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4A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Đoàn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Một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BÌnh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3258063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59" y="3443111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76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MY-PC</cp:lastModifiedBy>
  <cp:revision>189</cp:revision>
  <dcterms:created xsi:type="dcterms:W3CDTF">2021-01-29T04:19:07Z</dcterms:created>
  <dcterms:modified xsi:type="dcterms:W3CDTF">2024-04-23T01:11:11Z</dcterms:modified>
</cp:coreProperties>
</file>