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9" r:id="rId5"/>
    <p:sldId id="275" r:id="rId6"/>
    <p:sldId id="273" r:id="rId7"/>
    <p:sldId id="283" r:id="rId8"/>
    <p:sldId id="278" r:id="rId9"/>
    <p:sldId id="279" r:id="rId10"/>
    <p:sldId id="271" r:id="rId11"/>
    <p:sldId id="280" r:id="rId12"/>
    <p:sldId id="281" r:id="rId13"/>
    <p:sldId id="282" r:id="rId14"/>
    <p:sldId id="265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95481-D5AB-4CE9-8C83-84EC86CD8D4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B258E-6345-4EE7-8AD0-CCC6074A903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AB439D39-7928-4056-8FEE-7750ACEBE990}" type="slidenum">
              <a:rPr lang="en-US" smtClean="0">
                <a:latin typeface="Arial" panose="020B0604020202020204" pitchFamily="34" charset="0"/>
              </a:rPr>
            </a:fld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C21166DF-B596-4E47-91B9-91446A51E929}" type="slidenum">
              <a:rPr lang="en-US" smtClean="0">
                <a:latin typeface="Arial" panose="020B0604020202020204" pitchFamily="34" charset="0"/>
              </a:rPr>
            </a:fld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46A53-09E7-4B2C-A193-2AE9C0EA578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A468A-F1BD-43F9-870C-83291FE19EA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wm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wmf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0" y="64453"/>
            <a:ext cx="9144000" cy="66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gradFill rotWithShape="1">
            <a:gsLst>
              <a:gs pos="0">
                <a:srgbClr val="00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sz="2400">
              <a:latin typeface="Arial" panose="020B0604020202020204" pitchFamily="34" charset="0"/>
            </a:endParaRPr>
          </a:p>
        </p:txBody>
      </p:sp>
      <p:pic>
        <p:nvPicPr>
          <p:cNvPr id="410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72400" y="-762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9"/>
          <p:cNvSpPr>
            <a:spLocks noChangeArrowheads="1" noChangeShapeType="1" noTextEdit="1"/>
          </p:cNvSpPr>
          <p:nvPr/>
        </p:nvSpPr>
        <p:spPr bwMode="auto">
          <a:xfrm>
            <a:off x="838200" y="3028950"/>
            <a:ext cx="6629400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Bài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320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Nhảy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dây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kiểu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chân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trước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, </a:t>
            </a:r>
            <a:r>
              <a:rPr lang="en-US" sz="320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chân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sau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200" b="1" kern="10" dirty="0" smtClean="0">
              <a:ln w="12700">
                <a:solidFill>
                  <a:srgbClr val="EAEAEA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MÔN THỂ </a:t>
            </a:r>
            <a:r>
              <a:rPr lang="en-US" sz="3200" b="1" kern="10" dirty="0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DỤC LỚP 4</a:t>
            </a:r>
            <a:endParaRPr lang="en-US" sz="3200" b="1" kern="10" dirty="0">
              <a:ln w="12700">
                <a:solidFill>
                  <a:srgbClr val="EAEAEA"/>
                </a:solidFill>
                <a:round/>
              </a:ln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103" name="WordArt 9"/>
          <p:cNvSpPr>
            <a:spLocks noChangeArrowheads="1" noChangeShapeType="1" noTextEdit="1"/>
          </p:cNvSpPr>
          <p:nvPr/>
        </p:nvSpPr>
        <p:spPr bwMode="auto">
          <a:xfrm>
            <a:off x="723900" y="6172200"/>
            <a:ext cx="3114675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b="1" kern="10" dirty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Giáo viên </a:t>
            </a:r>
            <a:r>
              <a:rPr lang="vi-VN" sz="2400" b="1" kern="10" dirty="0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: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Văn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Hữu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Hậu</a:t>
            </a:r>
            <a:endParaRPr lang="en-US" sz="2400" b="1" kern="10" dirty="0">
              <a:ln w="12700">
                <a:solidFill>
                  <a:srgbClr val="EAEAEA"/>
                </a:solidFill>
                <a:round/>
              </a:ln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900" y="1066800"/>
            <a:ext cx="697230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400" b="1" kern="10" dirty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676400"/>
            <a:ext cx="5867400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400" b="1" kern="10" dirty="0" err="1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kern="10" dirty="0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10" dirty="0" err="1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400" b="1" kern="10" dirty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10" dirty="0" err="1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kern="10" dirty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kern="10" dirty="0" smtClean="0">
                <a:ln w="12700">
                  <a:solidFill>
                    <a:srgbClr val="EAEAEA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ĐOÀNNGHIÊN</a:t>
            </a:r>
            <a:endParaRPr lang="en-US" sz="3400" b="1" kern="10" dirty="0">
              <a:ln w="12700">
                <a:solidFill>
                  <a:srgbClr val="EAEAEA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3581400" cy="53931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16104" r="17213" b="12727"/>
          <a:stretch>
            <a:fillRect/>
          </a:stretch>
        </p:blipFill>
        <p:spPr>
          <a:xfrm>
            <a:off x="4343400" y="228600"/>
            <a:ext cx="4191000" cy="5442339"/>
          </a:xfrm>
          <a:prstGeom prst="rect">
            <a:avLst/>
          </a:prstGeom>
        </p:spPr>
      </p:pic>
      <p:sp>
        <p:nvSpPr>
          <p:cNvPr id="6" name="Title 10"/>
          <p:cNvSpPr txBox="1"/>
          <p:nvPr/>
        </p:nvSpPr>
        <p:spPr>
          <a:xfrm>
            <a:off x="457200" y="556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524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alt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altLang="en-US" sz="4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000" b="1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2819400" y="228600"/>
            <a:ext cx="4038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096000"/>
            <a:ext cx="2878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</a:rPr>
              <a:t>                              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15367" name="Rectangle 1"/>
          <p:cNvSpPr>
            <a:spLocks noChangeArrowheads="1"/>
          </p:cNvSpPr>
          <p:nvPr/>
        </p:nvSpPr>
        <p:spPr bwMode="auto">
          <a:xfrm>
            <a:off x="2514600" y="533400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PHẦN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iaDinhNhoHanhPhucTo-Beat_3yxyq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7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gradFill rotWithShape="1">
            <a:gsLst>
              <a:gs pos="0">
                <a:srgbClr val="00CC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sz="2400">
              <a:latin typeface="Arial" panose="020B0604020202020204" pitchFamily="34" charset="0"/>
            </a:endParaRPr>
          </a:p>
        </p:txBody>
      </p:sp>
      <p:pic>
        <p:nvPicPr>
          <p:cNvPr id="12292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72400" y="-762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WordArt 5"/>
          <p:cNvSpPr>
            <a:spLocks noChangeArrowheads="1" noChangeShapeType="1" noTextEdit="1"/>
          </p:cNvSpPr>
          <p:nvPr/>
        </p:nvSpPr>
        <p:spPr bwMode="auto">
          <a:xfrm>
            <a:off x="533400" y="1219200"/>
            <a:ext cx="6946900" cy="2438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3200" b="1" kern="10" spc="-16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200" b="1" kern="10" spc="-16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spc="-16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200" b="1" kern="10" spc="-16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spc="-16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200" b="1" kern="10" spc="-16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spc="-16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3200" b="1" kern="10" spc="-16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ở </a:t>
            </a:r>
            <a:r>
              <a:rPr lang="en-US" sz="3200" b="1" kern="10" spc="-16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bài</a:t>
            </a:r>
            <a:r>
              <a:rPr lang="en-US" sz="3200" b="1" kern="10" spc="-16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spc="-16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3200" b="1" kern="10" spc="-16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spc="-160" dirty="0" err="1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tiếp</a:t>
            </a:r>
            <a:r>
              <a:rPr lang="en-US" sz="3200" b="1" kern="10" spc="-160" dirty="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spc="-160" smtClean="0">
                <a:ln w="12700">
                  <a:solidFill>
                    <a:srgbClr val="EAEAEA"/>
                  </a:solidFill>
                  <a:round/>
                </a:ln>
                <a:solidFill>
                  <a:srgbClr val="0000FF">
                    <a:alpha val="94901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theo</a:t>
            </a:r>
            <a:endParaRPr lang="en-US" sz="3200" b="1" kern="10" spc="-160" dirty="0">
              <a:ln w="12700">
                <a:solidFill>
                  <a:srgbClr val="EAEAEA"/>
                </a:solidFill>
                <a:round/>
              </a:ln>
              <a:solidFill>
                <a:srgbClr val="0000FF">
                  <a:alpha val="94901"/>
                </a:srgb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295" name="WordArt 11"/>
          <p:cNvSpPr>
            <a:spLocks noChangeArrowheads="1" noChangeShapeType="1" noTextEdit="1"/>
          </p:cNvSpPr>
          <p:nvPr/>
        </p:nvSpPr>
        <p:spPr bwMode="auto">
          <a:xfrm>
            <a:off x="1981200" y="3352800"/>
            <a:ext cx="4724400" cy="1200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</a:ln>
                <a:gradFill rotWithShape="1">
                  <a:gsLst>
                    <a:gs pos="0">
                      <a:srgbClr val="006600"/>
                    </a:gs>
                    <a:gs pos="50000">
                      <a:srgbClr val="00FF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Môn Thể dục</a:t>
            </a:r>
            <a:endParaRPr lang="en-US" sz="3600" b="1" kern="10">
              <a:ln w="9525">
                <a:round/>
              </a:ln>
              <a:gradFill rotWithShape="1">
                <a:gsLst>
                  <a:gs pos="0">
                    <a:srgbClr val="006600"/>
                  </a:gs>
                  <a:gs pos="50000">
                    <a:srgbClr val="00FF00"/>
                  </a:gs>
                  <a:gs pos="100000">
                    <a:srgbClr val="006600"/>
                  </a:gs>
                </a:gsLst>
                <a:lin ang="5400000" scaled="1"/>
              </a:gra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10"/>
          <p:cNvSpPr txBox="1">
            <a:spLocks noChangeArrowheads="1"/>
          </p:cNvSpPr>
          <p:nvPr/>
        </p:nvSpPr>
        <p:spPr bwMode="gray">
          <a:xfrm>
            <a:off x="152400" y="177676"/>
            <a:ext cx="8915400" cy="243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  <a:endParaRPr lang="en-US" sz="30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NHẢY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DÂY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 TIẾP SỨC NÉM BÓNG VÀO RỔ</a:t>
            </a:r>
            <a:r>
              <a:rPr lang="en-US" sz="2800" b="1" dirty="0" smtClean="0">
                <a:latin typeface="Arial" panose="020B0604020202020204" pitchFamily="34" charset="0"/>
              </a:rPr>
              <a:t>”</a:t>
            </a:r>
            <a:endParaRPr lang="en-US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309" y="3352800"/>
            <a:ext cx="82780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309" y="2514600"/>
            <a:ext cx="82780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19400" y="228600"/>
            <a:ext cx="4038600" cy="609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PHẦN MỞ ĐẦU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thanh thảo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876800" y="4114800"/>
            <a:ext cx="609600" cy="609600"/>
          </a:xfrm>
          <a:prstGeom prst="rect">
            <a:avLst/>
          </a:prstGeom>
        </p:spPr>
      </p:pic>
      <p:sp>
        <p:nvSpPr>
          <p:cNvPr id="6" name="Content Placeholder 2"/>
          <p:cNvSpPr txBox="1"/>
          <p:nvPr/>
        </p:nvSpPr>
        <p:spPr>
          <a:xfrm>
            <a:off x="1219200" y="1447800"/>
            <a:ext cx="7218218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Ngụy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" name="thanh thảo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867400" y="43883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4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3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3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33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2819400" y="152400"/>
            <a:ext cx="4038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PHẦN CƠ BẢN 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76200"/>
            <a:ext cx="9143999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CaoCao-BaoNgu-275166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1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2438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6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458200" cy="52578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334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4"/>
          <a:stretch>
            <a:fillRect/>
          </a:stretch>
        </p:blipFill>
        <p:spPr>
          <a:xfrm>
            <a:off x="228600" y="277089"/>
            <a:ext cx="4267200" cy="53617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7088"/>
            <a:ext cx="4121726" cy="5361713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0"/>
          <p:cNvSpPr txBox="1"/>
          <p:nvPr/>
        </p:nvSpPr>
        <p:spPr>
          <a:xfrm>
            <a:off x="457200" y="556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704</Words>
  <Application>WPS Presentation</Application>
  <PresentationFormat>On-screen Show (4:3)</PresentationFormat>
  <Paragraphs>62</Paragraphs>
  <Slides>13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SimSun</vt:lpstr>
      <vt:lpstr>Wingdings</vt:lpstr>
      <vt:lpstr>Comic Sans MS</vt:lpstr>
      <vt:lpstr>Times New Roman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Tăng sức bền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Hậu Văn</cp:lastModifiedBy>
  <cp:revision>62</cp:revision>
  <dcterms:created xsi:type="dcterms:W3CDTF">2020-04-30T01:29:00Z</dcterms:created>
  <dcterms:modified xsi:type="dcterms:W3CDTF">2024-04-24T10:09:39Z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39E3D1BE1D5B4CF49985EAEEB875FEF5_12</vt:lpwstr>
  </property>
  <property fmtid="{D5CDD505-2E9C-101B-9397-08002B2CF9AE}" pid="3" name="KSOProductBuildVer">
    <vt:lpwstr>1033-12.2.0.16731</vt:lpwstr>
  </property>
</Properties>
</file>