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0"/>
  </p:notesMasterIdLst>
  <p:sldIdLst>
    <p:sldId id="293" r:id="rId4"/>
    <p:sldId id="338" r:id="rId5"/>
    <p:sldId id="305" r:id="rId6"/>
    <p:sldId id="306" r:id="rId7"/>
    <p:sldId id="339" r:id="rId8"/>
    <p:sldId id="307" r:id="rId9"/>
    <p:sldId id="313" r:id="rId10"/>
    <p:sldId id="298" r:id="rId11"/>
    <p:sldId id="311" r:id="rId12"/>
    <p:sldId id="310" r:id="rId13"/>
    <p:sldId id="312" r:id="rId14"/>
    <p:sldId id="299" r:id="rId15"/>
    <p:sldId id="314" r:id="rId16"/>
    <p:sldId id="315" r:id="rId17"/>
    <p:sldId id="301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96F"/>
    <a:srgbClr val="FFFF00"/>
    <a:srgbClr val="4472C4"/>
    <a:srgbClr val="FFC000"/>
    <a:srgbClr val="EB8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AF3DD-63F7-47B8-9EBC-98633D8EC25A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C514D-21A0-4125-B9E0-0CC0CF516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9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B38A16E-0762-6751-F57E-77EA85B1C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01B858D-44D2-E25B-BE0C-1D86293EA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BDA56AE-5E80-65E6-F494-1BA78C147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8BA351-BF5D-4045-8BB3-0C9937CC2A4A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Ghi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luật</a:t>
            </a:r>
            <a:r>
              <a:rPr lang="en-GB" dirty="0"/>
              <a:t> </a:t>
            </a:r>
            <a:r>
              <a:rPr lang="en-GB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514D-21A0-4125-B9E0-0CC0CF516A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19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B38A16E-0762-6751-F57E-77EA85B1C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01B858D-44D2-E25B-BE0C-1D86293EA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BDA56AE-5E80-65E6-F494-1BA78C147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8BA351-BF5D-4045-8BB3-0C9937CC2A4A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1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lắp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thỏa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ý t</a:t>
            </a:r>
            <a:r>
              <a:rPr lang="vi-VN" dirty="0"/>
              <a:t>ưởng độc đáo. Chúng mình có muốn cùng đi làm bộ lắp ghép hình này không?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514D-21A0-4125-B9E0-0CC0CF516A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6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514D-21A0-4125-B9E0-0CC0CF516A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7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CB73-391D-591C-9062-48B6D64B7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6B762-F492-84C1-F11F-9E95E9107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FB795-230A-C735-95E8-736FD732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86B0-3924-0626-ABBD-16E4CAA1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7F439-0F68-AC1A-422B-A6663345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CE26-5AEE-CAB4-994E-162D7D9C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41AB7-6151-4623-0F97-76D750396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0070B-EB22-A622-B5C8-CF09BE53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5FF2F-9CEC-36AB-A738-0EC2C995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00655-DDA0-1A16-4B65-F8398B3D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3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535DA-29E9-5219-B1A2-6890E7A35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84E8-EA27-E6EC-5E5D-2B5914933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620C7-E408-2630-FFDB-64EFEAE6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FDE86-7306-E482-EC9B-DA2A1255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A40F9-AAD3-D6B3-9E74-DE5BBE87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9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8" name="Picture 157" descr="A picture containing logo&#10;&#10;Description automatically generated">
            <a:extLst>
              <a:ext uri="{FF2B5EF4-FFF2-40B4-BE49-F238E27FC236}">
                <a16:creationId xmlns:a16="http://schemas.microsoft.com/office/drawing/2014/main" id="{6D8559CA-5F44-4EA3-8407-F2AA4B0B24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2" y="4730671"/>
            <a:ext cx="1235837" cy="1909175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3E1CCC8B-B347-4132-8235-245DA703597B}"/>
              </a:ext>
            </a:extLst>
          </p:cNvPr>
          <p:cNvSpPr txBox="1"/>
          <p:nvPr userDrawn="1"/>
        </p:nvSpPr>
        <p:spPr>
          <a:xfrm>
            <a:off x="4789281" y="115475"/>
            <a:ext cx="92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5">
                    <a:lumMod val="20000"/>
                    <a:lumOff val="80000"/>
                  </a:schemeClr>
                </a:solidFill>
                <a:latin typeface="UVN Binh Duong" pitchFamily="2" charset="0"/>
              </a:rPr>
              <a:t>KTUTS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2BEA48B-3566-4CE0-AB3D-D30EBB564250}"/>
              </a:ext>
            </a:extLst>
          </p:cNvPr>
          <p:cNvSpPr txBox="1"/>
          <p:nvPr userDrawn="1"/>
        </p:nvSpPr>
        <p:spPr>
          <a:xfrm>
            <a:off x="11151106" y="6390349"/>
            <a:ext cx="92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VN Binh Duong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6655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3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634849F-8613-4D41-8C3A-04FE6AC19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5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3" name="Picture 112" descr="A picture containing logo&#10;&#10;Description automatically generated">
            <a:extLst>
              <a:ext uri="{FF2B5EF4-FFF2-40B4-BE49-F238E27FC236}">
                <a16:creationId xmlns:a16="http://schemas.microsoft.com/office/drawing/2014/main" id="{1C793151-83F5-4ACC-883F-531760892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778">
            <a:off x="10958936" y="5079908"/>
            <a:ext cx="1122225" cy="17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4" name="Picture 63" descr="A picture containing logo&#10;&#10;Description automatically generated">
            <a:extLst>
              <a:ext uri="{FF2B5EF4-FFF2-40B4-BE49-F238E27FC236}">
                <a16:creationId xmlns:a16="http://schemas.microsoft.com/office/drawing/2014/main" id="{A9A9AFCD-202E-4164-9BD0-F7ABA884E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66" y="5528183"/>
            <a:ext cx="697841" cy="10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1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-1012060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1225587" y="86857"/>
            <a:ext cx="895620" cy="745366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852861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11353800" y="782297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97DB7244-EC19-44C0-A96A-EE9CA9DE6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" y="5351918"/>
            <a:ext cx="850424" cy="1313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B57AF97-D0F8-499D-94DF-3B793140B726}"/>
              </a:ext>
            </a:extLst>
          </p:cNvPr>
          <p:cNvSpPr txBox="1"/>
          <p:nvPr userDrawn="1"/>
        </p:nvSpPr>
        <p:spPr>
          <a:xfrm>
            <a:off x="11164155" y="6488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7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1" name="Picture 130" descr="A picture containing logo&#10;&#10;Description automatically generated">
            <a:extLst>
              <a:ext uri="{FF2B5EF4-FFF2-40B4-BE49-F238E27FC236}">
                <a16:creationId xmlns:a16="http://schemas.microsoft.com/office/drawing/2014/main" id="{6C4B2360-6360-435B-83AF-1E88DD272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09" y="3870175"/>
            <a:ext cx="2068706" cy="3195827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556FDFA9-1929-49E1-882B-25FCF221F731}"/>
              </a:ext>
            </a:extLst>
          </p:cNvPr>
          <p:cNvSpPr txBox="1"/>
          <p:nvPr userDrawn="1"/>
        </p:nvSpPr>
        <p:spPr>
          <a:xfrm>
            <a:off x="0" y="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2100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3" name="Picture 92" descr="A picture containing logo&#10;&#10;Description automatically generated">
            <a:extLst>
              <a:ext uri="{FF2B5EF4-FFF2-40B4-BE49-F238E27FC236}">
                <a16:creationId xmlns:a16="http://schemas.microsoft.com/office/drawing/2014/main" id="{12C02121-3A00-4B8D-9814-36DCDE023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234">
            <a:off x="10081973" y="2110861"/>
            <a:ext cx="1397670" cy="215918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03410B8-7FC5-4A92-A6C0-3739B0BA9F8E}"/>
              </a:ext>
            </a:extLst>
          </p:cNvPr>
          <p:cNvSpPr txBox="1"/>
          <p:nvPr userDrawn="1"/>
        </p:nvSpPr>
        <p:spPr>
          <a:xfrm>
            <a:off x="0" y="-25073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4469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5B34-98AF-A1A5-B709-B2DFA227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D09A-C02B-2499-90B9-8D843DD11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3DB81-A3B4-69CA-D1F4-13792B17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A2957-90A0-3770-FB95-35D5A0FB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ABD40-DD03-7EA1-4987-0475F28C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6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3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4751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51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48425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1D7EC-EF62-44F5-9F87-E26339AB00BF}" type="datetime3">
              <a:rPr lang="en-US" altLang="en-US"/>
              <a:pPr>
                <a:defRPr/>
              </a:pPr>
              <a:t>20 April 2024</a:t>
            </a:fld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9128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5B41-5EA3-4BEF-986B-CCCD59B57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41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8524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022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365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0402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9602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5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4432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650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31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18C8-A000-7535-A8DB-A3810E75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10C29-3258-C947-1F46-B659E7218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13EA0-57EF-4EC2-DE40-0A7FE7B7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F7FD-050B-EC8D-FABD-0D7EE2DF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8DFD-02B1-04F5-72BD-23CDD89D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5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73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0248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60442-D8BA-4DAC-9B58-981340B2E8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846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3" name="Picture 112" descr="A picture containing logo&#10;&#10;Description automatically generated">
            <a:extLst>
              <a:ext uri="{FF2B5EF4-FFF2-40B4-BE49-F238E27FC236}">
                <a16:creationId xmlns:a16="http://schemas.microsoft.com/office/drawing/2014/main" id="{1C793151-83F5-4ACC-883F-531760892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778">
            <a:off x="10958936" y="5079908"/>
            <a:ext cx="1122225" cy="17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347E-4884-5356-E2A8-BEF6D535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73D2-0E1B-2424-4F36-742D7A145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1EAA2-1CF2-C7BE-5D25-CD80117CF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EF274-5C54-A814-AFCF-9253D631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8B3A6-5F9F-C963-90E0-FE6F55C2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A2B46-BD6F-7DD0-5CFC-09140DEE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C371-4126-9A73-B034-21DFFFD2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CA85D-0C7C-A0CF-6573-0A8DFCF54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3F43D-4F9D-F800-D365-E1BB00739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0E4B4-B301-CDBC-FC57-D5260B561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D5E8E-3CDC-67B1-3518-3CE4BCB30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C9E21-0C3A-490D-2093-25B0B254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98A21-8E7C-B744-72A5-6FD168F5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55420-5532-5BBE-56FD-F6EC2632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2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6CFE-3897-90EF-B7DF-9087A793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CC83D-A80C-6351-5F16-5B90217A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B5DAF-CCAD-1F51-5968-C9B3352F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92A41-E0A2-A8D0-D87D-67296F4E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8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9559D-0193-AABA-5C27-9D92D057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258BA-255A-DD98-910D-0DF13BCE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DC48E-F00B-E67C-A226-879C9D05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A98E-43D8-3442-8DBB-12694DBE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BBFA8-7AC1-F4CA-E8B0-685AD45F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67F47-C5BB-807B-E27C-1F715F24D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B621-B709-9CA0-4E01-E2117C2A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7882A-64CB-6498-75D4-C422114F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03ABB-6E85-FABF-32D9-8E9A9198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1AF8-A3B7-4F0F-EDB5-96A1C31E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381F5-70B1-C7F7-5EA4-C42B0C338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B4994-0BA1-5D71-DA28-72F53605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413F4-59F1-6E26-5C34-09FF2FF4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13D34-8970-69C5-5ADF-D32216A5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BF460-D466-F00D-38C0-02E36DBC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1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B125D-0BDF-9310-A034-E95FB236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92B34-074D-29BA-C700-176398786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A9BA5-95F1-4A70-232D-B8F0A8051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CF1C-A489-446B-A445-9456BCDB2202}" type="datetimeFigureOut">
              <a:rPr lang="en-US" smtClean="0"/>
              <a:t>20/04/2024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2EB4-B8A8-3CAC-0FAF-B611B2875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D312E-AB70-5AEE-F6D8-B1B551A16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D8CA968C-5C6A-442F-9608-314F6AC4FA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"/>
            <a:ext cx="12192000" cy="6853507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F7E0BF-0B64-454D-9B29-121A54623FB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1000" y="200787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5B22EA-779B-442D-A2E9-A62BC2DB221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77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AC9CD6-1AF8-4E36-B3E7-AF8443E3E6A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6071" y="-123340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7E8F9-3DA1-4723-88B2-66032CDE7E11}"/>
              </a:ext>
            </a:extLst>
          </p:cNvPr>
          <p:cNvSpPr txBox="1"/>
          <p:nvPr userDrawn="1"/>
        </p:nvSpPr>
        <p:spPr>
          <a:xfrm>
            <a:off x="1973790" y="8723122"/>
            <a:ext cx="93112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291172-B15F-4944-B278-E74323A6304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6DBA6B-3628-46F5-A918-33600B22A89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-13042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54C64-1287-4243-8896-403E1380B1B2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7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18573" y="363432"/>
            <a:ext cx="9997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UTM Showcard" panose="02040603050506020204" pitchFamily="18" charset="0"/>
                <a:cs typeface="Tahoma" panose="020B0604030504040204" pitchFamily="34" charset="0"/>
              </a:rPr>
              <a:t>BÀI</a:t>
            </a:r>
            <a:r>
              <a:rPr kumimoji="0" lang="en-US" alt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UTM Showcard" panose="02040603050506020204" pitchFamily="18" charset="0"/>
                <a:cs typeface="Tahoma" panose="020B0604030504040204" pitchFamily="34" charset="0"/>
              </a:rPr>
              <a:t>  </a:t>
            </a:r>
            <a:r>
              <a:rPr kumimoji="0" lang="en-US" alt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UTM Showcard" panose="02040603050506020204" pitchFamily="18" charset="0"/>
                <a:cs typeface="Tahoma" panose="020B0604030504040204" pitchFamily="34" charset="0"/>
              </a:rPr>
              <a:t>HỌC</a:t>
            </a:r>
            <a:r>
              <a:rPr kumimoji="0" lang="en-US" alt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UTM Showcard" panose="02040603050506020204" pitchFamily="18" charset="0"/>
                <a:cs typeface="Tahoma" panose="020B0604030504040204" pitchFamily="34" charset="0"/>
              </a:rPr>
              <a:t>  </a:t>
            </a:r>
            <a:r>
              <a:rPr kumimoji="0" lang="en-US" altLang="vi-VN" sz="72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UTM Showcard" panose="02040603050506020204" pitchFamily="18" charset="0"/>
                <a:cs typeface="Tahoma" panose="020B0604030504040204" pitchFamily="34" charset="0"/>
              </a:rPr>
              <a:t>STEM</a:t>
            </a:r>
            <a:endParaRPr kumimoji="0" lang="vi-VN" altLang="vi-VN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10B4F-0331-01DC-9E51-EC152377E7BE}"/>
              </a:ext>
            </a:extLst>
          </p:cNvPr>
          <p:cNvSpPr txBox="1"/>
          <p:nvPr/>
        </p:nvSpPr>
        <p:spPr>
          <a:xfrm>
            <a:off x="0" y="1372164"/>
            <a:ext cx="12449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Thực</a:t>
            </a:r>
            <a:r>
              <a:rPr kumimoji="0" lang="en-US" sz="6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 hành</a:t>
            </a:r>
            <a:r>
              <a:rPr lang="en-US" sz="66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trải </a:t>
            </a:r>
            <a:r>
              <a:rPr kumimoji="0" lang="en-US" sz="6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nghiệm</a:t>
            </a:r>
            <a:r>
              <a:rPr kumimoji="0" lang="en-US" sz="6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cùng bộ </a:t>
            </a:r>
            <a:r>
              <a:rPr kumimoji="0" lang="en-US" sz="6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lắp</a:t>
            </a:r>
            <a:r>
              <a:rPr kumimoji="0" lang="en-US" sz="6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ghép</a:t>
            </a:r>
            <a:r>
              <a:rPr kumimoji="0" lang="en-US" sz="6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hình</a:t>
            </a:r>
            <a:r>
              <a:rPr kumimoji="0" lang="en-US" sz="6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phẳng</a:t>
            </a:r>
            <a:endParaRPr kumimoji="0" lang="en-US" sz="66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ea typeface="+mn-ea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29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573F45FE-0BC9-6F59-3887-D3A043F96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50" r="93417">
                        <a14:foregroundMark x1="8417" y1="32000" x2="8417" y2="32000"/>
                        <a14:foregroundMark x1="5750" y1="29417" x2="5750" y2="29417"/>
                        <a14:foregroundMark x1="5250" y1="29250" x2="5250" y2="29250"/>
                        <a14:foregroundMark x1="93417" y1="62000" x2="93417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98" y="964365"/>
            <a:ext cx="3420094" cy="3420094"/>
          </a:xfrm>
          <a:prstGeom prst="rect">
            <a:avLst/>
          </a:prstGeom>
        </p:spPr>
      </p:pic>
      <p:pic>
        <p:nvPicPr>
          <p:cNvPr id="5" name="Picture 4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7C15F3DF-604F-48C7-6C45-8C3B9C9D8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455" r="92000">
                        <a14:foregroundMark x1="5455" y1="41455" x2="5455" y2="41455"/>
                        <a14:foregroundMark x1="4727" y1="38182" x2="4727" y2="38182"/>
                        <a14:foregroundMark x1="3455" y1="37091" x2="3455" y2="37091"/>
                        <a14:foregroundMark x1="5091" y1="38182" x2="5091" y2="38182"/>
                        <a14:foregroundMark x1="5818" y1="40364" x2="4182" y2="37636"/>
                        <a14:foregroundMark x1="4909" y1="38364" x2="5818" y2="42909"/>
                        <a14:foregroundMark x1="92000" y1="55455" x2="92000" y2="5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481944"/>
            <a:ext cx="3420094" cy="3420094"/>
          </a:xfrm>
          <a:prstGeom prst="rect">
            <a:avLst/>
          </a:prstGeom>
        </p:spPr>
      </p:pic>
      <p:pic>
        <p:nvPicPr>
          <p:cNvPr id="7" name="Picture 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8BCB5E33-FB54-3ED5-B401-2D2D9E0D6A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48" b="98633" l="1758" r="99609">
                        <a14:foregroundMark x1="9082" y1="45215" x2="9082" y2="45215"/>
                        <a14:foregroundMark x1="14746" y1="63184" x2="14746" y2="63184"/>
                        <a14:foregroundMark x1="14746" y1="63184" x2="14746" y2="63184"/>
                        <a14:foregroundMark x1="22070" y1="62305" x2="73828" y2="72363"/>
                        <a14:foregroundMark x1="10254" y1="77734" x2="68652" y2="79785"/>
                        <a14:foregroundMark x1="68652" y1="79785" x2="69531" y2="79980"/>
                        <a14:foregroundMark x1="59082" y1="64453" x2="46777" y2="72461"/>
                        <a14:foregroundMark x1="46777" y1="72461" x2="36426" y2="70117"/>
                        <a14:foregroundMark x1="36426" y1="70117" x2="48730" y2="79980"/>
                        <a14:foregroundMark x1="48730" y1="79980" x2="70313" y2="75488"/>
                        <a14:foregroundMark x1="70313" y1="75488" x2="79004" y2="78320"/>
                        <a14:foregroundMark x1="79004" y1="78320" x2="79395" y2="77539"/>
                        <a14:foregroundMark x1="67090" y1="67188" x2="43262" y2="74609"/>
                        <a14:foregroundMark x1="43262" y1="74609" x2="33887" y2="68750"/>
                        <a14:foregroundMark x1="33887" y1="68750" x2="19727" y2="74609"/>
                        <a14:foregroundMark x1="19727" y1="74609" x2="10156" y2="74121"/>
                        <a14:foregroundMark x1="10156" y1="74121" x2="15820" y2="86230"/>
                        <a14:foregroundMark x1="15820" y1="86230" x2="59863" y2="87207"/>
                        <a14:foregroundMark x1="59863" y1="87207" x2="76953" y2="81836"/>
                        <a14:foregroundMark x1="76953" y1="81836" x2="85254" y2="67969"/>
                        <a14:foregroundMark x1="85254" y1="67969" x2="91016" y2="78223"/>
                        <a14:foregroundMark x1="91016" y1="78223" x2="91895" y2="86621"/>
                        <a14:foregroundMark x1="16211" y1="54199" x2="86816" y2="65234"/>
                        <a14:foregroundMark x1="7324" y1="53125" x2="7617" y2="93066"/>
                        <a14:foregroundMark x1="7617" y1="93066" x2="42480" y2="96387"/>
                        <a14:foregroundMark x1="42480" y1="96387" x2="81836" y2="95605"/>
                        <a14:foregroundMark x1="81836" y1="95605" x2="87891" y2="85156"/>
                        <a14:foregroundMark x1="87891" y1="85156" x2="85742" y2="66113"/>
                        <a14:foregroundMark x1="85742" y1="66113" x2="67676" y2="54785"/>
                        <a14:foregroundMark x1="67676" y1="54785" x2="9570" y2="51758"/>
                        <a14:foregroundMark x1="82520" y1="91992" x2="9473" y2="67773"/>
                        <a14:foregroundMark x1="9473" y1="67773" x2="7031" y2="67578"/>
                        <a14:foregroundMark x1="1270" y1="54199" x2="2637" y2="92480"/>
                        <a14:foregroundMark x1="2637" y1="92480" x2="2637" y2="92480"/>
                        <a14:foregroundMark x1="4590" y1="97363" x2="49219" y2="97168"/>
                        <a14:foregroundMark x1="49219" y1="97168" x2="52539" y2="97168"/>
                        <a14:foregroundMark x1="64648" y1="98730" x2="76465" y2="98926"/>
                        <a14:foregroundMark x1="76465" y1="98926" x2="88770" y2="98730"/>
                        <a14:foregroundMark x1="88770" y1="98730" x2="89453" y2="98730"/>
                        <a14:foregroundMark x1="94238" y1="92676" x2="94824" y2="98535"/>
                        <a14:foregroundMark x1="15332" y1="60059" x2="29102" y2="60059"/>
                        <a14:foregroundMark x1="29102" y1="60059" x2="40625" y2="60938"/>
                        <a14:foregroundMark x1="16504" y1="66699" x2="31055" y2="66797"/>
                        <a14:foregroundMark x1="1953" y1="47266" x2="13770" y2="49707"/>
                        <a14:foregroundMark x1="79004" y1="55762" x2="85645" y2="59082"/>
                        <a14:foregroundMark x1="69141" y1="72559" x2="79688" y2="73438"/>
                        <a14:foregroundMark x1="81934" y1="86035" x2="85742" y2="84668"/>
                        <a14:foregroundMark x1="53613" y1="92969" x2="63770" y2="93164"/>
                        <a14:foregroundMark x1="35938" y1="82031" x2="45313" y2="81934"/>
                        <a14:foregroundMark x1="40918" y1="91797" x2="55176" y2="91406"/>
                        <a14:foregroundMark x1="44922" y1="63770" x2="50293" y2="63574"/>
                        <a14:foregroundMark x1="5566" y1="38477" x2="5566" y2="40820"/>
                        <a14:foregroundMark x1="6543" y1="34961" x2="5176" y2="42383"/>
                        <a14:foregroundMark x1="2539" y1="32324" x2="2148" y2="43652"/>
                        <a14:foregroundMark x1="49707" y1="75098" x2="60645" y2="76855"/>
                        <a14:foregroundMark x1="50488" y1="8691" x2="56250" y2="12402"/>
                        <a14:foregroundMark x1="44531" y1="6348" x2="50098" y2="7715"/>
                        <a14:foregroundMark x1="88477" y1="37695" x2="93848" y2="46094"/>
                        <a14:foregroundMark x1="86328" y1="32422" x2="97656" y2="42871"/>
                        <a14:foregroundMark x1="89941" y1="41406" x2="92578" y2="45020"/>
                        <a14:foregroundMark x1="91309" y1="44531" x2="99609" y2="59277"/>
                        <a14:foregroundMark x1="39844" y1="9570" x2="31738" y2="17480"/>
                        <a14:foregroundMark x1="82910" y1="79102" x2="81250" y2="81836"/>
                        <a14:foregroundMark x1="75293" y1="70801" x2="77637" y2="70801"/>
                        <a14:foregroundMark x1="26855" y1="81641" x2="29492" y2="81836"/>
                        <a14:foregroundMark x1="89355" y1="85938" x2="91699" y2="92285"/>
                        <a14:foregroundMark x1="33105" y1="73730" x2="37500" y2="7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41" b="10437"/>
          <a:stretch/>
        </p:blipFill>
        <p:spPr>
          <a:xfrm>
            <a:off x="9172139" y="679507"/>
            <a:ext cx="2576946" cy="2341750"/>
          </a:xfrm>
          <a:prstGeom prst="rect">
            <a:avLst/>
          </a:prstGeom>
        </p:spPr>
      </p:pic>
      <p:pic>
        <p:nvPicPr>
          <p:cNvPr id="9" name="Picture 8" descr="A group of scissors&#10;&#10;Description automatically generated with low confidence">
            <a:extLst>
              <a:ext uri="{FF2B5EF4-FFF2-40B4-BE49-F238E27FC236}">
                <a16:creationId xmlns:a16="http://schemas.microsoft.com/office/drawing/2014/main" id="{5BE9A984-E7D3-C979-5FAC-EAA3B47214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182" r="93636">
                        <a14:foregroundMark x1="6364" y1="28000" x2="6182" y2="35273"/>
                        <a14:foregroundMark x1="92909" y1="65273" x2="93636" y2="74364"/>
                        <a14:backgroundMark x1="52545" y1="46909" x2="47273" y2="53273"/>
                        <a14:backgroundMark x1="47273" y1="53273" x2="47091" y2="53273"/>
                        <a14:backgroundMark x1="63455" y1="63818" x2="53636" y2="66182"/>
                        <a14:backgroundMark x1="63455" y1="62000" x2="72727" y2="60000"/>
                        <a14:backgroundMark x1="68182" y1="84182" x2="84182" y2="85818"/>
                        <a14:backgroundMark x1="42727" y1="28182" x2="42727" y2="28182"/>
                        <a14:backgroundMark x1="43091" y1="27636" x2="39818" y2="32545"/>
                        <a14:backgroundMark x1="54909" y1="31636" x2="54182" y2="34909"/>
                        <a14:backgroundMark x1="68727" y1="38545" x2="66545" y2="40545"/>
                        <a14:backgroundMark x1="73091" y1="51818" x2="76182" y2="49455"/>
                        <a14:backgroundMark x1="79455" y1="64545" x2="85818" y2="64000"/>
                        <a14:backgroundMark x1="81091" y1="79636" x2="93273" y2="7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" y="3741717"/>
            <a:ext cx="3116283" cy="3116283"/>
          </a:xfrm>
          <a:prstGeom prst="rect">
            <a:avLst/>
          </a:prstGeom>
        </p:spPr>
      </p:pic>
      <p:pic>
        <p:nvPicPr>
          <p:cNvPr id="11" name="Picture 10" descr="A picture containing writing implement, stationary, pencil, cosmetic&#10;&#10;Description automatically generated">
            <a:extLst>
              <a:ext uri="{FF2B5EF4-FFF2-40B4-BE49-F238E27FC236}">
                <a16:creationId xmlns:a16="http://schemas.microsoft.com/office/drawing/2014/main" id="{82CDF60D-FC05-E60F-8B01-5587A78C5D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2250" l="8167" r="93667">
                        <a14:foregroundMark x1="89000" y1="15500" x2="93667" y2="12250"/>
                        <a14:foregroundMark x1="8167" y1="92250" x2="12667" y2="89250"/>
                        <a14:foregroundMark x1="85833" y1="16000" x2="85833" y2="15500"/>
                        <a14:foregroundMark x1="85333" y1="16750" x2="87167" y2="1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7332">
            <a:off x="4217037" y="4131717"/>
            <a:ext cx="2794676" cy="1863117"/>
          </a:xfrm>
          <a:prstGeom prst="rect">
            <a:avLst/>
          </a:prstGeom>
        </p:spPr>
      </p:pic>
      <p:pic>
        <p:nvPicPr>
          <p:cNvPr id="13" name="Picture 12" descr="A picture containing text, caliper, device&#10;&#10;Description automatically generated">
            <a:extLst>
              <a:ext uri="{FF2B5EF4-FFF2-40B4-BE49-F238E27FC236}">
                <a16:creationId xmlns:a16="http://schemas.microsoft.com/office/drawing/2014/main" id="{DFEF9359-E537-86A2-52CA-E665E899F1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471" r="99412">
                        <a14:foregroundMark x1="18824" y1="49412" x2="54412" y2="47941"/>
                        <a14:foregroundMark x1="54412" y1="47941" x2="72941" y2="48235"/>
                        <a14:foregroundMark x1="5588" y1="52059" x2="90588" y2="49412"/>
                        <a14:foregroundMark x1="92647" y1="49412" x2="97647" y2="49412"/>
                        <a14:foregroundMark x1="4412" y1="47647" x2="2941" y2="51471"/>
                        <a14:foregroundMark x1="1765" y1="44706" x2="1471" y2="47059"/>
                        <a14:foregroundMark x1="99412" y1="45000" x2="99412" y2="46765"/>
                        <a14:foregroundMark x1="84412" y1="47059" x2="97059" y2="4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18" y="2474225"/>
            <a:ext cx="3238500" cy="3238500"/>
          </a:xfrm>
          <a:prstGeom prst="rect">
            <a:avLst/>
          </a:prstGeom>
        </p:spPr>
      </p:pic>
      <p:pic>
        <p:nvPicPr>
          <p:cNvPr id="15" name="Picture 14" descr="A close-up of a toothbrush&#10;&#10;Description automatically generated with low confidence">
            <a:extLst>
              <a:ext uri="{FF2B5EF4-FFF2-40B4-BE49-F238E27FC236}">
                <a16:creationId xmlns:a16="http://schemas.microsoft.com/office/drawing/2014/main" id="{834E6454-686C-82F6-350F-ABAB52D341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788" b="91288" l="10000" r="92000">
                        <a14:foregroundMark x1="61333" y1="7955" x2="69000" y2="12879"/>
                        <a14:foregroundMark x1="64000" y1="3788" x2="61333" y2="3788"/>
                        <a14:foregroundMark x1="60333" y1="72348" x2="81333" y2="49621"/>
                        <a14:foregroundMark x1="75667" y1="53030" x2="87667" y2="38258"/>
                        <a14:foregroundMark x1="87667" y1="38258" x2="88000" y2="38258"/>
                        <a14:foregroundMark x1="88667" y1="35985" x2="92000" y2="30682"/>
                        <a14:foregroundMark x1="47333" y1="91288" x2="62000" y2="72348"/>
                        <a14:foregroundMark x1="45000" y1="26894" x2="52333" y2="20455"/>
                        <a14:foregroundMark x1="45667" y1="21970" x2="54333" y2="16288"/>
                        <a14:foregroundMark x1="33333" y1="43182" x2="46000" y2="26515"/>
                        <a14:foregroundMark x1="37000" y1="34091" x2="44333" y2="25379"/>
                        <a14:foregroundMark x1="25333" y1="50000" x2="39000" y2="35606"/>
                        <a14:foregroundMark x1="39000" y1="35606" x2="39000" y2="35606"/>
                        <a14:foregroundMark x1="33333" y1="38258" x2="38333" y2="34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0855">
            <a:off x="6608743" y="3525999"/>
            <a:ext cx="2857500" cy="2514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89A70E-07C5-478A-C544-7E7FDFE202C7}"/>
              </a:ext>
            </a:extLst>
          </p:cNvPr>
          <p:cNvSpPr txBox="1"/>
          <p:nvPr/>
        </p:nvSpPr>
        <p:spPr>
          <a:xfrm>
            <a:off x="2423161" y="3922794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Giấy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trắng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31E925-EC2A-7FB4-7DBA-0C3C67B7E181}"/>
              </a:ext>
            </a:extLst>
          </p:cNvPr>
          <p:cNvSpPr txBox="1"/>
          <p:nvPr/>
        </p:nvSpPr>
        <p:spPr>
          <a:xfrm>
            <a:off x="5614374" y="3311125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Giấy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màu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8D86D-D8E6-4D06-6738-534311A49C80}"/>
              </a:ext>
            </a:extLst>
          </p:cNvPr>
          <p:cNvSpPr txBox="1"/>
          <p:nvPr/>
        </p:nvSpPr>
        <p:spPr>
          <a:xfrm>
            <a:off x="9452700" y="3087214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Giấy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thủ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công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A2E247-F7FB-F89D-114D-8C74FD9B3533}"/>
              </a:ext>
            </a:extLst>
          </p:cNvPr>
          <p:cNvSpPr txBox="1"/>
          <p:nvPr/>
        </p:nvSpPr>
        <p:spPr>
          <a:xfrm>
            <a:off x="1277988" y="6221530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Kéo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D2FDC0-CFA2-034A-6EA2-A438BBA10456}"/>
              </a:ext>
            </a:extLst>
          </p:cNvPr>
          <p:cNvSpPr txBox="1"/>
          <p:nvPr/>
        </p:nvSpPr>
        <p:spPr>
          <a:xfrm>
            <a:off x="4299834" y="6245269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Bút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chì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CA14B-6702-EA3D-0FB8-CD14AEB48AAC}"/>
              </a:ext>
            </a:extLst>
          </p:cNvPr>
          <p:cNvSpPr txBox="1"/>
          <p:nvPr/>
        </p:nvSpPr>
        <p:spPr>
          <a:xfrm>
            <a:off x="9600342" y="4321634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Thước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kẻ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F10A65-C8E5-1380-13CC-54C273E6A609}"/>
              </a:ext>
            </a:extLst>
          </p:cNvPr>
          <p:cNvSpPr txBox="1"/>
          <p:nvPr/>
        </p:nvSpPr>
        <p:spPr>
          <a:xfrm>
            <a:off x="7399670" y="6245268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Bút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màu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366B9-C2BA-5D79-CB5F-5A0E8669DFBA}"/>
              </a:ext>
            </a:extLst>
          </p:cNvPr>
          <p:cNvSpPr txBox="1"/>
          <p:nvPr/>
        </p:nvSpPr>
        <p:spPr>
          <a:xfrm>
            <a:off x="3907069" y="338434"/>
            <a:ext cx="5162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  <a:latin typeface="#9Slide03 AmpleSoft Bold" panose="02000000000000000000" pitchFamily="2" charset="-93"/>
              </a:rPr>
              <a:t>LỰA CHỌN VẬT LIỆU</a:t>
            </a:r>
          </a:p>
        </p:txBody>
      </p:sp>
    </p:spTree>
    <p:extLst>
      <p:ext uri="{BB962C8B-B14F-4D97-AF65-F5344CB8AC3E}">
        <p14:creationId xmlns:p14="http://schemas.microsoft.com/office/powerpoint/2010/main" val="269463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9BFFC0-1C11-809B-F875-79A8C9EC146C}"/>
              </a:ext>
            </a:extLst>
          </p:cNvPr>
          <p:cNvSpPr txBox="1"/>
          <p:nvPr/>
        </p:nvSpPr>
        <p:spPr>
          <a:xfrm>
            <a:off x="1580713" y="3538183"/>
            <a:ext cx="9239687" cy="2570063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2070901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ĐỀ XUẤT BẢN THIẾT KẾ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VÀ CÁCH LÀM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#9Slide03 SVNEvery Movie Every " panose="02000500000000000000" pitchFamily="2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7A51D8-C23D-9381-67B4-087BD9EE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048" y="4257519"/>
            <a:ext cx="4368281" cy="2200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20313B-B1AA-C8E6-F139-578BA006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-88709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B984C-F671-1B86-BCFA-5AFC7BE2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469345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375CB-848D-47F4-10A5-E8F01704BF72}"/>
              </a:ext>
            </a:extLst>
          </p:cNvPr>
          <p:cNvSpPr txBox="1"/>
          <p:nvPr/>
        </p:nvSpPr>
        <p:spPr>
          <a:xfrm>
            <a:off x="1687318" y="1026744"/>
            <a:ext cx="887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36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36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7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9BFFC0-1C11-809B-F875-79A8C9EC146C}"/>
              </a:ext>
            </a:extLst>
          </p:cNvPr>
          <p:cNvSpPr txBox="1"/>
          <p:nvPr/>
        </p:nvSpPr>
        <p:spPr>
          <a:xfrm>
            <a:off x="2306320" y="1899677"/>
            <a:ext cx="7579360" cy="2570063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THỰC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HIỆN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LÀM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BỘ LẮP GHÉP HÌNH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phẳng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#9Slide03 SVNEvery Movie Every " panose="02000500000000000000" pitchFamily="2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54067-ECC7-7568-D38E-98FE56470D3F}"/>
              </a:ext>
            </a:extLst>
          </p:cNvPr>
          <p:cNvSpPr txBox="1"/>
          <p:nvPr/>
        </p:nvSpPr>
        <p:spPr>
          <a:xfrm>
            <a:off x="2986545" y="2920864"/>
            <a:ext cx="7605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 lắp ghép hình gồm một số hình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thể lắp ghép liền khít với nhau tạo thành những hình mới.  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 sắc</a:t>
            </a:r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ử dụng được nhiều lần.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915CA-1E92-11D6-6CE1-F8062458864A}"/>
              </a:ext>
            </a:extLst>
          </p:cNvPr>
          <p:cNvSpPr txBox="1"/>
          <p:nvPr/>
        </p:nvSpPr>
        <p:spPr>
          <a:xfrm>
            <a:off x="1817879" y="2773708"/>
            <a:ext cx="8630734" cy="6579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36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AllRoundGothic" panose="020B0703020202020104" pitchFamily="34" charset="-93"/>
                <a:ea typeface="字魂35号-经典雅黑" panose="02000000000000000000" pitchFamily="2" charset="-122"/>
                <a:cs typeface="Montserrat SemiBold" panose="00000700000000000000" charset="0"/>
              </a:rPr>
              <a:t>TIÊU CHÍ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#9Slide03 AllRoundGothic" panose="020B0703020202020104" pitchFamily="34" charset="-93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5994E7-E509-5C10-311A-C153A4E7922D}"/>
              </a:ext>
            </a:extLst>
          </p:cNvPr>
          <p:cNvSpPr txBox="1"/>
          <p:nvPr/>
        </p:nvSpPr>
        <p:spPr>
          <a:xfrm>
            <a:off x="1516380" y="4667307"/>
            <a:ext cx="9159240" cy="1706880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SÁNG TẠO CÙNG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UTM Showcard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BỘ LẮP GHÉP HÌNH </a:t>
            </a:r>
            <a:r>
              <a:rPr lang="en-US" altLang="zh-CN" sz="88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phẳng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UTM Showcard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C57CF-A81D-534F-0060-8816FDB03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02363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E33DF-8C0D-F30D-6354-587A0948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660417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49307-BFAB-6CC4-E209-1E18A4FE87EA}"/>
              </a:ext>
            </a:extLst>
          </p:cNvPr>
          <p:cNvSpPr txBox="1"/>
          <p:nvPr/>
        </p:nvSpPr>
        <p:spPr>
          <a:xfrm>
            <a:off x="1687318" y="1217816"/>
            <a:ext cx="887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36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36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C54067-ECC7-7568-D38E-98FE56470D3F}"/>
              </a:ext>
            </a:extLst>
          </p:cNvPr>
          <p:cNvSpPr txBox="1"/>
          <p:nvPr/>
        </p:nvSpPr>
        <p:spPr>
          <a:xfrm>
            <a:off x="2671752" y="2606070"/>
            <a:ext cx="76051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BBF84-0644-3734-F7AE-15FF20109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771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F5B88-24A0-4853-3E87-6276FC0A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605825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FAF8E-061E-438E-C92A-95604FB14282}"/>
              </a:ext>
            </a:extLst>
          </p:cNvPr>
          <p:cNvSpPr txBox="1"/>
          <p:nvPr/>
        </p:nvSpPr>
        <p:spPr>
          <a:xfrm>
            <a:off x="1687318" y="1163224"/>
            <a:ext cx="887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36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36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2919FE-BBF7-EDCA-5C17-393D3DB5F0F1}"/>
              </a:ext>
            </a:extLst>
          </p:cNvPr>
          <p:cNvSpPr txBox="1"/>
          <p:nvPr/>
        </p:nvSpPr>
        <p:spPr>
          <a:xfrm>
            <a:off x="555126" y="5248131"/>
            <a:ext cx="9978390" cy="1773645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711634"/>
              </a:avLst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BÁO</a:t>
            </a:r>
            <a:r>
              <a:rPr lang="en-US" altLang="zh-CN" sz="8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CÁO</a:t>
            </a:r>
            <a:r>
              <a:rPr lang="en-US" altLang="zh-CN" sz="8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, </a:t>
            </a: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TỔNG</a:t>
            </a:r>
            <a:r>
              <a:rPr lang="en-US" altLang="zh-CN" sz="8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KẾT</a:t>
            </a:r>
            <a:r>
              <a:rPr lang="en-US" altLang="zh-CN" sz="8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ĐÁNH</a:t>
            </a:r>
            <a:r>
              <a:rPr lang="en-US" altLang="zh-CN" sz="8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GIÁ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UTM Showcard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836C6-3DCB-6503-9BF2-97E2AF0B8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365" y="75067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BE4F3-6528-B883-888E-E8A3795F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835" y="633121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CBC94-67E9-6136-DA57-7F491909B2E4}"/>
              </a:ext>
            </a:extLst>
          </p:cNvPr>
          <p:cNvSpPr txBox="1"/>
          <p:nvPr/>
        </p:nvSpPr>
        <p:spPr>
          <a:xfrm>
            <a:off x="1658483" y="1190520"/>
            <a:ext cx="887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36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36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20106" y="1914493"/>
            <a:ext cx="9997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Tahoma" panose="020B0604030504040204" pitchFamily="34" charset="0"/>
              </a:rPr>
              <a:t>CẢM ƠN CÁC EM!</a:t>
            </a:r>
            <a:endParaRPr kumimoji="0" lang="vi-VN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4377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BE268920-8C77-F33B-B046-D5A78E222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79908EE3-B760-1424-BC52-3C3782EE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1015254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7CA13-40CD-4055-4CE2-FEE7F8E49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96" y="2138320"/>
            <a:ext cx="64563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AEB474-852E-4AE9-CA8D-1FADFA883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D2347-68EA-7487-4599-F48A7616C23A}"/>
              </a:ext>
            </a:extLst>
          </p:cNvPr>
          <p:cNvSpPr txBox="1"/>
          <p:nvPr/>
        </p:nvSpPr>
        <p:spPr>
          <a:xfrm>
            <a:off x="3220720" y="26278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Tahoma" panose="020B0604030504040204" pitchFamily="34" charset="0"/>
              </a:rPr>
              <a:t>TRÒ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Tahoma" panose="020B0604030504040204" pitchFamily="34" charset="0"/>
              </a:rPr>
              <a:t>CHƠI</a:t>
            </a:r>
            <a:endParaRPr kumimoji="0" lang="en-US" altLang="vi-VN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7CAB3-F803-CE6B-AD9C-7C3505BAAE26}"/>
              </a:ext>
            </a:extLst>
          </p:cNvPr>
          <p:cNvSpPr/>
          <p:nvPr/>
        </p:nvSpPr>
        <p:spPr>
          <a:xfrm>
            <a:off x="884248" y="964378"/>
            <a:ext cx="10423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Tôi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tôi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kumimoji="0" lang="vi-VN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Shape, circle, square&#10;&#10;Description automatically generated">
            <a:extLst>
              <a:ext uri="{FF2B5EF4-FFF2-40B4-BE49-F238E27FC236}">
                <a16:creationId xmlns:a16="http://schemas.microsoft.com/office/drawing/2014/main" id="{F77A1377-11A2-5754-66B4-ABBE65D4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635760"/>
            <a:ext cx="8392160" cy="53436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4A83A4-0020-11B0-1D81-BA3DC054C246}"/>
              </a:ext>
            </a:extLst>
          </p:cNvPr>
          <p:cNvSpPr txBox="1"/>
          <p:nvPr/>
        </p:nvSpPr>
        <p:spPr>
          <a:xfrm>
            <a:off x="2938780" y="2713639"/>
            <a:ext cx="631444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 nhóm đặt các thẻ hình trong bộ đồ dùng 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trước mặt.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 hiện lấy ra đúng hình theo yêu cầu và nêu đặc điểm của hình đó.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en-GB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GB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hơi 4 lần</a:t>
            </a:r>
            <a:r>
              <a:rPr lang="en-GB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FB137303-BCB5-F946-3854-078E70AFB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23BD4B-77F3-945A-0654-7AACF4660BCE}"/>
              </a:ext>
            </a:extLst>
          </p:cNvPr>
          <p:cNvSpPr txBox="1"/>
          <p:nvPr/>
        </p:nvSpPr>
        <p:spPr>
          <a:xfrm>
            <a:off x="1625600" y="242251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001EC-BA8F-4822-0DFB-D917ABF2AD99}"/>
              </a:ext>
            </a:extLst>
          </p:cNvPr>
          <p:cNvSpPr txBox="1"/>
          <p:nvPr/>
        </p:nvSpPr>
        <p:spPr>
          <a:xfrm>
            <a:off x="7437121" y="1483360"/>
            <a:ext cx="111760" cy="39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EDE87-97DB-EFEF-2AF5-F0E13FC32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62" y="1883172"/>
            <a:ext cx="7624689" cy="39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BE268920-8C77-F33B-B046-D5A78E222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79908EE3-B760-1424-BC52-3C3782EE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1015254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DC8D3-2929-5C68-70BB-A43BD042EE4A}"/>
              </a:ext>
            </a:extLst>
          </p:cNvPr>
          <p:cNvSpPr txBox="1"/>
          <p:nvPr/>
        </p:nvSpPr>
        <p:spPr>
          <a:xfrm>
            <a:off x="2152358" y="1859340"/>
            <a:ext cx="7498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48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48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48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48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48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48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A00D8-A99D-275A-5A6C-6F55E5662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6795"/>
            <a:ext cx="11658600" cy="4896610"/>
          </a:xfrm>
          <a:prstGeom prst="rect">
            <a:avLst/>
          </a:prstGeom>
        </p:spPr>
      </p:pic>
      <p:sp>
        <p:nvSpPr>
          <p:cNvPr id="4" name="Flowchart: Alternative Process 3">
            <a:extLst>
              <a:ext uri="{FF2B5EF4-FFF2-40B4-BE49-F238E27FC236}">
                <a16:creationId xmlns:a16="http://schemas.microsoft.com/office/drawing/2014/main" id="{B2B53CB1-4A49-E95C-35BF-C612FC921593}"/>
              </a:ext>
            </a:extLst>
          </p:cNvPr>
          <p:cNvSpPr/>
          <p:nvPr/>
        </p:nvSpPr>
        <p:spPr>
          <a:xfrm>
            <a:off x="7984273" y="145283"/>
            <a:ext cx="3902927" cy="204221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D93DE-9428-43DC-DB25-168D33D15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619" y="359259"/>
            <a:ext cx="3248234" cy="16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1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E6BFFDB-C4A9-D11F-EF57-4C4CF9B5E5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" t="16435" r="984" b="4398"/>
          <a:stretch/>
        </p:blipFill>
        <p:spPr>
          <a:xfrm>
            <a:off x="0" y="131866"/>
            <a:ext cx="5405939" cy="427969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E7388EB6-47F6-05AD-8157-4EBBD3FBF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28583" r="6316" b="20910"/>
          <a:stretch/>
        </p:blipFill>
        <p:spPr>
          <a:xfrm>
            <a:off x="6129314" y="131866"/>
            <a:ext cx="2376488" cy="1814514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2098D0A-2127-375F-5F0D-2E8B6E544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88" y="457200"/>
            <a:ext cx="2376488" cy="1700213"/>
          </a:xfrm>
          <a:prstGeom prst="rect">
            <a:avLst/>
          </a:prstGeom>
        </p:spPr>
      </p:pic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C46F0F9E-2D44-8BF7-2891-B0FF06FD35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t="28175" r="14338" b="29653"/>
          <a:stretch/>
        </p:blipFill>
        <p:spPr>
          <a:xfrm>
            <a:off x="6713252" y="2443066"/>
            <a:ext cx="1602529" cy="1314895"/>
          </a:xfrm>
          <a:prstGeom prst="rect">
            <a:avLst/>
          </a:prstGeom>
        </p:spPr>
      </p:pic>
      <p:pic>
        <p:nvPicPr>
          <p:cNvPr id="7" name="Picture 6" descr="A picture containing text, clipart, businesscard, vector graphics&#10;&#10;Description automatically generated">
            <a:extLst>
              <a:ext uri="{FF2B5EF4-FFF2-40B4-BE49-F238E27FC236}">
                <a16:creationId xmlns:a16="http://schemas.microsoft.com/office/drawing/2014/main" id="{5E52F2A4-C5A6-8AC7-A4FF-27B30A84E8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20237" r="16311" b="20983"/>
          <a:stretch/>
        </p:blipFill>
        <p:spPr>
          <a:xfrm>
            <a:off x="8589363" y="2450438"/>
            <a:ext cx="1424067" cy="1488108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DB2754-71BA-0958-7F93-B07415DFE7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20237" r="10992" b="20983"/>
          <a:stretch/>
        </p:blipFill>
        <p:spPr>
          <a:xfrm>
            <a:off x="10432946" y="2601369"/>
            <a:ext cx="1279630" cy="133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C00999-459A-4E1C-8140-240ED816A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9177" y="4268201"/>
            <a:ext cx="2943225" cy="2790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03A417-0393-4789-962C-3DA97B2D7A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3467" y="4394009"/>
            <a:ext cx="2085975" cy="2257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4CCCA-B0A9-4029-A3B8-E7964711EA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631" y="4658661"/>
            <a:ext cx="1662972" cy="1614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A2A7C-5E5E-47B7-A1CA-0F785B1041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8702" y="4326998"/>
            <a:ext cx="1430060" cy="19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0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5994E7-E509-5C10-311A-C153A4E7922D}"/>
              </a:ext>
            </a:extLst>
          </p:cNvPr>
          <p:cNvSpPr txBox="1"/>
          <p:nvPr/>
        </p:nvSpPr>
        <p:spPr>
          <a:xfrm>
            <a:off x="1661160" y="4657618"/>
            <a:ext cx="9159240" cy="1706880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TIÊU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CHÍ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BỘ LẮP GHÉP HÌNH </a:t>
            </a:r>
            <a:r>
              <a:rPr lang="en-US" altLang="zh-CN" sz="88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phẳng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UTM Showcard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05FA3-53CD-E46D-9F44-28F64F9EA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-88709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74DF7-6D7E-98D0-F69B-9ECBEFB7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469345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E52DC-4252-1C7F-8665-BFA4C5E7E128}"/>
              </a:ext>
            </a:extLst>
          </p:cNvPr>
          <p:cNvSpPr txBox="1"/>
          <p:nvPr/>
        </p:nvSpPr>
        <p:spPr>
          <a:xfrm>
            <a:off x="1687318" y="1026744"/>
            <a:ext cx="8875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48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48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48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48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48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48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B1A95081-25EA-8760-41D8-614200914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994E7-E509-5C10-311A-C153A4E7922D}"/>
              </a:ext>
            </a:extLst>
          </p:cNvPr>
          <p:cNvSpPr txBox="1"/>
          <p:nvPr/>
        </p:nvSpPr>
        <p:spPr>
          <a:xfrm>
            <a:off x="1780633" y="1850346"/>
            <a:ext cx="8630734" cy="6579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36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AllRoundGothic" panose="020B0703020202020104" pitchFamily="34" charset="-93"/>
                <a:ea typeface="字魂35号-经典雅黑" panose="02000000000000000000" pitchFamily="2" charset="-122"/>
                <a:cs typeface="Montserrat SemiBold" panose="00000700000000000000" charset="0"/>
              </a:rPr>
              <a:t>TIÊU CHÍ BỘ LẮP GHÉP HÌNH PHẲNG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#9Slide03 AllRoundGothic" panose="020B0703020202020104" pitchFamily="34" charset="-93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1DD20-63FE-1945-509B-D8EE0536F002}"/>
              </a:ext>
            </a:extLst>
          </p:cNvPr>
          <p:cNvSpPr txBox="1"/>
          <p:nvPr/>
        </p:nvSpPr>
        <p:spPr>
          <a:xfrm>
            <a:off x="2442117" y="2296395"/>
            <a:ext cx="7605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 lắp ghép hình gồm một số hình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thể lắp ghép liền khít với nhau tạo thành những hình mới.  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 sắc</a:t>
            </a:r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ử dụng được nhiều lần.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487</Words>
  <Application>Microsoft Office PowerPoint</Application>
  <PresentationFormat>Widescreen</PresentationFormat>
  <Paragraphs>75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#9Slide03 AllRoundGothic</vt:lpstr>
      <vt:lpstr>#9Slide03 AmpleSoft Bold</vt:lpstr>
      <vt:lpstr>#9Slide03 Arima Madurai</vt:lpstr>
      <vt:lpstr>#9Slide03 SVNEvery Movie Every </vt:lpstr>
      <vt:lpstr>UTM Colossalis</vt:lpstr>
      <vt:lpstr>UTM Cookies</vt:lpstr>
      <vt:lpstr>UTM Guanine</vt:lpstr>
      <vt:lpstr>UTM Showcard</vt:lpstr>
      <vt:lpstr>UVN Binh Duong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Phương Thảo</dc:creator>
  <cp:lastModifiedBy>lục nguyễn</cp:lastModifiedBy>
  <cp:revision>44</cp:revision>
  <dcterms:created xsi:type="dcterms:W3CDTF">2023-03-26T13:02:23Z</dcterms:created>
  <dcterms:modified xsi:type="dcterms:W3CDTF">2024-04-20T14:59:06Z</dcterms:modified>
</cp:coreProperties>
</file>