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5" r:id="rId2"/>
    <p:sldId id="306" r:id="rId3"/>
    <p:sldId id="293" r:id="rId4"/>
    <p:sldId id="281" r:id="rId5"/>
    <p:sldId id="289" r:id="rId6"/>
    <p:sldId id="282" r:id="rId7"/>
    <p:sldId id="283" r:id="rId8"/>
    <p:sldId id="284" r:id="rId9"/>
    <p:sldId id="290" r:id="rId10"/>
    <p:sldId id="285" r:id="rId11"/>
    <p:sldId id="286" r:id="rId12"/>
    <p:sldId id="287" r:id="rId13"/>
    <p:sldId id="288" r:id="rId14"/>
    <p:sldId id="291" r:id="rId15"/>
    <p:sldId id="300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5"/>
            <p14:sldId id="306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102" d="100"/>
          <a:sy n="102" d="100"/>
        </p:scale>
        <p:origin x="34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44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54D07BE-2B3F-46FD-8083-A1B68A353AF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6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32E9-3683-4617-9F1E-2A04F5C390A7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327D-4F70-464A-80C3-A03BEC7E9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63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523875" y="381000"/>
            <a:ext cx="8001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22899" y="3181407"/>
            <a:ext cx="891976" cy="15577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688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</a:t>
            </a:r>
          </a:p>
        </p:txBody>
      </p:sp>
      <p:pic>
        <p:nvPicPr>
          <p:cNvPr id="4100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49" y="3491508"/>
            <a:ext cx="914797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9" y="655836"/>
            <a:ext cx="428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14" y="3583781"/>
            <a:ext cx="1083469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633141" y="1237258"/>
            <a:ext cx="6000750" cy="2956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688" b="1" i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về dự giờ . Chúc sức khoẻ và hạnh phúc ! </a:t>
            </a:r>
          </a:p>
        </p:txBody>
      </p:sp>
      <p:pic>
        <p:nvPicPr>
          <p:cNvPr id="4104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722313"/>
            <a:ext cx="1326555" cy="6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14" y="804664"/>
            <a:ext cx="428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49" y="1092399"/>
            <a:ext cx="428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3"/>
          <p:cNvSpPr>
            <a:spLocks noChangeArrowheads="1" noChangeShapeType="1" noTextEdit="1"/>
          </p:cNvSpPr>
          <p:nvPr/>
        </p:nvSpPr>
        <p:spPr bwMode="auto">
          <a:xfrm>
            <a:off x="3042047" y="926703"/>
            <a:ext cx="2936875" cy="25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1688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ĐOÀN NGHIÊN</a:t>
            </a:r>
            <a:endParaRPr lang="en-US" sz="1688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117453" y="1195586"/>
            <a:ext cx="29090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2860" tIns="21431" rIns="42860" bIns="21431"/>
          <a:lstStyle/>
          <a:p>
            <a:pPr>
              <a:defRPr/>
            </a:pPr>
            <a:endParaRPr lang="en-US" sz="844"/>
          </a:p>
        </p:txBody>
      </p:sp>
      <p:sp>
        <p:nvSpPr>
          <p:cNvPr id="4109" name="WordArt 17"/>
          <p:cNvSpPr>
            <a:spLocks noChangeArrowheads="1" noChangeShapeType="1" noTextEdit="1"/>
          </p:cNvSpPr>
          <p:nvPr/>
        </p:nvSpPr>
        <p:spPr bwMode="auto">
          <a:xfrm>
            <a:off x="3588580" y="3480055"/>
            <a:ext cx="2571750" cy="22621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688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HỒ THỊ CHÍN</a:t>
            </a:r>
          </a:p>
        </p:txBody>
      </p:sp>
      <p:sp>
        <p:nvSpPr>
          <p:cNvPr id="4110" name="WordArt 3"/>
          <p:cNvSpPr>
            <a:spLocks noChangeArrowheads="1" noChangeShapeType="1" noTextEdit="1"/>
          </p:cNvSpPr>
          <p:nvPr/>
        </p:nvSpPr>
        <p:spPr bwMode="auto">
          <a:xfrm>
            <a:off x="3221633" y="1684534"/>
            <a:ext cx="2921992" cy="32146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891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2211049" y="2241795"/>
            <a:ext cx="5422841" cy="67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226" tIns="30614" rIns="61226" bIns="306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PHÉP CỘNG SỐ CÓ HAI CHỮ SỐ VỚI SỐ CÓ HAI CHỮ SỐ </a:t>
            </a:r>
          </a:p>
        </p:txBody>
      </p:sp>
      <p:sp>
        <p:nvSpPr>
          <p:cNvPr id="4112" name="文本框 1"/>
          <p:cNvSpPr txBox="1">
            <a:spLocks noChangeArrowheads="1"/>
          </p:cNvSpPr>
          <p:nvPr/>
        </p:nvSpPr>
        <p:spPr bwMode="auto">
          <a:xfrm>
            <a:off x="3967865" y="3779375"/>
            <a:ext cx="1561089" cy="2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5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 học: 2023-2024</a:t>
            </a:r>
            <a:endParaRPr lang="zh-CN" altLang="en-US" sz="125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-93037" y="48854"/>
            <a:ext cx="3022600" cy="652895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106326" y="627321"/>
            <a:ext cx="8825023" cy="22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48793" y="324514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68860" y="410772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66568" y="4184090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7699" y="288353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72779" y="355010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318" y="4188573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6064" y="321325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176131" y="407582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73839" y="4152191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24970" y="2851632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80050" y="3518206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50589" y="4156674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31445" y="3160088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451512" y="4022660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49220" y="4099029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00351" y="2798470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61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55431" y="3465044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970" y="4103512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87841" y="321325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07908" y="407582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05616" y="4152191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56747" y="2851632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11827" y="3518206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82366" y="4156674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3"/>
          <a:srcRect l="9295" t="22841" r="8173" b="52500"/>
          <a:stretch>
            <a:fillRect/>
          </a:stretch>
        </p:blipFill>
        <p:spPr bwMode="auto">
          <a:xfrm>
            <a:off x="356260" y="2860157"/>
            <a:ext cx="7939087" cy="20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0121" y="479709"/>
            <a:ext cx="8973879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82432"/>
            <a:ext cx="9069571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510353" cy="531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3514074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3476470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343094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9181" y="1032993"/>
            <a:ext cx="1597700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6701" y="2332327"/>
            <a:ext cx="2047104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118762" y="-13609"/>
            <a:ext cx="8801954" cy="52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82270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08396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08198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08000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07802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637953"/>
            <a:ext cx="8750595" cy="3530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281" y="3173989"/>
            <a:ext cx="35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626" y="3178472"/>
            <a:ext cx="5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6759" y="3120826"/>
            <a:ext cx="35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3634" y="3125309"/>
            <a:ext cx="5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7553" y="3163358"/>
            <a:ext cx="35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041" y="3167841"/>
            <a:ext cx="5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234" y="3195261"/>
            <a:ext cx="35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1579" y="3199744"/>
            <a:ext cx="5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67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3916"/>
            <a:ext cx="8963246" cy="479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21" y="2458335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2288" y="3320907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9996" y="3397276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27" y="2096717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207" y="2763291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746" y="3401759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784" y="2522127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31851" y="3384699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9559" y="3461068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0690" y="2160509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5770" y="2827083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309" y="3465551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6646" y="247959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66713" y="334217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4421" y="3418540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5552" y="211798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0632" y="278455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1171" y="3423023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8856" y="2468972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088923" y="3331544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86631" y="3407913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37762" y="210735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72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2842" y="2773928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3381" y="3412396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122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8" grpId="0"/>
      <p:bldP spid="19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93"/>
            <a:ext cx="9005777" cy="4954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2177" y="1383849"/>
            <a:ext cx="500048" cy="53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25" y="1465227"/>
            <a:ext cx="495220" cy="43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7987" y="1440552"/>
            <a:ext cx="500048" cy="53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8830" y="1472451"/>
            <a:ext cx="500048" cy="53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1845" y="1483084"/>
            <a:ext cx="500048" cy="53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138223"/>
            <a:ext cx="8697431" cy="4922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025" y="2679405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260" y="4033290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3898" y="1449564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057" y="2789273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6429" y="4012024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9879" y="1417667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8615" y="2831805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6721" y="4086447"/>
            <a:ext cx="925031" cy="712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147299"/>
            <a:ext cx="8793126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hu-vien-hinh-nen-dep-cho-slide-powerpoint-2007-anh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6" y="294582"/>
            <a:ext cx="8169088" cy="56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1934065" y="1049797"/>
            <a:ext cx="6174682" cy="328057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34" tIns="36467" rIns="72934" bIns="36467" anchor="ctr"/>
          <a:lstStyle/>
          <a:p>
            <a:pPr algn="ctr">
              <a:defRPr/>
            </a:pPr>
            <a:r>
              <a:rPr lang="en-US" sz="4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33153" y="360176"/>
            <a:ext cx="7317255" cy="5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64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2680" b="1">
                <a:solidFill>
                  <a:srgbClr val="FF0000"/>
                </a:solidFill>
                <a:latin typeface="HP001 4 hàng" pitchFamily="34" charset="0"/>
              </a:rPr>
              <a:t>Thứ hai ngày </a:t>
            </a:r>
            <a:r>
              <a:rPr lang="en-US" sz="2680" b="1" smtClean="0">
                <a:solidFill>
                  <a:srgbClr val="FF0000"/>
                </a:solidFill>
                <a:latin typeface="HP001 4 hàng" pitchFamily="34" charset="0"/>
              </a:rPr>
              <a:t>11 </a:t>
            </a:r>
            <a:r>
              <a:rPr lang="en-US" sz="2680" b="1">
                <a:solidFill>
                  <a:srgbClr val="FF0000"/>
                </a:solidFill>
                <a:latin typeface="HP001 4 hàng" pitchFamily="34" charset="0"/>
              </a:rPr>
              <a:t>tháng 3 năm 2024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08962" y="843265"/>
            <a:ext cx="2292238" cy="5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64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2680" b="1" u="sng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r>
              <a:rPr lang="en-US" sz="2680" b="1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endParaRPr lang="en-US" sz="2680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988828"/>
            <a:ext cx="3230087" cy="40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5" y="2062338"/>
            <a:ext cx="2859875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3222625"/>
            <a:ext cx="2849974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71647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71647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6138" y="2867898"/>
            <a:ext cx="429413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02873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0" y="1063256"/>
            <a:ext cx="3336965" cy="40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92367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3339582"/>
            <a:ext cx="291377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52414" y="1753597"/>
            <a:ext cx="83326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50435" y="2369128"/>
            <a:ext cx="83326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3606" y="2867898"/>
            <a:ext cx="499409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34772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88195" y="1409203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1520" y="3358740"/>
            <a:ext cx="353542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5433" y="3368636"/>
            <a:ext cx="371355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0332" y="3366661"/>
            <a:ext cx="285194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5342" y="3350917"/>
            <a:ext cx="397828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7925" y="3362288"/>
            <a:ext cx="487214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7756" y="33808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105991" y="3287673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326058" y="4150245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17436" y="4226614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74897" y="2926055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51243" y="3592629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6085" y="4231097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3662" y="334084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303729" y="420341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90804" y="4279785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52568" y="297922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07648" y="364580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8820" y="4284268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27407" y="333020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047474" y="419278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66448" y="4269150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96313" y="296859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51393" y="363516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06993" y="4273633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1904" y="3287681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971971" y="4150253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69679" y="4226622"/>
            <a:ext cx="35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20810" y="2926063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83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75890" y="3592637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46429" y="4231105"/>
            <a:ext cx="58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0" grpId="0"/>
      <p:bldP spid="61" grpId="0"/>
      <p:bldP spid="66" grpId="0"/>
      <p:bldP spid="67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2434856" y="3009014"/>
            <a:ext cx="5000478" cy="133970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22874" y="3170710"/>
            <a:ext cx="2344824" cy="117800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74429" y="-202019"/>
            <a:ext cx="9069571" cy="51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/>
          <a:srcRect l="24557" r="25859" b="81960"/>
          <a:stretch>
            <a:fillRect/>
          </a:stretch>
        </p:blipFill>
        <p:spPr bwMode="auto">
          <a:xfrm>
            <a:off x="3040307" y="1096447"/>
            <a:ext cx="3138851" cy="61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321</Words>
  <Application>Microsoft Office PowerPoint</Application>
  <PresentationFormat>On-screen Show (16:9)</PresentationFormat>
  <Paragraphs>191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Microsoft YaHei</vt:lpstr>
      <vt:lpstr>宋体</vt:lpstr>
      <vt:lpstr>Arial</vt:lpstr>
      <vt:lpstr>AvantGarde Md BT</vt:lpstr>
      <vt:lpstr>Calibri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Hi</cp:lastModifiedBy>
  <cp:revision>78</cp:revision>
  <dcterms:created xsi:type="dcterms:W3CDTF">2017-01-10T13:46:13Z</dcterms:created>
  <dcterms:modified xsi:type="dcterms:W3CDTF">2024-04-23T08:02:56Z</dcterms:modified>
</cp:coreProperties>
</file>