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697" r:id="rId4"/>
    <p:sldMasterId id="2147483709" r:id="rId5"/>
    <p:sldMasterId id="2147483722" r:id="rId6"/>
    <p:sldMasterId id="2147483729" r:id="rId7"/>
  </p:sldMasterIdLst>
  <p:notesMasterIdLst>
    <p:notesMasterId r:id="rId30"/>
  </p:notesMasterIdLst>
  <p:sldIdLst>
    <p:sldId id="296" r:id="rId8"/>
    <p:sldId id="539" r:id="rId9"/>
    <p:sldId id="3235" r:id="rId10"/>
    <p:sldId id="3236" r:id="rId11"/>
    <p:sldId id="303" r:id="rId12"/>
    <p:sldId id="304" r:id="rId13"/>
    <p:sldId id="3237" r:id="rId14"/>
    <p:sldId id="3238" r:id="rId15"/>
    <p:sldId id="3245" r:id="rId16"/>
    <p:sldId id="3246" r:id="rId17"/>
    <p:sldId id="3247" r:id="rId18"/>
    <p:sldId id="3248" r:id="rId19"/>
    <p:sldId id="3249" r:id="rId20"/>
    <p:sldId id="3250" r:id="rId21"/>
    <p:sldId id="344" r:id="rId22"/>
    <p:sldId id="3251" r:id="rId23"/>
    <p:sldId id="345" r:id="rId24"/>
    <p:sldId id="312" r:id="rId25"/>
    <p:sldId id="891" r:id="rId26"/>
    <p:sldId id="258" r:id="rId27"/>
    <p:sldId id="295" r:id="rId28"/>
    <p:sldId id="29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432" y="5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151E03-24B0-41E9-BB4E-F452F8B231B9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1953F-A1C2-452B-A5B4-4FB86298E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783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494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2110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3571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844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8604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2022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8415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9191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897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7AFF031-88EC-4B93-A6D4-1E47F9DAD6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6" y="2371"/>
            <a:ext cx="12188389" cy="685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726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31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799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1B3D7541-EF6C-4B82-A98F-BB2BD3160A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="" xmlns:a16="http://schemas.microsoft.com/office/drawing/2014/main" id="{B0D7C5A5-17F6-4C83-A98F-D23F707AA9C9}"/>
              </a:ext>
            </a:extLst>
          </p:cNvPr>
          <p:cNvSpPr/>
          <p:nvPr userDrawn="1"/>
        </p:nvSpPr>
        <p:spPr>
          <a:xfrm>
            <a:off x="472440" y="731520"/>
            <a:ext cx="11247120" cy="5669280"/>
          </a:xfrm>
          <a:prstGeom prst="roundRect">
            <a:avLst>
              <a:gd name="adj" fmla="val 4033"/>
            </a:avLst>
          </a:prstGeom>
          <a:solidFill>
            <a:schemeClr val="bg1"/>
          </a:solidFill>
          <a:ln>
            <a:noFill/>
          </a:ln>
          <a:effectLst>
            <a:outerShdw blurRad="190500" dist="38100" dir="2700000" algn="tl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</p:spTree>
    <p:extLst>
      <p:ext uri="{BB962C8B-B14F-4D97-AF65-F5344CB8AC3E}">
        <p14:creationId xmlns:p14="http://schemas.microsoft.com/office/powerpoint/2010/main" val="48198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74672A8-D035-4EFB-A4DA-001827596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272E99FF-E228-462B-AED2-43EC8F0C12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2DC0EC0E-7174-46CE-B436-DA5B71AFDA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8CFB8004-DA5A-4156-86B0-F5AAE0E11E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8163791D-B2DC-44DB-9A2F-4E08C9DC5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9DCCA87D-5E14-477E-A654-09A463806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568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3B1D1B6-F718-4B8A-BF4D-264B9F9C7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0AAFD741-54E2-4F1F-886A-37F03F0C58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12" indent="0">
              <a:buNone/>
              <a:defRPr sz="2000" b="1"/>
            </a:lvl2pPr>
            <a:lvl3pPr marL="914423" indent="0">
              <a:buNone/>
              <a:defRPr sz="1800" b="1"/>
            </a:lvl3pPr>
            <a:lvl4pPr marL="1371635" indent="0">
              <a:buNone/>
              <a:defRPr sz="1600" b="1"/>
            </a:lvl4pPr>
            <a:lvl5pPr marL="1828845" indent="0">
              <a:buNone/>
              <a:defRPr sz="1600" b="1"/>
            </a:lvl5pPr>
            <a:lvl6pPr marL="2286058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0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8679DD33-DEAE-471F-9951-890E1553D1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9F612163-ED5A-4BB9-A6F5-68FA68D820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12" indent="0">
              <a:buNone/>
              <a:defRPr sz="2000" b="1"/>
            </a:lvl2pPr>
            <a:lvl3pPr marL="914423" indent="0">
              <a:buNone/>
              <a:defRPr sz="1800" b="1"/>
            </a:lvl3pPr>
            <a:lvl4pPr marL="1371635" indent="0">
              <a:buNone/>
              <a:defRPr sz="1600" b="1"/>
            </a:lvl4pPr>
            <a:lvl5pPr marL="1828845" indent="0">
              <a:buNone/>
              <a:defRPr sz="1600" b="1"/>
            </a:lvl5pPr>
            <a:lvl6pPr marL="2286058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0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E78A687D-274A-4A6A-B5D4-9BF9167322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A55CA9E1-B2E0-4431-9A45-B82B49D0F3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4B980E20-CF5B-44E1-8317-F2AC3A8E7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139BAD88-1C57-4DA0-8D06-DC7DF1E54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392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94F2F8F-28A9-4B5A-812A-829F670A0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08C507BC-23D6-48E0-961C-3413E72B9E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200DE166-56B9-4DBE-B9FC-7C7461C80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3DFE70D8-985C-48F6-B3AD-869E83587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57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643A8D23-2FBC-46DC-A122-5B005B7F1C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3EC26086-8CE0-4192-A974-A54A2AA1A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8EB2C47B-635D-4EF6-AAD0-0A212242B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74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93741B3-0DE6-4387-93A2-DBDC90335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EEFFD0D6-966C-452D-9AA3-E1CD61874A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A1E98609-F2E5-4C33-B90E-4822DEEF11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12" indent="0">
              <a:buNone/>
              <a:defRPr sz="1400"/>
            </a:lvl2pPr>
            <a:lvl3pPr marL="914423" indent="0">
              <a:buNone/>
              <a:defRPr sz="1200"/>
            </a:lvl3pPr>
            <a:lvl4pPr marL="1371635" indent="0">
              <a:buNone/>
              <a:defRPr sz="1000"/>
            </a:lvl4pPr>
            <a:lvl5pPr marL="1828845" indent="0">
              <a:buNone/>
              <a:defRPr sz="1000"/>
            </a:lvl5pPr>
            <a:lvl6pPr marL="2286058" indent="0">
              <a:buNone/>
              <a:defRPr sz="1000"/>
            </a:lvl6pPr>
            <a:lvl7pPr marL="2743268" indent="0">
              <a:buNone/>
              <a:defRPr sz="1000"/>
            </a:lvl7pPr>
            <a:lvl8pPr marL="3200480" indent="0">
              <a:buNone/>
              <a:defRPr sz="1000"/>
            </a:lvl8pPr>
            <a:lvl9pPr marL="3657692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86F7774C-3027-45D1-91D0-93D93CCA60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51E22821-8497-48CB-B607-BF733E211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3C3324E-B5DE-44AC-B06B-E9CCFE017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285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3E765EF-D17C-407F-A94B-2784BFCEF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487DB223-5736-466F-98E3-0F0EDB672C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12" indent="0">
              <a:buNone/>
              <a:defRPr sz="2800"/>
            </a:lvl2pPr>
            <a:lvl3pPr marL="914423" indent="0">
              <a:buNone/>
              <a:defRPr sz="2400"/>
            </a:lvl3pPr>
            <a:lvl4pPr marL="1371635" indent="0">
              <a:buNone/>
              <a:defRPr sz="2000"/>
            </a:lvl4pPr>
            <a:lvl5pPr marL="1828845" indent="0">
              <a:buNone/>
              <a:defRPr sz="2000"/>
            </a:lvl5pPr>
            <a:lvl6pPr marL="2286058" indent="0">
              <a:buNone/>
              <a:defRPr sz="2000"/>
            </a:lvl6pPr>
            <a:lvl7pPr marL="2743268" indent="0">
              <a:buNone/>
              <a:defRPr sz="2000"/>
            </a:lvl7pPr>
            <a:lvl8pPr marL="3200480" indent="0">
              <a:buNone/>
              <a:defRPr sz="2000"/>
            </a:lvl8pPr>
            <a:lvl9pPr marL="3657692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10018609-CA19-43A3-8F06-E46BBFA8F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12" indent="0">
              <a:buNone/>
              <a:defRPr sz="1400"/>
            </a:lvl2pPr>
            <a:lvl3pPr marL="914423" indent="0">
              <a:buNone/>
              <a:defRPr sz="1200"/>
            </a:lvl3pPr>
            <a:lvl4pPr marL="1371635" indent="0">
              <a:buNone/>
              <a:defRPr sz="1000"/>
            </a:lvl4pPr>
            <a:lvl5pPr marL="1828845" indent="0">
              <a:buNone/>
              <a:defRPr sz="1000"/>
            </a:lvl5pPr>
            <a:lvl6pPr marL="2286058" indent="0">
              <a:buNone/>
              <a:defRPr sz="1000"/>
            </a:lvl6pPr>
            <a:lvl7pPr marL="2743268" indent="0">
              <a:buNone/>
              <a:defRPr sz="1000"/>
            </a:lvl7pPr>
            <a:lvl8pPr marL="3200480" indent="0">
              <a:buNone/>
              <a:defRPr sz="1000"/>
            </a:lvl8pPr>
            <a:lvl9pPr marL="3657692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186DD8D5-49AC-4352-ACF0-35E7A0B779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E8E35DDA-75FC-451C-83A5-B4D1C0961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A27D0032-F1D7-4ED9-9678-D1BD6CC2F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625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577DCE41-2B22-42E5-8E29-1B107E441C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0650" y="-2673351"/>
            <a:ext cx="6858000" cy="12204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3333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A8F68A8-5205-4E19-A59E-BCC1639E9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7C987350-3F03-4D99-95BE-D5790B32B0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3B8069A-7615-4339-BB8F-6C807DDE8E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18956AA5-2741-4938-8707-1D78F1922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DFAD078-967C-4952-B743-8ACC378CF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200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C036118F-870E-42FB-9340-4856F679D0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7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6FFDAD26-E10D-447E-A535-75C402564A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7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7E92B8E1-1762-4381-B53E-AE4AC23C5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B43770C-3F28-43F9-9C15-4FD5AB500914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CFA9330-DA42-4C9C-A086-9DEE9FFD1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C05BEDA-DF57-4F77-AC5D-03EBDF61F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5CF8BBC-0C41-4A9A-9FD6-E5E96B7E70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625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C296F76-8FF6-415C-A4E9-97F18A607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57EC1BF-4976-41E6-8205-9566B453DF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9D5087C-F99D-4AA0-BD3F-3CCB0984C2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EA7DDE5-1338-48FF-95FE-3EDB0EFE1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6840FC5-3B2F-4E02-BD91-274DD529B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1825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19ED16-E814-4FBC-8F8F-9ACB864FC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86434CE-F076-4D27-A2AF-0A51631D5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61F78D7-9A30-4A4E-846E-8998240CAF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7C4A5D4-B70B-4476-A891-67D190A80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B3EAC6C-D3B4-4457-B991-00D8EB362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9446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1823B6-B4DF-4833-81A4-4FE3DD0BF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1CCD855-FDB3-4B2D-89DD-F2F28C584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DE8F90D-DB0B-4541-ADF2-0830758414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30F593-0483-4B2A-94A4-C78C8253A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446102C-4144-4461-86FF-B94EEABD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3589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F37330-371F-4425-8CA0-1311FF962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38AAE6A-298F-49C4-AB59-8A399655B3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7CFE371-6EE0-46D6-A0E4-3F69984542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47723D3-830A-47E3-AA03-B9B304CAA4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1B3185F-A33E-43D8-95DC-ECE2640F1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FF8731B-9077-43A4-8D74-7621CE08C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3910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8AA0CBB-F945-4B31-BFDD-E216410CA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AACA368-F668-4587-BA83-9763FA748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C016D55-6D5F-4163-AAFC-7CBA3F9BF2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A84B39FF-FC2C-45C9-9BAC-A8782FDDB2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B82CCF5C-1CEC-43DE-A877-F762FCC4B0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B46E174-CAFA-4583-9875-FE978AB440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BB8D5B1-A242-4C62-A5D5-0742C833B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8513207-6658-4C0C-AD61-1D26E4611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7548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AD5713-9BD7-49FB-85CD-EF2621A39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DA8823F-B805-4554-BD1D-0DF409F21B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DE519DF-5791-44EC-9A69-C86CBB18D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8C4E621-4006-428B-B796-80ABE842F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8071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D0ECE26-64E2-4C39-94D8-523DB1CB18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AC9A134F-2271-4F80-882D-31057CA3A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C853079-3300-4A05-A21D-C316180D4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2617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8201C00-FACE-480B-BF50-9E50B8783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316F4B8-7FC1-496D-9239-984AAAC9B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6270789-246D-4391-9859-162FF09343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BB8560E-EEEE-4A02-90C0-4099A8DD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7437896-78DA-4CAB-B885-37A38A31B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E1E90CE-CC82-4106-9979-DB4707058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658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59843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FE3AE45-4269-4C8A-B923-97A5D62DE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EBF8A7F-749D-4CBD-9ED6-D3BBF40A32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65C5C08-030A-4485-98FA-497A2649CF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CB719CA-91C3-4154-A130-994691A305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3B11C7D-D711-4A32-AA0B-C3FC13078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74BABDF-E883-4E0D-A7FF-95282448A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5561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35D633D-5DF1-4EF6-84C5-036011855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A083AC2-9A10-4CA9-A3E2-4ED2E75EE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BAEAF21-B104-44C0-B5D7-797FC9DCFC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2CB3D20-1D29-4868-A3A9-61C7E02EE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72A08F3-ADC2-482E-A60D-38DE8E906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8478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B57841E-FDEE-4DE7-80F3-EFB6500D96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7269EB2-B738-41F2-87C6-85BD7DE7F0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0233961-4766-4BEC-8A07-AAF817051D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72F9BFB-15A3-4382-AC02-45C40023B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E8434DD-9204-45D6-9BC8-544CA35F4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6683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C296F76-8FF6-415C-A4E9-97F18A607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57EC1BF-4976-41E6-8205-9566B453DF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9D5087C-F99D-4AA0-BD3F-3CCB0984C2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EA7DDE5-1338-48FF-95FE-3EDB0EFE1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6840FC5-3B2F-4E02-BD91-274DD529B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0928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19ED16-E814-4FBC-8F8F-9ACB864FC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86434CE-F076-4D27-A2AF-0A51631D5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61F78D7-9A30-4A4E-846E-8998240CAF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7C4A5D4-B70B-4476-A891-67D190A80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B3EAC6C-D3B4-4457-B991-00D8EB362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6265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1823B6-B4DF-4833-81A4-4FE3DD0BF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1CCD855-FDB3-4B2D-89DD-F2F28C584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DE8F90D-DB0B-4541-ADF2-0830758414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30F593-0483-4B2A-94A4-C78C8253A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446102C-4144-4461-86FF-B94EEABD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692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F37330-371F-4425-8CA0-1311FF962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38AAE6A-298F-49C4-AB59-8A399655B3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7CFE371-6EE0-46D6-A0E4-3F69984542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47723D3-830A-47E3-AA03-B9B304CAA4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1B3185F-A33E-43D8-95DC-ECE2640F1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FF8731B-9077-43A4-8D74-7621CE08C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7945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8AA0CBB-F945-4B31-BFDD-E216410CA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AACA368-F668-4587-BA83-9763FA748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C016D55-6D5F-4163-AAFC-7CBA3F9BF2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A84B39FF-FC2C-45C9-9BAC-A8782FDDB2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B82CCF5C-1CEC-43DE-A877-F762FCC4B0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B46E174-CAFA-4583-9875-FE978AB440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BB8D5B1-A242-4C62-A5D5-0742C833B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8513207-6658-4C0C-AD61-1D26E4611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4129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AD5713-9BD7-49FB-85CD-EF2621A39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DA8823F-B805-4554-BD1D-0DF409F21B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DE519DF-5791-44EC-9A69-C86CBB18D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8C4E621-4006-428B-B796-80ABE842F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5464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D0ECE26-64E2-4C39-94D8-523DB1CB18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AC9A134F-2271-4F80-882D-31057CA3A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C853079-3300-4A05-A21D-C316180D4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619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">
            <a:extLst>
              <a:ext uri="{FF2B5EF4-FFF2-40B4-BE49-F238E27FC236}">
                <a16:creationId xmlns="" xmlns:a16="http://schemas.microsoft.com/office/drawing/2014/main" id="{A922D47C-82FD-4F2C-87C7-145380AFFB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: 圆角 11">
            <a:extLst>
              <a:ext uri="{FF2B5EF4-FFF2-40B4-BE49-F238E27FC236}">
                <a16:creationId xmlns="" xmlns:a16="http://schemas.microsoft.com/office/drawing/2014/main" id="{AA1708C5-003A-4753-94FB-286DF80524A8}"/>
              </a:ext>
            </a:extLst>
          </p:cNvPr>
          <p:cNvSpPr/>
          <p:nvPr userDrawn="1"/>
        </p:nvSpPr>
        <p:spPr>
          <a:xfrm>
            <a:off x="406401" y="228600"/>
            <a:ext cx="11379200" cy="6400800"/>
          </a:xfrm>
          <a:prstGeom prst="roundRect">
            <a:avLst>
              <a:gd name="adj" fmla="val 5217"/>
            </a:avLst>
          </a:prstGeom>
          <a:solidFill>
            <a:schemeClr val="bg1">
              <a:alpha val="80000"/>
            </a:schemeClr>
          </a:solidFill>
          <a:ln w="63500">
            <a:solidFill>
              <a:schemeClr val="accent4">
                <a:lumMod val="50000"/>
              </a:schemeClr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pic>
        <p:nvPicPr>
          <p:cNvPr id="6" name="图片 9">
            <a:extLst>
              <a:ext uri="{FF2B5EF4-FFF2-40B4-BE49-F238E27FC236}">
                <a16:creationId xmlns="" xmlns:a16="http://schemas.microsoft.com/office/drawing/2014/main" id="{66D3049D-4243-418E-97B9-62743E747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/>
        </p:blipFill>
        <p:spPr>
          <a:xfrm flipH="1">
            <a:off x="-1" y="-1"/>
            <a:ext cx="2152701" cy="2908455"/>
          </a:xfrm>
          <a:prstGeom prst="rect">
            <a:avLst/>
          </a:prstGeom>
        </p:spPr>
      </p:pic>
      <p:pic>
        <p:nvPicPr>
          <p:cNvPr id="7" name="图片 10">
            <a:extLst>
              <a:ext uri="{FF2B5EF4-FFF2-40B4-BE49-F238E27FC236}">
                <a16:creationId xmlns="" xmlns:a16="http://schemas.microsoft.com/office/drawing/2014/main" id="{C2490763-322A-4537-8D04-C06ED7AF5C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2"/>
          <a:stretch/>
        </p:blipFill>
        <p:spPr>
          <a:xfrm flipH="1">
            <a:off x="998863" y="0"/>
            <a:ext cx="1839816" cy="1343512"/>
          </a:xfrm>
          <a:prstGeom prst="rect">
            <a:avLst/>
          </a:prstGeom>
        </p:spPr>
      </p:pic>
      <p:pic>
        <p:nvPicPr>
          <p:cNvPr id="8" name="Picture 7" descr="A picture containing outdoor&#10;&#10;Description automatically generated">
            <a:extLst>
              <a:ext uri="{FF2B5EF4-FFF2-40B4-BE49-F238E27FC236}">
                <a16:creationId xmlns="" xmlns:a16="http://schemas.microsoft.com/office/drawing/2014/main" id="{84E9E53F-08AC-4E6E-A253-21409101328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4203700"/>
            <a:ext cx="2870200" cy="2870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4C81896-1ED6-420D-B7F5-0985309898A2}"/>
              </a:ext>
            </a:extLst>
          </p:cNvPr>
          <p:cNvSpPr txBox="1"/>
          <p:nvPr userDrawn="1"/>
        </p:nvSpPr>
        <p:spPr>
          <a:xfrm>
            <a:off x="0" y="6629400"/>
            <a:ext cx="4737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accent6">
                    <a:lumMod val="40000"/>
                    <a:lumOff val="60000"/>
                  </a:schemeClr>
                </a:solidFill>
                <a:latin typeface="UTM Mabella" panose="02040603050506020204" pitchFamily="18" charset="0"/>
              </a:rPr>
              <a:t>KTUTS</a:t>
            </a:r>
          </a:p>
        </p:txBody>
      </p:sp>
      <p:sp>
        <p:nvSpPr>
          <p:cNvPr id="10" name="Isosceles Triangle 9">
            <a:extLst>
              <a:ext uri="{FF2B5EF4-FFF2-40B4-BE49-F238E27FC236}">
                <a16:creationId xmlns="" xmlns:a16="http://schemas.microsoft.com/office/drawing/2014/main" id="{32E62DD1-107C-4D14-BA9D-B157EBB09648}"/>
              </a:ext>
            </a:extLst>
          </p:cNvPr>
          <p:cNvSpPr/>
          <p:nvPr userDrawn="1"/>
        </p:nvSpPr>
        <p:spPr>
          <a:xfrm rot="304199">
            <a:off x="11323763" y="4668919"/>
            <a:ext cx="304800" cy="118444"/>
          </a:xfrm>
          <a:prstGeom prst="triangle">
            <a:avLst/>
          </a:prstGeom>
          <a:solidFill>
            <a:srgbClr val="FDE9C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067469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8201C00-FACE-480B-BF50-9E50B8783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316F4B8-7FC1-496D-9239-984AAAC9B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6270789-246D-4391-9859-162FF09343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BB8560E-EEEE-4A02-90C0-4099A8DD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7437896-78DA-4CAB-B885-37A38A31B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E1E90CE-CC82-4106-9979-DB4707058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1320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FE3AE45-4269-4C8A-B923-97A5D62DE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EBF8A7F-749D-4CBD-9ED6-D3BBF40A32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65C5C08-030A-4485-98FA-497A2649CF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CB719CA-91C3-4154-A130-994691A305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3B11C7D-D711-4A32-AA0B-C3FC13078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74BABDF-E883-4E0D-A7FF-95282448A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8178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35D633D-5DF1-4EF6-84C5-036011855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A083AC2-9A10-4CA9-A3E2-4ED2E75EE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BAEAF21-B104-44C0-B5D7-797FC9DCFC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2CB3D20-1D29-4868-A3A9-61C7E02EE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72A08F3-ADC2-482E-A60D-38DE8E906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7085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B57841E-FDEE-4DE7-80F3-EFB6500D96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7269EB2-B738-41F2-87C6-85BD7DE7F0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0233961-4766-4BEC-8A07-AAF817051D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72F9BFB-15A3-4382-AC02-45C40023B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E8434DD-9204-45D6-9BC8-544CA35F4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9988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205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2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026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788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653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289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">
            <a:extLst>
              <a:ext uri="{FF2B5EF4-FFF2-40B4-BE49-F238E27FC236}">
                <a16:creationId xmlns="" xmlns:a16="http://schemas.microsoft.com/office/drawing/2014/main" id="{A922D47C-82FD-4F2C-87C7-145380AFFB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: 圆角 11">
            <a:extLst>
              <a:ext uri="{FF2B5EF4-FFF2-40B4-BE49-F238E27FC236}">
                <a16:creationId xmlns="" xmlns:a16="http://schemas.microsoft.com/office/drawing/2014/main" id="{AA1708C5-003A-4753-94FB-286DF80524A8}"/>
              </a:ext>
            </a:extLst>
          </p:cNvPr>
          <p:cNvSpPr/>
          <p:nvPr userDrawn="1"/>
        </p:nvSpPr>
        <p:spPr>
          <a:xfrm>
            <a:off x="406401" y="228600"/>
            <a:ext cx="11379200" cy="6400800"/>
          </a:xfrm>
          <a:prstGeom prst="roundRect">
            <a:avLst>
              <a:gd name="adj" fmla="val 5217"/>
            </a:avLst>
          </a:prstGeom>
          <a:solidFill>
            <a:schemeClr val="bg1">
              <a:alpha val="80000"/>
            </a:schemeClr>
          </a:solidFill>
          <a:ln w="63500">
            <a:solidFill>
              <a:schemeClr val="accent4">
                <a:lumMod val="50000"/>
              </a:schemeClr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pic>
        <p:nvPicPr>
          <p:cNvPr id="6" name="图片 9">
            <a:extLst>
              <a:ext uri="{FF2B5EF4-FFF2-40B4-BE49-F238E27FC236}">
                <a16:creationId xmlns="" xmlns:a16="http://schemas.microsoft.com/office/drawing/2014/main" id="{66D3049D-4243-418E-97B9-62743E747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/>
        </p:blipFill>
        <p:spPr>
          <a:xfrm flipH="1">
            <a:off x="-1" y="-1"/>
            <a:ext cx="1473201" cy="1990400"/>
          </a:xfrm>
          <a:prstGeom prst="rect">
            <a:avLst/>
          </a:prstGeom>
        </p:spPr>
      </p:pic>
      <p:pic>
        <p:nvPicPr>
          <p:cNvPr id="7" name="图片 10">
            <a:extLst>
              <a:ext uri="{FF2B5EF4-FFF2-40B4-BE49-F238E27FC236}">
                <a16:creationId xmlns="" xmlns:a16="http://schemas.microsoft.com/office/drawing/2014/main" id="{C2490763-322A-4537-8D04-C06ED7AF5C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2"/>
          <a:stretch/>
        </p:blipFill>
        <p:spPr>
          <a:xfrm flipH="1">
            <a:off x="508000" y="12700"/>
            <a:ext cx="1591937" cy="1162500"/>
          </a:xfrm>
          <a:prstGeom prst="rect">
            <a:avLst/>
          </a:prstGeom>
        </p:spPr>
      </p:pic>
      <p:pic>
        <p:nvPicPr>
          <p:cNvPr id="8" name="Picture 7" descr="A picture containing outdoor&#10;&#10;Description automatically generated">
            <a:extLst>
              <a:ext uri="{FF2B5EF4-FFF2-40B4-BE49-F238E27FC236}">
                <a16:creationId xmlns="" xmlns:a16="http://schemas.microsoft.com/office/drawing/2014/main" id="{84E9E53F-08AC-4E6E-A253-21409101328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0" y="4229100"/>
            <a:ext cx="2870200" cy="2870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D7197AA-9823-4854-B8C7-32608D5927EB}"/>
              </a:ext>
            </a:extLst>
          </p:cNvPr>
          <p:cNvSpPr txBox="1"/>
          <p:nvPr userDrawn="1"/>
        </p:nvSpPr>
        <p:spPr>
          <a:xfrm>
            <a:off x="0" y="6629400"/>
            <a:ext cx="4737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accent6">
                    <a:lumMod val="40000"/>
                    <a:lumOff val="60000"/>
                  </a:schemeClr>
                </a:solidFill>
                <a:latin typeface="UTM Mabella" panose="02040603050506020204" pitchFamily="18" charset="0"/>
              </a:rPr>
              <a:t>KTUTS</a:t>
            </a:r>
          </a:p>
        </p:txBody>
      </p:sp>
      <p:sp>
        <p:nvSpPr>
          <p:cNvPr id="9" name="Isosceles Triangle 8">
            <a:extLst>
              <a:ext uri="{FF2B5EF4-FFF2-40B4-BE49-F238E27FC236}">
                <a16:creationId xmlns="" xmlns:a16="http://schemas.microsoft.com/office/drawing/2014/main" id="{30CE7194-57D1-43BC-9D2D-BAC051210296}"/>
              </a:ext>
            </a:extLst>
          </p:cNvPr>
          <p:cNvSpPr/>
          <p:nvPr userDrawn="1"/>
        </p:nvSpPr>
        <p:spPr>
          <a:xfrm rot="304199">
            <a:off x="11374563" y="4668919"/>
            <a:ext cx="304800" cy="118444"/>
          </a:xfrm>
          <a:prstGeom prst="triangle">
            <a:avLst/>
          </a:prstGeom>
          <a:solidFill>
            <a:srgbClr val="FDE9C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35366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860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062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73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508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85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397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34DDCE7-D05A-4A3B-937F-9E5BC07113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4FEB45DA-5189-4FF7-92E9-46A03E5BDF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D87DBD4-589E-44EC-AD24-22F56DE505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1C2C8A-B5D7-4554-A5EA-A6A778D22DAA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32187C3-ACD8-4102-AE62-006EED2A8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45F1A5F-CADE-4F36-A754-86C133AE5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B1BF2C-D5A4-4BC5-865E-90C0099FB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3995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060D34A-BE41-4EEA-837E-3C98791E5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8E7963A-9AE7-41BD-8D3F-C994B5B78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B8FC01B-4972-44A2-8D35-CDCC968136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1C2C8A-B5D7-4554-A5EA-A6A778D22DAA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8C9F9B8-9E07-44E6-A358-2DEB22AFD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E9C1376-F23F-426A-8C27-4FD6B2E27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B1BF2C-D5A4-4BC5-865E-90C0099FB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33753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F9A72F6-5B1B-4A90-921B-10636BF2F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403D065-2845-4AA6-9B51-9DD0B9D161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668BB8C-7379-4826-BBA7-3436D3CA94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1C2C8A-B5D7-4554-A5EA-A6A778D22DAA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0914E52-2B7C-4F2C-BB4F-0DCA0AAF9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FACDC3-228E-40DA-B28F-900E980C5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B1BF2C-D5A4-4BC5-865E-90C0099FB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88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66FE3AB-2DC2-405A-8FB8-7FED47541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B8B69FC-EB07-4657-81C0-5E7ACD8DED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1460D5D-C0C7-4386-918E-56D2EB5A3B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8DA89BD-B084-4400-AEDF-66F922A123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1C2C8A-B5D7-4554-A5EA-A6A778D22DAA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49C2178-AE22-4656-B1BF-1B54AB3CB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04832B4-340D-4EFC-AB87-16B0B75C4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B1BF2C-D5A4-4BC5-865E-90C0099FB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234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20013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10FCA6-EF3F-438C-9BAA-EA2A98399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443298B-8E66-4F37-B26D-959C62AE2E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C0D6F50-E9A5-4089-9F7A-B0F990211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DC224BC-45D5-49A0-93D6-1FB1662226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8BAB49C3-D64E-41B5-A411-18DC6D2D4D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275983DD-E036-4A8A-94E7-6EEE1801B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1C2C8A-B5D7-4554-A5EA-A6A778D22DAA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5B44B36-3DEB-4825-B46A-957C3C808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5BABCB38-489A-42C7-B112-18EF16191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B1BF2C-D5A4-4BC5-865E-90C0099FB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16063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0098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0277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7448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5494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13276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6152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60071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79091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879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233052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92991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59140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826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 userDrawn="1">
  <p:cSld name="Title and four columns 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3566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3624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image" Target="../media/image12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slideLayout" Target="../slideLayouts/slideLayout58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="" xmlns:a16="http://schemas.microsoft.com/office/drawing/2014/main" id="{B834BCF4-A8E2-71CC-A2BD-2F37D81241C4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5507" y="274752"/>
            <a:ext cx="1252390" cy="125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044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9" r:id="rId8"/>
    <p:sldLayoutId id="2147483671" r:id="rId9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4525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white circle with leaves and blue text&#10;&#10;Description automatically generated">
            <a:extLst>
              <a:ext uri="{FF2B5EF4-FFF2-40B4-BE49-F238E27FC236}">
                <a16:creationId xmlns="" xmlns:a16="http://schemas.microsoft.com/office/drawing/2014/main" id="{7F20CBBB-F63A-5B6F-B662-8EB133F5ED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227" y="189911"/>
            <a:ext cx="1346658" cy="134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407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="" xmlns:a16="http://schemas.microsoft.com/office/drawing/2014/main" id="{F3084D74-66DC-046A-5C75-6D04B51879C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360" y="180484"/>
            <a:ext cx="1318378" cy="131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666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4897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="" xmlns:a16="http://schemas.microsoft.com/office/drawing/2014/main" id="{0E28838D-D89B-BAB0-6715-E1D74417572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图片 9">
            <a:extLst>
              <a:ext uri="{FF2B5EF4-FFF2-40B4-BE49-F238E27FC236}">
                <a16:creationId xmlns="" xmlns:a16="http://schemas.microsoft.com/office/drawing/2014/main" id="{B33AB6A6-FBD3-4B78-80A6-EB2D2449A52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76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456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FF0D-5943-4598-BF80-1A703042AE35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26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3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microsoft.com/office/2007/relationships/media" Target="../media/media2.mp3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slideLayout" Target="../slideLayouts/slideLayout62.xml"/><Relationship Id="rId10" Type="http://schemas.openxmlformats.org/officeDocument/2006/relationships/image" Target="../media/image52.gif"/><Relationship Id="rId4" Type="http://schemas.openxmlformats.org/officeDocument/2006/relationships/audio" Target="../media/media2.mp3"/><Relationship Id="rId9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microsoft.com/office/2007/relationships/hdphoto" Target="../media/hdphoto3.wdp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11" Type="http://schemas.openxmlformats.org/officeDocument/2006/relationships/image" Target="../media/image58.png"/><Relationship Id="rId5" Type="http://schemas.microsoft.com/office/2007/relationships/hdphoto" Target="../media/hdphoto2.wdp"/><Relationship Id="rId10" Type="http://schemas.openxmlformats.org/officeDocument/2006/relationships/image" Target="../media/image25.png"/><Relationship Id="rId4" Type="http://schemas.openxmlformats.org/officeDocument/2006/relationships/image" Target="../media/image56.png"/><Relationship Id="rId9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32BB00A-10DB-9E5D-B735-BC588D3F7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435" y="730710"/>
            <a:ext cx="5742930" cy="10912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7593234-95C1-BCF4-5BC4-DB889BCA4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0097" y="1329853"/>
            <a:ext cx="7980356" cy="501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6351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F76EC0EC-59FE-4EDC-B647-556BA5DB249B}"/>
              </a:ext>
            </a:extLst>
          </p:cNvPr>
          <p:cNvSpPr/>
          <p:nvPr/>
        </p:nvSpPr>
        <p:spPr>
          <a:xfrm>
            <a:off x="152400" y="222667"/>
            <a:ext cx="11887200" cy="6412667"/>
          </a:xfrm>
          <a:prstGeom prst="roundRect">
            <a:avLst>
              <a:gd name="adj" fmla="val 12649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B9F6579-9CDD-4DE7-BC4D-0AA38CF63973}"/>
              </a:ext>
            </a:extLst>
          </p:cNvPr>
          <p:cNvSpPr txBox="1"/>
          <p:nvPr/>
        </p:nvSpPr>
        <p:spPr>
          <a:xfrm>
            <a:off x="292100" y="432217"/>
            <a:ext cx="52419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609630"/>
            <a:r>
              <a:rPr lang="en-US" sz="3600" b="1" dirty="0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d)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Tìm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hiểu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về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đất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12700" dist="38100" dir="240000" algn="tl">
                  <a:srgbClr val="92D050"/>
                </a:outerShdw>
              </a:effectLst>
              <a:uLnTx/>
              <a:uFillTx/>
              <a:latin typeface="Calibri (Headings)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CD8D2E0C-B006-82FB-0FAD-5E26537B2BA1}"/>
              </a:ext>
            </a:extLst>
          </p:cNvPr>
          <p:cNvSpPr/>
          <p:nvPr/>
        </p:nvSpPr>
        <p:spPr>
          <a:xfrm>
            <a:off x="962024" y="1657350"/>
            <a:ext cx="10572751" cy="2705100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000" b="1" dirty="0">
                <a:solidFill>
                  <a:srgbClr val="002060"/>
                </a:solidFill>
                <a:latin typeface="Calibri" panose="020F0502020204030204"/>
              </a:rPr>
              <a:t>Đọc thông tin, em hãy cho biết:</a:t>
            </a:r>
          </a:p>
          <a:p>
            <a:pPr lvl="0" algn="just">
              <a:defRPr/>
            </a:pPr>
            <a:r>
              <a:rPr lang="vi-VN" sz="4000" dirty="0">
                <a:solidFill>
                  <a:srgbClr val="002060"/>
                </a:solidFill>
                <a:latin typeface="Calibri" panose="020F0502020204030204"/>
              </a:rPr>
              <a:t>- Tên các loại đất chính ở vùng Nam Bộ.</a:t>
            </a:r>
          </a:p>
          <a:p>
            <a:pPr lvl="0" algn="just">
              <a:defRPr/>
            </a:pPr>
            <a:r>
              <a:rPr lang="vi-VN" sz="4000" dirty="0">
                <a:solidFill>
                  <a:srgbClr val="002060"/>
                </a:solidFill>
                <a:latin typeface="Calibri" panose="020F0502020204030204"/>
              </a:rPr>
              <a:t>- Các loại đất đó phù hợp để trồng loại cây nào.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57875687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F76EC0EC-59FE-4EDC-B647-556BA5DB249B}"/>
              </a:ext>
            </a:extLst>
          </p:cNvPr>
          <p:cNvSpPr/>
          <p:nvPr/>
        </p:nvSpPr>
        <p:spPr>
          <a:xfrm>
            <a:off x="152400" y="222667"/>
            <a:ext cx="11887200" cy="6412667"/>
          </a:xfrm>
          <a:prstGeom prst="roundRect">
            <a:avLst>
              <a:gd name="adj" fmla="val 12649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B910C90B-4192-BA8F-FA2E-B039A946CDE2}"/>
              </a:ext>
            </a:extLst>
          </p:cNvPr>
          <p:cNvSpPr/>
          <p:nvPr/>
        </p:nvSpPr>
        <p:spPr>
          <a:xfrm>
            <a:off x="1952625" y="85725"/>
            <a:ext cx="8162925" cy="866775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loại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đất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chính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ở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vùng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Nam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Bộ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825EEF6-2DFC-222E-A583-54DC6D665264}"/>
              </a:ext>
            </a:extLst>
          </p:cNvPr>
          <p:cNvSpPr txBox="1"/>
          <p:nvPr/>
        </p:nvSpPr>
        <p:spPr>
          <a:xfrm>
            <a:off x="247650" y="1238250"/>
            <a:ext cx="11391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 Nam Bộ có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lang="vi-VN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loại đất chính là: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xám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 ba dan và đất phù sa.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651BFF0-B801-AF7A-75C2-A8619B2007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6225" y="2832200"/>
            <a:ext cx="3736543" cy="26922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FBF02FA-6647-37CC-54E6-96BBEF164C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9624" y="2819401"/>
            <a:ext cx="3833773" cy="26860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1F9B597-9AD8-06D9-9340-81820C4E96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224" y="2821780"/>
            <a:ext cx="3629025" cy="272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876612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F76EC0EC-59FE-4EDC-B647-556BA5DB249B}"/>
              </a:ext>
            </a:extLst>
          </p:cNvPr>
          <p:cNvSpPr/>
          <p:nvPr/>
        </p:nvSpPr>
        <p:spPr>
          <a:xfrm>
            <a:off x="152400" y="222667"/>
            <a:ext cx="11887200" cy="6412667"/>
          </a:xfrm>
          <a:prstGeom prst="roundRect">
            <a:avLst>
              <a:gd name="adj" fmla="val 12649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B910C90B-4192-BA8F-FA2E-B039A946CDE2}"/>
              </a:ext>
            </a:extLst>
          </p:cNvPr>
          <p:cNvSpPr/>
          <p:nvPr/>
        </p:nvSpPr>
        <p:spPr>
          <a:xfrm>
            <a:off x="447675" y="85725"/>
            <a:ext cx="11372849" cy="1590675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Đất ba dan (có nhiều ở Đông Nam Bộ) thích hợp để trồng các loại cây công nghiệp như cao su, điều, hồ tiêu,…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1636994-1CCC-E1C9-D80F-0CC19F99CB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25" y="2410244"/>
            <a:ext cx="5176623" cy="34476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763FC61-3BBF-A3F9-E783-06A062C470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00" y="2400015"/>
            <a:ext cx="5314950" cy="348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823830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F76EC0EC-59FE-4EDC-B647-556BA5DB249B}"/>
              </a:ext>
            </a:extLst>
          </p:cNvPr>
          <p:cNvSpPr/>
          <p:nvPr/>
        </p:nvSpPr>
        <p:spPr>
          <a:xfrm>
            <a:off x="152400" y="222667"/>
            <a:ext cx="11887200" cy="6412667"/>
          </a:xfrm>
          <a:prstGeom prst="roundRect">
            <a:avLst>
              <a:gd name="adj" fmla="val 12649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B910C90B-4192-BA8F-FA2E-B039A946CDE2}"/>
              </a:ext>
            </a:extLst>
          </p:cNvPr>
          <p:cNvSpPr/>
          <p:nvPr/>
        </p:nvSpPr>
        <p:spPr>
          <a:xfrm>
            <a:off x="447675" y="85725"/>
            <a:ext cx="11372849" cy="1590675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Đất phù sa (ở các khu vực đồng bằng) thích hợp để trồng lúa, rau, cây ăn quả,...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A089771-51EE-8BBC-198A-EDEBB7B27C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51" y="2247138"/>
            <a:ext cx="6013846" cy="38488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FDA6433-7B06-8386-4A39-21A856BC3C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7512" y="2266949"/>
            <a:ext cx="4872038" cy="378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486480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ình nền Cartoon Dễ Thương Sông Núi Thiết Kế Nền Minh Họa, Phim Hoạt Hình,  Dễ Thương, Bối Cảnh Background Vector để tải xuống miễn phí - Pngtree">
            <a:extLst>
              <a:ext uri="{FF2B5EF4-FFF2-40B4-BE49-F238E27FC236}">
                <a16:creationId xmlns="" xmlns:a16="http://schemas.microsoft.com/office/drawing/2014/main" id="{27D3A18F-DD13-4C7C-B7BD-012957BC9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0"/>
            <a:ext cx="122936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light&#10;&#10;Description automatically generated">
            <a:extLst>
              <a:ext uri="{FF2B5EF4-FFF2-40B4-BE49-F238E27FC236}">
                <a16:creationId xmlns="" xmlns:a16="http://schemas.microsoft.com/office/drawing/2014/main" id="{8F398519-D8DA-4C91-9E72-C8CEFA88EF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" b="83333"/>
          <a:stretch/>
        </p:blipFill>
        <p:spPr>
          <a:xfrm flipH="1">
            <a:off x="1168400" y="1038771"/>
            <a:ext cx="10487325" cy="20676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E790CEA-EB97-4132-9803-466D4B117B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32800" y="4696157"/>
            <a:ext cx="1036512" cy="10522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18FBFE5-40AA-49ED-1491-5BF1C861EB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4331" y="1453843"/>
            <a:ext cx="5992887" cy="120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7708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=""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21E4489A-C3A4-4FD0-B4B6-F1448B9401DB}"/>
              </a:ext>
            </a:extLst>
          </p:cNvPr>
          <p:cNvSpPr/>
          <p:nvPr/>
        </p:nvSpPr>
        <p:spPr>
          <a:xfrm>
            <a:off x="3048000" y="1362075"/>
            <a:ext cx="8505825" cy="2238375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400" b="1" dirty="0">
                <a:solidFill>
                  <a:srgbClr val="002060"/>
                </a:solidFill>
                <a:latin typeface="Calibri" panose="020F0502020204030204"/>
              </a:rPr>
              <a:t>V</a:t>
            </a:r>
            <a:r>
              <a:rPr lang="vi-VN" sz="4400" b="1" dirty="0">
                <a:solidFill>
                  <a:srgbClr val="002060"/>
                </a:solidFill>
                <a:latin typeface="Calibri" panose="020F0502020204030204"/>
              </a:rPr>
              <a:t>ẽ sơ đồ tư duy thể hiện duy thể hiện đặc điểm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/>
              </a:rPr>
              <a:t>sông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/>
              </a:rPr>
              <a:t>ngòi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/>
              </a:rPr>
              <a:t>và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/>
              </a:rPr>
              <a:t>đất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/>
              </a:rPr>
              <a:t> ở </a:t>
            </a:r>
            <a:r>
              <a:rPr lang="vi-VN" sz="4400" b="1" dirty="0">
                <a:solidFill>
                  <a:srgbClr val="002060"/>
                </a:solidFill>
                <a:latin typeface="Calibri" panose="020F0502020204030204"/>
              </a:rPr>
              <a:t>vùng Nam Bộ. 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" name="Picture 2" descr="Cartoon happy school boy waving hand Premium Vector">
            <a:extLst>
              <a:ext uri="{FF2B5EF4-FFF2-40B4-BE49-F238E27FC236}">
                <a16:creationId xmlns="" xmlns:a16="http://schemas.microsoft.com/office/drawing/2014/main" id="{1C5853FB-6EF8-618B-AE13-D2432D96C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1702" y1="31789" x2="57234" y2="38658"/>
                        <a14:foregroundMark x1="51064" y1="85304" x2="51064" y2="85304"/>
                        <a14:foregroundMark x1="37660" y1="88179" x2="37660" y2="8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31611" y="1429567"/>
            <a:ext cx="447675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7711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=""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264B7797-7C88-4E78-B59E-8A6E507F4A48}"/>
              </a:ext>
            </a:extLst>
          </p:cNvPr>
          <p:cNvSpPr/>
          <p:nvPr/>
        </p:nvSpPr>
        <p:spPr>
          <a:xfrm>
            <a:off x="304800" y="2486025"/>
            <a:ext cx="3190875" cy="1828800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ĐẶC ĐIỂM THIÊN NHIÊN VÙNG NAM BỘ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="" xmlns:a16="http://schemas.microsoft.com/office/drawing/2014/main" id="{1D3151C9-6CDC-4B85-27E5-43D6F7B48BA6}"/>
              </a:ext>
            </a:extLst>
          </p:cNvPr>
          <p:cNvCxnSpPr>
            <a:cxnSpLocks/>
            <a:stCxn id="4" idx="3"/>
          </p:cNvCxnSpPr>
          <p:nvPr/>
        </p:nvCxnSpPr>
        <p:spPr>
          <a:xfrm flipV="1">
            <a:off x="3495675" y="1704975"/>
            <a:ext cx="857250" cy="16954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D8D41547-1E53-DDD5-9D22-44999B887390}"/>
              </a:ext>
            </a:extLst>
          </p:cNvPr>
          <p:cNvSpPr/>
          <p:nvPr/>
        </p:nvSpPr>
        <p:spPr>
          <a:xfrm>
            <a:off x="4380196" y="1058721"/>
            <a:ext cx="1725329" cy="1313003"/>
          </a:xfrm>
          <a:prstGeom prst="roundRect">
            <a:avLst>
              <a:gd name="adj" fmla="val 18702"/>
            </a:avLst>
          </a:prstGeom>
          <a:solidFill>
            <a:srgbClr val="FFEFFF"/>
          </a:solidFill>
          <a:ln w="57150" cap="rnd" cmpd="thinThick">
            <a:solidFill>
              <a:srgbClr val="FF0066"/>
            </a:solidFill>
            <a:prstDash val="solid"/>
            <a:round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cs typeface="+mn-cs"/>
              </a:rPr>
              <a:t>Sông</a:t>
            </a:r>
            <a:r>
              <a:rPr kumimoji="0" lang="nl-NL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cs typeface="+mn-cs"/>
              </a:rPr>
              <a:t> ngòi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="" xmlns:a16="http://schemas.microsoft.com/office/drawing/2014/main" id="{B39E2E0B-CF2A-3670-8242-9609CAAE7EFA}"/>
              </a:ext>
            </a:extLst>
          </p:cNvPr>
          <p:cNvCxnSpPr>
            <a:cxnSpLocks/>
          </p:cNvCxnSpPr>
          <p:nvPr/>
        </p:nvCxnSpPr>
        <p:spPr>
          <a:xfrm>
            <a:off x="3543300" y="3409950"/>
            <a:ext cx="876300" cy="14287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417CDDE2-32E3-25F3-089E-179BCE9F88BE}"/>
              </a:ext>
            </a:extLst>
          </p:cNvPr>
          <p:cNvSpPr/>
          <p:nvPr/>
        </p:nvSpPr>
        <p:spPr>
          <a:xfrm>
            <a:off x="4427821" y="4192446"/>
            <a:ext cx="1744379" cy="1313003"/>
          </a:xfrm>
          <a:prstGeom prst="roundRect">
            <a:avLst>
              <a:gd name="adj" fmla="val 18702"/>
            </a:avLst>
          </a:prstGeom>
          <a:solidFill>
            <a:srgbClr val="FFEFFF"/>
          </a:solidFill>
          <a:ln w="57150" cap="rnd" cmpd="thinThick">
            <a:solidFill>
              <a:srgbClr val="FF0066"/>
            </a:solidFill>
            <a:prstDash val="solid"/>
            <a:round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b="1" dirty="0">
                <a:solidFill>
                  <a:srgbClr val="FF0000"/>
                </a:solidFill>
              </a:rPr>
              <a:t>Đất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BCF82F80-D39B-FD1C-EAD2-B4E0876C8E48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6105525" y="1343025"/>
            <a:ext cx="419100" cy="37219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8CAF51B1-8FA1-7BE5-93AD-67BFF7ED2003}"/>
              </a:ext>
            </a:extLst>
          </p:cNvPr>
          <p:cNvSpPr/>
          <p:nvPr/>
        </p:nvSpPr>
        <p:spPr>
          <a:xfrm>
            <a:off x="6477000" y="828675"/>
            <a:ext cx="4924425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Hệ</a:t>
            </a:r>
            <a:r>
              <a:rPr lang="en-US" sz="2000" dirty="0"/>
              <a:t> </a:t>
            </a:r>
            <a:r>
              <a:rPr lang="en-US" sz="2000" dirty="0" err="1"/>
              <a:t>thống</a:t>
            </a:r>
            <a:r>
              <a:rPr lang="en-US" sz="2000" dirty="0"/>
              <a:t> song </a:t>
            </a:r>
            <a:r>
              <a:rPr lang="en-US" sz="2000" dirty="0" err="1"/>
              <a:t>ngòi</a:t>
            </a:r>
            <a:r>
              <a:rPr lang="en-US" sz="2000" dirty="0"/>
              <a:t> </a:t>
            </a:r>
            <a:r>
              <a:rPr lang="en-US" sz="2000" dirty="0" err="1"/>
              <a:t>dày</a:t>
            </a:r>
            <a:r>
              <a:rPr lang="en-US" sz="2000" dirty="0"/>
              <a:t> </a:t>
            </a:r>
            <a:r>
              <a:rPr lang="en-US" sz="2000" dirty="0" err="1"/>
              <a:t>đặc</a:t>
            </a:r>
            <a:r>
              <a:rPr lang="en-US" sz="2000" dirty="0"/>
              <a:t>, </a:t>
            </a:r>
            <a:r>
              <a:rPr lang="en-US" sz="2000" dirty="0" err="1"/>
              <a:t>nhiều</a:t>
            </a:r>
            <a:r>
              <a:rPr lang="en-US" sz="2000" dirty="0"/>
              <a:t> </a:t>
            </a:r>
            <a:r>
              <a:rPr lang="en-US" sz="2000" dirty="0" err="1"/>
              <a:t>sông</a:t>
            </a:r>
            <a:r>
              <a:rPr lang="en-US" sz="2000" dirty="0"/>
              <a:t> </a:t>
            </a:r>
            <a:r>
              <a:rPr lang="en-US" sz="2000" dirty="0" err="1"/>
              <a:t>lớn</a:t>
            </a:r>
            <a:r>
              <a:rPr lang="en-US" sz="2000" dirty="0"/>
              <a:t> </a:t>
            </a:r>
            <a:r>
              <a:rPr lang="en-US" sz="2000" dirty="0" err="1"/>
              <a:t>như</a:t>
            </a:r>
            <a:r>
              <a:rPr lang="en-US" sz="2000" dirty="0"/>
              <a:t>: </a:t>
            </a:r>
            <a:r>
              <a:rPr lang="en-US" sz="2000" dirty="0" err="1"/>
              <a:t>sông</a:t>
            </a:r>
            <a:r>
              <a:rPr lang="en-US" sz="2000" dirty="0"/>
              <a:t> </a:t>
            </a:r>
            <a:r>
              <a:rPr lang="en-US" sz="2000" dirty="0" err="1"/>
              <a:t>Đồng</a:t>
            </a:r>
            <a:r>
              <a:rPr lang="en-US" sz="2000" dirty="0"/>
              <a:t> Nai, </a:t>
            </a:r>
            <a:r>
              <a:rPr lang="en-US" sz="2000" dirty="0" err="1"/>
              <a:t>sông</a:t>
            </a:r>
            <a:r>
              <a:rPr lang="en-US" sz="2000" dirty="0"/>
              <a:t> </a:t>
            </a:r>
            <a:r>
              <a:rPr lang="en-US" sz="2000" dirty="0" err="1"/>
              <a:t>Tiền</a:t>
            </a:r>
            <a:r>
              <a:rPr lang="en-US" sz="2000" dirty="0"/>
              <a:t>, </a:t>
            </a:r>
            <a:r>
              <a:rPr lang="en-US" sz="2000" dirty="0" err="1"/>
              <a:t>sông</a:t>
            </a:r>
            <a:r>
              <a:rPr lang="en-US" sz="2000" dirty="0"/>
              <a:t> </a:t>
            </a:r>
            <a:r>
              <a:rPr lang="en-US" sz="2000" dirty="0" err="1"/>
              <a:t>Hậu</a:t>
            </a:r>
            <a:r>
              <a:rPr lang="en-US" sz="2000" dirty="0"/>
              <a:t>..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621ACB37-A473-EF44-BBD2-FDDB56060AAB}"/>
              </a:ext>
            </a:extLst>
          </p:cNvPr>
          <p:cNvCxnSpPr>
            <a:cxnSpLocks/>
          </p:cNvCxnSpPr>
          <p:nvPr/>
        </p:nvCxnSpPr>
        <p:spPr>
          <a:xfrm>
            <a:off x="6134100" y="1952625"/>
            <a:ext cx="438150" cy="52387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3992251C-D7EB-1A53-EAB3-101F1A1AA5FF}"/>
              </a:ext>
            </a:extLst>
          </p:cNvPr>
          <p:cNvSpPr/>
          <p:nvPr/>
        </p:nvSpPr>
        <p:spPr>
          <a:xfrm>
            <a:off x="6524625" y="1962150"/>
            <a:ext cx="4924425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Sông</a:t>
            </a:r>
            <a:r>
              <a:rPr lang="en-US" sz="2000" dirty="0"/>
              <a:t> </a:t>
            </a:r>
            <a:r>
              <a:rPr lang="en-US" sz="2000" dirty="0" err="1"/>
              <a:t>ngòi</a:t>
            </a:r>
            <a:r>
              <a:rPr lang="en-US" sz="2000" dirty="0"/>
              <a:t> </a:t>
            </a:r>
            <a:r>
              <a:rPr lang="en-US" sz="2000" dirty="0" err="1"/>
              <a:t>cung</a:t>
            </a:r>
            <a:r>
              <a:rPr lang="en-US" sz="2000" dirty="0"/>
              <a:t> </a:t>
            </a:r>
            <a:r>
              <a:rPr lang="en-US" sz="2000" dirty="0" err="1"/>
              <a:t>cấp</a:t>
            </a:r>
            <a:r>
              <a:rPr lang="en-US" sz="2000" dirty="0"/>
              <a:t> </a:t>
            </a:r>
            <a:r>
              <a:rPr lang="en-US" sz="2000" dirty="0" err="1"/>
              <a:t>nước</a:t>
            </a:r>
            <a:r>
              <a:rPr lang="en-US" sz="2000" dirty="0"/>
              <a:t>, </a:t>
            </a:r>
            <a:r>
              <a:rPr lang="en-US" sz="2000" dirty="0" err="1"/>
              <a:t>phù</a:t>
            </a:r>
            <a:r>
              <a:rPr lang="en-US" sz="2000" dirty="0"/>
              <a:t> </a:t>
            </a:r>
            <a:r>
              <a:rPr lang="en-US" sz="2000" dirty="0" err="1"/>
              <a:t>sa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tuyến</a:t>
            </a:r>
            <a:r>
              <a:rPr lang="en-US" sz="2000" dirty="0"/>
              <a:t> </a:t>
            </a:r>
            <a:r>
              <a:rPr lang="en-US" sz="2000" dirty="0" err="1"/>
              <a:t>giao</a:t>
            </a:r>
            <a:r>
              <a:rPr lang="en-US" sz="2000" dirty="0"/>
              <a:t> </a:t>
            </a:r>
            <a:r>
              <a:rPr lang="en-US" sz="2000" dirty="0" err="1"/>
              <a:t>thông</a:t>
            </a:r>
            <a:r>
              <a:rPr lang="en-US" sz="2000" dirty="0"/>
              <a:t> </a:t>
            </a:r>
            <a:r>
              <a:rPr lang="en-US" sz="2000" dirty="0" err="1"/>
              <a:t>quan</a:t>
            </a:r>
            <a:r>
              <a:rPr lang="en-US" sz="2000" dirty="0"/>
              <a:t> </a:t>
            </a:r>
            <a:r>
              <a:rPr lang="en-US" sz="2000" dirty="0" err="1"/>
              <a:t>trọng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vùng</a:t>
            </a:r>
            <a:r>
              <a:rPr lang="en-US" sz="2000" dirty="0"/>
              <a:t>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B5BAC9CB-D60F-E184-E84B-97CA1003ABF0}"/>
              </a:ext>
            </a:extLst>
          </p:cNvPr>
          <p:cNvCxnSpPr>
            <a:cxnSpLocks/>
          </p:cNvCxnSpPr>
          <p:nvPr/>
        </p:nvCxnSpPr>
        <p:spPr>
          <a:xfrm flipV="1">
            <a:off x="6172200" y="4391025"/>
            <a:ext cx="419100" cy="37219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CA23FA91-6A1C-FBEB-3AAD-2A2ED8791E8B}"/>
              </a:ext>
            </a:extLst>
          </p:cNvPr>
          <p:cNvSpPr/>
          <p:nvPr/>
        </p:nvSpPr>
        <p:spPr>
          <a:xfrm>
            <a:off x="6543675" y="3876675"/>
            <a:ext cx="4924425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Đất</a:t>
            </a:r>
            <a:r>
              <a:rPr lang="en-US" sz="2000" dirty="0"/>
              <a:t> </a:t>
            </a:r>
            <a:r>
              <a:rPr lang="en-US" sz="2000" dirty="0" err="1"/>
              <a:t>ba</a:t>
            </a:r>
            <a:r>
              <a:rPr lang="en-US" sz="2000" dirty="0"/>
              <a:t> dan (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nhiều</a:t>
            </a:r>
            <a:r>
              <a:rPr lang="en-US" sz="2000" dirty="0"/>
              <a:t> ở </a:t>
            </a:r>
            <a:r>
              <a:rPr lang="en-US" sz="2000" dirty="0" err="1"/>
              <a:t>Đông</a:t>
            </a:r>
            <a:r>
              <a:rPr lang="en-US" sz="2000" dirty="0"/>
              <a:t> Nam </a:t>
            </a:r>
            <a:r>
              <a:rPr lang="en-US" sz="2000" dirty="0" err="1"/>
              <a:t>Bộ</a:t>
            </a:r>
            <a:r>
              <a:rPr lang="en-US" sz="2000" dirty="0"/>
              <a:t>) </a:t>
            </a:r>
            <a:r>
              <a:rPr lang="en-US" sz="2000" dirty="0" err="1"/>
              <a:t>thích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trồng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loại</a:t>
            </a:r>
            <a:r>
              <a:rPr lang="en-US" sz="2000" dirty="0"/>
              <a:t> </a:t>
            </a:r>
            <a:r>
              <a:rPr lang="en-US" sz="2000" dirty="0" err="1"/>
              <a:t>cây</a:t>
            </a:r>
            <a:r>
              <a:rPr lang="en-US" sz="2000" dirty="0"/>
              <a:t> </a:t>
            </a:r>
            <a:r>
              <a:rPr lang="en-US" sz="2000" dirty="0" err="1"/>
              <a:t>công</a:t>
            </a:r>
            <a:r>
              <a:rPr lang="en-US" sz="2000" dirty="0"/>
              <a:t> </a:t>
            </a:r>
            <a:r>
              <a:rPr lang="en-US" sz="2000" dirty="0" err="1"/>
              <a:t>nghiệp</a:t>
            </a:r>
            <a:r>
              <a:rPr lang="en-US" sz="2000" dirty="0"/>
              <a:t>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F70CD8C3-1C74-233B-846A-2A91878246FF}"/>
              </a:ext>
            </a:extLst>
          </p:cNvPr>
          <p:cNvCxnSpPr>
            <a:cxnSpLocks/>
          </p:cNvCxnSpPr>
          <p:nvPr/>
        </p:nvCxnSpPr>
        <p:spPr>
          <a:xfrm>
            <a:off x="6200775" y="5000625"/>
            <a:ext cx="438150" cy="52387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53B7C185-4ECF-4171-C4F4-760C77AE5C5E}"/>
              </a:ext>
            </a:extLst>
          </p:cNvPr>
          <p:cNvSpPr/>
          <p:nvPr/>
        </p:nvSpPr>
        <p:spPr>
          <a:xfrm>
            <a:off x="6591300" y="5229224"/>
            <a:ext cx="5191125" cy="10191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Đất</a:t>
            </a:r>
            <a:r>
              <a:rPr lang="en-US" sz="2400" dirty="0"/>
              <a:t> </a:t>
            </a:r>
            <a:r>
              <a:rPr lang="en-US" sz="2400" dirty="0" err="1"/>
              <a:t>phù</a:t>
            </a:r>
            <a:r>
              <a:rPr lang="en-US" sz="2400" dirty="0"/>
              <a:t> </a:t>
            </a:r>
            <a:r>
              <a:rPr lang="en-US" sz="2400" dirty="0" err="1"/>
              <a:t>sa</a:t>
            </a:r>
            <a:r>
              <a:rPr lang="en-US" sz="2400" dirty="0"/>
              <a:t> (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ở </a:t>
            </a:r>
            <a:r>
              <a:rPr lang="en-US" sz="2400" dirty="0" err="1"/>
              <a:t>khu</a:t>
            </a:r>
            <a:r>
              <a:rPr lang="en-US" sz="2400" dirty="0"/>
              <a:t> </a:t>
            </a:r>
            <a:r>
              <a:rPr lang="en-US" sz="2400" dirty="0" err="1"/>
              <a:t>vực</a:t>
            </a:r>
            <a:r>
              <a:rPr lang="en-US" sz="2400" dirty="0"/>
              <a:t> </a:t>
            </a:r>
            <a:r>
              <a:rPr lang="en-US" sz="2400" dirty="0" err="1"/>
              <a:t>đồng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) </a:t>
            </a:r>
            <a:r>
              <a:rPr lang="en-US" sz="2400" dirty="0" err="1"/>
              <a:t>thích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trồng</a:t>
            </a:r>
            <a:r>
              <a:rPr lang="en-US" sz="2400" dirty="0"/>
              <a:t> </a:t>
            </a:r>
            <a:r>
              <a:rPr lang="en-US" sz="2400" dirty="0" err="1"/>
              <a:t>lúa</a:t>
            </a:r>
            <a:r>
              <a:rPr lang="en-US" sz="2400" dirty="0"/>
              <a:t>, </a:t>
            </a: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,..</a:t>
            </a:r>
          </a:p>
        </p:txBody>
      </p:sp>
    </p:spTree>
    <p:extLst>
      <p:ext uri="{BB962C8B-B14F-4D97-AF65-F5344CB8AC3E}">
        <p14:creationId xmlns:p14="http://schemas.microsoft.com/office/powerpoint/2010/main" val="40560174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9" grpId="0" animBg="1"/>
      <p:bldP spid="12" grpId="0" animBg="1"/>
      <p:bldP spid="14" grpId="0" animBg="1"/>
      <p:bldP spid="16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each with palm trees and a starfish&#10;&#10;Description automatically generated">
            <a:extLst>
              <a:ext uri="{FF2B5EF4-FFF2-40B4-BE49-F238E27FC236}">
                <a16:creationId xmlns="" xmlns:a16="http://schemas.microsoft.com/office/drawing/2014/main" id="{86D3A46E-5780-43B8-A8F3-D698236D1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22" y="-1027289"/>
            <a:ext cx="12271021" cy="84373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D61F786-BCE7-CAF2-FB55-ACE3F9834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0" y="321436"/>
            <a:ext cx="6394633" cy="481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429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5DE2A5F-9FDD-6159-E92B-06B485A55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98" y="781050"/>
            <a:ext cx="11498053" cy="58607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FAFF7CB-65A4-F0E0-A018-F52F33234CA3}"/>
              </a:ext>
            </a:extLst>
          </p:cNvPr>
          <p:cNvSpPr txBox="1"/>
          <p:nvPr/>
        </p:nvSpPr>
        <p:spPr>
          <a:xfrm>
            <a:off x="3190875" y="1962150"/>
            <a:ext cx="57435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Trò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chơi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baseline="0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Ai</a:t>
            </a:r>
            <a:r>
              <a:rPr lang="en-US" sz="5400" b="1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nhanh</a:t>
            </a:r>
            <a:r>
              <a:rPr lang="en-US" sz="5400" b="1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ai </a:t>
            </a:r>
            <a:r>
              <a:rPr lang="en-US" sz="5400" b="1" dirty="0" err="1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đúng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26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7">
            <a:extLst>
              <a:ext uri="{FF2B5EF4-FFF2-40B4-BE49-F238E27FC236}">
                <a16:creationId xmlns="" xmlns:a16="http://schemas.microsoft.com/office/drawing/2014/main" id="{B30800FC-8711-4ED3-A19E-6FF7CCF76388}"/>
              </a:ext>
            </a:extLst>
          </p:cNvPr>
          <p:cNvGrpSpPr/>
          <p:nvPr/>
        </p:nvGrpSpPr>
        <p:grpSpPr>
          <a:xfrm>
            <a:off x="-1717190" y="4547710"/>
            <a:ext cx="15626379" cy="2310290"/>
            <a:chOff x="-2315494" y="4590153"/>
            <a:chExt cx="15626379" cy="2310290"/>
          </a:xfrm>
        </p:grpSpPr>
        <p:grpSp>
          <p:nvGrpSpPr>
            <p:cNvPr id="12" name="组合 18">
              <a:extLst>
                <a:ext uri="{FF2B5EF4-FFF2-40B4-BE49-F238E27FC236}">
                  <a16:creationId xmlns="" xmlns:a16="http://schemas.microsoft.com/office/drawing/2014/main" id="{011622A5-2751-4A5B-A680-3C9D8D52150D}"/>
                </a:ext>
              </a:extLst>
            </p:cNvPr>
            <p:cNvGrpSpPr/>
            <p:nvPr/>
          </p:nvGrpSpPr>
          <p:grpSpPr>
            <a:xfrm>
              <a:off x="-2315494" y="4590153"/>
              <a:ext cx="11938500" cy="2310290"/>
              <a:chOff x="-2992763" y="3948264"/>
              <a:chExt cx="15946137" cy="2957973"/>
            </a:xfrm>
          </p:grpSpPr>
          <p:pic>
            <p:nvPicPr>
              <p:cNvPr id="14" name="图片 20">
                <a:extLst>
                  <a:ext uri="{FF2B5EF4-FFF2-40B4-BE49-F238E27FC236}">
                    <a16:creationId xmlns="" xmlns:a16="http://schemas.microsoft.com/office/drawing/2014/main" id="{36F1F2EA-AB24-4FDA-AD9E-D037C48932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992763" y="3948264"/>
                <a:ext cx="5650494" cy="2917574"/>
              </a:xfrm>
              <a:prstGeom prst="rect">
                <a:avLst/>
              </a:prstGeom>
            </p:spPr>
          </p:pic>
          <p:pic>
            <p:nvPicPr>
              <p:cNvPr id="15" name="图片 21">
                <a:extLst>
                  <a:ext uri="{FF2B5EF4-FFF2-40B4-BE49-F238E27FC236}">
                    <a16:creationId xmlns="" xmlns:a16="http://schemas.microsoft.com/office/drawing/2014/main" id="{B9FD3C79-8CCE-42DF-9BD5-4076972FFC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50638" y="5200520"/>
                <a:ext cx="3211730" cy="1658345"/>
              </a:xfrm>
              <a:prstGeom prst="rect">
                <a:avLst/>
              </a:prstGeom>
            </p:spPr>
          </p:pic>
          <p:pic>
            <p:nvPicPr>
              <p:cNvPr id="16" name="图片 22">
                <a:extLst>
                  <a:ext uri="{FF2B5EF4-FFF2-40B4-BE49-F238E27FC236}">
                    <a16:creationId xmlns="" xmlns:a16="http://schemas.microsoft.com/office/drawing/2014/main" id="{4078F47F-C09E-47DC-9139-B4BFE891E4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97195" y="5576069"/>
                <a:ext cx="2522256" cy="1302342"/>
              </a:xfrm>
              <a:prstGeom prst="rect">
                <a:avLst/>
              </a:prstGeom>
            </p:spPr>
          </p:pic>
          <p:pic>
            <p:nvPicPr>
              <p:cNvPr id="17" name="图片 23">
                <a:extLst>
                  <a:ext uri="{FF2B5EF4-FFF2-40B4-BE49-F238E27FC236}">
                    <a16:creationId xmlns="" xmlns:a16="http://schemas.microsoft.com/office/drawing/2014/main" id="{54B777F9-76F9-4D5F-AA51-C2D7BDEF36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928785" y="4939962"/>
                <a:ext cx="3808099" cy="1966275"/>
              </a:xfrm>
              <a:prstGeom prst="rect">
                <a:avLst/>
              </a:prstGeom>
            </p:spPr>
          </p:pic>
          <p:pic>
            <p:nvPicPr>
              <p:cNvPr id="18" name="图片 24">
                <a:extLst>
                  <a:ext uri="{FF2B5EF4-FFF2-40B4-BE49-F238E27FC236}">
                    <a16:creationId xmlns="" xmlns:a16="http://schemas.microsoft.com/office/drawing/2014/main" id="{375A9605-EE11-40CB-AA36-C37A4607DD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31118" y="5592533"/>
                <a:ext cx="2522256" cy="1302342"/>
              </a:xfrm>
              <a:prstGeom prst="rect">
                <a:avLst/>
              </a:prstGeom>
            </p:spPr>
          </p:pic>
        </p:grpSp>
        <p:pic>
          <p:nvPicPr>
            <p:cNvPr id="13" name="图片 19">
              <a:extLst>
                <a:ext uri="{FF2B5EF4-FFF2-40B4-BE49-F238E27FC236}">
                  <a16:creationId xmlns="" xmlns:a16="http://schemas.microsoft.com/office/drawing/2014/main" id="{5C9FA84A-C76A-4B33-A143-9381973C4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8570" y="4901245"/>
              <a:ext cx="3642315" cy="1961964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ACA97A77-C05A-0A0F-502B-7BE9801BAAEE}"/>
              </a:ext>
            </a:extLst>
          </p:cNvPr>
          <p:cNvGrpSpPr/>
          <p:nvPr/>
        </p:nvGrpSpPr>
        <p:grpSpPr>
          <a:xfrm>
            <a:off x="3303639" y="482007"/>
            <a:ext cx="8524567" cy="4620936"/>
            <a:chOff x="680113" y="2028478"/>
            <a:chExt cx="5833849" cy="1975963"/>
          </a:xfrm>
        </p:grpSpPr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863122DA-1CDC-48B2-B81B-75613BBD4DD6}"/>
                </a:ext>
              </a:extLst>
            </p:cNvPr>
            <p:cNvSpPr/>
            <p:nvPr/>
          </p:nvSpPr>
          <p:spPr>
            <a:xfrm>
              <a:off x="680113" y="2029444"/>
              <a:ext cx="5833848" cy="1974997"/>
            </a:xfrm>
            <a:prstGeom prst="rect">
              <a:avLst/>
            </a:prstGeom>
            <a:solidFill>
              <a:srgbClr val="FA868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 Box 13">
              <a:extLst>
                <a:ext uri="{FF2B5EF4-FFF2-40B4-BE49-F238E27FC236}">
                  <a16:creationId xmlns="" xmlns:a16="http://schemas.microsoft.com/office/drawing/2014/main" id="{8F5067DF-A01C-4715-9FB3-1F6626976F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0114" y="2028478"/>
              <a:ext cx="5833848" cy="16970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Luật chơi:</a:t>
              </a:r>
              <a:endPara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</a:t>
              </a:r>
              <a:r>
                <a:rPr kumimoji="0" lang="vi-V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hơi theo tổ, mỗi tổ cử một số bạn tham gia theo lần lượt.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 thời gian 1 phút mỗi tổ tìm trên quả địa cầu vị trí các con sông chính   của vùng Nam Bộ, một số con sông lớn của vùng Nam Bộ.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Tổ nào tìm đúng và nhanh nhất là thắng cuộc.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8FF38AF-30B8-EC63-2FCF-83B86EA17C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0370" y="2074605"/>
            <a:ext cx="4500383" cy="450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4214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ee Vector | Spring landscape scene">
            <a:extLst>
              <a:ext uri="{FF2B5EF4-FFF2-40B4-BE49-F238E27FC236}">
                <a16:creationId xmlns="" xmlns:a16="http://schemas.microsoft.com/office/drawing/2014/main" id="{A36DA250-DED3-4648-A13A-99F4082CF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54"/>
            <a:ext cx="12293600" cy="686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9421778-0035-F07C-763A-716C3B94F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187" y="2033688"/>
            <a:ext cx="10492125" cy="206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5180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163"/>
          <p:cNvPicPr>
            <a:picLocks noChangeAspect="1"/>
          </p:cNvPicPr>
          <p:nvPr/>
        </p:nvPicPr>
        <p:blipFill rotWithShape="1">
          <a:blip r:embed="rId6"/>
          <a:srcRect t="13594" b="13594"/>
          <a:stretch/>
        </p:blipFill>
        <p:spPr>
          <a:xfrm>
            <a:off x="0" y="-32988"/>
            <a:ext cx="12250645" cy="6890988"/>
          </a:xfrm>
          <a:prstGeom prst="rect">
            <a:avLst/>
          </a:prstGeom>
        </p:spPr>
      </p:pic>
      <p:pic>
        <p:nvPicPr>
          <p:cNvPr id="1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07594" y="2575851"/>
            <a:ext cx="885055" cy="72371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Dong ho bao het gio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13183" y="9117312"/>
            <a:ext cx="609600" cy="609600"/>
          </a:xfrm>
          <a:prstGeom prst="rect">
            <a:avLst/>
          </a:prstGeom>
        </p:spPr>
      </p:pic>
      <p:pic>
        <p:nvPicPr>
          <p:cNvPr id="119" name="Tic tac dong ho 5 phu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03583" y="9117312"/>
            <a:ext cx="609600" cy="609600"/>
          </a:xfrm>
          <a:prstGeom prst="rect">
            <a:avLst/>
          </a:prstGeom>
        </p:spPr>
      </p:pic>
      <p:pic>
        <p:nvPicPr>
          <p:cNvPr id="120" name="Picture 4" descr="Cartoon Start Stock Illustrations â 23,696 Cartoon Start Stock  Illustrations, Vectors &amp; Clipart - Dreamstim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329" y="2114024"/>
            <a:ext cx="2989641" cy="178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Rectangle 121"/>
          <p:cNvSpPr/>
          <p:nvPr/>
        </p:nvSpPr>
        <p:spPr>
          <a:xfrm rot="20929652">
            <a:off x="4175377" y="4217656"/>
            <a:ext cx="1761121" cy="1511409"/>
          </a:xfrm>
          <a:prstGeom prst="rect">
            <a:avLst/>
          </a:prstGeom>
          <a:blipFill dpi="0" rotWithShape="1">
            <a:blip r:embed="rId10"/>
            <a:srcRect/>
            <a:stretch>
              <a:fillRect t="-21000" b="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lowchart: Alternate Process 40"/>
          <p:cNvSpPr/>
          <p:nvPr/>
        </p:nvSpPr>
        <p:spPr>
          <a:xfrm>
            <a:off x="4150690" y="428636"/>
            <a:ext cx="2769498" cy="242470"/>
          </a:xfrm>
          <a:prstGeom prst="flowChartAlternateProcess">
            <a:avLst/>
          </a:prstGeom>
          <a:solidFill>
            <a:schemeClr val="accent6"/>
          </a:solidFill>
          <a:ln w="76200"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36843" y="92113"/>
            <a:ext cx="800621" cy="8216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920188" y="253712"/>
            <a:ext cx="598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60</a:t>
            </a: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9973613">
            <a:off x="3491115" y="460225"/>
            <a:ext cx="4314066" cy="453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737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1.25E-6 7.40741E-7 C 0.00508 -0.0037 0.0099 -0.00903 0.01537 -0.01065 C 0.01784 -0.01134 0.02018 -0.0118 0.02253 -0.01273 C 0.02383 -0.01319 0.02487 -0.01435 0.02617 -0.01505 C 0.03568 -0.01875 0.03763 -0.01898 0.04636 -0.0213 C 0.05091 -0.02384 0.053 -0.02454 0.05703 -0.03194 C 0.05834 -0.03403 0.05925 -0.0368 0.06068 -0.03819 C 0.06289 -0.04051 0.06576 -0.04005 0.06784 -0.04236 C 0.06901 -0.04398 0.07031 -0.04514 0.07136 -0.04676 C 0.07266 -0.04861 0.07357 -0.05139 0.075 -0.05301 C 0.07604 -0.0544 0.07735 -0.0544 0.07852 -0.05509 C 0.07969 -0.05648 0.08112 -0.05741 0.08203 -0.05949 C 0.08321 -0.0618 0.0836 -0.06505 0.08451 -0.06782 C 0.08516 -0.07014 0.08607 -0.07199 0.08685 -0.0743 C 0.08776 -0.0794 0.08854 -0.08449 0.09037 -0.08912 C 0.09141 -0.09143 0.09258 -0.09398 0.09401 -0.09537 C 0.09545 -0.09676 0.09714 -0.09676 0.0987 -0.09745 C 0.09961 -0.09954 0.10013 -0.10208 0.10117 -0.10393 C 0.10339 -0.10787 0.10534 -0.10856 0.10834 -0.11018 C 0.1099 -0.11227 0.11159 -0.11435 0.11302 -0.11667 C 0.11433 -0.11852 0.11524 -0.1213 0.11667 -0.12292 C 0.11771 -0.12407 0.11901 -0.12407 0.12018 -0.125 C 0.12149 -0.12616 0.12253 -0.12801 0.1237 -0.12917 C 0.12526 -0.13079 0.12696 -0.13218 0.12852 -0.13356 C 0.12891 -0.13565 0.12943 -0.13773 0.12969 -0.13981 C 0.13021 -0.14421 0.13047 -0.15555 0.13203 -0.16111 C 0.13347 -0.16551 0.13685 -0.17384 0.13685 -0.17384 L 0.1392 -0.18634 C 0.13959 -0.18866 0.13972 -0.19097 0.14037 -0.19282 C 0.14375 -0.20162 0.14453 -0.20555 0.1487 -0.2118 C 0.14987 -0.21343 0.15117 -0.21458 0.15235 -0.21597 C 0.16081 -0.23889 0.14753 -0.2044 0.15834 -0.2287 C 0.16003 -0.23287 0.16133 -0.2375 0.16302 -0.24143 C 0.1642 -0.24421 0.1655 -0.24699 0.16667 -0.25 C 0.16745 -0.25208 0.1681 -0.2544 0.16901 -0.25625 C 0.17162 -0.26157 0.17552 -0.26481 0.17735 -0.27106 C 0.17813 -0.27384 0.17878 -0.27685 0.17969 -0.27963 C 0.18112 -0.28403 0.1836 -0.2875 0.18451 -0.29236 C 0.1849 -0.29444 0.18477 -0.29722 0.18568 -0.29861 C 0.19401 -0.31134 0.21172 -0.30648 0.21901 -0.30718 C 0.22018 -0.30787 0.22149 -0.30833 0.22253 -0.30926 C 0.22383 -0.31042 0.22487 -0.31227 0.22617 -0.31343 C 0.22761 -0.31505 0.23229 -0.31944 0.23451 -0.31991 C 0.23646 -0.32037 0.23841 -0.31991 0.2405 -0.31991 " pathEditMode="relative" ptsTypes="AAAAAAAAAAAAAAAAAAAAAAAAAAAAAAAAAAAAAAAAAAAAA">
                                      <p:cBhvr>
                                        <p:cTn id="24" dur="6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6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04248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977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6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8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9"/>
                </p:tgtEl>
              </p:cMediaNode>
            </p:audio>
          </p:childTnLst>
        </p:cTn>
      </p:par>
    </p:tnLst>
    <p:bldLst>
      <p:bldP spid="122" grpId="0" animBg="1"/>
      <p:bldP spid="41" grpId="0" animBg="1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ước từ các dòng sông đổ ra đâu ?">
            <a:extLst>
              <a:ext uri="{FF2B5EF4-FFF2-40B4-BE49-F238E27FC236}">
                <a16:creationId xmlns="" xmlns:a16="http://schemas.microsoft.com/office/drawing/2014/main" id="{77F1355E-041D-46FD-8682-B81CE09A9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43" y="-7753"/>
            <a:ext cx="12293600" cy="6941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6230549D-3E8B-45CF-94E6-2DAE768935D7}"/>
              </a:ext>
            </a:extLst>
          </p:cNvPr>
          <p:cNvGrpSpPr/>
          <p:nvPr/>
        </p:nvGrpSpPr>
        <p:grpSpPr>
          <a:xfrm>
            <a:off x="-1117600" y="2119064"/>
            <a:ext cx="11552827" cy="1798598"/>
            <a:chOff x="-2133600" y="4131238"/>
            <a:chExt cx="17329241" cy="2697897"/>
          </a:xfrm>
        </p:grpSpPr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C9529A7E-2798-4330-8AE5-651E87640303}"/>
                </a:ext>
              </a:extLst>
            </p:cNvPr>
            <p:cNvGrpSpPr/>
            <p:nvPr/>
          </p:nvGrpSpPr>
          <p:grpSpPr>
            <a:xfrm>
              <a:off x="-2133600" y="4131238"/>
              <a:ext cx="17329241" cy="2697897"/>
              <a:chOff x="-1981200" y="3345924"/>
              <a:chExt cx="17329241" cy="2697897"/>
            </a:xfrm>
          </p:grpSpPr>
          <p:pic>
            <p:nvPicPr>
              <p:cNvPr id="6" name="Picture 5" descr="A picture containing light&#10;&#10;Description automatically generated">
                <a:extLst>
                  <a:ext uri="{FF2B5EF4-FFF2-40B4-BE49-F238E27FC236}">
                    <a16:creationId xmlns="" xmlns:a16="http://schemas.microsoft.com/office/drawing/2014/main" id="{BE28740B-7B18-4C37-802E-5F7FF7547F5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14" b="83333"/>
              <a:stretch/>
            </p:blipFill>
            <p:spPr>
              <a:xfrm flipH="1">
                <a:off x="-1981200" y="3345924"/>
                <a:ext cx="17329241" cy="2697897"/>
              </a:xfrm>
              <a:prstGeom prst="rect">
                <a:avLst/>
              </a:prstGeom>
            </p:spPr>
          </p:pic>
          <p:pic>
            <p:nvPicPr>
              <p:cNvPr id="7" name="Picture 6" descr="A picture containing text&#10;&#10;Description automatically generated">
                <a:extLst>
                  <a:ext uri="{FF2B5EF4-FFF2-40B4-BE49-F238E27FC236}">
                    <a16:creationId xmlns="" xmlns:a16="http://schemas.microsoft.com/office/drawing/2014/main" id="{0BCD65E3-48F6-474F-9BDE-010E19AFEF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6640" b="30080" l="23200" r="40800">
                            <a14:foregroundMark x1="33000" y1="9640" x2="33520" y2="12880"/>
                            <a14:foregroundMark x1="34760" y1="10400" x2="35000" y2="12640"/>
                            <a14:foregroundMark x1="35000" y1="9640" x2="34000" y2="15400"/>
                            <a14:foregroundMark x1="34760" y1="9640" x2="35520" y2="16400"/>
                            <a14:foregroundMark x1="31000" y1="22640" x2="31000" y2="26360"/>
                            <a14:foregroundMark x1="30000" y1="21120" x2="30520" y2="25640"/>
                            <a14:foregroundMark x1="30760" y1="21120" x2="30280" y2="26120"/>
                            <a14:foregroundMark x1="30760" y1="23360" x2="29280" y2="27880"/>
                            <a14:foregroundMark x1="25520" y1="29360" x2="30520" y2="29640"/>
                            <a14:foregroundMark x1="29520" y1="11120" x2="32280" y2="9640"/>
                            <a14:foregroundMark x1="35000" y1="8640" x2="34280" y2="11880"/>
                            <a14:foregroundMark x1="32280" y1="6640" x2="34280" y2="816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27" t="3962" r="56985" b="66984"/>
              <a:stretch/>
            </p:blipFill>
            <p:spPr>
              <a:xfrm>
                <a:off x="908141" y="3829982"/>
                <a:ext cx="1136468" cy="1501711"/>
              </a:xfrm>
              <a:prstGeom prst="rect">
                <a:avLst/>
              </a:prstGeom>
            </p:spPr>
          </p:pic>
        </p:grp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35EAD3EC-4BC5-447F-B9AB-A5005DD75504}"/>
                </a:ext>
              </a:extLst>
            </p:cNvPr>
            <p:cNvSpPr txBox="1"/>
            <p:nvPr/>
          </p:nvSpPr>
          <p:spPr>
            <a:xfrm>
              <a:off x="1857374" y="4588536"/>
              <a:ext cx="9877425" cy="16014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lnSpc>
                  <a:spcPct val="150000"/>
                </a:lnSpc>
                <a:spcBef>
                  <a:spcPts val="500"/>
                </a:spcBef>
              </a:pPr>
              <a:r>
                <a:rPr lang="en-US" altLang="zh-CN" sz="4800" b="1" dirty="0" err="1">
                  <a:solidFill>
                    <a:srgbClr val="4F81BD"/>
                  </a:solidFill>
                  <a:effectLst>
                    <a:outerShdw blurRad="12700" dist="38100" dir="240000" algn="tl">
                      <a:srgbClr val="4F81BD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Ôn</a:t>
              </a:r>
              <a:r>
                <a:rPr lang="en-US" altLang="zh-CN" sz="4800" b="1" dirty="0">
                  <a:solidFill>
                    <a:srgbClr val="4F81BD"/>
                  </a:solidFill>
                  <a:effectLst>
                    <a:outerShdw blurRad="12700" dist="38100" dir="240000" algn="tl">
                      <a:srgbClr val="4F81BD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>
                  <a:solidFill>
                    <a:srgbClr val="4F81BD"/>
                  </a:solidFill>
                  <a:effectLst>
                    <a:outerShdw blurRad="12700" dist="38100" dir="240000" algn="tl">
                      <a:srgbClr val="4F81BD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tập</a:t>
              </a:r>
              <a:r>
                <a:rPr lang="en-US" altLang="zh-CN" sz="4800" b="1" dirty="0">
                  <a:solidFill>
                    <a:srgbClr val="4F81BD"/>
                  </a:solidFill>
                  <a:effectLst>
                    <a:outerShdw blurRad="12700" dist="38100" dir="240000" algn="tl">
                      <a:srgbClr val="4F81BD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>
                  <a:solidFill>
                    <a:srgbClr val="4F81BD"/>
                  </a:solidFill>
                  <a:effectLst>
                    <a:outerShdw blurRad="12700" dist="38100" dir="240000" algn="tl">
                      <a:srgbClr val="4F81BD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lại</a:t>
              </a:r>
              <a:r>
                <a:rPr lang="en-US" altLang="zh-CN" sz="4800" b="1" dirty="0">
                  <a:solidFill>
                    <a:srgbClr val="4F81BD"/>
                  </a:solidFill>
                  <a:effectLst>
                    <a:outerShdw blurRad="12700" dist="38100" dir="240000" algn="tl">
                      <a:srgbClr val="4F81BD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>
                  <a:solidFill>
                    <a:srgbClr val="4F81BD"/>
                  </a:solidFill>
                  <a:effectLst>
                    <a:outerShdw blurRad="12700" dist="38100" dir="240000" algn="tl">
                      <a:srgbClr val="4F81BD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bàn</a:t>
              </a:r>
              <a:r>
                <a:rPr lang="en-US" altLang="zh-CN" sz="4800" b="1" dirty="0">
                  <a:solidFill>
                    <a:srgbClr val="4F81BD"/>
                  </a:solidFill>
                  <a:effectLst>
                    <a:outerShdw blurRad="12700" dist="38100" dir="240000" algn="tl">
                      <a:srgbClr val="4F81BD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>
                  <a:solidFill>
                    <a:srgbClr val="4F81BD"/>
                  </a:solidFill>
                  <a:effectLst>
                    <a:outerShdw blurRad="12700" dist="38100" dir="240000" algn="tl">
                      <a:srgbClr val="4F81BD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học</a:t>
              </a:r>
              <a:endParaRPr lang="zh-CN" altLang="en-US" sz="4800" b="1" dirty="0">
                <a:solidFill>
                  <a:srgbClr val="4F81BD"/>
                </a:solidFill>
                <a:effectLst>
                  <a:outerShdw blurRad="12700" dist="38100" dir="240000" algn="tl">
                    <a:srgbClr val="4F81BD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7AF82F25-9CCA-4D3E-A758-1B5F31E5C018}"/>
              </a:ext>
            </a:extLst>
          </p:cNvPr>
          <p:cNvGrpSpPr/>
          <p:nvPr/>
        </p:nvGrpSpPr>
        <p:grpSpPr>
          <a:xfrm>
            <a:off x="2082800" y="4394200"/>
            <a:ext cx="11684000" cy="1798598"/>
            <a:chOff x="-3187882" y="5215682"/>
            <a:chExt cx="17526000" cy="2697897"/>
          </a:xfrm>
        </p:grpSpPr>
        <p:grpSp>
          <p:nvGrpSpPr>
            <p:cNvPr id="9" name="Group 8">
              <a:extLst>
                <a:ext uri="{FF2B5EF4-FFF2-40B4-BE49-F238E27FC236}">
                  <a16:creationId xmlns="" xmlns:a16="http://schemas.microsoft.com/office/drawing/2014/main" id="{74B0F311-8107-4B84-B454-7BDF9DE44A37}"/>
                </a:ext>
              </a:extLst>
            </p:cNvPr>
            <p:cNvGrpSpPr/>
            <p:nvPr/>
          </p:nvGrpSpPr>
          <p:grpSpPr>
            <a:xfrm>
              <a:off x="-3187882" y="5215682"/>
              <a:ext cx="17526000" cy="2697897"/>
              <a:chOff x="-3035482" y="4430368"/>
              <a:chExt cx="17526000" cy="2697897"/>
            </a:xfrm>
          </p:grpSpPr>
          <p:pic>
            <p:nvPicPr>
              <p:cNvPr id="11" name="Picture 10" descr="A picture containing light&#10;&#10;Description automatically generated">
                <a:extLst>
                  <a:ext uri="{FF2B5EF4-FFF2-40B4-BE49-F238E27FC236}">
                    <a16:creationId xmlns="" xmlns:a16="http://schemas.microsoft.com/office/drawing/2014/main" id="{6B4D696D-92AB-42A3-8011-6D5D1F0DE0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80" t="18635" r="180" b="65512"/>
              <a:stretch/>
            </p:blipFill>
            <p:spPr>
              <a:xfrm flipH="1">
                <a:off x="-3035482" y="4430368"/>
                <a:ext cx="17526000" cy="2697897"/>
              </a:xfrm>
              <a:prstGeom prst="rect">
                <a:avLst/>
              </a:prstGeom>
            </p:spPr>
          </p:pic>
          <p:pic>
            <p:nvPicPr>
              <p:cNvPr id="12" name="Picture 11" descr="A picture containing text&#10;&#10;Description automatically generated">
                <a:extLst>
                  <a:ext uri="{FF2B5EF4-FFF2-40B4-BE49-F238E27FC236}">
                    <a16:creationId xmlns="" xmlns:a16="http://schemas.microsoft.com/office/drawing/2014/main" id="{9C7ECBF4-E615-411B-B3A6-ED1A4D3BF26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7040" b="30280" l="45440" r="65240">
                            <a14:foregroundMark x1="54920" y1="10160" x2="57480" y2="15680"/>
                            <a14:foregroundMark x1="51960" y1="9080" x2="59720" y2="12000"/>
                            <a14:foregroundMark x1="54560" y1="9440" x2="61200" y2="13840"/>
                            <a14:foregroundMark x1="59320" y1="10920" x2="59320" y2="15320"/>
                            <a14:foregroundMark x1="57480" y1="10160" x2="62088" y2="12583"/>
                            <a14:foregroundMark x1="59720" y1="11280" x2="59720" y2="11280"/>
                            <a14:foregroundMark x1="50120" y1="22320" x2="49000" y2="25640"/>
                            <a14:foregroundMark x1="47920" y1="21960" x2="49760" y2="26000"/>
                            <a14:foregroundMark x1="48280" y1="21960" x2="52720" y2="27120"/>
                            <a14:foregroundMark x1="47560" y1="23440" x2="49400" y2="26760"/>
                            <a14:foregroundMark x1="48280" y1="22680" x2="50799" y2="26763"/>
                            <a14:foregroundMark x1="47560" y1="23080" x2="51464" y2="26689"/>
                            <a14:foregroundMark x1="47560" y1="22680" x2="50816" y2="27387"/>
                            <a14:foregroundMark x1="47160" y1="21960" x2="57880" y2="26400"/>
                            <a14:foregroundMark x1="57480" y1="8680" x2="60080" y2="12000"/>
                            <a14:foregroundMark x1="59320" y1="9440" x2="61637" y2="12399"/>
                            <a14:foregroundMark x1="61080" y1="13348" x2="61560" y2="14600"/>
                            <a14:foregroundMark x1="59720" y1="9800" x2="60808" y2="12638"/>
                            <a14:foregroundMark x1="53080" y1="7960" x2="60440" y2="10920"/>
                            <a14:foregroundMark x1="59320" y1="9440" x2="59320" y2="14600"/>
                            <a14:foregroundMark x1="49000" y1="24160" x2="55078" y2="27199"/>
                            <a14:foregroundMark x1="51920" y1="7240" x2="55080" y2="7400"/>
                            <a14:foregroundMark x1="55080" y1="7400" x2="57320" y2="8040"/>
                            <a14:foregroundMark x1="57320" y1="8040" x2="58240" y2="8640"/>
                            <a14:foregroundMark x1="52400" y1="7240" x2="56280" y2="7520"/>
                            <a14:foregroundMark x1="56280" y1="7520" x2="58560" y2="8600"/>
                            <a14:foregroundMark x1="52880" y1="7440" x2="59000" y2="8840"/>
                            <a14:foregroundMark x1="59000" y1="8840" x2="60520" y2="11080"/>
                            <a14:foregroundMark x1="59880" y1="10000" x2="60840" y2="11040"/>
                            <a14:foregroundMark x1="60840" y1="11040" x2="60880" y2="11160"/>
                            <a14:foregroundMark x1="60080" y1="10160" x2="60880" y2="11360"/>
                            <a14:foregroundMark x1="60880" y1="11360" x2="60880" y2="11440"/>
                            <a14:foregroundMark x1="60120" y1="9920" x2="61120" y2="11160"/>
                            <a14:foregroundMark x1="60240" y1="10000" x2="61160" y2="10840"/>
                            <a14:foregroundMark x1="61160" y1="10840" x2="61200" y2="10920"/>
                            <a14:foregroundMark x1="47480" y1="23160" x2="48960" y2="26000"/>
                            <a14:foregroundMark x1="48400" y1="26040" x2="48560" y2="26080"/>
                            <a14:foregroundMark x1="47280" y1="23400" x2="47560" y2="25160"/>
                            <a14:foregroundMark x1="47480" y1="22720" x2="46960" y2="25240"/>
                            <a14:foregroundMark x1="47280" y1="22360" x2="47506" y2="24691"/>
                            <a14:backgroundMark x1="62640" y1="10920" x2="63400" y2="14960"/>
                            <a14:backgroundMark x1="55280" y1="30440" x2="58240" y2="29320"/>
                            <a14:backgroundMark x1="54560" y1="29320" x2="58600" y2="28960"/>
                            <a14:backgroundMark x1="56040" y1="28960" x2="58600" y2="28600"/>
                            <a14:backgroundMark x1="46880" y1="24720" x2="46920" y2="25600"/>
                            <a14:backgroundMark x1="50920" y1="27600" x2="51880" y2="27720"/>
                            <a14:backgroundMark x1="50600" y1="27560" x2="51560" y2="27680"/>
                            <a14:backgroundMark x1="50160" y1="27720" x2="51080" y2="27600"/>
                            <a14:backgroundMark x1="50680" y1="27480" x2="51560" y2="28560"/>
                            <a14:backgroundMark x1="50520" y1="27480" x2="50960" y2="27480"/>
                            <a14:backgroundMark x1="56080" y1="27560" x2="57360" y2="28160"/>
                            <a14:backgroundMark x1="55280" y1="27560" x2="55960" y2="27680"/>
                            <a14:backgroundMark x1="55000" y1="27400" x2="55640" y2="27400"/>
                            <a14:backgroundMark x1="50480" y1="27520" x2="51120" y2="27520"/>
                            <a14:backgroundMark x1="54880" y1="27520" x2="55640" y2="27480"/>
                            <a14:backgroundMark x1="61880" y1="12280" x2="62200" y2="12880"/>
                            <a14:backgroundMark x1="64480" y1="13240" x2="64480" y2="14680"/>
                            <a14:backgroundMark x1="61800" y1="12320" x2="62040" y2="13040"/>
                            <a14:backgroundMark x1="62320" y1="12240" x2="62200" y2="1316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249" t="4150" r="34763" b="66796"/>
              <a:stretch/>
            </p:blipFill>
            <p:spPr>
              <a:xfrm>
                <a:off x="0" y="4635599"/>
                <a:ext cx="1379512" cy="1822866"/>
              </a:xfrm>
              <a:prstGeom prst="rect">
                <a:avLst/>
              </a:prstGeom>
            </p:spPr>
          </p:pic>
        </p:grp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D23F7AC8-2C26-4146-B4BB-B0114CDBBC01}"/>
                </a:ext>
              </a:extLst>
            </p:cNvPr>
            <p:cNvSpPr txBox="1"/>
            <p:nvPr/>
          </p:nvSpPr>
          <p:spPr>
            <a:xfrm>
              <a:off x="1303312" y="5320387"/>
              <a:ext cx="9136088" cy="16014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630">
                <a:lnSpc>
                  <a:spcPct val="150000"/>
                </a:lnSpc>
                <a:spcBef>
                  <a:spcPts val="500"/>
                </a:spcBef>
              </a:pPr>
              <a:r>
                <a:rPr lang="en-US" altLang="zh-CN" sz="4800" b="1">
                  <a:solidFill>
                    <a:srgbClr val="D3882C"/>
                  </a:solidFill>
                  <a:effectLst>
                    <a:outerShdw blurRad="12700" dist="38100" dir="240000" algn="tl">
                      <a:srgbClr val="F79646">
                        <a:lumMod val="60000"/>
                        <a:lumOff val="40000"/>
                      </a:srgbClr>
                    </a:outerShdw>
                  </a:effectLst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Chuẩn bị tiết tiếp theo.</a:t>
              </a:r>
              <a:endParaRPr lang="zh-CN" altLang="en-US" sz="4800" b="1" dirty="0">
                <a:solidFill>
                  <a:srgbClr val="D3882C"/>
                </a:solidFill>
                <a:effectLst>
                  <a:outerShdw blurRad="12700" dist="38100" dir="240000" algn="tl">
                    <a:srgbClr val="F7964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图片 14">
            <a:extLst>
              <a:ext uri="{FF2B5EF4-FFF2-40B4-BE49-F238E27FC236}">
                <a16:creationId xmlns="" xmlns:a16="http://schemas.microsoft.com/office/drawing/2014/main" id="{E047EFA8-C9F0-4032-B84F-E7B5C8E2150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32" b="60830"/>
          <a:stretch/>
        </p:blipFill>
        <p:spPr>
          <a:xfrm rot="12117602" flipV="1">
            <a:off x="8267888" y="402493"/>
            <a:ext cx="3480489" cy="2972211"/>
          </a:xfrm>
          <a:prstGeom prst="rect">
            <a:avLst/>
          </a:prstGeom>
        </p:spPr>
      </p:pic>
      <p:pic>
        <p:nvPicPr>
          <p:cNvPr id="14" name="图片 7">
            <a:extLst>
              <a:ext uri="{FF2B5EF4-FFF2-40B4-BE49-F238E27FC236}">
                <a16:creationId xmlns="" xmlns:a16="http://schemas.microsoft.com/office/drawing/2014/main" id="{D658BCD3-8D73-45F5-AFEF-9797D3D9F3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607" y="5138643"/>
            <a:ext cx="1469370" cy="1909301"/>
          </a:xfrm>
          <a:prstGeom prst="rect">
            <a:avLst/>
          </a:prstGeom>
        </p:spPr>
      </p:pic>
      <p:pic>
        <p:nvPicPr>
          <p:cNvPr id="15" name="图片 11">
            <a:extLst>
              <a:ext uri="{FF2B5EF4-FFF2-40B4-BE49-F238E27FC236}">
                <a16:creationId xmlns="" xmlns:a16="http://schemas.microsoft.com/office/drawing/2014/main" id="{795F8E06-4967-4DAD-94D5-94DAA5A69A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67" y="154629"/>
            <a:ext cx="1572966" cy="1906180"/>
          </a:xfrm>
          <a:prstGeom prst="rect">
            <a:avLst/>
          </a:prstGeom>
        </p:spPr>
      </p:pic>
      <p:pic>
        <p:nvPicPr>
          <p:cNvPr id="16" name="图片 14">
            <a:extLst>
              <a:ext uri="{FF2B5EF4-FFF2-40B4-BE49-F238E27FC236}">
                <a16:creationId xmlns="" xmlns:a16="http://schemas.microsoft.com/office/drawing/2014/main" id="{559BDC25-77C2-4454-9D09-8B0B0353F03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5" t="81258" r="-3853" b="-3854"/>
          <a:stretch/>
        </p:blipFill>
        <p:spPr>
          <a:xfrm rot="12117602" flipV="1">
            <a:off x="545614" y="3940510"/>
            <a:ext cx="3480489" cy="171461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64E8939D-67FF-925F-C6AA-4C282F63C25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09550" y="776097"/>
            <a:ext cx="12192000" cy="128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2528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CDAFF8A-6B6A-43BE-8BC3-71EEB293DF0F}"/>
              </a:ext>
            </a:extLst>
          </p:cNvPr>
          <p:cNvSpPr txBox="1"/>
          <p:nvPr/>
        </p:nvSpPr>
        <p:spPr>
          <a:xfrm>
            <a:off x="1524000" y="7899400"/>
            <a:ext cx="11560297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altLang="zh-CN" sz="9200" b="1">
                <a:ln w="28575">
                  <a:solidFill>
                    <a:prstClr val="white"/>
                  </a:solidFill>
                </a:ln>
                <a:gradFill>
                  <a:gsLst>
                    <a:gs pos="3000">
                      <a:srgbClr val="B8ECF7"/>
                    </a:gs>
                    <a:gs pos="33000">
                      <a:srgbClr val="5DC1E3"/>
                    </a:gs>
                    <a:gs pos="71000">
                      <a:srgbClr val="2571A4"/>
                    </a:gs>
                    <a:gs pos="51000">
                      <a:srgbClr val="1F497D">
                        <a:lumMod val="60000"/>
                        <a:lumOff val="40000"/>
                      </a:srgbClr>
                    </a:gs>
                  </a:gsLst>
                  <a:lin ang="5400000" scaled="1"/>
                </a:gradFill>
                <a:effectLst>
                  <a:outerShdw blurRad="12700" dist="101600" dir="240000" algn="t" rotWithShape="0">
                    <a:prstClr val="white"/>
                  </a:outerShdw>
                </a:effectLst>
                <a:latin typeface="UTM Showcard" panose="02040603050506020204" pitchFamily="18" charset="0"/>
                <a:ea typeface="方正卡通简体" pitchFamily="65" charset="-122"/>
                <a:cs typeface="Arial" pitchFamily="34" charset="0"/>
              </a:rPr>
              <a:t>Chúc CÁC em</a:t>
            </a:r>
          </a:p>
          <a:p>
            <a:pPr algn="ctr" defTabSz="609630"/>
            <a:r>
              <a:rPr lang="en-US" altLang="zh-CN" sz="9200" b="1">
                <a:ln w="28575">
                  <a:solidFill>
                    <a:prstClr val="white"/>
                  </a:solidFill>
                </a:ln>
                <a:gradFill>
                  <a:gsLst>
                    <a:gs pos="3000">
                      <a:srgbClr val="B8ECF7"/>
                    </a:gs>
                    <a:gs pos="33000">
                      <a:srgbClr val="5DC1E3"/>
                    </a:gs>
                    <a:gs pos="71000">
                      <a:srgbClr val="2571A4"/>
                    </a:gs>
                    <a:gs pos="51000">
                      <a:srgbClr val="1F497D">
                        <a:lumMod val="60000"/>
                        <a:lumOff val="40000"/>
                      </a:srgbClr>
                    </a:gs>
                  </a:gsLst>
                  <a:lin ang="5400000" scaled="1"/>
                </a:gradFill>
                <a:effectLst>
                  <a:outerShdw blurRad="12700" dist="101600" dir="240000" algn="t" rotWithShape="0">
                    <a:prstClr val="white"/>
                  </a:outerShdw>
                </a:effectLst>
                <a:latin typeface="UTM Showcard" panose="02040603050506020204" pitchFamily="18" charset="0"/>
                <a:ea typeface="方正卡通简体" pitchFamily="65" charset="-122"/>
                <a:cs typeface="Arial" pitchFamily="34" charset="0"/>
              </a:rPr>
              <a:t>						Học tốt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603DC49-2066-4E83-9BB5-C389DAD34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82800" y="1461179"/>
            <a:ext cx="15611429" cy="391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3289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"/>
                            </p:stCondLst>
                            <p:childTnLst>
                              <p:par>
                                <p:cTn id="11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0556E-6 -2.71605E-6 L -1.80556E-6 -0.07207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F76EC0EC-59FE-4EDC-B647-556BA5DB249B}"/>
              </a:ext>
            </a:extLst>
          </p:cNvPr>
          <p:cNvSpPr/>
          <p:nvPr/>
        </p:nvSpPr>
        <p:spPr>
          <a:xfrm>
            <a:off x="518968" y="397452"/>
            <a:ext cx="11154064" cy="6063096"/>
          </a:xfrm>
          <a:prstGeom prst="roundRect">
            <a:avLst>
              <a:gd name="adj" fmla="val 18836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>
              <a:defRPr/>
            </a:pPr>
            <a:endParaRPr lang="en-US">
              <a:solidFill>
                <a:prstClr val="white"/>
              </a:solidFill>
              <a:latin typeface="Arial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2A80049-23D2-43B7-9F06-7CA0530371F1}"/>
              </a:ext>
            </a:extLst>
          </p:cNvPr>
          <p:cNvSpPr txBox="1"/>
          <p:nvPr/>
        </p:nvSpPr>
        <p:spPr>
          <a:xfrm>
            <a:off x="1838325" y="866775"/>
            <a:ext cx="805815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US" sz="4400" b="1" dirty="0">
                <a:solidFill>
                  <a:sysClr val="windowText" lastClr="00000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Đ</a:t>
            </a:r>
            <a:r>
              <a:rPr lang="vi-VN" sz="4400" b="1" dirty="0">
                <a:solidFill>
                  <a:sysClr val="windowText" lastClr="00000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ọc một số câu thơ, ca dao nói về thiên nhiên vùng Nam Bộ.</a:t>
            </a:r>
            <a:endParaRPr lang="en-US" sz="4400" dirty="0">
              <a:solidFill>
                <a:sysClr val="windowText" lastClr="000000"/>
              </a:solidFill>
              <a:effectLst>
                <a:outerShdw blurRad="12700" dist="38100" dir="240000" algn="tl">
                  <a:srgbClr val="92D050"/>
                </a:outerShdw>
              </a:effectLst>
              <a:latin typeface="Calibri (Headings)"/>
            </a:endParaRPr>
          </a:p>
        </p:txBody>
      </p:sp>
      <p:pic>
        <p:nvPicPr>
          <p:cNvPr id="8" name="Picture 2" descr="Tích Cực Hình ảnh PNG | Vector Và Các Tập Tin PSD | Tải Về Miễn Phí Trên  Pngtree">
            <a:extLst>
              <a:ext uri="{FF2B5EF4-FFF2-40B4-BE49-F238E27FC236}">
                <a16:creationId xmlns="" xmlns:a16="http://schemas.microsoft.com/office/drawing/2014/main" id="{115DD87C-EB39-4E71-85E8-603649D5D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00" y="2006600"/>
            <a:ext cx="5279986" cy="5279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7373521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F76EC0EC-59FE-4EDC-B647-556BA5DB249B}"/>
              </a:ext>
            </a:extLst>
          </p:cNvPr>
          <p:cNvSpPr/>
          <p:nvPr/>
        </p:nvSpPr>
        <p:spPr>
          <a:xfrm>
            <a:off x="518968" y="397452"/>
            <a:ext cx="11154064" cy="6063096"/>
          </a:xfrm>
          <a:prstGeom prst="roundRect">
            <a:avLst>
              <a:gd name="adj" fmla="val 18836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>
              <a:defRPr/>
            </a:pPr>
            <a:endParaRPr lang="en-US">
              <a:solidFill>
                <a:prstClr val="white"/>
              </a:solidFill>
              <a:latin typeface="Arial" panose="020F0502020204030204"/>
            </a:endParaRPr>
          </a:p>
        </p:txBody>
      </p:sp>
      <p:pic>
        <p:nvPicPr>
          <p:cNvPr id="6" name="Picture 5" descr="A picture containing light&#10;&#10;Description automatically generated">
            <a:extLst>
              <a:ext uri="{FF2B5EF4-FFF2-40B4-BE49-F238E27FC236}">
                <a16:creationId xmlns="" xmlns:a16="http://schemas.microsoft.com/office/drawing/2014/main" id="{3D64CD54-3C8E-4816-B304-200E29C16C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" b="83333"/>
          <a:stretch/>
        </p:blipFill>
        <p:spPr>
          <a:xfrm flipH="1">
            <a:off x="-168278" y="206452"/>
            <a:ext cx="13360401" cy="3289223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="" xmlns:a16="http://schemas.microsoft.com/office/drawing/2014/main" id="{1C1026C6-C0C1-41E6-8D29-87DEAA71FD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4" r="31544"/>
          <a:stretch/>
        </p:blipFill>
        <p:spPr>
          <a:xfrm flipH="1">
            <a:off x="-1" y="-1"/>
            <a:ext cx="2152701" cy="2908455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="" xmlns:a16="http://schemas.microsoft.com/office/drawing/2014/main" id="{0B90D657-3C64-4350-ACCB-B7F433C4CF5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2"/>
          <a:stretch/>
        </p:blipFill>
        <p:spPr>
          <a:xfrm flipH="1">
            <a:off x="863600" y="-1"/>
            <a:ext cx="1839816" cy="13435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3000B3D-659E-4E3B-86E6-87564E9268ED}"/>
              </a:ext>
            </a:extLst>
          </p:cNvPr>
          <p:cNvSpPr txBox="1"/>
          <p:nvPr/>
        </p:nvSpPr>
        <p:spPr>
          <a:xfrm>
            <a:off x="1847901" y="947202"/>
            <a:ext cx="859149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/>
            <a:r>
              <a:rPr lang="vi-VN" sz="3600" b="1" dirty="0">
                <a:solidFill>
                  <a:srgbClr val="00206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“Tháp Mười nước mặn, đồng chua</a:t>
            </a:r>
          </a:p>
          <a:p>
            <a:pPr algn="r" defTabSz="609630"/>
            <a:r>
              <a:rPr lang="vi-VN" sz="3600" b="1" dirty="0">
                <a:solidFill>
                  <a:srgbClr val="00206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Nửa mùa nắng cháy, nửa mùa nước dâng”  (Ca dao)</a:t>
            </a:r>
          </a:p>
        </p:txBody>
      </p:sp>
      <p:pic>
        <p:nvPicPr>
          <p:cNvPr id="3" name="Picture 2" descr="A picture containing light&#10;&#10;Description automatically generated">
            <a:extLst>
              <a:ext uri="{FF2B5EF4-FFF2-40B4-BE49-F238E27FC236}">
                <a16:creationId xmlns="" xmlns:a16="http://schemas.microsoft.com/office/drawing/2014/main" id="{89949B17-B1A5-F313-038C-E87FCA7622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" b="83333"/>
          <a:stretch/>
        </p:blipFill>
        <p:spPr>
          <a:xfrm flipH="1">
            <a:off x="-73028" y="3111577"/>
            <a:ext cx="13360401" cy="32892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9E56318-7B15-6D0D-A44A-0374AF2B33BE}"/>
              </a:ext>
            </a:extLst>
          </p:cNvPr>
          <p:cNvSpPr txBox="1"/>
          <p:nvPr/>
        </p:nvSpPr>
        <p:spPr>
          <a:xfrm>
            <a:off x="2057451" y="4004727"/>
            <a:ext cx="85914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/>
            <a:r>
              <a:rPr lang="vi-VN" sz="3600" b="1" dirty="0">
                <a:solidFill>
                  <a:srgbClr val="00206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Đồng Tháp Mười cò bay thẳng cánh</a:t>
            </a:r>
          </a:p>
          <a:p>
            <a:pPr algn="ctr" defTabSz="609630"/>
            <a:r>
              <a:rPr lang="vi-VN" sz="3600" b="1" dirty="0">
                <a:solidFill>
                  <a:srgbClr val="00206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Nước Tháp Mười lóng lánh cá tôm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.</a:t>
            </a:r>
            <a:endParaRPr lang="vi-VN" sz="3600" b="1" dirty="0">
              <a:solidFill>
                <a:srgbClr val="002060"/>
              </a:solidFill>
              <a:effectLst>
                <a:outerShdw blurRad="12700" dist="38100" dir="240000" algn="tl">
                  <a:srgbClr val="92D050"/>
                </a:outerShdw>
              </a:effectLst>
              <a:latin typeface="Calibri (Headings)"/>
            </a:endParaRPr>
          </a:p>
        </p:txBody>
      </p:sp>
    </p:spTree>
    <p:extLst>
      <p:ext uri="{BB962C8B-B14F-4D97-AF65-F5344CB8AC3E}">
        <p14:creationId xmlns:p14="http://schemas.microsoft.com/office/powerpoint/2010/main" val="2194278994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remium Vector | Summer landscape with a waterfall">
            <a:extLst>
              <a:ext uri="{FF2B5EF4-FFF2-40B4-BE49-F238E27FC236}">
                <a16:creationId xmlns="" xmlns:a16="http://schemas.microsoft.com/office/drawing/2014/main" id="{7E3DAC8B-7152-41F0-8CED-286A1A2BF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0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1950B5B-4C02-6EBB-6FEF-BE0EC43A9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660" y="1893835"/>
            <a:ext cx="10486029" cy="267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0600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ree Vector | Natural landscape - background for video conferencing">
            <a:extLst>
              <a:ext uri="{FF2B5EF4-FFF2-40B4-BE49-F238E27FC236}">
                <a16:creationId xmlns="" xmlns:a16="http://schemas.microsoft.com/office/drawing/2014/main" id="{60F2E054-0A79-4554-B1FD-87BE833A5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524" y="-1954"/>
            <a:ext cx="12240523" cy="719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14">
            <a:extLst>
              <a:ext uri="{FF2B5EF4-FFF2-40B4-BE49-F238E27FC236}">
                <a16:creationId xmlns="" xmlns:a16="http://schemas.microsoft.com/office/drawing/2014/main" id="{E047EFA8-C9F0-4032-B84F-E7B5C8E215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32" b="60830"/>
          <a:stretch/>
        </p:blipFill>
        <p:spPr>
          <a:xfrm rot="12117602" flipV="1">
            <a:off x="8267888" y="402493"/>
            <a:ext cx="3480489" cy="2972211"/>
          </a:xfrm>
          <a:prstGeom prst="rect">
            <a:avLst/>
          </a:prstGeom>
        </p:spPr>
      </p:pic>
      <p:pic>
        <p:nvPicPr>
          <p:cNvPr id="14" name="图片 7">
            <a:extLst>
              <a:ext uri="{FF2B5EF4-FFF2-40B4-BE49-F238E27FC236}">
                <a16:creationId xmlns="" xmlns:a16="http://schemas.microsoft.com/office/drawing/2014/main" id="{D658BCD3-8D73-45F5-AFEF-9797D3D9F3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173" y="3821583"/>
            <a:ext cx="1469370" cy="1909301"/>
          </a:xfrm>
          <a:prstGeom prst="rect">
            <a:avLst/>
          </a:prstGeom>
        </p:spPr>
      </p:pic>
      <p:pic>
        <p:nvPicPr>
          <p:cNvPr id="15" name="图片 11">
            <a:extLst>
              <a:ext uri="{FF2B5EF4-FFF2-40B4-BE49-F238E27FC236}">
                <a16:creationId xmlns="" xmlns:a16="http://schemas.microsoft.com/office/drawing/2014/main" id="{795F8E06-4967-4DAD-94D5-94DAA5A69A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67" y="154629"/>
            <a:ext cx="1572966" cy="1906180"/>
          </a:xfrm>
          <a:prstGeom prst="rect">
            <a:avLst/>
          </a:prstGeom>
        </p:spPr>
      </p:pic>
      <p:pic>
        <p:nvPicPr>
          <p:cNvPr id="2" name="Picture 1" descr="A picture containing light&#10;&#10;Description automatically generated">
            <a:extLst>
              <a:ext uri="{FF2B5EF4-FFF2-40B4-BE49-F238E27FC236}">
                <a16:creationId xmlns="" xmlns:a16="http://schemas.microsoft.com/office/drawing/2014/main" id="{DAB8D26E-933D-2FAC-99A4-0E83250C5BE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77" t="34147" r="6177" b="50000"/>
          <a:stretch/>
        </p:blipFill>
        <p:spPr>
          <a:xfrm flipH="1">
            <a:off x="612980" y="1254434"/>
            <a:ext cx="13007602" cy="33366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16F7830-903F-3426-BB9B-7E8FFF7F0199}"/>
              </a:ext>
            </a:extLst>
          </p:cNvPr>
          <p:cNvSpPr txBox="1"/>
          <p:nvPr/>
        </p:nvSpPr>
        <p:spPr>
          <a:xfrm>
            <a:off x="2581373" y="1960513"/>
            <a:ext cx="73627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nl-NL" sz="5400" b="1" dirty="0"/>
              <a:t>Hoạt động 1: Tìm hiểu về đặc điểm thiên nhiên </a:t>
            </a:r>
            <a:endParaRPr lang="en-US" altLang="zh-CN" sz="13800" b="1" dirty="0">
              <a:ln w="28575">
                <a:solidFill>
                  <a:prstClr val="white"/>
                </a:solidFill>
              </a:ln>
              <a:solidFill>
                <a:srgbClr val="28692E"/>
              </a:solidFill>
              <a:effectLst>
                <a:outerShdw blurRad="12700" dist="101600" dir="240000" algn="t" rotWithShape="0">
                  <a:srgbClr val="B8DEF3"/>
                </a:outerShdw>
              </a:effectLst>
              <a:latin typeface="UTM Showcard" panose="02040603050506020204" pitchFamily="18" charset="0"/>
              <a:ea typeface="方正卡通简体" pitchFamily="65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4752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2.59259E-6 L -1.875E-6 -0.07199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F76EC0EC-59FE-4EDC-B647-556BA5DB249B}"/>
              </a:ext>
            </a:extLst>
          </p:cNvPr>
          <p:cNvSpPr/>
          <p:nvPr/>
        </p:nvSpPr>
        <p:spPr>
          <a:xfrm>
            <a:off x="152400" y="222667"/>
            <a:ext cx="11887200" cy="6412667"/>
          </a:xfrm>
          <a:prstGeom prst="roundRect">
            <a:avLst>
              <a:gd name="adj" fmla="val 12649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>
              <a:defRPr/>
            </a:pPr>
            <a:endParaRPr lang="en-US">
              <a:solidFill>
                <a:prstClr val="white"/>
              </a:solidFill>
              <a:latin typeface="Arial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B9F6579-9CDD-4DE7-BC4D-0AA38CF63973}"/>
              </a:ext>
            </a:extLst>
          </p:cNvPr>
          <p:cNvSpPr txBox="1"/>
          <p:nvPr/>
        </p:nvSpPr>
        <p:spPr>
          <a:xfrm>
            <a:off x="311150" y="279817"/>
            <a:ext cx="52419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/>
            <a:r>
              <a:rPr lang="en-US" sz="3600" b="1" dirty="0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c)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Tìm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hiểu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về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sông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12700" dist="38100" dir="240000" algn="tl">
                    <a:srgbClr val="92D050"/>
                  </a:outerShdw>
                </a:effectLst>
                <a:latin typeface="Calibri (Headings)"/>
              </a:rPr>
              <a:t>ngòi</a:t>
            </a:r>
            <a:endParaRPr lang="en-US" sz="3600" dirty="0">
              <a:solidFill>
                <a:srgbClr val="0070C0"/>
              </a:solidFill>
              <a:effectLst>
                <a:outerShdw blurRad="12700" dist="38100" dir="240000" algn="tl">
                  <a:srgbClr val="92D050"/>
                </a:outerShdw>
              </a:effectLst>
              <a:latin typeface="Calibri (Headings)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CD8D2E0C-B006-82FB-0FAD-5E26537B2BA1}"/>
              </a:ext>
            </a:extLst>
          </p:cNvPr>
          <p:cNvSpPr/>
          <p:nvPr/>
        </p:nvSpPr>
        <p:spPr>
          <a:xfrm>
            <a:off x="205901" y="1562100"/>
            <a:ext cx="5556724" cy="4171950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Đọc thông tin và quan sát hình 1, em hãy: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2060"/>
                </a:solidFill>
                <a:latin typeface="Calibri" panose="020F0502020204030204"/>
              </a:rPr>
              <a:t>- Kể tên và chỉ một số sông lớn ở vùng Nam Bộ trên lược đồ.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2060"/>
                </a:solidFill>
                <a:latin typeface="Calibri" panose="020F0502020204030204"/>
              </a:rPr>
              <a:t>- Nêu đặc điểm của sông ngòi ở vùng Nam Bộ.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6D10827-A0CE-DCC4-CF13-E7C6A31248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2637" y="719137"/>
            <a:ext cx="5781675" cy="545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51002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F76EC0EC-59FE-4EDC-B647-556BA5DB249B}"/>
              </a:ext>
            </a:extLst>
          </p:cNvPr>
          <p:cNvSpPr/>
          <p:nvPr/>
        </p:nvSpPr>
        <p:spPr>
          <a:xfrm>
            <a:off x="152400" y="222667"/>
            <a:ext cx="11887200" cy="6412667"/>
          </a:xfrm>
          <a:prstGeom prst="roundRect">
            <a:avLst>
              <a:gd name="adj" fmla="val 12649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>
              <a:defRPr/>
            </a:pPr>
            <a:endParaRPr lang="en-US">
              <a:solidFill>
                <a:prstClr val="white"/>
              </a:solidFill>
              <a:latin typeface="Arial" panose="020F0502020204030204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B910C90B-4192-BA8F-FA2E-B039A946CDE2}"/>
              </a:ext>
            </a:extLst>
          </p:cNvPr>
          <p:cNvSpPr/>
          <p:nvPr/>
        </p:nvSpPr>
        <p:spPr>
          <a:xfrm>
            <a:off x="2653825" y="85725"/>
            <a:ext cx="6709249" cy="866775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M</a:t>
            </a: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ột số sông lớn ở vùng Nam Bộ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6D83C73-256E-4410-F356-B66A65B309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0725" y="1155914"/>
            <a:ext cx="5672137" cy="535442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="" xmlns:a16="http://schemas.microsoft.com/office/drawing/2014/main" id="{FE553704-82B9-ED2B-18EE-24DB4D132344}"/>
              </a:ext>
            </a:extLst>
          </p:cNvPr>
          <p:cNvSpPr/>
          <p:nvPr/>
        </p:nvSpPr>
        <p:spPr>
          <a:xfrm>
            <a:off x="10182225" y="2238375"/>
            <a:ext cx="457200" cy="4667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825EEF6-2DFC-222E-A583-54DC6D665264}"/>
              </a:ext>
            </a:extLst>
          </p:cNvPr>
          <p:cNvSpPr txBox="1"/>
          <p:nvPr/>
        </p:nvSpPr>
        <p:spPr>
          <a:xfrm>
            <a:off x="990600" y="1400175"/>
            <a:ext cx="3895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</a:rPr>
              <a:t>Sông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Đồng</a:t>
            </a:r>
            <a:r>
              <a:rPr lang="en-US" sz="3200" b="1" dirty="0">
                <a:solidFill>
                  <a:srgbClr val="FF0000"/>
                </a:solidFill>
              </a:rPr>
              <a:t> Nai</a:t>
            </a: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F7024B2C-E970-50E1-7975-9F5884381EFE}"/>
              </a:ext>
            </a:extLst>
          </p:cNvPr>
          <p:cNvSpPr/>
          <p:nvPr/>
        </p:nvSpPr>
        <p:spPr>
          <a:xfrm>
            <a:off x="8477250" y="3248026"/>
            <a:ext cx="476250" cy="5048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7AC69C2-09DD-0C7E-0173-EFDDFCF3A231}"/>
              </a:ext>
            </a:extLst>
          </p:cNvPr>
          <p:cNvSpPr txBox="1"/>
          <p:nvPr/>
        </p:nvSpPr>
        <p:spPr>
          <a:xfrm>
            <a:off x="981075" y="2105025"/>
            <a:ext cx="3895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</a:rPr>
              <a:t>Sông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Tiền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5A30E6AD-68FD-61A4-4B59-D21A5488CDA6}"/>
              </a:ext>
            </a:extLst>
          </p:cNvPr>
          <p:cNvSpPr/>
          <p:nvPr/>
        </p:nvSpPr>
        <p:spPr>
          <a:xfrm>
            <a:off x="7924800" y="3095626"/>
            <a:ext cx="476250" cy="5048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5B807D69-C568-B9BA-B3BE-69A5DF65CA97}"/>
              </a:ext>
            </a:extLst>
          </p:cNvPr>
          <p:cNvSpPr txBox="1"/>
          <p:nvPr/>
        </p:nvSpPr>
        <p:spPr>
          <a:xfrm>
            <a:off x="990600" y="2771775"/>
            <a:ext cx="3895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</a:rPr>
              <a:t>Sông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Hậu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769215E9-25A7-4D53-2781-F2BB4171A269}"/>
              </a:ext>
            </a:extLst>
          </p:cNvPr>
          <p:cNvSpPr/>
          <p:nvPr/>
        </p:nvSpPr>
        <p:spPr>
          <a:xfrm>
            <a:off x="9382124" y="2476500"/>
            <a:ext cx="561975" cy="5714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8DD3C1A-4993-6EFB-7BD5-387C26673932}"/>
              </a:ext>
            </a:extLst>
          </p:cNvPr>
          <p:cNvSpPr txBox="1"/>
          <p:nvPr/>
        </p:nvSpPr>
        <p:spPr>
          <a:xfrm>
            <a:off x="990600" y="3448050"/>
            <a:ext cx="3895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</a:rPr>
              <a:t>Sông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Sài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Gòn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557062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0" grpId="0" animBg="1"/>
      <p:bldP spid="14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F76EC0EC-59FE-4EDC-B647-556BA5DB249B}"/>
              </a:ext>
            </a:extLst>
          </p:cNvPr>
          <p:cNvSpPr/>
          <p:nvPr/>
        </p:nvSpPr>
        <p:spPr>
          <a:xfrm>
            <a:off x="152400" y="222667"/>
            <a:ext cx="11887200" cy="6412667"/>
          </a:xfrm>
          <a:prstGeom prst="roundRect">
            <a:avLst>
              <a:gd name="adj" fmla="val 12649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B910C90B-4192-BA8F-FA2E-B039A946CDE2}"/>
              </a:ext>
            </a:extLst>
          </p:cNvPr>
          <p:cNvSpPr/>
          <p:nvPr/>
        </p:nvSpPr>
        <p:spPr>
          <a:xfrm>
            <a:off x="1952625" y="85725"/>
            <a:ext cx="8162925" cy="866775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Đặc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điểm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sông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ngòi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ở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vùng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Nam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Bộ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6D83C73-256E-4410-F356-B66A65B309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0325" y="1341455"/>
            <a:ext cx="5243512" cy="49498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825EEF6-2DFC-222E-A583-54DC6D665264}"/>
              </a:ext>
            </a:extLst>
          </p:cNvPr>
          <p:cNvSpPr txBox="1"/>
          <p:nvPr/>
        </p:nvSpPr>
        <p:spPr>
          <a:xfrm>
            <a:off x="152400" y="1657350"/>
            <a:ext cx="6019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 Nam Bộ có hệ thống sông ngòi dày đặc</a:t>
            </a:r>
            <a:endParaRPr lang="en-US" sz="32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 ngòi là nguồn cung cấp nước, phù sa, thuỷ sản và là đường giao thông quan trọng của vùng.</a:t>
            </a:r>
          </a:p>
        </p:txBody>
      </p:sp>
    </p:spTree>
    <p:extLst>
      <p:ext uri="{BB962C8B-B14F-4D97-AF65-F5344CB8AC3E}">
        <p14:creationId xmlns:p14="http://schemas.microsoft.com/office/powerpoint/2010/main" val="681038681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思源黑体 CN Regular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505</Words>
  <Application>Microsoft Office PowerPoint</Application>
  <PresentationFormat>Custom</PresentationFormat>
  <Paragraphs>54</Paragraphs>
  <Slides>22</Slides>
  <Notes>9</Notes>
  <HiddenSlides>0</HiddenSlides>
  <MMClips>2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1_Office Theme</vt:lpstr>
      <vt:lpstr>Office 主题​​</vt:lpstr>
      <vt:lpstr>Custom Design</vt:lpstr>
      <vt:lpstr>2_Custom Design</vt:lpstr>
      <vt:lpstr>1_Office 主题​​</vt:lpstr>
      <vt:lpstr>1_Custom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21</cp:revision>
  <dcterms:created xsi:type="dcterms:W3CDTF">2024-01-22T09:55:42Z</dcterms:created>
  <dcterms:modified xsi:type="dcterms:W3CDTF">2024-04-23T09:10:07Z</dcterms:modified>
</cp:coreProperties>
</file>