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=""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=""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=""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=""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=""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=""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=""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=""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=""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=""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=""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=""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=""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=""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=""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=""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=""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=""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=""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=""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=""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462</Words>
  <Application>Microsoft Office PowerPoint</Application>
  <PresentationFormat>Custom</PresentationFormat>
  <Paragraphs>55</Paragraphs>
  <Slides>16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2024-04-24T03:55:41Z</dcterms:modified>
  <cp:category>9Slide.vn</cp:category>
</cp:coreProperties>
</file>