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97" r:id="rId2"/>
    <p:sldId id="309" r:id="rId3"/>
    <p:sldId id="256" r:id="rId4"/>
    <p:sldId id="258" r:id="rId5"/>
    <p:sldId id="275" r:id="rId6"/>
    <p:sldId id="273" r:id="rId7"/>
    <p:sldId id="310" r:id="rId8"/>
    <p:sldId id="274" r:id="rId9"/>
    <p:sldId id="260" r:id="rId10"/>
    <p:sldId id="261" r:id="rId11"/>
    <p:sldId id="300" r:id="rId12"/>
    <p:sldId id="302" r:id="rId13"/>
    <p:sldId id="311" r:id="rId14"/>
    <p:sldId id="303" r:id="rId15"/>
    <p:sldId id="312" r:id="rId16"/>
    <p:sldId id="277" r:id="rId17"/>
    <p:sldId id="278" r:id="rId18"/>
    <p:sldId id="279" r:id="rId19"/>
    <p:sldId id="304" r:id="rId20"/>
    <p:sldId id="305" r:id="rId21"/>
    <p:sldId id="280" r:id="rId22"/>
    <p:sldId id="299" r:id="rId23"/>
    <p:sldId id="307" r:id="rId24"/>
    <p:sldId id="308" r:id="rId25"/>
    <p:sldId id="313" r:id="rId26"/>
    <p:sldId id="290" r:id="rId27"/>
    <p:sldId id="314"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PT" initials="F" lastIdx="1" clrIdx="0">
    <p:extLst>
      <p:ext uri="{19B8F6BF-5375-455C-9EA6-DF929625EA0E}">
        <p15:presenceInfo xmlns:p15="http://schemas.microsoft.com/office/powerpoint/2012/main" xmlns="" userId="FP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60" d="100"/>
          <a:sy n="60" d="100"/>
        </p:scale>
        <p:origin x="-204"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82BF-66A3-43BA-ADAA-98E98DD51A26}" type="datetimeFigureOut">
              <a:rPr lang="vi-VN" smtClean="0"/>
              <a:t>24/01/2024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89D9E-84A5-4D31-B134-A396532F18E0}" type="slidenum">
              <a:rPr lang="vi-VN" smtClean="0"/>
              <a:t>‹#›</a:t>
            </a:fld>
            <a:endParaRPr lang="vi-VN"/>
          </a:p>
        </p:txBody>
      </p:sp>
    </p:spTree>
    <p:extLst>
      <p:ext uri="{BB962C8B-B14F-4D97-AF65-F5344CB8AC3E}">
        <p14:creationId xmlns:p14="http://schemas.microsoft.com/office/powerpoint/2010/main" val="320438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b0b8984cf7_0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b0b8984cf7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f3768229eb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9" name="Google Shape;2259;gf3768229eb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341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Google Shape;3206;gf3768229eb_0_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7" name="Google Shape;3207;gf3768229eb_0_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25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3768229eb_0_3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3768229eb_0_3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94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4"/>
        <p:cNvGrpSpPr/>
        <p:nvPr/>
      </p:nvGrpSpPr>
      <p:grpSpPr>
        <a:xfrm>
          <a:off x="0" y="0"/>
          <a:ext cx="0" cy="0"/>
          <a:chOff x="0" y="0"/>
          <a:chExt cx="0" cy="0"/>
        </a:xfrm>
      </p:grpSpPr>
      <p:sp>
        <p:nvSpPr>
          <p:cNvPr id="6835" name="Google Shape;6835;gf96cf6ccfb_2_1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6" name="Google Shape;6836;gf96cf6ccfb_2_1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68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D80353-B6FE-46E1-98E6-A78A753FFCBB}" type="datetimeFigureOut">
              <a:rPr lang="vi-VN" smtClean="0"/>
              <a:t>24/01/2024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351451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80353-B6FE-46E1-98E6-A78A753FFCBB}" type="datetimeFigureOut">
              <a:rPr lang="vi-VN" smtClean="0"/>
              <a:t>24/01/2024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82055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80353-B6FE-46E1-98E6-A78A753FFCBB}" type="datetimeFigureOut">
              <a:rPr lang="vi-VN" smtClean="0"/>
              <a:t>24/01/2024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238604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297"/>
        <p:cNvGrpSpPr/>
        <p:nvPr/>
      </p:nvGrpSpPr>
      <p:grpSpPr>
        <a:xfrm>
          <a:off x="0" y="0"/>
          <a:ext cx="0" cy="0"/>
          <a:chOff x="0" y="0"/>
          <a:chExt cx="0" cy="0"/>
        </a:xfrm>
      </p:grpSpPr>
      <p:sp>
        <p:nvSpPr>
          <p:cNvPr id="336" name="Google Shape;336;p9"/>
          <p:cNvSpPr txBox="1">
            <a:spLocks noGrp="1"/>
          </p:cNvSpPr>
          <p:nvPr>
            <p:ph type="title"/>
          </p:nvPr>
        </p:nvSpPr>
        <p:spPr>
          <a:xfrm>
            <a:off x="3319600" y="2024433"/>
            <a:ext cx="5552800" cy="12728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8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7" name="Google Shape;337;p9"/>
          <p:cNvSpPr txBox="1">
            <a:spLocks noGrp="1"/>
          </p:cNvSpPr>
          <p:nvPr>
            <p:ph type="subTitle" idx="1"/>
          </p:nvPr>
        </p:nvSpPr>
        <p:spPr>
          <a:xfrm>
            <a:off x="3319600" y="3297267"/>
            <a:ext cx="5552800" cy="1536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400"/>
              <a:buNone/>
              <a:defRPr sz="2133">
                <a:latin typeface="Assistant Medium"/>
                <a:ea typeface="Assistant Medium"/>
                <a:cs typeface="Assistant Medium"/>
                <a:sym typeface="Assistant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34264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929"/>
        <p:cNvGrpSpPr/>
        <p:nvPr/>
      </p:nvGrpSpPr>
      <p:grpSpPr>
        <a:xfrm>
          <a:off x="0" y="0"/>
          <a:ext cx="0" cy="0"/>
          <a:chOff x="0" y="0"/>
          <a:chExt cx="0" cy="0"/>
        </a:xfrm>
      </p:grpSpPr>
      <p:sp>
        <p:nvSpPr>
          <p:cNvPr id="968" name="Google Shape;968;p25"/>
          <p:cNvSpPr txBox="1">
            <a:spLocks noGrp="1"/>
          </p:cNvSpPr>
          <p:nvPr>
            <p:ph type="title"/>
          </p:nvPr>
        </p:nvSpPr>
        <p:spPr>
          <a:xfrm>
            <a:off x="1168000" y="972267"/>
            <a:ext cx="9856000" cy="637600"/>
          </a:xfrm>
          <a:prstGeom prst="rect">
            <a:avLst/>
          </a:prstGeom>
        </p:spPr>
        <p:txBody>
          <a:bodyPr spcFirstLastPara="1" wrap="square" lIns="0" tIns="0" rIns="0" bIns="0" anchor="ctr"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extLst>
      <p:ext uri="{BB962C8B-B14F-4D97-AF65-F5344CB8AC3E}">
        <p14:creationId xmlns:p14="http://schemas.microsoft.com/office/powerpoint/2010/main" val="3367347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481"/>
        <p:cNvGrpSpPr/>
        <p:nvPr/>
      </p:nvGrpSpPr>
      <p:grpSpPr>
        <a:xfrm>
          <a:off x="0" y="0"/>
          <a:ext cx="0" cy="0"/>
          <a:chOff x="0" y="0"/>
          <a:chExt cx="0" cy="0"/>
        </a:xfrm>
      </p:grpSpPr>
      <p:sp>
        <p:nvSpPr>
          <p:cNvPr id="520" name="Google Shape;520;p15"/>
          <p:cNvSpPr txBox="1">
            <a:spLocks noGrp="1"/>
          </p:cNvSpPr>
          <p:nvPr>
            <p:ph type="title"/>
          </p:nvPr>
        </p:nvSpPr>
        <p:spPr>
          <a:xfrm>
            <a:off x="7849067" y="4101617"/>
            <a:ext cx="2707600" cy="6084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21" name="Google Shape;521;p15"/>
          <p:cNvSpPr txBox="1">
            <a:spLocks noGrp="1"/>
          </p:cNvSpPr>
          <p:nvPr>
            <p:ph type="subTitle" idx="1"/>
          </p:nvPr>
        </p:nvSpPr>
        <p:spPr>
          <a:xfrm>
            <a:off x="1635200" y="2130433"/>
            <a:ext cx="8921600" cy="19712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461070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3"/>
        <p:cNvGrpSpPr/>
        <p:nvPr/>
      </p:nvGrpSpPr>
      <p:grpSpPr>
        <a:xfrm>
          <a:off x="0" y="0"/>
          <a:ext cx="0" cy="0"/>
          <a:chOff x="0" y="0"/>
          <a:chExt cx="0" cy="0"/>
        </a:xfrm>
      </p:grpSpPr>
      <p:sp>
        <p:nvSpPr>
          <p:cNvPr id="602" name="Google Shape;602;p17"/>
          <p:cNvSpPr txBox="1">
            <a:spLocks noGrp="1"/>
          </p:cNvSpPr>
          <p:nvPr>
            <p:ph type="title"/>
          </p:nvPr>
        </p:nvSpPr>
        <p:spPr>
          <a:xfrm>
            <a:off x="1859617" y="2000117"/>
            <a:ext cx="3148400" cy="1463600"/>
          </a:xfrm>
          <a:prstGeom prst="rect">
            <a:avLst/>
          </a:prstGeom>
        </p:spPr>
        <p:txBody>
          <a:bodyPr spcFirstLastPara="1" wrap="square" lIns="0" tIns="0" rIns="0" bIns="0" anchor="ctr"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603" name="Google Shape;603;p17"/>
          <p:cNvSpPr txBox="1">
            <a:spLocks noGrp="1"/>
          </p:cNvSpPr>
          <p:nvPr>
            <p:ph type="subTitle" idx="1"/>
          </p:nvPr>
        </p:nvSpPr>
        <p:spPr>
          <a:xfrm>
            <a:off x="1859617" y="3612284"/>
            <a:ext cx="3148400" cy="1246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421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8" name="Google Shape;48;p5"/>
          <p:cNvSpPr txBox="1">
            <a:spLocks noGrp="1"/>
          </p:cNvSpPr>
          <p:nvPr>
            <p:ph type="title"/>
          </p:nvPr>
        </p:nvSpPr>
        <p:spPr>
          <a:xfrm>
            <a:off x="2309019" y="737567"/>
            <a:ext cx="7569200" cy="989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800"/>
              <a:buNone/>
              <a:defRPr sz="57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121897" tIns="121897" rIns="121897" bIns="121897" anchor="t" anchorCtr="0">
            <a:noAutofit/>
          </a:bodyPr>
          <a:lstStyle>
            <a:lvl1pPr marL="609585" lvl="0" indent="-423323" algn="ctr">
              <a:spcBef>
                <a:spcPts val="0"/>
              </a:spcBef>
              <a:spcAft>
                <a:spcPts val="0"/>
              </a:spcAft>
              <a:buSzPts val="1400"/>
              <a:buChar char="●"/>
              <a:defRPr sz="1900">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2000"/>
              <a:buFont typeface="Patrick Hand SC"/>
              <a:buNone/>
              <a:defRPr sz="3300"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121897" tIns="121897" rIns="121897" bIns="121897" anchor="t" anchorCtr="0">
            <a:noAutofit/>
          </a:bodyPr>
          <a:lstStyle>
            <a:lvl1pPr marL="609585" lvl="0" indent="-423323" algn="ctr" rtl="0">
              <a:spcBef>
                <a:spcPts val="0"/>
              </a:spcBef>
              <a:spcAft>
                <a:spcPts val="0"/>
              </a:spcAft>
              <a:buSzPts val="1400"/>
              <a:buChar char="●"/>
              <a:defRPr sz="1900">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000"/>
              <a:buFont typeface="Patrick Hand SC"/>
              <a:buNone/>
              <a:defRPr sz="3300"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960271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121897" tIns="121897" rIns="121897" bIns="121897" anchor="t" anchorCtr="0">
            <a:noAutofit/>
          </a:bodyPr>
          <a:lstStyle>
            <a:lvl1pPr marL="609585" lvl="0" indent="-406390">
              <a:spcBef>
                <a:spcPts val="0"/>
              </a:spcBef>
              <a:spcAft>
                <a:spcPts val="0"/>
              </a:spcAft>
              <a:buClr>
                <a:schemeClr val="accent5"/>
              </a:buClr>
              <a:buSzPts val="1200"/>
              <a:buAutoNum type="arabicPeriod"/>
              <a:defRPr sz="1500">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800"/>
              <a:buNone/>
              <a:defRPr sz="5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9615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D80353-B6FE-46E1-98E6-A78A753FFCBB}" type="datetimeFigureOut">
              <a:rPr lang="vi-VN" smtClean="0"/>
              <a:t>24/01/2024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354131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D80353-B6FE-46E1-98E6-A78A753FFCBB}" type="datetimeFigureOut">
              <a:rPr lang="vi-VN" smtClean="0"/>
              <a:t>24/01/2024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163211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D80353-B6FE-46E1-98E6-A78A753FFCBB}" type="datetimeFigureOut">
              <a:rPr lang="vi-VN" smtClean="0"/>
              <a:t>24/01/2024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17528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D80353-B6FE-46E1-98E6-A78A753FFCBB}" type="datetimeFigureOut">
              <a:rPr lang="vi-VN" smtClean="0"/>
              <a:t>24/01/2024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198056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D80353-B6FE-46E1-98E6-A78A753FFCBB}" type="datetimeFigureOut">
              <a:rPr lang="vi-VN" smtClean="0"/>
              <a:t>24/01/2024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349108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80353-B6FE-46E1-98E6-A78A753FFCBB}" type="datetimeFigureOut">
              <a:rPr lang="vi-VN" smtClean="0"/>
              <a:t>24/01/2024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231303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D80353-B6FE-46E1-98E6-A78A753FFCBB}" type="datetimeFigureOut">
              <a:rPr lang="vi-VN" smtClean="0"/>
              <a:t>24/01/2024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235599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D80353-B6FE-46E1-98E6-A78A753FFCBB}" type="datetimeFigureOut">
              <a:rPr lang="vi-VN" smtClean="0"/>
              <a:t>24/01/2024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315CAF5-F149-4B8C-A877-6381D7A32594}" type="slidenum">
              <a:rPr lang="vi-VN" smtClean="0"/>
              <a:t>‹#›</a:t>
            </a:fld>
            <a:endParaRPr lang="vi-VN"/>
          </a:p>
        </p:txBody>
      </p:sp>
    </p:spTree>
    <p:extLst>
      <p:ext uri="{BB962C8B-B14F-4D97-AF65-F5344CB8AC3E}">
        <p14:creationId xmlns:p14="http://schemas.microsoft.com/office/powerpoint/2010/main" val="49939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80353-B6FE-46E1-98E6-A78A753FFCBB}" type="datetimeFigureOut">
              <a:rPr lang="vi-VN" smtClean="0"/>
              <a:t>24/01/2024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5CAF5-F149-4B8C-A877-6381D7A32594}" type="slidenum">
              <a:rPr lang="vi-VN" smtClean="0"/>
              <a:t>‹#›</a:t>
            </a:fld>
            <a:endParaRPr lang="vi-VN"/>
          </a:p>
        </p:txBody>
      </p:sp>
    </p:spTree>
    <p:extLst>
      <p:ext uri="{BB962C8B-B14F-4D97-AF65-F5344CB8AC3E}">
        <p14:creationId xmlns:p14="http://schemas.microsoft.com/office/powerpoint/2010/main" val="1981035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 id="2147483687" r:id="rId13"/>
    <p:sldLayoutId id="2147483688" r:id="rId14"/>
    <p:sldLayoutId id="2147483689" r:id="rId15"/>
    <p:sldLayoutId id="2147483690" r:id="rId16"/>
    <p:sldLayoutId id="2147483691"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4.jp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Layout" Target="../slideLayouts/slideLayout1.xml"/><Relationship Id="rId5" Type="http://schemas.microsoft.com/office/2007/relationships/media" Target="../media/media4.mp3"/><Relationship Id="rId4" Type="http://schemas.microsoft.com/office/2007/relationships/media" Target="../media/media3.mp3"/></Relationships>
</file>

<file path=ppt/slides/_rels/slide4.xml.rels><?xml version="1.0" encoding="UTF-8" standalone="yes"?>
<Relationships xmlns="http://schemas.openxmlformats.org/package/2006/relationships"><Relationship Id="rId3" Type="http://schemas.openxmlformats.org/officeDocument/2006/relationships/image" Target="http://www.ngauhungpho.com/home/wp-content/uploads/2010/07/image00191.jpg"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http://t2.gstatic.com/images?q=tbn:ANd9GcSFyXZvw5tsZLZOZYKGafaAyb1Atx8o4TjSxGMAKXRb7myXM4pT7Q"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eet of paper background with kids on grass 829974 Vector Art at Vecteezy"/>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 name="Title 1"/>
          <p:cNvSpPr txBox="1">
            <a:spLocks/>
          </p:cNvSpPr>
          <p:nvPr/>
        </p:nvSpPr>
        <p:spPr>
          <a:xfrm>
            <a:off x="3276600" y="381000"/>
            <a:ext cx="5638800" cy="685800"/>
          </a:xfrm>
          <a:prstGeom prst="rect">
            <a:avLst/>
          </a:prstGeom>
        </p:spPr>
        <p:txBody>
          <a:bodyPr vert="horz" lIns="91440" tIns="45720" rIns="91440" bIns="45720" rtlCol="0" anchor="ctr">
            <a:normAutofit fontScale="90000" lnSpcReduction="10000"/>
          </a:bodyPr>
          <a:lstStyle/>
          <a:p>
            <a:pPr algn="ctr">
              <a:spcBef>
                <a:spcPct val="0"/>
              </a:spcBef>
              <a:defRPr/>
            </a:pPr>
            <a:r>
              <a:rPr lang="en-US" sz="4400" smtClean="0">
                <a:solidFill>
                  <a:srgbClr val="FF0000"/>
                </a:solidFill>
                <a:latin typeface="Times New Roman" pitchFamily="18" charset="0"/>
                <a:ea typeface="+mj-ea"/>
                <a:cs typeface="Times New Roman" pitchFamily="18" charset="0"/>
              </a:rPr>
              <a:t>TẬP ĐỌC</a:t>
            </a:r>
            <a:endParaRPr lang="en-US" sz="4400" dirty="0">
              <a:solidFill>
                <a:srgbClr val="FF0000"/>
              </a:solidFill>
              <a:latin typeface="Times New Roman" pitchFamily="18" charset="0"/>
              <a:ea typeface="+mj-ea"/>
              <a:cs typeface="Times New Roman" pitchFamily="18" charset="0"/>
            </a:endParaRPr>
          </a:p>
        </p:txBody>
      </p:sp>
      <p:sp>
        <p:nvSpPr>
          <p:cNvPr id="6" name="Title 1"/>
          <p:cNvSpPr txBox="1">
            <a:spLocks/>
          </p:cNvSpPr>
          <p:nvPr/>
        </p:nvSpPr>
        <p:spPr>
          <a:xfrm>
            <a:off x="3009900" y="1447800"/>
            <a:ext cx="6172200" cy="2895600"/>
          </a:xfrm>
          <a:prstGeom prst="rect">
            <a:avLst/>
          </a:prstGeom>
        </p:spPr>
        <p:txBody>
          <a:bodyPr vert="horz" lIns="91440" tIns="45720" rIns="91440" bIns="45720" rtlCol="0" anchor="ctr">
            <a:noAutofit/>
          </a:bodyPr>
          <a:lstStyle/>
          <a:p>
            <a:pPr algn="ctr">
              <a:spcBef>
                <a:spcPct val="0"/>
              </a:spcBef>
              <a:defRPr/>
            </a:pPr>
            <a:r>
              <a:rPr lang="en-US" sz="4800" b="1" dirty="0" smtClean="0">
                <a:solidFill>
                  <a:srgbClr val="0000FF"/>
                </a:solidFill>
                <a:latin typeface="Times New Roman" pitchFamily="18" charset="0"/>
                <a:ea typeface="+mj-ea"/>
                <a:cs typeface="Times New Roman" pitchFamily="18" charset="0"/>
              </a:rPr>
              <a:t>TIẾNG RAO ĐÊM</a:t>
            </a:r>
            <a:endParaRPr lang="en-US" sz="4800" b="1" dirty="0">
              <a:solidFill>
                <a:srgbClr val="0000FF"/>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8535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773" y="365127"/>
            <a:ext cx="10624335" cy="6420955"/>
          </a:xfrm>
        </p:spPr>
      </p:pic>
      <p:sp>
        <p:nvSpPr>
          <p:cNvPr id="8" name="Oval 7"/>
          <p:cNvSpPr/>
          <p:nvPr/>
        </p:nvSpPr>
        <p:spPr>
          <a:xfrm>
            <a:off x="1119353" y="2904748"/>
            <a:ext cx="503967" cy="39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rgbClr val="FFFF00"/>
                </a:solidFill>
              </a:rPr>
              <a:t>4</a:t>
            </a:r>
            <a:endParaRPr lang="vi-VN" sz="2000" b="1" dirty="0">
              <a:solidFill>
                <a:srgbClr val="FFFF00"/>
              </a:solidFill>
            </a:endParaRPr>
          </a:p>
        </p:txBody>
      </p:sp>
    </p:spTree>
    <p:extLst>
      <p:ext uri="{BB962C8B-B14F-4D97-AF65-F5344CB8AC3E}">
        <p14:creationId xmlns:p14="http://schemas.microsoft.com/office/powerpoint/2010/main" val="20229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1147" y="1387801"/>
            <a:ext cx="3310759" cy="709052"/>
          </a:xfrm>
        </p:spPr>
        <p:txBody>
          <a:bodyPr>
            <a:noAutofit/>
          </a:bodyPr>
          <a:lstStyle/>
          <a:p>
            <a:pPr algn="ctr"/>
            <a:r>
              <a:rPr lang="vi-VN" sz="2800" b="1" u="sng" dirty="0" smtClean="0"/>
              <a:t>Luyện đọc</a:t>
            </a:r>
            <a:endParaRPr lang="vi-VN" sz="2800" b="1" u="sng" dirty="0"/>
          </a:p>
        </p:txBody>
      </p:sp>
      <p:sp>
        <p:nvSpPr>
          <p:cNvPr id="5" name="TextBox 4"/>
          <p:cNvSpPr txBox="1"/>
          <p:nvPr/>
        </p:nvSpPr>
        <p:spPr>
          <a:xfrm>
            <a:off x="5504301" y="36878"/>
            <a:ext cx="1498809" cy="523220"/>
          </a:xfrm>
          <a:prstGeom prst="rect">
            <a:avLst/>
          </a:prstGeom>
          <a:noFill/>
        </p:spPr>
        <p:txBody>
          <a:bodyPr wrap="square" rtlCol="0">
            <a:spAutoFit/>
          </a:bodyPr>
          <a:lstStyle/>
          <a:p>
            <a:r>
              <a:rPr lang="en-US" sz="2800" b="1" u="sng" dirty="0" err="1" smtClean="0">
                <a:solidFill>
                  <a:srgbClr val="FF0000"/>
                </a:solidFill>
                <a:latin typeface="Times New Roman" pitchFamily="18" charset="0"/>
                <a:cs typeface="Times New Roman" pitchFamily="18" charset="0"/>
              </a:rPr>
              <a:t>Tập</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đọc</a:t>
            </a:r>
            <a:endParaRPr lang="en-US" sz="2800" b="1" u="sng" dirty="0">
              <a:solidFill>
                <a:srgbClr val="FF0000"/>
              </a:solidFill>
              <a:latin typeface="Times New Roman" pitchFamily="18" charset="0"/>
              <a:cs typeface="Times New Roman" pitchFamily="18" charset="0"/>
            </a:endParaRPr>
          </a:p>
        </p:txBody>
      </p:sp>
      <p:sp>
        <p:nvSpPr>
          <p:cNvPr id="6" name="TextBox 5"/>
          <p:cNvSpPr txBox="1"/>
          <p:nvPr/>
        </p:nvSpPr>
        <p:spPr>
          <a:xfrm>
            <a:off x="4367002" y="557656"/>
            <a:ext cx="4545205" cy="584775"/>
          </a:xfrm>
          <a:prstGeom prst="rect">
            <a:avLst/>
          </a:prstGeom>
          <a:noFill/>
        </p:spPr>
        <p:txBody>
          <a:bodyPr wrap="square" rtlCol="0">
            <a:spAutoFit/>
          </a:bodyPr>
          <a:lstStyle/>
          <a:p>
            <a:r>
              <a:rPr lang="en-US" sz="3200" b="1" dirty="0">
                <a:solidFill>
                  <a:srgbClr val="0070C0"/>
                </a:solidFill>
                <a:latin typeface="VNI-Cooper" pitchFamily="2" charset="0"/>
              </a:rPr>
              <a:t>TIEÁNG RAO ÑEÂM</a:t>
            </a:r>
          </a:p>
        </p:txBody>
      </p:sp>
      <p:sp>
        <p:nvSpPr>
          <p:cNvPr id="7" name="Title 1"/>
          <p:cNvSpPr txBox="1">
            <a:spLocks/>
          </p:cNvSpPr>
          <p:nvPr/>
        </p:nvSpPr>
        <p:spPr>
          <a:xfrm>
            <a:off x="7199586" y="1414073"/>
            <a:ext cx="3310759" cy="709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u="sng" dirty="0" err="1" smtClean="0">
                <a:latin typeface="Times New Roman" pitchFamily="18" charset="0"/>
                <a:cs typeface="Times New Roman" pitchFamily="18" charset="0"/>
              </a:rPr>
              <a:t>Tìm</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hiểu</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bài</a:t>
            </a:r>
            <a:endParaRPr lang="vi-VN" sz="2800" b="1" u="sng" dirty="0">
              <a:latin typeface="Times New Roman" pitchFamily="18" charset="0"/>
              <a:cs typeface="Times New Roman" pitchFamily="18" charset="0"/>
            </a:endParaRPr>
          </a:p>
        </p:txBody>
      </p:sp>
      <p:cxnSp>
        <p:nvCxnSpPr>
          <p:cNvPr id="9" name="Straight Connector 8"/>
          <p:cNvCxnSpPr/>
          <p:nvPr/>
        </p:nvCxnSpPr>
        <p:spPr>
          <a:xfrm>
            <a:off x="5975131" y="1807805"/>
            <a:ext cx="0" cy="4829478"/>
          </a:xfrm>
          <a:prstGeom prst="line">
            <a:avLst/>
          </a:prstGeom>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504497" y="1828788"/>
            <a:ext cx="1051826"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1" name="TextBox 10"/>
          <p:cNvSpPr txBox="1"/>
          <p:nvPr/>
        </p:nvSpPr>
        <p:spPr>
          <a:xfrm>
            <a:off x="515005" y="3841576"/>
            <a:ext cx="1244251"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2" name="TextBox 11"/>
          <p:cNvSpPr txBox="1"/>
          <p:nvPr/>
        </p:nvSpPr>
        <p:spPr>
          <a:xfrm>
            <a:off x="6222297" y="1823528"/>
            <a:ext cx="1736309"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ngữ</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3" name="TextBox 12"/>
          <p:cNvSpPr txBox="1"/>
          <p:nvPr/>
        </p:nvSpPr>
        <p:spPr>
          <a:xfrm>
            <a:off x="6280098" y="2354312"/>
            <a:ext cx="1489510"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Bánh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giò</a:t>
            </a:r>
            <a:endParaRPr lang="en-US" sz="2800" dirty="0">
              <a:latin typeface="Times New Roman" pitchFamily="18" charset="0"/>
              <a:cs typeface="Times New Roman" pitchFamily="18" charset="0"/>
            </a:endParaRPr>
          </a:p>
        </p:txBody>
      </p:sp>
      <p:sp>
        <p:nvSpPr>
          <p:cNvPr id="15" name="TextBox 14"/>
          <p:cNvSpPr txBox="1"/>
          <p:nvPr/>
        </p:nvSpPr>
        <p:spPr>
          <a:xfrm>
            <a:off x="530769" y="2296508"/>
            <a:ext cx="3853940"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Bánh</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giò</a:t>
            </a:r>
            <a:r>
              <a:rPr lang="en-US" sz="2800" dirty="0" smtClean="0">
                <a:latin typeface="Times New Roman" pitchFamily="18" charset="0"/>
                <a:cs typeface="Times New Roman" pitchFamily="18" charset="0"/>
              </a:rPr>
              <a:t> … ò …ò…! </a:t>
            </a:r>
            <a:endParaRPr lang="en-US" sz="2800" dirty="0">
              <a:latin typeface="Times New Roman" pitchFamily="18" charset="0"/>
              <a:cs typeface="Times New Roman" pitchFamily="18" charset="0"/>
            </a:endParaRPr>
          </a:p>
        </p:txBody>
      </p:sp>
      <p:sp>
        <p:nvSpPr>
          <p:cNvPr id="16" name="TextBox 15"/>
          <p:cNvSpPr txBox="1"/>
          <p:nvPr/>
        </p:nvSpPr>
        <p:spPr>
          <a:xfrm>
            <a:off x="525509" y="3284506"/>
            <a:ext cx="1709122"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mềm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nhũn</a:t>
            </a:r>
            <a:endParaRPr lang="en-US" sz="2800" dirty="0">
              <a:latin typeface="Times New Roman" pitchFamily="18" charset="0"/>
              <a:cs typeface="Times New Roman" pitchFamily="18" charset="0"/>
            </a:endParaRPr>
          </a:p>
        </p:txBody>
      </p:sp>
      <p:sp>
        <p:nvSpPr>
          <p:cNvPr id="17" name="TextBox 16"/>
          <p:cNvSpPr txBox="1"/>
          <p:nvPr/>
        </p:nvSpPr>
        <p:spPr>
          <a:xfrm>
            <a:off x="536015" y="2790500"/>
            <a:ext cx="1370888" cy="523220"/>
          </a:xfrm>
          <a:prstGeom prst="rect">
            <a:avLst/>
          </a:prstGeom>
          <a:noFill/>
        </p:spPr>
        <p:txBody>
          <a:bodyPr wrap="none" rtlCol="0">
            <a:spAutoFit/>
          </a:bodyPr>
          <a:lstStyle/>
          <a:p>
            <a:r>
              <a:rPr lang="en-US" sz="2800" dirty="0" err="1">
                <a:latin typeface="Times New Roman" pitchFamily="18" charset="0"/>
                <a:cs typeface="Times New Roman" pitchFamily="18" charset="0"/>
              </a:rPr>
              <a:t>n</a:t>
            </a:r>
            <a:r>
              <a:rPr lang="en-US" sz="2800" dirty="0" err="1" smtClean="0">
                <a:latin typeface="Times New Roman" pitchFamily="18" charset="0"/>
                <a:cs typeface="Times New Roman" pitchFamily="18" charset="0"/>
              </a:rPr>
              <a:t>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ruột</a:t>
            </a:r>
            <a:endParaRPr lang="en-US" sz="2800" dirty="0">
              <a:latin typeface="Times New Roman" pitchFamily="18" charset="0"/>
              <a:cs typeface="Times New Roman" pitchFamily="18" charset="0"/>
            </a:endParaRPr>
          </a:p>
        </p:txBody>
      </p:sp>
      <p:sp>
        <p:nvSpPr>
          <p:cNvPr id="18" name="TextBox 17"/>
          <p:cNvSpPr txBox="1"/>
          <p:nvPr/>
        </p:nvSpPr>
        <p:spPr>
          <a:xfrm>
            <a:off x="520249" y="4414398"/>
            <a:ext cx="5281461" cy="2246769"/>
          </a:xfrm>
          <a:prstGeom prst="rect">
            <a:avLst/>
          </a:prstGeom>
          <a:noFill/>
        </p:spPr>
        <p:txBody>
          <a:bodyPr wrap="square" rtlCol="0">
            <a:spAutoFit/>
          </a:bodyPr>
          <a:lstStyle/>
          <a:p>
            <a:pPr algn="just"/>
            <a:r>
              <a:rPr lang="en-US" sz="2800" dirty="0" smtClean="0">
                <a:latin typeface="Times New Roman" pitchFamily="18" charset="0"/>
                <a:cs typeface="Times New Roman" pitchFamily="18" charset="0"/>
              </a:rPr>
              <a:t>Ai </a:t>
            </a:r>
            <a:r>
              <a:rPr lang="en-US" sz="2800" dirty="0" err="1" smtClean="0">
                <a:latin typeface="Times New Roman" pitchFamily="18" charset="0"/>
                <a:cs typeface="Times New Roman" pitchFamily="18" charset="0"/>
              </a:rPr>
              <a:t>cũng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nhẻm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9" name="Title 1"/>
          <p:cNvSpPr txBox="1">
            <a:spLocks/>
          </p:cNvSpPr>
          <p:nvPr/>
        </p:nvSpPr>
        <p:spPr>
          <a:xfrm>
            <a:off x="6434496" y="830731"/>
            <a:ext cx="4932441" cy="709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itchFamily="18" charset="0"/>
                <a:cs typeface="Times New Roman" pitchFamily="18" charset="0"/>
              </a:rPr>
              <a:t>Theo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vi-VN" sz="2800" b="1" dirty="0">
              <a:latin typeface="Times New Roman" pitchFamily="18" charset="0"/>
              <a:cs typeface="Times New Roman" pitchFamily="18" charset="0"/>
            </a:endParaRPr>
          </a:p>
        </p:txBody>
      </p:sp>
      <p:cxnSp>
        <p:nvCxnSpPr>
          <p:cNvPr id="3" name="Straight Connector 2"/>
          <p:cNvCxnSpPr/>
          <p:nvPr/>
        </p:nvCxnSpPr>
        <p:spPr>
          <a:xfrm flipH="1">
            <a:off x="3815254" y="4477462"/>
            <a:ext cx="94593" cy="45714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4251442" y="4913650"/>
            <a:ext cx="94593" cy="45714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3647074" y="5318306"/>
            <a:ext cx="94593" cy="457147"/>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4388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P spid="12" grpId="0"/>
      <p:bldP spid="13"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p:cNvSpPr>
          <p:nvPr>
            <p:ph type="title"/>
          </p:nvPr>
        </p:nvSpPr>
        <p:spPr>
          <a:xfrm>
            <a:off x="5701878" y="6019800"/>
            <a:ext cx="4114800" cy="655638"/>
          </a:xfrm>
        </p:spPr>
        <p:txBody>
          <a:bodyPr>
            <a:normAutofit fontScale="90000"/>
          </a:bodyPr>
          <a:lstStyle/>
          <a:p>
            <a:pPr eaLnBrk="1" hangingPunct="1"/>
            <a:r>
              <a:rPr lang="en-US" altLang="en-US" sz="4800" b="1" dirty="0" err="1" smtClean="0">
                <a:solidFill>
                  <a:srgbClr val="FF0000"/>
                </a:solidFill>
                <a:latin typeface="Times New Roman" pitchFamily="18" charset="0"/>
              </a:rPr>
              <a:t>Bánh</a:t>
            </a:r>
            <a:r>
              <a:rPr lang="en-US" altLang="en-US" sz="4800" b="1" dirty="0" smtClean="0">
                <a:solidFill>
                  <a:srgbClr val="FF0000"/>
                </a:solidFill>
                <a:latin typeface="Times New Roman" pitchFamily="18" charset="0"/>
              </a:rPr>
              <a:t> </a:t>
            </a:r>
            <a:r>
              <a:rPr lang="en-US" altLang="en-US" sz="4800" b="1" dirty="0" err="1" smtClean="0">
                <a:solidFill>
                  <a:srgbClr val="FF0000"/>
                </a:solidFill>
                <a:latin typeface="Times New Roman" pitchFamily="18" charset="0"/>
              </a:rPr>
              <a:t>giò</a:t>
            </a:r>
            <a:endParaRPr lang="en-US" altLang="en-US" sz="4800" b="1" dirty="0" smtClean="0">
              <a:solidFill>
                <a:srgbClr val="FF0000"/>
              </a:solidFill>
              <a:latin typeface="Times New Roman" pitchFamily="18" charset="0"/>
            </a:endParaRPr>
          </a:p>
        </p:txBody>
      </p:sp>
      <p:sp>
        <p:nvSpPr>
          <p:cNvPr id="2" name="Rectangle 1"/>
          <p:cNvSpPr/>
          <p:nvPr/>
        </p:nvSpPr>
        <p:spPr>
          <a:xfrm>
            <a:off x="76200" y="257175"/>
            <a:ext cx="3657600" cy="6494463"/>
          </a:xfrm>
          <a:prstGeom prst="rect">
            <a:avLst/>
          </a:prstGeom>
        </p:spPr>
        <p:txBody>
          <a:bodyPr>
            <a:spAutoFit/>
          </a:bodyPr>
          <a:lstStyle/>
          <a:p>
            <a:pPr algn="just">
              <a:defRPr/>
            </a:pPr>
            <a:r>
              <a:rPr lang="vi-VN" sz="3200" b="1" dirty="0">
                <a:latin typeface="+mj-lt"/>
              </a:rPr>
              <a:t>Bánh giò </a:t>
            </a:r>
            <a:r>
              <a:rPr lang="vi-VN" sz="3200" b="1" dirty="0">
                <a:solidFill>
                  <a:srgbClr val="FF0000"/>
                </a:solidFill>
                <a:latin typeface="+mj-lt"/>
              </a:rPr>
              <a:t>là một loại bánh hấp, được làm bằng bột gạo tẻ và bột năng hòa tan với nước hầm xương. Sau đó, hỗn hợp bột sẽ được gói trong lá chuối và thêm nhân (như thịt nạc vai bằm chung với hành tím khô, </a:t>
            </a:r>
            <a:r>
              <a:rPr lang="en-US" sz="3200" b="1" dirty="0" err="1">
                <a:solidFill>
                  <a:srgbClr val="FF0000"/>
                </a:solidFill>
                <a:latin typeface="Times New Roman" pitchFamily="18" charset="0"/>
                <a:cs typeface="Times New Roman" pitchFamily="18" charset="0"/>
              </a:rPr>
              <a:t>nấm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mèo</a:t>
            </a:r>
            <a:r>
              <a:rPr lang="en-US" sz="3200" b="1" dirty="0">
                <a:solidFill>
                  <a:srgbClr val="FF0000"/>
                </a:solidFill>
                <a:latin typeface="Times New Roman" pitchFamily="18" charset="0"/>
                <a:cs typeface="Times New Roman"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7862" y="0"/>
            <a:ext cx="8090338"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361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wheel(4)">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1147" y="1387801"/>
            <a:ext cx="3310759" cy="709052"/>
          </a:xfrm>
        </p:spPr>
        <p:txBody>
          <a:bodyPr>
            <a:noAutofit/>
          </a:bodyPr>
          <a:lstStyle/>
          <a:p>
            <a:pPr algn="ctr"/>
            <a:r>
              <a:rPr lang="vi-VN" sz="2800" b="1" u="sng" dirty="0" smtClean="0"/>
              <a:t>Luyện đọc</a:t>
            </a:r>
            <a:endParaRPr lang="vi-VN" sz="2800" b="1" u="sng" dirty="0"/>
          </a:p>
        </p:txBody>
      </p:sp>
      <p:sp>
        <p:nvSpPr>
          <p:cNvPr id="5" name="TextBox 4"/>
          <p:cNvSpPr txBox="1"/>
          <p:nvPr/>
        </p:nvSpPr>
        <p:spPr>
          <a:xfrm>
            <a:off x="5504301" y="36878"/>
            <a:ext cx="1498809" cy="523220"/>
          </a:xfrm>
          <a:prstGeom prst="rect">
            <a:avLst/>
          </a:prstGeom>
          <a:noFill/>
        </p:spPr>
        <p:txBody>
          <a:bodyPr wrap="square" rtlCol="0">
            <a:spAutoFit/>
          </a:bodyPr>
          <a:lstStyle/>
          <a:p>
            <a:r>
              <a:rPr lang="en-US" sz="2800" b="1" u="sng" dirty="0" err="1" smtClean="0">
                <a:solidFill>
                  <a:srgbClr val="FF0000"/>
                </a:solidFill>
                <a:latin typeface="Times New Roman" pitchFamily="18" charset="0"/>
                <a:cs typeface="Times New Roman" pitchFamily="18" charset="0"/>
              </a:rPr>
              <a:t>Tập</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đọc</a:t>
            </a:r>
            <a:endParaRPr lang="en-US" sz="2800" b="1" u="sng" dirty="0">
              <a:solidFill>
                <a:srgbClr val="FF0000"/>
              </a:solidFill>
              <a:latin typeface="Times New Roman" pitchFamily="18" charset="0"/>
              <a:cs typeface="Times New Roman" pitchFamily="18" charset="0"/>
            </a:endParaRPr>
          </a:p>
        </p:txBody>
      </p:sp>
      <p:sp>
        <p:nvSpPr>
          <p:cNvPr id="6" name="TextBox 5"/>
          <p:cNvSpPr txBox="1"/>
          <p:nvPr/>
        </p:nvSpPr>
        <p:spPr>
          <a:xfrm>
            <a:off x="4367002" y="557656"/>
            <a:ext cx="4545205" cy="584775"/>
          </a:xfrm>
          <a:prstGeom prst="rect">
            <a:avLst/>
          </a:prstGeom>
          <a:noFill/>
        </p:spPr>
        <p:txBody>
          <a:bodyPr wrap="square" rtlCol="0">
            <a:spAutoFit/>
          </a:bodyPr>
          <a:lstStyle/>
          <a:p>
            <a:r>
              <a:rPr lang="en-US" sz="3200" b="1" dirty="0">
                <a:solidFill>
                  <a:srgbClr val="0070C0"/>
                </a:solidFill>
                <a:latin typeface="VNI-Cooper" pitchFamily="2" charset="0"/>
              </a:rPr>
              <a:t>TIEÁNG RAO ÑEÂM</a:t>
            </a:r>
          </a:p>
        </p:txBody>
      </p:sp>
      <p:sp>
        <p:nvSpPr>
          <p:cNvPr id="7" name="Title 1"/>
          <p:cNvSpPr txBox="1">
            <a:spLocks/>
          </p:cNvSpPr>
          <p:nvPr/>
        </p:nvSpPr>
        <p:spPr>
          <a:xfrm>
            <a:off x="7199586" y="1414073"/>
            <a:ext cx="3310759" cy="709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u="sng" dirty="0" err="1" smtClean="0">
                <a:latin typeface="Times New Roman" pitchFamily="18" charset="0"/>
                <a:cs typeface="Times New Roman" pitchFamily="18" charset="0"/>
              </a:rPr>
              <a:t>Tìm</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hiểu</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bài</a:t>
            </a:r>
            <a:endParaRPr lang="vi-VN" sz="2800" b="1" u="sng" dirty="0">
              <a:latin typeface="Times New Roman" pitchFamily="18" charset="0"/>
              <a:cs typeface="Times New Roman" pitchFamily="18" charset="0"/>
            </a:endParaRPr>
          </a:p>
        </p:txBody>
      </p:sp>
      <p:cxnSp>
        <p:nvCxnSpPr>
          <p:cNvPr id="9" name="Straight Connector 8"/>
          <p:cNvCxnSpPr/>
          <p:nvPr/>
        </p:nvCxnSpPr>
        <p:spPr>
          <a:xfrm>
            <a:off x="5975131" y="1807805"/>
            <a:ext cx="0" cy="4829478"/>
          </a:xfrm>
          <a:prstGeom prst="line">
            <a:avLst/>
          </a:prstGeom>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504497" y="1828788"/>
            <a:ext cx="1051826"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1" name="TextBox 10"/>
          <p:cNvSpPr txBox="1"/>
          <p:nvPr/>
        </p:nvSpPr>
        <p:spPr>
          <a:xfrm>
            <a:off x="515005" y="3841576"/>
            <a:ext cx="1244251"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2" name="TextBox 11"/>
          <p:cNvSpPr txBox="1"/>
          <p:nvPr/>
        </p:nvSpPr>
        <p:spPr>
          <a:xfrm>
            <a:off x="6222297" y="1823528"/>
            <a:ext cx="1736309"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ngữ</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3" name="TextBox 12"/>
          <p:cNvSpPr txBox="1"/>
          <p:nvPr/>
        </p:nvSpPr>
        <p:spPr>
          <a:xfrm>
            <a:off x="6280098" y="2354312"/>
            <a:ext cx="1489510"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Bánh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giò</a:t>
            </a:r>
            <a:endParaRPr lang="en-US" sz="2800" dirty="0">
              <a:latin typeface="Times New Roman" pitchFamily="18" charset="0"/>
              <a:cs typeface="Times New Roman" pitchFamily="18" charset="0"/>
            </a:endParaRPr>
          </a:p>
        </p:txBody>
      </p:sp>
      <p:sp>
        <p:nvSpPr>
          <p:cNvPr id="14" name="TextBox 13"/>
          <p:cNvSpPr txBox="1"/>
          <p:nvPr/>
        </p:nvSpPr>
        <p:spPr>
          <a:xfrm>
            <a:off x="6274839" y="2822032"/>
            <a:ext cx="2053767"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Thương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binh</a:t>
            </a:r>
            <a:endParaRPr lang="en-US" sz="2800" dirty="0">
              <a:latin typeface="Times New Roman" pitchFamily="18" charset="0"/>
              <a:cs typeface="Times New Roman" pitchFamily="18" charset="0"/>
            </a:endParaRPr>
          </a:p>
        </p:txBody>
      </p:sp>
      <p:sp>
        <p:nvSpPr>
          <p:cNvPr id="15" name="TextBox 14"/>
          <p:cNvSpPr txBox="1"/>
          <p:nvPr/>
        </p:nvSpPr>
        <p:spPr>
          <a:xfrm>
            <a:off x="530769" y="2296508"/>
            <a:ext cx="3853940"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Bánh</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giò</a:t>
            </a:r>
            <a:r>
              <a:rPr lang="en-US" sz="2800" dirty="0" smtClean="0">
                <a:latin typeface="Times New Roman" pitchFamily="18" charset="0"/>
                <a:cs typeface="Times New Roman" pitchFamily="18" charset="0"/>
              </a:rPr>
              <a:t> … ò …ò…! </a:t>
            </a:r>
            <a:endParaRPr lang="en-US" sz="2800" dirty="0">
              <a:latin typeface="Times New Roman" pitchFamily="18" charset="0"/>
              <a:cs typeface="Times New Roman" pitchFamily="18" charset="0"/>
            </a:endParaRPr>
          </a:p>
        </p:txBody>
      </p:sp>
      <p:sp>
        <p:nvSpPr>
          <p:cNvPr id="16" name="TextBox 15"/>
          <p:cNvSpPr txBox="1"/>
          <p:nvPr/>
        </p:nvSpPr>
        <p:spPr>
          <a:xfrm>
            <a:off x="525509" y="3284506"/>
            <a:ext cx="1709122"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mềm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nhũn</a:t>
            </a:r>
            <a:endParaRPr lang="en-US" sz="2800" dirty="0">
              <a:latin typeface="Times New Roman" pitchFamily="18" charset="0"/>
              <a:cs typeface="Times New Roman" pitchFamily="18" charset="0"/>
            </a:endParaRPr>
          </a:p>
        </p:txBody>
      </p:sp>
      <p:sp>
        <p:nvSpPr>
          <p:cNvPr id="17" name="TextBox 16"/>
          <p:cNvSpPr txBox="1"/>
          <p:nvPr/>
        </p:nvSpPr>
        <p:spPr>
          <a:xfrm>
            <a:off x="536015" y="2790500"/>
            <a:ext cx="1370888" cy="523220"/>
          </a:xfrm>
          <a:prstGeom prst="rect">
            <a:avLst/>
          </a:prstGeom>
          <a:noFill/>
        </p:spPr>
        <p:txBody>
          <a:bodyPr wrap="none" rtlCol="0">
            <a:spAutoFit/>
          </a:bodyPr>
          <a:lstStyle/>
          <a:p>
            <a:r>
              <a:rPr lang="en-US" sz="2800" dirty="0" err="1">
                <a:latin typeface="Times New Roman" pitchFamily="18" charset="0"/>
                <a:cs typeface="Times New Roman" pitchFamily="18" charset="0"/>
              </a:rPr>
              <a:t>n</a:t>
            </a:r>
            <a:r>
              <a:rPr lang="en-US" sz="2800" dirty="0" err="1" smtClean="0">
                <a:latin typeface="Times New Roman" pitchFamily="18" charset="0"/>
                <a:cs typeface="Times New Roman" pitchFamily="18" charset="0"/>
              </a:rPr>
              <a:t>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ruột</a:t>
            </a:r>
            <a:endParaRPr lang="en-US" sz="2800" dirty="0">
              <a:latin typeface="Times New Roman" pitchFamily="18" charset="0"/>
              <a:cs typeface="Times New Roman" pitchFamily="18" charset="0"/>
            </a:endParaRPr>
          </a:p>
        </p:txBody>
      </p:sp>
      <p:sp>
        <p:nvSpPr>
          <p:cNvPr id="18" name="TextBox 17"/>
          <p:cNvSpPr txBox="1"/>
          <p:nvPr/>
        </p:nvSpPr>
        <p:spPr>
          <a:xfrm>
            <a:off x="520249" y="4414398"/>
            <a:ext cx="5281461" cy="2246769"/>
          </a:xfrm>
          <a:prstGeom prst="rect">
            <a:avLst/>
          </a:prstGeom>
          <a:noFill/>
        </p:spPr>
        <p:txBody>
          <a:bodyPr wrap="square" rtlCol="0">
            <a:spAutoFit/>
          </a:bodyPr>
          <a:lstStyle/>
          <a:p>
            <a:pPr algn="just"/>
            <a:r>
              <a:rPr lang="en-US" sz="2800" dirty="0" smtClean="0">
                <a:latin typeface="Times New Roman" pitchFamily="18" charset="0"/>
                <a:cs typeface="Times New Roman" pitchFamily="18" charset="0"/>
              </a:rPr>
              <a:t>Ai </a:t>
            </a:r>
            <a:r>
              <a:rPr lang="en-US" sz="2800" dirty="0" err="1" smtClean="0">
                <a:latin typeface="Times New Roman" pitchFamily="18" charset="0"/>
                <a:cs typeface="Times New Roman" pitchFamily="18" charset="0"/>
              </a:rPr>
              <a:t>cũng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nhẻm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9" name="Title 1"/>
          <p:cNvSpPr txBox="1">
            <a:spLocks/>
          </p:cNvSpPr>
          <p:nvPr/>
        </p:nvSpPr>
        <p:spPr>
          <a:xfrm>
            <a:off x="6434496" y="830731"/>
            <a:ext cx="4932441" cy="709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itchFamily="18" charset="0"/>
                <a:cs typeface="Times New Roman" pitchFamily="18" charset="0"/>
              </a:rPr>
              <a:t>Theo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vi-VN" sz="2800" b="1" dirty="0">
              <a:latin typeface="Times New Roman" pitchFamily="18" charset="0"/>
              <a:cs typeface="Times New Roman" pitchFamily="18" charset="0"/>
            </a:endParaRPr>
          </a:p>
        </p:txBody>
      </p:sp>
      <p:cxnSp>
        <p:nvCxnSpPr>
          <p:cNvPr id="3" name="Straight Connector 2"/>
          <p:cNvCxnSpPr/>
          <p:nvPr/>
        </p:nvCxnSpPr>
        <p:spPr>
          <a:xfrm flipH="1">
            <a:off x="3815254" y="4477462"/>
            <a:ext cx="94593" cy="45714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4251442" y="4913650"/>
            <a:ext cx="94593" cy="45714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3647074" y="5318306"/>
            <a:ext cx="94593" cy="457147"/>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512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8" y="44450"/>
            <a:ext cx="3535362"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0"/>
            <a:ext cx="3962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52400" y="5618163"/>
            <a:ext cx="120396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n-US" altLang="en-US" sz="3600" b="1" dirty="0" err="1">
                <a:solidFill>
                  <a:srgbClr val="FF0000"/>
                </a:solidFill>
                <a:latin typeface="Times New Roman" pitchFamily="18" charset="0"/>
              </a:rPr>
              <a:t>Thương</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binh</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là</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quân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nhân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bị</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thương</a:t>
            </a:r>
            <a:r>
              <a:rPr lang="en-US" altLang="en-US" sz="3600" b="1" dirty="0">
                <a:solidFill>
                  <a:srgbClr val="FF0000"/>
                </a:solidFill>
                <a:latin typeface="Times New Roman" pitchFamily="18" charset="0"/>
              </a:rPr>
              <a:t> do </a:t>
            </a:r>
            <a:r>
              <a:rPr lang="en-US" altLang="en-US" sz="3600" b="1" dirty="0" err="1">
                <a:solidFill>
                  <a:srgbClr val="FF0000"/>
                </a:solidFill>
                <a:latin typeface="Times New Roman" pitchFamily="18" charset="0"/>
              </a:rPr>
              <a:t>chiến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đấu</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hoặc</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phục</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vụ</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cho</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chiến</a:t>
            </a:r>
            <a:r>
              <a:rPr lang="en-US" altLang="en-US" sz="3600" b="1" dirty="0">
                <a:solidFill>
                  <a:srgbClr val="FF0000"/>
                </a:solidFill>
                <a:latin typeface="Times New Roman" pitchFamily="18" charset="0"/>
              </a:rPr>
              <a:t> </a:t>
            </a:r>
            <a:r>
              <a:rPr lang="en-US" altLang="en-US" sz="3600" b="1" dirty="0" err="1">
                <a:solidFill>
                  <a:srgbClr val="FF0000"/>
                </a:solidFill>
                <a:latin typeface="Times New Roman" pitchFamily="18" charset="0"/>
              </a:rPr>
              <a:t>đấu</a:t>
            </a:r>
            <a:r>
              <a:rPr lang="en-US" altLang="en-US" sz="3600" b="1" dirty="0">
                <a:solidFill>
                  <a:srgbClr val="FF0000"/>
                </a:solidFill>
                <a:latin typeface="Times New Roman" pitchFamily="18" charset="0"/>
              </a:rPr>
              <a:t>.</a:t>
            </a:r>
          </a:p>
        </p:txBody>
      </p:sp>
      <p:pic>
        <p:nvPicPr>
          <p:cNvPr id="143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3650" y="44450"/>
            <a:ext cx="42672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755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04301" y="36878"/>
            <a:ext cx="1498809" cy="523220"/>
          </a:xfrm>
          <a:prstGeom prst="rect">
            <a:avLst/>
          </a:prstGeom>
          <a:noFill/>
        </p:spPr>
        <p:txBody>
          <a:bodyPr wrap="square" rtlCol="0">
            <a:spAutoFit/>
          </a:bodyPr>
          <a:lstStyle/>
          <a:p>
            <a:r>
              <a:rPr lang="en-US" sz="2800" b="1" u="sng" dirty="0" err="1" smtClean="0">
                <a:solidFill>
                  <a:srgbClr val="FF0000"/>
                </a:solidFill>
                <a:latin typeface="Times New Roman" pitchFamily="18" charset="0"/>
                <a:cs typeface="Times New Roman" pitchFamily="18" charset="0"/>
              </a:rPr>
              <a:t>Tập</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đọc</a:t>
            </a:r>
            <a:endParaRPr lang="en-US" sz="2800" b="1" u="sng" dirty="0">
              <a:solidFill>
                <a:srgbClr val="FF0000"/>
              </a:solidFill>
              <a:latin typeface="Times New Roman" pitchFamily="18" charset="0"/>
              <a:cs typeface="Times New Roman" pitchFamily="18" charset="0"/>
            </a:endParaRPr>
          </a:p>
        </p:txBody>
      </p:sp>
      <p:sp>
        <p:nvSpPr>
          <p:cNvPr id="6" name="TextBox 5"/>
          <p:cNvSpPr txBox="1"/>
          <p:nvPr/>
        </p:nvSpPr>
        <p:spPr>
          <a:xfrm>
            <a:off x="4367002" y="557656"/>
            <a:ext cx="4545205" cy="584775"/>
          </a:xfrm>
          <a:prstGeom prst="rect">
            <a:avLst/>
          </a:prstGeom>
          <a:noFill/>
        </p:spPr>
        <p:txBody>
          <a:bodyPr wrap="square" rtlCol="0">
            <a:spAutoFit/>
          </a:bodyPr>
          <a:lstStyle/>
          <a:p>
            <a:r>
              <a:rPr lang="en-US" sz="3200" b="1" dirty="0">
                <a:solidFill>
                  <a:srgbClr val="0070C0"/>
                </a:solidFill>
                <a:latin typeface="VNI-Cooper" pitchFamily="2" charset="0"/>
              </a:rPr>
              <a:t>TIEÁNG RAO ÑEÂM</a:t>
            </a:r>
          </a:p>
        </p:txBody>
      </p:sp>
      <p:sp>
        <p:nvSpPr>
          <p:cNvPr id="19" name="Title 1"/>
          <p:cNvSpPr txBox="1">
            <a:spLocks/>
          </p:cNvSpPr>
          <p:nvPr/>
        </p:nvSpPr>
        <p:spPr>
          <a:xfrm>
            <a:off x="6434496" y="830731"/>
            <a:ext cx="4932441" cy="709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itchFamily="18" charset="0"/>
                <a:cs typeface="Times New Roman" pitchFamily="18" charset="0"/>
              </a:rPr>
              <a:t>Theo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vi-VN" sz="2800" b="1" dirty="0">
              <a:latin typeface="Times New Roman" pitchFamily="18" charset="0"/>
              <a:cs typeface="Times New Roman" pitchFamily="18" charset="0"/>
            </a:endParaRPr>
          </a:p>
        </p:txBody>
      </p:sp>
      <p:sp>
        <p:nvSpPr>
          <p:cNvPr id="21" name="7-Point Star 20">
            <a:extLst>
              <a:ext uri="{FF2B5EF4-FFF2-40B4-BE49-F238E27FC236}">
                <a16:creationId xmlns:a16="http://schemas.microsoft.com/office/drawing/2014/main" xmlns="" id="{5D193E3A-D489-3D4F-BC10-19C75268DB59}"/>
              </a:ext>
            </a:extLst>
          </p:cNvPr>
          <p:cNvSpPr/>
          <p:nvPr/>
        </p:nvSpPr>
        <p:spPr>
          <a:xfrm>
            <a:off x="1600437" y="1926259"/>
            <a:ext cx="8316098" cy="2679391"/>
          </a:xfrm>
          <a:prstGeom prst="star7">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Tác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giả</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nghe</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thấy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tiếng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rao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của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người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bánh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giò</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vào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những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lúc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nào</a:t>
            </a:r>
            <a:r>
              <a:rPr lang="en-US" sz="3200" dirty="0" smtClean="0">
                <a:solidFill>
                  <a:schemeClr val="tx1"/>
                </a:solidFill>
                <a:latin typeface="Times New Roman" panose="02020603050405020304" pitchFamily="18" charset="0"/>
                <a:cs typeface="Times New Roman" panose="02020603050405020304" pitchFamily="18" charset="0"/>
              </a:rPr>
              <a:t>?</a:t>
            </a:r>
            <a:endParaRPr lang="x-none" sz="3200" dirty="0">
              <a:solidFill>
                <a:schemeClr val="tx1"/>
              </a:solidFill>
              <a:latin typeface="Times New Roman" panose="02020603050405020304" pitchFamily="18" charset="0"/>
              <a:cs typeface="Times New Roman" panose="02020603050405020304" pitchFamily="18" charset="0"/>
            </a:endParaRPr>
          </a:p>
        </p:txBody>
      </p:sp>
      <p:sp>
        <p:nvSpPr>
          <p:cNvPr id="24" name="7-Point Star 23">
            <a:extLst>
              <a:ext uri="{FF2B5EF4-FFF2-40B4-BE49-F238E27FC236}">
                <a16:creationId xmlns:a16="http://schemas.microsoft.com/office/drawing/2014/main" xmlns="" id="{5D193E3A-D489-3D4F-BC10-19C75268DB59}"/>
              </a:ext>
            </a:extLst>
          </p:cNvPr>
          <p:cNvSpPr/>
          <p:nvPr/>
        </p:nvSpPr>
        <p:spPr>
          <a:xfrm>
            <a:off x="1752837" y="1889467"/>
            <a:ext cx="8316098" cy="2679391"/>
          </a:xfrm>
          <a:prstGeom prst="star7">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Nghe</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tiếng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rao</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giả</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cảm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như</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thế</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nào</a:t>
            </a:r>
            <a:r>
              <a:rPr lang="en-US" sz="3200" dirty="0" smtClean="0">
                <a:solidFill>
                  <a:schemeClr val="tx1"/>
                </a:solidFill>
                <a:latin typeface="Times New Roman" panose="02020603050405020304" pitchFamily="18" charset="0"/>
                <a:cs typeface="Times New Roman" panose="02020603050405020304" pitchFamily="18" charset="0"/>
              </a:rPr>
              <a:t>?</a:t>
            </a:r>
            <a:endParaRPr lang="x-none"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896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2260"/>
        <p:cNvGrpSpPr/>
        <p:nvPr/>
      </p:nvGrpSpPr>
      <p:grpSpPr>
        <a:xfrm>
          <a:off x="0" y="0"/>
          <a:ext cx="0" cy="0"/>
          <a:chOff x="0" y="0"/>
          <a:chExt cx="0" cy="0"/>
        </a:xfrm>
      </p:grpSpPr>
      <p:sp>
        <p:nvSpPr>
          <p:cNvPr id="2266" name="Google Shape;2266;p41"/>
          <p:cNvSpPr/>
          <p:nvPr/>
        </p:nvSpPr>
        <p:spPr>
          <a:xfrm rot="-900034">
            <a:off x="70481" y="191929"/>
            <a:ext cx="1582171" cy="752876"/>
          </a:xfrm>
          <a:custGeom>
            <a:avLst/>
            <a:gdLst/>
            <a:ahLst/>
            <a:cxnLst/>
            <a:rect l="l" t="t" r="r" b="b"/>
            <a:pathLst>
              <a:path w="43167" h="20541" extrusionOk="0">
                <a:moveTo>
                  <a:pt x="40327" y="1"/>
                </a:moveTo>
                <a:lnTo>
                  <a:pt x="0" y="7190"/>
                </a:lnTo>
                <a:cubicBezTo>
                  <a:pt x="173" y="7992"/>
                  <a:pt x="746" y="8550"/>
                  <a:pt x="1303" y="9243"/>
                </a:cubicBezTo>
                <a:cubicBezTo>
                  <a:pt x="1785" y="9845"/>
                  <a:pt x="2188" y="10516"/>
                  <a:pt x="1910" y="11318"/>
                </a:cubicBezTo>
                <a:cubicBezTo>
                  <a:pt x="1503" y="12485"/>
                  <a:pt x="1062" y="13581"/>
                  <a:pt x="1292" y="14854"/>
                </a:cubicBezTo>
                <a:cubicBezTo>
                  <a:pt x="1492" y="15954"/>
                  <a:pt x="2188" y="16820"/>
                  <a:pt x="2493" y="17859"/>
                </a:cubicBezTo>
                <a:cubicBezTo>
                  <a:pt x="2603" y="18247"/>
                  <a:pt x="2591" y="18624"/>
                  <a:pt x="2648" y="19023"/>
                </a:cubicBezTo>
                <a:cubicBezTo>
                  <a:pt x="2734" y="19569"/>
                  <a:pt x="2972" y="19904"/>
                  <a:pt x="3209" y="20401"/>
                </a:cubicBezTo>
                <a:cubicBezTo>
                  <a:pt x="3228" y="20447"/>
                  <a:pt x="3247" y="20492"/>
                  <a:pt x="3262" y="20541"/>
                </a:cubicBezTo>
                <a:lnTo>
                  <a:pt x="43144" y="13434"/>
                </a:lnTo>
                <a:cubicBezTo>
                  <a:pt x="43137" y="12433"/>
                  <a:pt x="43167" y="11431"/>
                  <a:pt x="43080" y="10429"/>
                </a:cubicBezTo>
                <a:cubicBezTo>
                  <a:pt x="43016" y="9627"/>
                  <a:pt x="42865" y="8859"/>
                  <a:pt x="42673" y="8083"/>
                </a:cubicBezTo>
                <a:cubicBezTo>
                  <a:pt x="42417" y="7100"/>
                  <a:pt x="41483" y="6332"/>
                  <a:pt x="41359" y="5311"/>
                </a:cubicBezTo>
                <a:cubicBezTo>
                  <a:pt x="41269" y="4629"/>
                  <a:pt x="41785" y="3944"/>
                  <a:pt x="41751" y="3247"/>
                </a:cubicBezTo>
                <a:cubicBezTo>
                  <a:pt x="41732" y="2852"/>
                  <a:pt x="41510" y="2486"/>
                  <a:pt x="41506" y="2072"/>
                </a:cubicBezTo>
                <a:cubicBezTo>
                  <a:pt x="41506" y="1891"/>
                  <a:pt x="41634" y="1545"/>
                  <a:pt x="41521" y="1360"/>
                </a:cubicBezTo>
                <a:cubicBezTo>
                  <a:pt x="41250" y="912"/>
                  <a:pt x="40674" y="758"/>
                  <a:pt x="40402" y="197"/>
                </a:cubicBezTo>
                <a:cubicBezTo>
                  <a:pt x="40369" y="136"/>
                  <a:pt x="40346" y="69"/>
                  <a:pt x="40327" y="1"/>
                </a:cubicBezTo>
                <a:close/>
              </a:path>
            </a:pathLst>
          </a:custGeom>
          <a:solidFill>
            <a:srgbClr val="FFFFFF">
              <a:alpha val="56250"/>
            </a:srgbClr>
          </a:solidFill>
          <a:ln>
            <a:noFill/>
          </a:ln>
        </p:spPr>
        <p:txBody>
          <a:bodyPr spcFirstLastPara="1" wrap="square" lIns="121900" tIns="121900" rIns="121900" bIns="121900" anchor="ctr" anchorCtr="0">
            <a:noAutofit/>
          </a:bodyPr>
          <a:lstStyle/>
          <a:p>
            <a:endParaRPr sz="2400"/>
          </a:p>
        </p:txBody>
      </p:sp>
      <p:sp>
        <p:nvSpPr>
          <p:cNvPr id="2267" name="Google Shape;2267;p41"/>
          <p:cNvSpPr/>
          <p:nvPr/>
        </p:nvSpPr>
        <p:spPr>
          <a:xfrm>
            <a:off x="9399647" y="6105104"/>
            <a:ext cx="1582215" cy="752896"/>
          </a:xfrm>
          <a:custGeom>
            <a:avLst/>
            <a:gdLst/>
            <a:ahLst/>
            <a:cxnLst/>
            <a:rect l="l" t="t" r="r" b="b"/>
            <a:pathLst>
              <a:path w="43167" h="20541" extrusionOk="0">
                <a:moveTo>
                  <a:pt x="40327" y="1"/>
                </a:moveTo>
                <a:lnTo>
                  <a:pt x="0" y="7190"/>
                </a:lnTo>
                <a:cubicBezTo>
                  <a:pt x="173" y="7992"/>
                  <a:pt x="746" y="8550"/>
                  <a:pt x="1303" y="9243"/>
                </a:cubicBezTo>
                <a:cubicBezTo>
                  <a:pt x="1785" y="9845"/>
                  <a:pt x="2188" y="10516"/>
                  <a:pt x="1910" y="11318"/>
                </a:cubicBezTo>
                <a:cubicBezTo>
                  <a:pt x="1503" y="12485"/>
                  <a:pt x="1062" y="13581"/>
                  <a:pt x="1292" y="14854"/>
                </a:cubicBezTo>
                <a:cubicBezTo>
                  <a:pt x="1492" y="15954"/>
                  <a:pt x="2188" y="16820"/>
                  <a:pt x="2493" y="17859"/>
                </a:cubicBezTo>
                <a:cubicBezTo>
                  <a:pt x="2603" y="18247"/>
                  <a:pt x="2591" y="18624"/>
                  <a:pt x="2648" y="19023"/>
                </a:cubicBezTo>
                <a:cubicBezTo>
                  <a:pt x="2734" y="19569"/>
                  <a:pt x="2972" y="19904"/>
                  <a:pt x="3209" y="20401"/>
                </a:cubicBezTo>
                <a:cubicBezTo>
                  <a:pt x="3228" y="20447"/>
                  <a:pt x="3247" y="20492"/>
                  <a:pt x="3262" y="20541"/>
                </a:cubicBezTo>
                <a:lnTo>
                  <a:pt x="43144" y="13434"/>
                </a:lnTo>
                <a:cubicBezTo>
                  <a:pt x="43137" y="12433"/>
                  <a:pt x="43167" y="11431"/>
                  <a:pt x="43080" y="10429"/>
                </a:cubicBezTo>
                <a:cubicBezTo>
                  <a:pt x="43016" y="9627"/>
                  <a:pt x="42865" y="8859"/>
                  <a:pt x="42673" y="8083"/>
                </a:cubicBezTo>
                <a:cubicBezTo>
                  <a:pt x="42417" y="7100"/>
                  <a:pt x="41483" y="6332"/>
                  <a:pt x="41359" y="5311"/>
                </a:cubicBezTo>
                <a:cubicBezTo>
                  <a:pt x="41269" y="4629"/>
                  <a:pt x="41785" y="3944"/>
                  <a:pt x="41751" y="3247"/>
                </a:cubicBezTo>
                <a:cubicBezTo>
                  <a:pt x="41732" y="2852"/>
                  <a:pt x="41510" y="2486"/>
                  <a:pt x="41506" y="2072"/>
                </a:cubicBezTo>
                <a:cubicBezTo>
                  <a:pt x="41506" y="1891"/>
                  <a:pt x="41634" y="1545"/>
                  <a:pt x="41521" y="1360"/>
                </a:cubicBezTo>
                <a:cubicBezTo>
                  <a:pt x="41250" y="912"/>
                  <a:pt x="40674" y="758"/>
                  <a:pt x="40402" y="197"/>
                </a:cubicBezTo>
                <a:cubicBezTo>
                  <a:pt x="40369" y="136"/>
                  <a:pt x="40346" y="69"/>
                  <a:pt x="40327" y="1"/>
                </a:cubicBezTo>
                <a:close/>
              </a:path>
            </a:pathLst>
          </a:custGeom>
          <a:solidFill>
            <a:srgbClr val="FFFFFF">
              <a:alpha val="56250"/>
            </a:srgbClr>
          </a:solidFill>
          <a:ln>
            <a:noFill/>
          </a:ln>
        </p:spPr>
        <p:txBody>
          <a:bodyPr spcFirstLastPara="1" wrap="square" lIns="121900" tIns="121900" rIns="121900" bIns="121900" anchor="ctr" anchorCtr="0">
            <a:noAutofit/>
          </a:bodyPr>
          <a:lstStyle/>
          <a:p>
            <a:endParaRPr sz="2400"/>
          </a:p>
        </p:txBody>
      </p:sp>
      <p:grpSp>
        <p:nvGrpSpPr>
          <p:cNvPr id="2337" name="Google Shape;2337;p41"/>
          <p:cNvGrpSpPr/>
          <p:nvPr/>
        </p:nvGrpSpPr>
        <p:grpSpPr>
          <a:xfrm>
            <a:off x="601802" y="2539533"/>
            <a:ext cx="248500" cy="242600"/>
            <a:chOff x="4260025" y="5129875"/>
            <a:chExt cx="186375" cy="181950"/>
          </a:xfrm>
        </p:grpSpPr>
        <p:sp>
          <p:nvSpPr>
            <p:cNvPr id="2338" name="Google Shape;2338;p41"/>
            <p:cNvSpPr/>
            <p:nvPr/>
          </p:nvSpPr>
          <p:spPr>
            <a:xfrm>
              <a:off x="4260025" y="5177525"/>
              <a:ext cx="59325" cy="58900"/>
            </a:xfrm>
            <a:custGeom>
              <a:avLst/>
              <a:gdLst/>
              <a:ahLst/>
              <a:cxnLst/>
              <a:rect l="l" t="t" r="r" b="b"/>
              <a:pathLst>
                <a:path w="2373" h="2356" extrusionOk="0">
                  <a:moveTo>
                    <a:pt x="1144" y="1"/>
                  </a:moveTo>
                  <a:cubicBezTo>
                    <a:pt x="1136" y="1"/>
                    <a:pt x="1127" y="1"/>
                    <a:pt x="1119" y="1"/>
                  </a:cubicBezTo>
                  <a:cubicBezTo>
                    <a:pt x="504" y="18"/>
                    <a:pt x="1" y="632"/>
                    <a:pt x="6" y="1296"/>
                  </a:cubicBezTo>
                  <a:cubicBezTo>
                    <a:pt x="15" y="1963"/>
                    <a:pt x="443" y="2356"/>
                    <a:pt x="1155" y="2356"/>
                  </a:cubicBezTo>
                  <a:cubicBezTo>
                    <a:pt x="1893" y="2356"/>
                    <a:pt x="2372" y="1891"/>
                    <a:pt x="2369" y="1277"/>
                  </a:cubicBezTo>
                  <a:cubicBezTo>
                    <a:pt x="2367" y="671"/>
                    <a:pt x="1748" y="1"/>
                    <a:pt x="114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339" name="Google Shape;2339;p41"/>
            <p:cNvSpPr/>
            <p:nvPr/>
          </p:nvSpPr>
          <p:spPr>
            <a:xfrm>
              <a:off x="4392225" y="5129875"/>
              <a:ext cx="54175" cy="60850"/>
            </a:xfrm>
            <a:custGeom>
              <a:avLst/>
              <a:gdLst/>
              <a:ahLst/>
              <a:cxnLst/>
              <a:rect l="l" t="t" r="r" b="b"/>
              <a:pathLst>
                <a:path w="2167" h="2434" extrusionOk="0">
                  <a:moveTo>
                    <a:pt x="1084" y="0"/>
                  </a:moveTo>
                  <a:cubicBezTo>
                    <a:pt x="1078" y="0"/>
                    <a:pt x="1072" y="0"/>
                    <a:pt x="1066" y="1"/>
                  </a:cubicBezTo>
                  <a:cubicBezTo>
                    <a:pt x="446" y="12"/>
                    <a:pt x="9" y="510"/>
                    <a:pt x="3" y="1204"/>
                  </a:cubicBezTo>
                  <a:cubicBezTo>
                    <a:pt x="1" y="1921"/>
                    <a:pt x="451" y="2433"/>
                    <a:pt x="1067" y="2433"/>
                  </a:cubicBezTo>
                  <a:cubicBezTo>
                    <a:pt x="1077" y="2433"/>
                    <a:pt x="1086" y="2433"/>
                    <a:pt x="1096" y="2433"/>
                  </a:cubicBezTo>
                  <a:cubicBezTo>
                    <a:pt x="1636" y="2419"/>
                    <a:pt x="2142" y="1852"/>
                    <a:pt x="2153" y="1249"/>
                  </a:cubicBezTo>
                  <a:cubicBezTo>
                    <a:pt x="2167" y="536"/>
                    <a:pt x="1695" y="0"/>
                    <a:pt x="10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340" name="Google Shape;2340;p41"/>
            <p:cNvSpPr/>
            <p:nvPr/>
          </p:nvSpPr>
          <p:spPr>
            <a:xfrm>
              <a:off x="4341800" y="5255775"/>
              <a:ext cx="56200" cy="56050"/>
            </a:xfrm>
            <a:custGeom>
              <a:avLst/>
              <a:gdLst/>
              <a:ahLst/>
              <a:cxnLst/>
              <a:rect l="l" t="t" r="r" b="b"/>
              <a:pathLst>
                <a:path w="2248" h="2242" extrusionOk="0">
                  <a:moveTo>
                    <a:pt x="1050" y="0"/>
                  </a:moveTo>
                  <a:cubicBezTo>
                    <a:pt x="493" y="0"/>
                    <a:pt x="36" y="443"/>
                    <a:pt x="14" y="999"/>
                  </a:cubicBezTo>
                  <a:cubicBezTo>
                    <a:pt x="0" y="1598"/>
                    <a:pt x="577" y="2242"/>
                    <a:pt x="1140" y="2242"/>
                  </a:cubicBezTo>
                  <a:cubicBezTo>
                    <a:pt x="1145" y="2242"/>
                    <a:pt x="1149" y="2242"/>
                    <a:pt x="1154" y="2242"/>
                  </a:cubicBezTo>
                  <a:cubicBezTo>
                    <a:pt x="1721" y="2231"/>
                    <a:pt x="2247" y="1724"/>
                    <a:pt x="2247" y="1179"/>
                  </a:cubicBezTo>
                  <a:cubicBezTo>
                    <a:pt x="2247" y="562"/>
                    <a:pt x="1697" y="12"/>
                    <a:pt x="1066" y="1"/>
                  </a:cubicBezTo>
                  <a:cubicBezTo>
                    <a:pt x="1060" y="1"/>
                    <a:pt x="1055" y="0"/>
                    <a:pt x="105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2429" name="Google Shape;2429;p41"/>
          <p:cNvGrpSpPr/>
          <p:nvPr/>
        </p:nvGrpSpPr>
        <p:grpSpPr>
          <a:xfrm>
            <a:off x="1310702" y="3447133"/>
            <a:ext cx="248500" cy="242600"/>
            <a:chOff x="4260025" y="5129875"/>
            <a:chExt cx="186375" cy="181950"/>
          </a:xfrm>
        </p:grpSpPr>
        <p:sp>
          <p:nvSpPr>
            <p:cNvPr id="2430" name="Google Shape;2430;p41"/>
            <p:cNvSpPr/>
            <p:nvPr/>
          </p:nvSpPr>
          <p:spPr>
            <a:xfrm>
              <a:off x="4260025" y="5177525"/>
              <a:ext cx="59325" cy="58900"/>
            </a:xfrm>
            <a:custGeom>
              <a:avLst/>
              <a:gdLst/>
              <a:ahLst/>
              <a:cxnLst/>
              <a:rect l="l" t="t" r="r" b="b"/>
              <a:pathLst>
                <a:path w="2373" h="2356" extrusionOk="0">
                  <a:moveTo>
                    <a:pt x="1144" y="1"/>
                  </a:moveTo>
                  <a:cubicBezTo>
                    <a:pt x="1136" y="1"/>
                    <a:pt x="1127" y="1"/>
                    <a:pt x="1119" y="1"/>
                  </a:cubicBezTo>
                  <a:cubicBezTo>
                    <a:pt x="504" y="18"/>
                    <a:pt x="1" y="632"/>
                    <a:pt x="6" y="1296"/>
                  </a:cubicBezTo>
                  <a:cubicBezTo>
                    <a:pt x="15" y="1963"/>
                    <a:pt x="443" y="2356"/>
                    <a:pt x="1155" y="2356"/>
                  </a:cubicBezTo>
                  <a:cubicBezTo>
                    <a:pt x="1893" y="2356"/>
                    <a:pt x="2372" y="1891"/>
                    <a:pt x="2369" y="1277"/>
                  </a:cubicBezTo>
                  <a:cubicBezTo>
                    <a:pt x="2367" y="671"/>
                    <a:pt x="1748" y="1"/>
                    <a:pt x="114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31" name="Google Shape;2431;p41"/>
            <p:cNvSpPr/>
            <p:nvPr/>
          </p:nvSpPr>
          <p:spPr>
            <a:xfrm>
              <a:off x="4392225" y="5129875"/>
              <a:ext cx="54175" cy="60850"/>
            </a:xfrm>
            <a:custGeom>
              <a:avLst/>
              <a:gdLst/>
              <a:ahLst/>
              <a:cxnLst/>
              <a:rect l="l" t="t" r="r" b="b"/>
              <a:pathLst>
                <a:path w="2167" h="2434" extrusionOk="0">
                  <a:moveTo>
                    <a:pt x="1084" y="0"/>
                  </a:moveTo>
                  <a:cubicBezTo>
                    <a:pt x="1078" y="0"/>
                    <a:pt x="1072" y="0"/>
                    <a:pt x="1066" y="1"/>
                  </a:cubicBezTo>
                  <a:cubicBezTo>
                    <a:pt x="446" y="12"/>
                    <a:pt x="9" y="510"/>
                    <a:pt x="3" y="1204"/>
                  </a:cubicBezTo>
                  <a:cubicBezTo>
                    <a:pt x="1" y="1921"/>
                    <a:pt x="451" y="2433"/>
                    <a:pt x="1067" y="2433"/>
                  </a:cubicBezTo>
                  <a:cubicBezTo>
                    <a:pt x="1077" y="2433"/>
                    <a:pt x="1086" y="2433"/>
                    <a:pt x="1096" y="2433"/>
                  </a:cubicBezTo>
                  <a:cubicBezTo>
                    <a:pt x="1636" y="2419"/>
                    <a:pt x="2142" y="1852"/>
                    <a:pt x="2153" y="1249"/>
                  </a:cubicBezTo>
                  <a:cubicBezTo>
                    <a:pt x="2167" y="536"/>
                    <a:pt x="1695" y="0"/>
                    <a:pt x="10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32" name="Google Shape;2432;p41"/>
            <p:cNvSpPr/>
            <p:nvPr/>
          </p:nvSpPr>
          <p:spPr>
            <a:xfrm>
              <a:off x="4341800" y="5255775"/>
              <a:ext cx="56200" cy="56050"/>
            </a:xfrm>
            <a:custGeom>
              <a:avLst/>
              <a:gdLst/>
              <a:ahLst/>
              <a:cxnLst/>
              <a:rect l="l" t="t" r="r" b="b"/>
              <a:pathLst>
                <a:path w="2248" h="2242" extrusionOk="0">
                  <a:moveTo>
                    <a:pt x="1050" y="0"/>
                  </a:moveTo>
                  <a:cubicBezTo>
                    <a:pt x="493" y="0"/>
                    <a:pt x="36" y="443"/>
                    <a:pt x="14" y="999"/>
                  </a:cubicBezTo>
                  <a:cubicBezTo>
                    <a:pt x="0" y="1598"/>
                    <a:pt x="577" y="2242"/>
                    <a:pt x="1140" y="2242"/>
                  </a:cubicBezTo>
                  <a:cubicBezTo>
                    <a:pt x="1145" y="2242"/>
                    <a:pt x="1149" y="2242"/>
                    <a:pt x="1154" y="2242"/>
                  </a:cubicBezTo>
                  <a:cubicBezTo>
                    <a:pt x="1721" y="2231"/>
                    <a:pt x="2247" y="1724"/>
                    <a:pt x="2247" y="1179"/>
                  </a:cubicBezTo>
                  <a:cubicBezTo>
                    <a:pt x="2247" y="562"/>
                    <a:pt x="1697" y="12"/>
                    <a:pt x="1066" y="1"/>
                  </a:cubicBezTo>
                  <a:cubicBezTo>
                    <a:pt x="1060" y="1"/>
                    <a:pt x="1055" y="0"/>
                    <a:pt x="10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2433" name="Google Shape;2433;p41"/>
          <p:cNvGrpSpPr/>
          <p:nvPr/>
        </p:nvGrpSpPr>
        <p:grpSpPr>
          <a:xfrm>
            <a:off x="10784402" y="3187267"/>
            <a:ext cx="248500" cy="242600"/>
            <a:chOff x="4260025" y="5129875"/>
            <a:chExt cx="186375" cy="181950"/>
          </a:xfrm>
        </p:grpSpPr>
        <p:sp>
          <p:nvSpPr>
            <p:cNvPr id="2434" name="Google Shape;2434;p41"/>
            <p:cNvSpPr/>
            <p:nvPr/>
          </p:nvSpPr>
          <p:spPr>
            <a:xfrm>
              <a:off x="4260025" y="5177525"/>
              <a:ext cx="59325" cy="58900"/>
            </a:xfrm>
            <a:custGeom>
              <a:avLst/>
              <a:gdLst/>
              <a:ahLst/>
              <a:cxnLst/>
              <a:rect l="l" t="t" r="r" b="b"/>
              <a:pathLst>
                <a:path w="2373" h="2356" extrusionOk="0">
                  <a:moveTo>
                    <a:pt x="1144" y="1"/>
                  </a:moveTo>
                  <a:cubicBezTo>
                    <a:pt x="1136" y="1"/>
                    <a:pt x="1127" y="1"/>
                    <a:pt x="1119" y="1"/>
                  </a:cubicBezTo>
                  <a:cubicBezTo>
                    <a:pt x="504" y="18"/>
                    <a:pt x="1" y="632"/>
                    <a:pt x="6" y="1296"/>
                  </a:cubicBezTo>
                  <a:cubicBezTo>
                    <a:pt x="15" y="1963"/>
                    <a:pt x="443" y="2356"/>
                    <a:pt x="1155" y="2356"/>
                  </a:cubicBezTo>
                  <a:cubicBezTo>
                    <a:pt x="1893" y="2356"/>
                    <a:pt x="2372" y="1891"/>
                    <a:pt x="2369" y="1277"/>
                  </a:cubicBezTo>
                  <a:cubicBezTo>
                    <a:pt x="2367" y="671"/>
                    <a:pt x="1748" y="1"/>
                    <a:pt x="114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35" name="Google Shape;2435;p41"/>
            <p:cNvSpPr/>
            <p:nvPr/>
          </p:nvSpPr>
          <p:spPr>
            <a:xfrm>
              <a:off x="4392225" y="5129875"/>
              <a:ext cx="54175" cy="60850"/>
            </a:xfrm>
            <a:custGeom>
              <a:avLst/>
              <a:gdLst/>
              <a:ahLst/>
              <a:cxnLst/>
              <a:rect l="l" t="t" r="r" b="b"/>
              <a:pathLst>
                <a:path w="2167" h="2434" extrusionOk="0">
                  <a:moveTo>
                    <a:pt x="1084" y="0"/>
                  </a:moveTo>
                  <a:cubicBezTo>
                    <a:pt x="1078" y="0"/>
                    <a:pt x="1072" y="0"/>
                    <a:pt x="1066" y="1"/>
                  </a:cubicBezTo>
                  <a:cubicBezTo>
                    <a:pt x="446" y="12"/>
                    <a:pt x="9" y="510"/>
                    <a:pt x="3" y="1204"/>
                  </a:cubicBezTo>
                  <a:cubicBezTo>
                    <a:pt x="1" y="1921"/>
                    <a:pt x="451" y="2433"/>
                    <a:pt x="1067" y="2433"/>
                  </a:cubicBezTo>
                  <a:cubicBezTo>
                    <a:pt x="1077" y="2433"/>
                    <a:pt x="1086" y="2433"/>
                    <a:pt x="1096" y="2433"/>
                  </a:cubicBezTo>
                  <a:cubicBezTo>
                    <a:pt x="1636" y="2419"/>
                    <a:pt x="2142" y="1852"/>
                    <a:pt x="2153" y="1249"/>
                  </a:cubicBezTo>
                  <a:cubicBezTo>
                    <a:pt x="2167" y="536"/>
                    <a:pt x="1695" y="0"/>
                    <a:pt x="108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436" name="Google Shape;2436;p41"/>
            <p:cNvSpPr/>
            <p:nvPr/>
          </p:nvSpPr>
          <p:spPr>
            <a:xfrm>
              <a:off x="4341800" y="5255775"/>
              <a:ext cx="56200" cy="56050"/>
            </a:xfrm>
            <a:custGeom>
              <a:avLst/>
              <a:gdLst/>
              <a:ahLst/>
              <a:cxnLst/>
              <a:rect l="l" t="t" r="r" b="b"/>
              <a:pathLst>
                <a:path w="2248" h="2242" extrusionOk="0">
                  <a:moveTo>
                    <a:pt x="1050" y="0"/>
                  </a:moveTo>
                  <a:cubicBezTo>
                    <a:pt x="493" y="0"/>
                    <a:pt x="36" y="443"/>
                    <a:pt x="14" y="999"/>
                  </a:cubicBezTo>
                  <a:cubicBezTo>
                    <a:pt x="0" y="1598"/>
                    <a:pt x="577" y="2242"/>
                    <a:pt x="1140" y="2242"/>
                  </a:cubicBezTo>
                  <a:cubicBezTo>
                    <a:pt x="1145" y="2242"/>
                    <a:pt x="1149" y="2242"/>
                    <a:pt x="1154" y="2242"/>
                  </a:cubicBezTo>
                  <a:cubicBezTo>
                    <a:pt x="1721" y="2231"/>
                    <a:pt x="2247" y="1724"/>
                    <a:pt x="2247" y="1179"/>
                  </a:cubicBezTo>
                  <a:cubicBezTo>
                    <a:pt x="2247" y="562"/>
                    <a:pt x="1697" y="12"/>
                    <a:pt x="1066" y="1"/>
                  </a:cubicBezTo>
                  <a:cubicBezTo>
                    <a:pt x="1060" y="1"/>
                    <a:pt x="1055" y="0"/>
                    <a:pt x="1050"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sp>
        <p:nvSpPr>
          <p:cNvPr id="4" name="7-Point Star 3">
            <a:extLst>
              <a:ext uri="{FF2B5EF4-FFF2-40B4-BE49-F238E27FC236}">
                <a16:creationId xmlns:a16="http://schemas.microsoft.com/office/drawing/2014/main" xmlns="" id="{5D193E3A-D489-3D4F-BC10-19C75268DB59}"/>
              </a:ext>
            </a:extLst>
          </p:cNvPr>
          <p:cNvSpPr/>
          <p:nvPr/>
        </p:nvSpPr>
        <p:spPr>
          <a:xfrm>
            <a:off x="4469736" y="161045"/>
            <a:ext cx="6111624" cy="2324865"/>
          </a:xfrm>
          <a:prstGeom prst="star7">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x-none" sz="3200" dirty="0">
                <a:solidFill>
                  <a:schemeClr val="tx1"/>
                </a:solidFill>
                <a:latin typeface="Times New Roman" panose="02020603050405020304" pitchFamily="18" charset="0"/>
                <a:cs typeface="Times New Roman" panose="02020603050405020304" pitchFamily="18" charset="0"/>
              </a:rPr>
              <a:t>Đám cháy xảy ra lúc nào?</a:t>
            </a:r>
          </a:p>
        </p:txBody>
      </p:sp>
      <p:pic>
        <p:nvPicPr>
          <p:cNvPr id="5124" name="Picture 4" descr="Hà Nội: Đám cháy lúc nửa đêm thiêu rụi 3 cửa hàng tạp hóa">
            <a:extLst>
              <a:ext uri="{FF2B5EF4-FFF2-40B4-BE49-F238E27FC236}">
                <a16:creationId xmlns:a16="http://schemas.microsoft.com/office/drawing/2014/main" xmlns="" id="{87078B7E-5680-8E44-96E6-2591D911D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7089">
            <a:off x="1071243" y="341792"/>
            <a:ext cx="3054768" cy="320281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hống chế đám cháy nhiều giờ lúc nửa đêm - Báo Bà Rịa Vũng Tàu Online">
            <a:extLst>
              <a:ext uri="{FF2B5EF4-FFF2-40B4-BE49-F238E27FC236}">
                <a16:creationId xmlns:a16="http://schemas.microsoft.com/office/drawing/2014/main" xmlns="" id="{9605249B-8F3C-3543-BB06-2B6D4F7CA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2810">
            <a:off x="8821183" y="3959881"/>
            <a:ext cx="3236695" cy="28981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32040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3208"/>
        <p:cNvGrpSpPr/>
        <p:nvPr/>
      </p:nvGrpSpPr>
      <p:grpSpPr>
        <a:xfrm>
          <a:off x="0" y="0"/>
          <a:ext cx="0" cy="0"/>
          <a:chOff x="0" y="0"/>
          <a:chExt cx="0" cy="0"/>
        </a:xfrm>
      </p:grpSpPr>
      <p:sp>
        <p:nvSpPr>
          <p:cNvPr id="3210" name="Google Shape;3210;p46"/>
          <p:cNvSpPr txBox="1">
            <a:spLocks noGrp="1"/>
          </p:cNvSpPr>
          <p:nvPr>
            <p:ph type="title"/>
          </p:nvPr>
        </p:nvSpPr>
        <p:spPr>
          <a:xfrm>
            <a:off x="1168000" y="257572"/>
            <a:ext cx="9856000" cy="637600"/>
          </a:xfrm>
          <a:prstGeom prst="rect">
            <a:avLst/>
          </a:prstGeom>
        </p:spPr>
        <p:txBody>
          <a:bodyPr spcFirstLastPara="1" vert="horz" wrap="square" lIns="0" tIns="0" rIns="0" bIns="0" rtlCol="0" anchor="ctr" anchorCtr="0">
            <a:noAutofit/>
          </a:bodyPr>
          <a:lstStyle/>
          <a:p>
            <a:pPr algn="ctr"/>
            <a:r>
              <a:rPr lang="x-none" sz="3200" dirty="0">
                <a:solidFill>
                  <a:srgbClr val="FF0000"/>
                </a:solidFill>
                <a:latin typeface="Times New Roman" pitchFamily="18" charset="0"/>
                <a:cs typeface="Times New Roman" pitchFamily="18" charset="0"/>
              </a:rPr>
              <a:t>Đám </a:t>
            </a:r>
            <a:r>
              <a:rPr lang="x-none" sz="3200">
                <a:solidFill>
                  <a:srgbClr val="FF0000"/>
                </a:solidFill>
                <a:latin typeface="Times New Roman" pitchFamily="18" charset="0"/>
                <a:cs typeface="Times New Roman" pitchFamily="18" charset="0"/>
              </a:rPr>
              <a:t>cháy </a:t>
            </a:r>
            <a:r>
              <a:rPr lang="en-US" sz="3200" dirty="0" err="1" smtClean="0">
                <a:solidFill>
                  <a:srgbClr val="FF0000"/>
                </a:solidFill>
                <a:latin typeface="Times New Roman" pitchFamily="18" charset="0"/>
                <a:cs typeface="Times New Roman" pitchFamily="18" charset="0"/>
              </a:rPr>
              <a:t>được</a:t>
            </a:r>
            <a:r>
              <a:rPr lang="en-US" sz="3200" dirty="0" smtClean="0">
                <a:solidFill>
                  <a:srgbClr val="FF0000"/>
                </a:solidFill>
                <a:latin typeface="Times New Roman" pitchFamily="18" charset="0"/>
                <a:cs typeface="Times New Roman" pitchFamily="18" charset="0"/>
              </a:rPr>
              <a:t> </a:t>
            </a:r>
            <a:r>
              <a:rPr lang="x-none" sz="3200" smtClean="0">
                <a:solidFill>
                  <a:srgbClr val="FF0000"/>
                </a:solidFill>
                <a:latin typeface="Times New Roman" pitchFamily="18" charset="0"/>
                <a:cs typeface="Times New Roman" pitchFamily="18" charset="0"/>
              </a:rPr>
              <a:t>miêu </a:t>
            </a:r>
            <a:r>
              <a:rPr lang="x-none" sz="3200" dirty="0">
                <a:solidFill>
                  <a:srgbClr val="FF0000"/>
                </a:solidFill>
                <a:latin typeface="Times New Roman" pitchFamily="18" charset="0"/>
                <a:cs typeface="Times New Roman" pitchFamily="18" charset="0"/>
              </a:rPr>
              <a:t>tả như thế nào?</a:t>
            </a:r>
          </a:p>
        </p:txBody>
      </p:sp>
      <p:sp>
        <p:nvSpPr>
          <p:cNvPr id="3213" name="Google Shape;3213;p46"/>
          <p:cNvSpPr txBox="1"/>
          <p:nvPr/>
        </p:nvSpPr>
        <p:spPr>
          <a:xfrm>
            <a:off x="299406" y="1578546"/>
            <a:ext cx="2920431" cy="637600"/>
          </a:xfrm>
          <a:prstGeom prst="rect">
            <a:avLst/>
          </a:prstGeom>
          <a:noFill/>
          <a:ln>
            <a:noFill/>
          </a:ln>
        </p:spPr>
        <p:txBody>
          <a:bodyPr spcFirstLastPara="1" wrap="square" lIns="0" tIns="0" rIns="0" bIns="0" anchor="ctr" anchorCtr="0">
            <a:noAutofit/>
          </a:bodyPr>
          <a:lstStyle/>
          <a:p>
            <a:pPr lvl="0"/>
            <a:r>
              <a:rPr lang="en-US" sz="3200" dirty="0">
                <a:latin typeface="Times New Roman" panose="02020603050405020304" pitchFamily="18" charset="0"/>
                <a:cs typeface="Times New Roman" panose="02020603050405020304" pitchFamily="18" charset="0"/>
              </a:rPr>
              <a:t>Ngôi nhà bốc lửa phừng phừng </a:t>
            </a:r>
            <a:endParaRPr lang="en-US" sz="3200" dirty="0">
              <a:solidFill>
                <a:schemeClr val="accent5"/>
              </a:solidFill>
              <a:latin typeface="Times New Roman" panose="02020603050405020304" pitchFamily="18" charset="0"/>
              <a:ea typeface="Assistant Medium"/>
              <a:cs typeface="Times New Roman" panose="02020603050405020304" pitchFamily="18" charset="0"/>
              <a:sym typeface="Assistant Medium"/>
            </a:endParaRPr>
          </a:p>
        </p:txBody>
      </p:sp>
      <p:sp>
        <p:nvSpPr>
          <p:cNvPr id="3218" name="Google Shape;3218;p46"/>
          <p:cNvSpPr txBox="1"/>
          <p:nvPr/>
        </p:nvSpPr>
        <p:spPr>
          <a:xfrm>
            <a:off x="299406" y="3475867"/>
            <a:ext cx="2888160" cy="637600"/>
          </a:xfrm>
          <a:prstGeom prst="rect">
            <a:avLst/>
          </a:prstGeom>
          <a:noFill/>
          <a:ln>
            <a:noFill/>
          </a:ln>
        </p:spPr>
        <p:txBody>
          <a:bodyPr spcFirstLastPara="1" wrap="square" lIns="0" tIns="0" rIns="0" bIns="0" anchor="ctr" anchorCtr="0">
            <a:noAutofit/>
          </a:bodyPr>
          <a:lstStyle/>
          <a:p>
            <a:pPr lvl="0"/>
            <a:r>
              <a:rPr lang="vi-VN" sz="3200" dirty="0">
                <a:latin typeface="Times New Roman" panose="02020603050405020304" pitchFamily="18" charset="0"/>
                <a:cs typeface="Times New Roman" panose="02020603050405020304" pitchFamily="18" charset="0"/>
              </a:rPr>
              <a:t>K</a:t>
            </a:r>
            <a:r>
              <a:rPr lang="x-none" sz="3200" dirty="0" smtClean="0">
                <a:latin typeface="Times New Roman" panose="02020603050405020304" pitchFamily="18" charset="0"/>
                <a:cs typeface="Times New Roman" panose="02020603050405020304" pitchFamily="18" charset="0"/>
              </a:rPr>
              <a:t>hung </a:t>
            </a:r>
            <a:r>
              <a:rPr lang="x-none" sz="3200" dirty="0">
                <a:latin typeface="Times New Roman" panose="02020603050405020304" pitchFamily="18" charset="0"/>
                <a:cs typeface="Times New Roman" panose="02020603050405020304" pitchFamily="18" charset="0"/>
              </a:rPr>
              <a:t>cửa ập xuống </a:t>
            </a:r>
            <a:endParaRPr sz="3200" dirty="0">
              <a:solidFill>
                <a:schemeClr val="accent5"/>
              </a:solidFill>
              <a:latin typeface="Times New Roman" panose="02020603050405020304" pitchFamily="18" charset="0"/>
              <a:ea typeface="Assistant Medium"/>
              <a:cs typeface="Times New Roman" panose="02020603050405020304" pitchFamily="18" charset="0"/>
              <a:sym typeface="Assistant Medium"/>
            </a:endParaRPr>
          </a:p>
        </p:txBody>
      </p:sp>
      <p:sp>
        <p:nvSpPr>
          <p:cNvPr id="3220" name="Google Shape;3220;p46"/>
          <p:cNvSpPr txBox="1"/>
          <p:nvPr/>
        </p:nvSpPr>
        <p:spPr>
          <a:xfrm>
            <a:off x="8388841" y="1473863"/>
            <a:ext cx="3367960" cy="637600"/>
          </a:xfrm>
          <a:prstGeom prst="rect">
            <a:avLst/>
          </a:prstGeom>
          <a:noFill/>
          <a:ln>
            <a:noFill/>
          </a:ln>
        </p:spPr>
        <p:txBody>
          <a:bodyPr spcFirstLastPara="1" wrap="square" lIns="0" tIns="0" rIns="0" bIns="0" anchor="ctr" anchorCtr="0">
            <a:noAutofit/>
          </a:bodyPr>
          <a:lstStyle/>
          <a:p>
            <a:pPr lvl="0" algn="r"/>
            <a:r>
              <a:rPr lang="vi-VN" sz="3600" dirty="0">
                <a:latin typeface="Times New Roman" panose="02020603050405020304" pitchFamily="18" charset="0"/>
                <a:cs typeface="Times New Roman" panose="02020603050405020304" pitchFamily="18" charset="0"/>
              </a:rPr>
              <a:t>T</a:t>
            </a:r>
            <a:r>
              <a:rPr lang="x-none" sz="3600" dirty="0" smtClean="0">
                <a:latin typeface="Times New Roman" panose="02020603050405020304" pitchFamily="18" charset="0"/>
                <a:cs typeface="Times New Roman" panose="02020603050405020304" pitchFamily="18" charset="0"/>
              </a:rPr>
              <a:t>iếng </a:t>
            </a:r>
            <a:r>
              <a:rPr lang="x-none" sz="3600" dirty="0">
                <a:latin typeface="Times New Roman" panose="02020603050405020304" pitchFamily="18" charset="0"/>
                <a:cs typeface="Times New Roman" panose="02020603050405020304" pitchFamily="18" charset="0"/>
              </a:rPr>
              <a:t>kêu cứu thảm </a:t>
            </a:r>
            <a:r>
              <a:rPr lang="x-none" sz="3600" dirty="0" smtClean="0">
                <a:latin typeface="Times New Roman" panose="02020603050405020304" pitchFamily="18" charset="0"/>
                <a:cs typeface="Times New Roman" panose="02020603050405020304" pitchFamily="18" charset="0"/>
              </a:rPr>
              <a:t>thiết </a:t>
            </a:r>
            <a:endParaRPr sz="3600" dirty="0">
              <a:solidFill>
                <a:schemeClr val="accent5"/>
              </a:solidFill>
              <a:latin typeface="Times New Roman" panose="02020603050405020304" pitchFamily="18" charset="0"/>
              <a:ea typeface="Assistant Medium"/>
              <a:cs typeface="Times New Roman" panose="02020603050405020304" pitchFamily="18" charset="0"/>
              <a:sym typeface="Assistant Medium"/>
            </a:endParaRPr>
          </a:p>
        </p:txBody>
      </p:sp>
      <p:sp>
        <p:nvSpPr>
          <p:cNvPr id="3222" name="Google Shape;3222;p46"/>
          <p:cNvSpPr txBox="1"/>
          <p:nvPr/>
        </p:nvSpPr>
        <p:spPr>
          <a:xfrm>
            <a:off x="8957886" y="3942935"/>
            <a:ext cx="3072519" cy="637600"/>
          </a:xfrm>
          <a:prstGeom prst="rect">
            <a:avLst/>
          </a:prstGeom>
          <a:noFill/>
          <a:ln>
            <a:noFill/>
          </a:ln>
        </p:spPr>
        <p:txBody>
          <a:bodyPr spcFirstLastPara="1" wrap="square" lIns="0" tIns="0" rIns="0" bIns="0" anchor="ctr" anchorCtr="0">
            <a:noAutofit/>
          </a:bodyPr>
          <a:lstStyle/>
          <a:p>
            <a:pPr lvl="0" algn="r"/>
            <a:r>
              <a:rPr lang="x-none" sz="3200" dirty="0">
                <a:latin typeface="Times New Roman" panose="02020603050405020304" pitchFamily="18" charset="0"/>
                <a:cs typeface="Times New Roman" panose="02020603050405020304" pitchFamily="18" charset="0"/>
              </a:rPr>
              <a:t>Khói bụi mịt mù</a:t>
            </a:r>
            <a:r>
              <a:rPr lang="x-none" sz="2800" dirty="0">
                <a:latin typeface="Times New Roman" panose="02020603050405020304" pitchFamily="18" charset="0"/>
                <a:cs typeface="Times New Roman" panose="02020603050405020304" pitchFamily="18" charset="0"/>
              </a:rPr>
              <a:t>. </a:t>
            </a:r>
            <a:endParaRPr sz="2800" dirty="0">
              <a:solidFill>
                <a:schemeClr val="accent5"/>
              </a:solidFill>
              <a:latin typeface="Times New Roman" panose="02020603050405020304" pitchFamily="18" charset="0"/>
              <a:ea typeface="Assistant Medium"/>
              <a:cs typeface="Times New Roman" panose="02020603050405020304" pitchFamily="18" charset="0"/>
              <a:sym typeface="Assistant Medium"/>
            </a:endParaRPr>
          </a:p>
        </p:txBody>
      </p:sp>
      <p:grpSp>
        <p:nvGrpSpPr>
          <p:cNvPr id="3244" name="Google Shape;3244;p46"/>
          <p:cNvGrpSpPr/>
          <p:nvPr/>
        </p:nvGrpSpPr>
        <p:grpSpPr>
          <a:xfrm>
            <a:off x="11580535" y="719333"/>
            <a:ext cx="248500" cy="242600"/>
            <a:chOff x="4260025" y="5129875"/>
            <a:chExt cx="186375" cy="181950"/>
          </a:xfrm>
        </p:grpSpPr>
        <p:sp>
          <p:nvSpPr>
            <p:cNvPr id="3245" name="Google Shape;3245;p46"/>
            <p:cNvSpPr/>
            <p:nvPr/>
          </p:nvSpPr>
          <p:spPr>
            <a:xfrm>
              <a:off x="4260025" y="5177525"/>
              <a:ext cx="59325" cy="58900"/>
            </a:xfrm>
            <a:custGeom>
              <a:avLst/>
              <a:gdLst/>
              <a:ahLst/>
              <a:cxnLst/>
              <a:rect l="l" t="t" r="r" b="b"/>
              <a:pathLst>
                <a:path w="2373" h="2356" extrusionOk="0">
                  <a:moveTo>
                    <a:pt x="1144" y="1"/>
                  </a:moveTo>
                  <a:cubicBezTo>
                    <a:pt x="1136" y="1"/>
                    <a:pt x="1127" y="1"/>
                    <a:pt x="1119" y="1"/>
                  </a:cubicBezTo>
                  <a:cubicBezTo>
                    <a:pt x="504" y="18"/>
                    <a:pt x="1" y="632"/>
                    <a:pt x="6" y="1296"/>
                  </a:cubicBezTo>
                  <a:cubicBezTo>
                    <a:pt x="15" y="1963"/>
                    <a:pt x="443" y="2356"/>
                    <a:pt x="1155" y="2356"/>
                  </a:cubicBezTo>
                  <a:cubicBezTo>
                    <a:pt x="1893" y="2356"/>
                    <a:pt x="2372" y="1891"/>
                    <a:pt x="2369" y="1277"/>
                  </a:cubicBezTo>
                  <a:cubicBezTo>
                    <a:pt x="2367" y="671"/>
                    <a:pt x="1748" y="1"/>
                    <a:pt x="114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46" name="Google Shape;3246;p46"/>
            <p:cNvSpPr/>
            <p:nvPr/>
          </p:nvSpPr>
          <p:spPr>
            <a:xfrm>
              <a:off x="4392225" y="5129875"/>
              <a:ext cx="54175" cy="60850"/>
            </a:xfrm>
            <a:custGeom>
              <a:avLst/>
              <a:gdLst/>
              <a:ahLst/>
              <a:cxnLst/>
              <a:rect l="l" t="t" r="r" b="b"/>
              <a:pathLst>
                <a:path w="2167" h="2434" extrusionOk="0">
                  <a:moveTo>
                    <a:pt x="1084" y="0"/>
                  </a:moveTo>
                  <a:cubicBezTo>
                    <a:pt x="1078" y="0"/>
                    <a:pt x="1072" y="0"/>
                    <a:pt x="1066" y="1"/>
                  </a:cubicBezTo>
                  <a:cubicBezTo>
                    <a:pt x="446" y="12"/>
                    <a:pt x="9" y="510"/>
                    <a:pt x="3" y="1204"/>
                  </a:cubicBezTo>
                  <a:cubicBezTo>
                    <a:pt x="1" y="1921"/>
                    <a:pt x="451" y="2433"/>
                    <a:pt x="1067" y="2433"/>
                  </a:cubicBezTo>
                  <a:cubicBezTo>
                    <a:pt x="1077" y="2433"/>
                    <a:pt x="1086" y="2433"/>
                    <a:pt x="1096" y="2433"/>
                  </a:cubicBezTo>
                  <a:cubicBezTo>
                    <a:pt x="1636" y="2419"/>
                    <a:pt x="2142" y="1852"/>
                    <a:pt x="2153" y="1249"/>
                  </a:cubicBezTo>
                  <a:cubicBezTo>
                    <a:pt x="2167" y="536"/>
                    <a:pt x="1695" y="0"/>
                    <a:pt x="10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3247" name="Google Shape;3247;p46"/>
            <p:cNvSpPr/>
            <p:nvPr/>
          </p:nvSpPr>
          <p:spPr>
            <a:xfrm>
              <a:off x="4341800" y="5255775"/>
              <a:ext cx="56200" cy="56050"/>
            </a:xfrm>
            <a:custGeom>
              <a:avLst/>
              <a:gdLst/>
              <a:ahLst/>
              <a:cxnLst/>
              <a:rect l="l" t="t" r="r" b="b"/>
              <a:pathLst>
                <a:path w="2248" h="2242" extrusionOk="0">
                  <a:moveTo>
                    <a:pt x="1050" y="0"/>
                  </a:moveTo>
                  <a:cubicBezTo>
                    <a:pt x="493" y="0"/>
                    <a:pt x="36" y="443"/>
                    <a:pt x="14" y="999"/>
                  </a:cubicBezTo>
                  <a:cubicBezTo>
                    <a:pt x="0" y="1598"/>
                    <a:pt x="577" y="2242"/>
                    <a:pt x="1140" y="2242"/>
                  </a:cubicBezTo>
                  <a:cubicBezTo>
                    <a:pt x="1145" y="2242"/>
                    <a:pt x="1149" y="2242"/>
                    <a:pt x="1154" y="2242"/>
                  </a:cubicBezTo>
                  <a:cubicBezTo>
                    <a:pt x="1721" y="2231"/>
                    <a:pt x="2247" y="1724"/>
                    <a:pt x="2247" y="1179"/>
                  </a:cubicBezTo>
                  <a:cubicBezTo>
                    <a:pt x="2247" y="562"/>
                    <a:pt x="1697" y="12"/>
                    <a:pt x="1066" y="1"/>
                  </a:cubicBezTo>
                  <a:cubicBezTo>
                    <a:pt x="1060" y="1"/>
                    <a:pt x="1055" y="0"/>
                    <a:pt x="10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3249" name="Google Shape;3249;p46"/>
          <p:cNvGrpSpPr/>
          <p:nvPr/>
        </p:nvGrpSpPr>
        <p:grpSpPr>
          <a:xfrm rot="5400000">
            <a:off x="4470817" y="5115352"/>
            <a:ext cx="180167" cy="161800"/>
            <a:chOff x="1681925" y="2289525"/>
            <a:chExt cx="135125" cy="121350"/>
          </a:xfrm>
        </p:grpSpPr>
        <p:sp>
          <p:nvSpPr>
            <p:cNvPr id="3250" name="Google Shape;3250;p46"/>
            <p:cNvSpPr/>
            <p:nvPr/>
          </p:nvSpPr>
          <p:spPr>
            <a:xfrm>
              <a:off x="1760450" y="2289525"/>
              <a:ext cx="56600" cy="59050"/>
            </a:xfrm>
            <a:custGeom>
              <a:avLst/>
              <a:gdLst/>
              <a:ahLst/>
              <a:cxnLst/>
              <a:rect l="l" t="t" r="r" b="b"/>
              <a:pathLst>
                <a:path w="2264" h="2362" extrusionOk="0">
                  <a:moveTo>
                    <a:pt x="1144" y="0"/>
                  </a:moveTo>
                  <a:cubicBezTo>
                    <a:pt x="452" y="0"/>
                    <a:pt x="14" y="466"/>
                    <a:pt x="9" y="1215"/>
                  </a:cubicBezTo>
                  <a:cubicBezTo>
                    <a:pt x="0" y="1857"/>
                    <a:pt x="446" y="2338"/>
                    <a:pt x="1052" y="2361"/>
                  </a:cubicBezTo>
                  <a:cubicBezTo>
                    <a:pt x="1062" y="2361"/>
                    <a:pt x="1072" y="2361"/>
                    <a:pt x="1081" y="2361"/>
                  </a:cubicBezTo>
                  <a:cubicBezTo>
                    <a:pt x="1676" y="2361"/>
                    <a:pt x="2209" y="1790"/>
                    <a:pt x="2239" y="1110"/>
                  </a:cubicBezTo>
                  <a:cubicBezTo>
                    <a:pt x="2264" y="501"/>
                    <a:pt x="1788" y="11"/>
                    <a:pt x="1162" y="0"/>
                  </a:cubicBezTo>
                  <a:cubicBezTo>
                    <a:pt x="1156" y="0"/>
                    <a:pt x="1150" y="0"/>
                    <a:pt x="11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3251" name="Google Shape;3251;p46"/>
            <p:cNvSpPr/>
            <p:nvPr/>
          </p:nvSpPr>
          <p:spPr>
            <a:xfrm>
              <a:off x="1681925" y="2357175"/>
              <a:ext cx="61450" cy="53700"/>
            </a:xfrm>
            <a:custGeom>
              <a:avLst/>
              <a:gdLst/>
              <a:ahLst/>
              <a:cxnLst/>
              <a:rect l="l" t="t" r="r" b="b"/>
              <a:pathLst>
                <a:path w="2458" h="2148" extrusionOk="0">
                  <a:moveTo>
                    <a:pt x="1233" y="0"/>
                  </a:moveTo>
                  <a:cubicBezTo>
                    <a:pt x="531" y="0"/>
                    <a:pt x="28" y="450"/>
                    <a:pt x="15" y="1096"/>
                  </a:cubicBezTo>
                  <a:cubicBezTo>
                    <a:pt x="1" y="1691"/>
                    <a:pt x="515" y="2145"/>
                    <a:pt x="1213" y="2148"/>
                  </a:cubicBezTo>
                  <a:cubicBezTo>
                    <a:pt x="1215" y="2148"/>
                    <a:pt x="1217" y="2148"/>
                    <a:pt x="1219" y="2148"/>
                  </a:cubicBezTo>
                  <a:cubicBezTo>
                    <a:pt x="1941" y="2148"/>
                    <a:pt x="2450" y="1706"/>
                    <a:pt x="2452" y="1074"/>
                  </a:cubicBezTo>
                  <a:cubicBezTo>
                    <a:pt x="2458" y="523"/>
                    <a:pt x="1869" y="3"/>
                    <a:pt x="1246" y="0"/>
                  </a:cubicBezTo>
                  <a:cubicBezTo>
                    <a:pt x="1242" y="0"/>
                    <a:pt x="1237" y="0"/>
                    <a:pt x="123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cxnSp>
        <p:nvCxnSpPr>
          <p:cNvPr id="3252" name="Google Shape;3252;p46"/>
          <p:cNvCxnSpPr>
            <a:cxnSpLocks/>
          </p:cNvCxnSpPr>
          <p:nvPr/>
        </p:nvCxnSpPr>
        <p:spPr>
          <a:xfrm>
            <a:off x="2856503" y="1911797"/>
            <a:ext cx="2240400" cy="475600"/>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3253" name="Google Shape;3253;p46"/>
          <p:cNvCxnSpPr>
            <a:cxnSpLocks/>
          </p:cNvCxnSpPr>
          <p:nvPr/>
        </p:nvCxnSpPr>
        <p:spPr>
          <a:xfrm flipV="1">
            <a:off x="2707320" y="3439514"/>
            <a:ext cx="2538766" cy="355153"/>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3254" name="Google Shape;3254;p46"/>
          <p:cNvCxnSpPr>
            <a:cxnSpLocks/>
          </p:cNvCxnSpPr>
          <p:nvPr/>
        </p:nvCxnSpPr>
        <p:spPr>
          <a:xfrm rot="10800000" flipV="1">
            <a:off x="7395997" y="1897345"/>
            <a:ext cx="1905658" cy="193851"/>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3255" name="Google Shape;3255;p46"/>
          <p:cNvCxnSpPr>
            <a:cxnSpLocks/>
          </p:cNvCxnSpPr>
          <p:nvPr/>
        </p:nvCxnSpPr>
        <p:spPr>
          <a:xfrm rot="10800000">
            <a:off x="7157111" y="4007906"/>
            <a:ext cx="1976000" cy="308400"/>
          </a:xfrm>
          <a:prstGeom prst="curvedConnector3">
            <a:avLst>
              <a:gd name="adj1" fmla="val 50000"/>
            </a:avLst>
          </a:prstGeom>
          <a:noFill/>
          <a:ln w="19050" cap="flat" cmpd="sng">
            <a:solidFill>
              <a:schemeClr val="accent2"/>
            </a:solidFill>
            <a:prstDash val="solid"/>
            <a:round/>
            <a:headEnd type="none" w="med" len="med"/>
            <a:tailEnd type="oval" w="med" len="med"/>
          </a:ln>
        </p:spPr>
      </p:cxnSp>
      <p:pic>
        <p:nvPicPr>
          <p:cNvPr id="19" name="Picture 4" descr="chay nha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999" y="1554468"/>
            <a:ext cx="3665112" cy="325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16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10"/>
                                        </p:tgtEl>
                                        <p:attrNameLst>
                                          <p:attrName>style.visibility</p:attrName>
                                        </p:attrNameLst>
                                      </p:cBhvr>
                                      <p:to>
                                        <p:strVal val="visible"/>
                                      </p:to>
                                    </p:set>
                                    <p:animEffect transition="in" filter="circle(in)">
                                      <p:cBhvr>
                                        <p:cTn id="7" dur="2000"/>
                                        <p:tgtEl>
                                          <p:spTgt spid="32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52"/>
                                        </p:tgtEl>
                                        <p:attrNameLst>
                                          <p:attrName>style.visibility</p:attrName>
                                        </p:attrNameLst>
                                      </p:cBhvr>
                                      <p:to>
                                        <p:strVal val="visible"/>
                                      </p:to>
                                    </p:set>
                                    <p:animEffect transition="in" filter="fade">
                                      <p:cBhvr>
                                        <p:cTn id="18" dur="500"/>
                                        <p:tgtEl>
                                          <p:spTgt spid="3252"/>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213"/>
                                        </p:tgtEl>
                                        <p:attrNameLst>
                                          <p:attrName>style.visibility</p:attrName>
                                        </p:attrNameLst>
                                      </p:cBhvr>
                                      <p:to>
                                        <p:strVal val="visible"/>
                                      </p:to>
                                    </p:set>
                                    <p:anim calcmode="lin" valueType="num">
                                      <p:cBhvr additive="base">
                                        <p:cTn id="22" dur="500" fill="hold"/>
                                        <p:tgtEl>
                                          <p:spTgt spid="3213"/>
                                        </p:tgtEl>
                                        <p:attrNameLst>
                                          <p:attrName>ppt_x</p:attrName>
                                        </p:attrNameLst>
                                      </p:cBhvr>
                                      <p:tavLst>
                                        <p:tav tm="0">
                                          <p:val>
                                            <p:strVal val="#ppt_x"/>
                                          </p:val>
                                        </p:tav>
                                        <p:tav tm="100000">
                                          <p:val>
                                            <p:strVal val="#ppt_x"/>
                                          </p:val>
                                        </p:tav>
                                      </p:tavLst>
                                    </p:anim>
                                    <p:anim calcmode="lin" valueType="num">
                                      <p:cBhvr additive="base">
                                        <p:cTn id="23" dur="500" fill="hold"/>
                                        <p:tgtEl>
                                          <p:spTgt spid="32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53"/>
                                        </p:tgtEl>
                                        <p:attrNameLst>
                                          <p:attrName>style.visibility</p:attrName>
                                        </p:attrNameLst>
                                      </p:cBhvr>
                                      <p:to>
                                        <p:strVal val="visible"/>
                                      </p:to>
                                    </p:set>
                                    <p:animEffect transition="in" filter="fade">
                                      <p:cBhvr>
                                        <p:cTn id="28" dur="500"/>
                                        <p:tgtEl>
                                          <p:spTgt spid="3253"/>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3218">
                                            <p:txEl>
                                              <p:pRg st="0" end="0"/>
                                            </p:txEl>
                                          </p:spTgt>
                                        </p:tgtEl>
                                        <p:attrNameLst>
                                          <p:attrName>style.visibility</p:attrName>
                                        </p:attrNameLst>
                                      </p:cBhvr>
                                      <p:to>
                                        <p:strVal val="visible"/>
                                      </p:to>
                                    </p:set>
                                    <p:anim calcmode="lin" valueType="num">
                                      <p:cBhvr additive="base">
                                        <p:cTn id="32" dur="500" fill="hold"/>
                                        <p:tgtEl>
                                          <p:spTgt spid="3218">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254"/>
                                        </p:tgtEl>
                                        <p:attrNameLst>
                                          <p:attrName>style.visibility</p:attrName>
                                        </p:attrNameLst>
                                      </p:cBhvr>
                                      <p:to>
                                        <p:strVal val="visible"/>
                                      </p:to>
                                    </p:set>
                                    <p:animEffect transition="in" filter="fade">
                                      <p:cBhvr>
                                        <p:cTn id="38" dur="500"/>
                                        <p:tgtEl>
                                          <p:spTgt spid="3254"/>
                                        </p:tgtEl>
                                      </p:cBhvr>
                                    </p:animEffect>
                                  </p:childTnLst>
                                </p:cTn>
                              </p:par>
                            </p:childTnLst>
                          </p:cTn>
                        </p:par>
                        <p:par>
                          <p:cTn id="39" fill="hold">
                            <p:stCondLst>
                              <p:cond delay="500"/>
                            </p:stCondLst>
                            <p:childTnLst>
                              <p:par>
                                <p:cTn id="40" presetID="2" presetClass="entr" presetSubtype="4" fill="hold" nodeType="afterEffect">
                                  <p:stCondLst>
                                    <p:cond delay="0"/>
                                  </p:stCondLst>
                                  <p:childTnLst>
                                    <p:set>
                                      <p:cBhvr>
                                        <p:cTn id="41" dur="1" fill="hold">
                                          <p:stCondLst>
                                            <p:cond delay="0"/>
                                          </p:stCondLst>
                                        </p:cTn>
                                        <p:tgtEl>
                                          <p:spTgt spid="3220">
                                            <p:txEl>
                                              <p:pRg st="0" end="0"/>
                                            </p:txEl>
                                          </p:spTgt>
                                        </p:tgtEl>
                                        <p:attrNameLst>
                                          <p:attrName>style.visibility</p:attrName>
                                        </p:attrNameLst>
                                      </p:cBhvr>
                                      <p:to>
                                        <p:strVal val="visible"/>
                                      </p:to>
                                    </p:set>
                                    <p:anim calcmode="lin" valueType="num">
                                      <p:cBhvr additive="base">
                                        <p:cTn id="42" dur="500" fill="hold"/>
                                        <p:tgtEl>
                                          <p:spTgt spid="3220">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255"/>
                                        </p:tgtEl>
                                        <p:attrNameLst>
                                          <p:attrName>style.visibility</p:attrName>
                                        </p:attrNameLst>
                                      </p:cBhvr>
                                      <p:to>
                                        <p:strVal val="visible"/>
                                      </p:to>
                                    </p:set>
                                    <p:animEffect transition="in" filter="fade">
                                      <p:cBhvr>
                                        <p:cTn id="48" dur="500"/>
                                        <p:tgtEl>
                                          <p:spTgt spid="3255"/>
                                        </p:tgtEl>
                                      </p:cBhvr>
                                    </p:animEffect>
                                  </p:childTnLst>
                                </p:cTn>
                              </p:par>
                            </p:childTnLst>
                          </p:cTn>
                        </p:par>
                        <p:par>
                          <p:cTn id="49" fill="hold">
                            <p:stCondLst>
                              <p:cond delay="500"/>
                            </p:stCondLst>
                            <p:childTnLst>
                              <p:par>
                                <p:cTn id="50" presetID="2" presetClass="entr" presetSubtype="4" fill="hold" nodeType="afterEffect">
                                  <p:stCondLst>
                                    <p:cond delay="0"/>
                                  </p:stCondLst>
                                  <p:childTnLst>
                                    <p:set>
                                      <p:cBhvr>
                                        <p:cTn id="51" dur="1" fill="hold">
                                          <p:stCondLst>
                                            <p:cond delay="0"/>
                                          </p:stCondLst>
                                        </p:cTn>
                                        <p:tgtEl>
                                          <p:spTgt spid="3222">
                                            <p:txEl>
                                              <p:pRg st="0" end="0"/>
                                            </p:txEl>
                                          </p:spTgt>
                                        </p:tgtEl>
                                        <p:attrNameLst>
                                          <p:attrName>style.visibility</p:attrName>
                                        </p:attrNameLst>
                                      </p:cBhvr>
                                      <p:to>
                                        <p:strVal val="visible"/>
                                      </p:to>
                                    </p:set>
                                    <p:anim calcmode="lin" valueType="num">
                                      <p:cBhvr additive="base">
                                        <p:cTn id="52" dur="500" fill="hold"/>
                                        <p:tgtEl>
                                          <p:spTgt spid="3222">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2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0" grpId="0"/>
      <p:bldP spid="321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2440"/>
        <p:cNvGrpSpPr/>
        <p:nvPr/>
      </p:nvGrpSpPr>
      <p:grpSpPr>
        <a:xfrm>
          <a:off x="0" y="0"/>
          <a:ext cx="0" cy="0"/>
          <a:chOff x="0" y="0"/>
          <a:chExt cx="0" cy="0"/>
        </a:xfrm>
      </p:grpSpPr>
      <p:sp>
        <p:nvSpPr>
          <p:cNvPr id="2459" name="Google Shape;2459;p42"/>
          <p:cNvSpPr/>
          <p:nvPr/>
        </p:nvSpPr>
        <p:spPr>
          <a:xfrm>
            <a:off x="9079636" y="1237320"/>
            <a:ext cx="328833" cy="372733"/>
          </a:xfrm>
          <a:custGeom>
            <a:avLst/>
            <a:gdLst/>
            <a:ahLst/>
            <a:cxnLst/>
            <a:rect l="l" t="t" r="r" b="b"/>
            <a:pathLst>
              <a:path w="9865" h="11182" extrusionOk="0">
                <a:moveTo>
                  <a:pt x="4908" y="0"/>
                </a:moveTo>
                <a:cubicBezTo>
                  <a:pt x="4798" y="188"/>
                  <a:pt x="4659" y="368"/>
                  <a:pt x="4585" y="570"/>
                </a:cubicBezTo>
                <a:cubicBezTo>
                  <a:pt x="4537" y="700"/>
                  <a:pt x="4579" y="866"/>
                  <a:pt x="4579" y="1016"/>
                </a:cubicBezTo>
                <a:lnTo>
                  <a:pt x="4579" y="3058"/>
                </a:lnTo>
                <a:cubicBezTo>
                  <a:pt x="4239" y="2919"/>
                  <a:pt x="3992" y="2679"/>
                  <a:pt x="3843" y="2546"/>
                </a:cubicBezTo>
                <a:cubicBezTo>
                  <a:pt x="3691" y="2410"/>
                  <a:pt x="3516" y="2231"/>
                  <a:pt x="3359" y="2175"/>
                </a:cubicBezTo>
                <a:cubicBezTo>
                  <a:pt x="3317" y="2161"/>
                  <a:pt x="3272" y="2155"/>
                  <a:pt x="3224" y="2155"/>
                </a:cubicBezTo>
                <a:cubicBezTo>
                  <a:pt x="3091" y="2155"/>
                  <a:pt x="2942" y="2200"/>
                  <a:pt x="2805" y="2214"/>
                </a:cubicBezTo>
                <a:cubicBezTo>
                  <a:pt x="2863" y="2388"/>
                  <a:pt x="2869" y="2615"/>
                  <a:pt x="2988" y="2740"/>
                </a:cubicBezTo>
                <a:cubicBezTo>
                  <a:pt x="3287" y="3072"/>
                  <a:pt x="3611" y="3393"/>
                  <a:pt x="3970" y="3656"/>
                </a:cubicBezTo>
                <a:cubicBezTo>
                  <a:pt x="4521" y="4062"/>
                  <a:pt x="4626" y="4594"/>
                  <a:pt x="4582" y="5230"/>
                </a:cubicBezTo>
                <a:cubicBezTo>
                  <a:pt x="4554" y="5623"/>
                  <a:pt x="4374" y="5681"/>
                  <a:pt x="4045" y="5687"/>
                </a:cubicBezTo>
                <a:cubicBezTo>
                  <a:pt x="4038" y="5687"/>
                  <a:pt x="4032" y="5687"/>
                  <a:pt x="4026" y="5687"/>
                </a:cubicBezTo>
                <a:cubicBezTo>
                  <a:pt x="3241" y="5687"/>
                  <a:pt x="2655" y="5352"/>
                  <a:pt x="2224" y="4704"/>
                </a:cubicBezTo>
                <a:cubicBezTo>
                  <a:pt x="2114" y="4533"/>
                  <a:pt x="1975" y="4336"/>
                  <a:pt x="1817" y="4242"/>
                </a:cubicBezTo>
                <a:cubicBezTo>
                  <a:pt x="1663" y="4151"/>
                  <a:pt x="1444" y="4154"/>
                  <a:pt x="1256" y="4115"/>
                </a:cubicBezTo>
                <a:lnTo>
                  <a:pt x="1256" y="4115"/>
                </a:lnTo>
                <a:cubicBezTo>
                  <a:pt x="1270" y="4311"/>
                  <a:pt x="1217" y="4544"/>
                  <a:pt x="1306" y="4696"/>
                </a:cubicBezTo>
                <a:cubicBezTo>
                  <a:pt x="1480" y="4986"/>
                  <a:pt x="1732" y="5233"/>
                  <a:pt x="2017" y="5579"/>
                </a:cubicBezTo>
                <a:cubicBezTo>
                  <a:pt x="1741" y="5579"/>
                  <a:pt x="1524" y="5562"/>
                  <a:pt x="1319" y="5562"/>
                </a:cubicBezTo>
                <a:cubicBezTo>
                  <a:pt x="1192" y="5562"/>
                  <a:pt x="1069" y="5568"/>
                  <a:pt x="940" y="5590"/>
                </a:cubicBezTo>
                <a:cubicBezTo>
                  <a:pt x="905" y="5595"/>
                  <a:pt x="867" y="5598"/>
                  <a:pt x="827" y="5598"/>
                </a:cubicBezTo>
                <a:cubicBezTo>
                  <a:pt x="691" y="5598"/>
                  <a:pt x="533" y="5572"/>
                  <a:pt x="392" y="5572"/>
                </a:cubicBezTo>
                <a:cubicBezTo>
                  <a:pt x="176" y="5572"/>
                  <a:pt x="1" y="5632"/>
                  <a:pt x="2" y="5936"/>
                </a:cubicBezTo>
                <a:cubicBezTo>
                  <a:pt x="4" y="6219"/>
                  <a:pt x="146" y="6280"/>
                  <a:pt x="332" y="6280"/>
                </a:cubicBezTo>
                <a:cubicBezTo>
                  <a:pt x="475" y="6280"/>
                  <a:pt x="644" y="6244"/>
                  <a:pt x="795" y="6244"/>
                </a:cubicBezTo>
                <a:cubicBezTo>
                  <a:pt x="836" y="6244"/>
                  <a:pt x="875" y="6247"/>
                  <a:pt x="913" y="6254"/>
                </a:cubicBezTo>
                <a:cubicBezTo>
                  <a:pt x="1267" y="6315"/>
                  <a:pt x="1638" y="6323"/>
                  <a:pt x="2119" y="6359"/>
                </a:cubicBezTo>
                <a:cubicBezTo>
                  <a:pt x="1762" y="6644"/>
                  <a:pt x="1472" y="6821"/>
                  <a:pt x="1253" y="7062"/>
                </a:cubicBezTo>
                <a:cubicBezTo>
                  <a:pt x="1151" y="7181"/>
                  <a:pt x="1192" y="7421"/>
                  <a:pt x="1167" y="7604"/>
                </a:cubicBezTo>
                <a:cubicBezTo>
                  <a:pt x="1281" y="7610"/>
                  <a:pt x="1414" y="7644"/>
                  <a:pt x="1528" y="7644"/>
                </a:cubicBezTo>
                <a:cubicBezTo>
                  <a:pt x="1583" y="7644"/>
                  <a:pt x="1633" y="7636"/>
                  <a:pt x="1674" y="7612"/>
                </a:cubicBezTo>
                <a:cubicBezTo>
                  <a:pt x="2075" y="7374"/>
                  <a:pt x="2493" y="7134"/>
                  <a:pt x="2814" y="6802"/>
                </a:cubicBezTo>
                <a:cubicBezTo>
                  <a:pt x="3147" y="6461"/>
                  <a:pt x="3507" y="6363"/>
                  <a:pt x="3907" y="6363"/>
                </a:cubicBezTo>
                <a:cubicBezTo>
                  <a:pt x="4115" y="6363"/>
                  <a:pt x="4334" y="6389"/>
                  <a:pt x="4565" y="6423"/>
                </a:cubicBezTo>
                <a:cubicBezTo>
                  <a:pt x="4504" y="7242"/>
                  <a:pt x="4723" y="8074"/>
                  <a:pt x="3992" y="8722"/>
                </a:cubicBezTo>
                <a:cubicBezTo>
                  <a:pt x="3691" y="8999"/>
                  <a:pt x="3417" y="9309"/>
                  <a:pt x="3182" y="9646"/>
                </a:cubicBezTo>
                <a:cubicBezTo>
                  <a:pt x="3085" y="9782"/>
                  <a:pt x="3107" y="10003"/>
                  <a:pt x="3076" y="10188"/>
                </a:cubicBezTo>
                <a:cubicBezTo>
                  <a:pt x="3107" y="10186"/>
                  <a:pt x="3139" y="10185"/>
                  <a:pt x="3171" y="10185"/>
                </a:cubicBezTo>
                <a:cubicBezTo>
                  <a:pt x="3241" y="10185"/>
                  <a:pt x="3314" y="10189"/>
                  <a:pt x="3383" y="10189"/>
                </a:cubicBezTo>
                <a:cubicBezTo>
                  <a:pt x="3492" y="10189"/>
                  <a:pt x="3592" y="10179"/>
                  <a:pt x="3660" y="10128"/>
                </a:cubicBezTo>
                <a:cubicBezTo>
                  <a:pt x="3918" y="9934"/>
                  <a:pt x="4109" y="9649"/>
                  <a:pt x="4394" y="9325"/>
                </a:cubicBezTo>
                <a:cubicBezTo>
                  <a:pt x="4471" y="9951"/>
                  <a:pt x="4501" y="10413"/>
                  <a:pt x="4598" y="10855"/>
                </a:cubicBezTo>
                <a:cubicBezTo>
                  <a:pt x="4632" y="10988"/>
                  <a:pt x="4858" y="11074"/>
                  <a:pt x="4994" y="11182"/>
                </a:cubicBezTo>
                <a:cubicBezTo>
                  <a:pt x="5083" y="11035"/>
                  <a:pt x="5229" y="10897"/>
                  <a:pt x="5246" y="10745"/>
                </a:cubicBezTo>
                <a:cubicBezTo>
                  <a:pt x="5285" y="10413"/>
                  <a:pt x="5257" y="10078"/>
                  <a:pt x="5257" y="9693"/>
                </a:cubicBezTo>
                <a:lnTo>
                  <a:pt x="5257" y="9693"/>
                </a:lnTo>
                <a:cubicBezTo>
                  <a:pt x="5370" y="9735"/>
                  <a:pt x="5409" y="9743"/>
                  <a:pt x="5437" y="9762"/>
                </a:cubicBezTo>
                <a:cubicBezTo>
                  <a:pt x="5650" y="9907"/>
                  <a:pt x="5891" y="10198"/>
                  <a:pt x="6125" y="10198"/>
                </a:cubicBezTo>
                <a:cubicBezTo>
                  <a:pt x="6218" y="10198"/>
                  <a:pt x="6310" y="10152"/>
                  <a:pt x="6400" y="10031"/>
                </a:cubicBezTo>
                <a:cubicBezTo>
                  <a:pt x="6715" y="9605"/>
                  <a:pt x="6093" y="9367"/>
                  <a:pt x="5874" y="9145"/>
                </a:cubicBezTo>
                <a:cubicBezTo>
                  <a:pt x="5658" y="8924"/>
                  <a:pt x="5321" y="8692"/>
                  <a:pt x="5290" y="8434"/>
                </a:cubicBezTo>
                <a:cubicBezTo>
                  <a:pt x="5207" y="7778"/>
                  <a:pt x="5262" y="7103"/>
                  <a:pt x="5262" y="6373"/>
                </a:cubicBezTo>
                <a:cubicBezTo>
                  <a:pt x="5444" y="6373"/>
                  <a:pt x="5599" y="6378"/>
                  <a:pt x="5742" y="6378"/>
                </a:cubicBezTo>
                <a:cubicBezTo>
                  <a:pt x="5829" y="6378"/>
                  <a:pt x="5911" y="6376"/>
                  <a:pt x="5993" y="6370"/>
                </a:cubicBezTo>
                <a:cubicBezTo>
                  <a:pt x="6070" y="6363"/>
                  <a:pt x="6145" y="6359"/>
                  <a:pt x="6218" y="6359"/>
                </a:cubicBezTo>
                <a:cubicBezTo>
                  <a:pt x="6628" y="6359"/>
                  <a:pt x="6967" y="6486"/>
                  <a:pt x="7230" y="6904"/>
                </a:cubicBezTo>
                <a:cubicBezTo>
                  <a:pt x="7401" y="7170"/>
                  <a:pt x="7725" y="7355"/>
                  <a:pt x="8018" y="7507"/>
                </a:cubicBezTo>
                <a:cubicBezTo>
                  <a:pt x="8052" y="7525"/>
                  <a:pt x="8092" y="7531"/>
                  <a:pt x="8135" y="7531"/>
                </a:cubicBezTo>
                <a:cubicBezTo>
                  <a:pt x="8264" y="7531"/>
                  <a:pt x="8424" y="7471"/>
                  <a:pt x="8563" y="7452"/>
                </a:cubicBezTo>
                <a:cubicBezTo>
                  <a:pt x="8500" y="7278"/>
                  <a:pt x="8503" y="7106"/>
                  <a:pt x="8370" y="6932"/>
                </a:cubicBezTo>
                <a:cubicBezTo>
                  <a:pt x="8234" y="6755"/>
                  <a:pt x="8032" y="6633"/>
                  <a:pt x="7861" y="6489"/>
                </a:cubicBezTo>
                <a:cubicBezTo>
                  <a:pt x="8370" y="6373"/>
                  <a:pt x="8821" y="6423"/>
                  <a:pt x="9258" y="6353"/>
                </a:cubicBezTo>
                <a:cubicBezTo>
                  <a:pt x="9471" y="6317"/>
                  <a:pt x="9795" y="6088"/>
                  <a:pt x="9822" y="5911"/>
                </a:cubicBezTo>
                <a:cubicBezTo>
                  <a:pt x="9864" y="5623"/>
                  <a:pt x="9667" y="5576"/>
                  <a:pt x="9459" y="5576"/>
                </a:cubicBezTo>
                <a:cubicBezTo>
                  <a:pt x="9390" y="5576"/>
                  <a:pt x="9321" y="5581"/>
                  <a:pt x="9258" y="5584"/>
                </a:cubicBezTo>
                <a:cubicBezTo>
                  <a:pt x="8843" y="5612"/>
                  <a:pt x="8428" y="5662"/>
                  <a:pt x="8013" y="5700"/>
                </a:cubicBezTo>
                <a:lnTo>
                  <a:pt x="7941" y="5551"/>
                </a:lnTo>
                <a:cubicBezTo>
                  <a:pt x="8101" y="5335"/>
                  <a:pt x="8326" y="5122"/>
                  <a:pt x="8414" y="4903"/>
                </a:cubicBezTo>
                <a:cubicBezTo>
                  <a:pt x="8503" y="4685"/>
                  <a:pt x="8467" y="4414"/>
                  <a:pt x="8483" y="4167"/>
                </a:cubicBezTo>
                <a:lnTo>
                  <a:pt x="8483" y="4167"/>
                </a:lnTo>
                <a:cubicBezTo>
                  <a:pt x="8265" y="4253"/>
                  <a:pt x="8029" y="4275"/>
                  <a:pt x="7836" y="4436"/>
                </a:cubicBezTo>
                <a:cubicBezTo>
                  <a:pt x="7642" y="4599"/>
                  <a:pt x="7518" y="4851"/>
                  <a:pt x="7382" y="5072"/>
                </a:cubicBezTo>
                <a:cubicBezTo>
                  <a:pt x="7120" y="5506"/>
                  <a:pt x="6780" y="5706"/>
                  <a:pt x="6367" y="5706"/>
                </a:cubicBezTo>
                <a:cubicBezTo>
                  <a:pt x="6208" y="5706"/>
                  <a:pt x="6039" y="5677"/>
                  <a:pt x="5860" y="5620"/>
                </a:cubicBezTo>
                <a:cubicBezTo>
                  <a:pt x="5705" y="5570"/>
                  <a:pt x="5542" y="5554"/>
                  <a:pt x="5412" y="5529"/>
                </a:cubicBezTo>
                <a:cubicBezTo>
                  <a:pt x="5232" y="4677"/>
                  <a:pt x="5357" y="3979"/>
                  <a:pt x="6065" y="3445"/>
                </a:cubicBezTo>
                <a:cubicBezTo>
                  <a:pt x="6361" y="3224"/>
                  <a:pt x="6599" y="2914"/>
                  <a:pt x="6806" y="2607"/>
                </a:cubicBezTo>
                <a:cubicBezTo>
                  <a:pt x="6920" y="2438"/>
                  <a:pt x="6920" y="2192"/>
                  <a:pt x="6970" y="1981"/>
                </a:cubicBezTo>
                <a:lnTo>
                  <a:pt x="6970" y="1981"/>
                </a:lnTo>
                <a:cubicBezTo>
                  <a:pt x="6748" y="2023"/>
                  <a:pt x="6474" y="2001"/>
                  <a:pt x="6308" y="2123"/>
                </a:cubicBezTo>
                <a:cubicBezTo>
                  <a:pt x="5987" y="2355"/>
                  <a:pt x="5727" y="2670"/>
                  <a:pt x="5395" y="2997"/>
                </a:cubicBezTo>
                <a:cubicBezTo>
                  <a:pt x="5345" y="2109"/>
                  <a:pt x="5323" y="1328"/>
                  <a:pt x="5243" y="554"/>
                </a:cubicBezTo>
                <a:cubicBezTo>
                  <a:pt x="5221" y="360"/>
                  <a:pt x="5024" y="183"/>
                  <a:pt x="490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2529" name="Google Shape;2529;p42"/>
          <p:cNvGrpSpPr/>
          <p:nvPr/>
        </p:nvGrpSpPr>
        <p:grpSpPr>
          <a:xfrm rot="5400000">
            <a:off x="3117253" y="1219851"/>
            <a:ext cx="196033" cy="231000"/>
            <a:chOff x="2516875" y="1188525"/>
            <a:chExt cx="147025" cy="173250"/>
          </a:xfrm>
        </p:grpSpPr>
        <p:sp>
          <p:nvSpPr>
            <p:cNvPr id="2530" name="Google Shape;2530;p42"/>
            <p:cNvSpPr/>
            <p:nvPr/>
          </p:nvSpPr>
          <p:spPr>
            <a:xfrm>
              <a:off x="2603775" y="1300975"/>
              <a:ext cx="60125" cy="60800"/>
            </a:xfrm>
            <a:custGeom>
              <a:avLst/>
              <a:gdLst/>
              <a:ahLst/>
              <a:cxnLst/>
              <a:rect l="l" t="t" r="r" b="b"/>
              <a:pathLst>
                <a:path w="2405" h="2432" extrusionOk="0">
                  <a:moveTo>
                    <a:pt x="1031" y="1"/>
                  </a:moveTo>
                  <a:cubicBezTo>
                    <a:pt x="1021" y="1"/>
                    <a:pt x="1011" y="1"/>
                    <a:pt x="1002" y="1"/>
                  </a:cubicBezTo>
                  <a:cubicBezTo>
                    <a:pt x="423" y="24"/>
                    <a:pt x="0" y="486"/>
                    <a:pt x="19" y="1081"/>
                  </a:cubicBezTo>
                  <a:cubicBezTo>
                    <a:pt x="36" y="1773"/>
                    <a:pt x="695" y="2431"/>
                    <a:pt x="1313" y="2431"/>
                  </a:cubicBezTo>
                  <a:cubicBezTo>
                    <a:pt x="1321" y="2431"/>
                    <a:pt x="1330" y="2431"/>
                    <a:pt x="1339" y="2431"/>
                  </a:cubicBezTo>
                  <a:cubicBezTo>
                    <a:pt x="1965" y="2409"/>
                    <a:pt x="2405" y="1922"/>
                    <a:pt x="2377" y="1274"/>
                  </a:cubicBezTo>
                  <a:cubicBezTo>
                    <a:pt x="2352" y="711"/>
                    <a:pt x="1598"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31" name="Google Shape;2531;p42"/>
            <p:cNvSpPr/>
            <p:nvPr/>
          </p:nvSpPr>
          <p:spPr>
            <a:xfrm>
              <a:off x="2573400" y="1188525"/>
              <a:ext cx="56325" cy="63125"/>
            </a:xfrm>
            <a:custGeom>
              <a:avLst/>
              <a:gdLst/>
              <a:ahLst/>
              <a:cxnLst/>
              <a:rect l="l" t="t" r="r" b="b"/>
              <a:pathLst>
                <a:path w="2253" h="2525" extrusionOk="0">
                  <a:moveTo>
                    <a:pt x="1231" y="0"/>
                  </a:moveTo>
                  <a:cubicBezTo>
                    <a:pt x="1226" y="0"/>
                    <a:pt x="1220" y="0"/>
                    <a:pt x="1215" y="0"/>
                  </a:cubicBezTo>
                  <a:cubicBezTo>
                    <a:pt x="634" y="9"/>
                    <a:pt x="0" y="678"/>
                    <a:pt x="14" y="1273"/>
                  </a:cubicBezTo>
                  <a:cubicBezTo>
                    <a:pt x="30" y="1915"/>
                    <a:pt x="595" y="2525"/>
                    <a:pt x="1169" y="2525"/>
                  </a:cubicBezTo>
                  <a:cubicBezTo>
                    <a:pt x="1182" y="2525"/>
                    <a:pt x="1194" y="2524"/>
                    <a:pt x="1207" y="2524"/>
                  </a:cubicBezTo>
                  <a:cubicBezTo>
                    <a:pt x="1846" y="2496"/>
                    <a:pt x="2253" y="1998"/>
                    <a:pt x="2247" y="1245"/>
                  </a:cubicBezTo>
                  <a:cubicBezTo>
                    <a:pt x="2244" y="587"/>
                    <a:pt x="1804" y="0"/>
                    <a:pt x="1231"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32" name="Google Shape;2532;p42"/>
            <p:cNvSpPr/>
            <p:nvPr/>
          </p:nvSpPr>
          <p:spPr>
            <a:xfrm>
              <a:off x="2516875" y="1241200"/>
              <a:ext cx="59600" cy="56100"/>
            </a:xfrm>
            <a:custGeom>
              <a:avLst/>
              <a:gdLst/>
              <a:ahLst/>
              <a:cxnLst/>
              <a:rect l="l" t="t" r="r" b="b"/>
              <a:pathLst>
                <a:path w="2384" h="2244" extrusionOk="0">
                  <a:moveTo>
                    <a:pt x="1248" y="1"/>
                  </a:moveTo>
                  <a:cubicBezTo>
                    <a:pt x="1234" y="1"/>
                    <a:pt x="1221" y="1"/>
                    <a:pt x="1207" y="2"/>
                  </a:cubicBezTo>
                  <a:cubicBezTo>
                    <a:pt x="557" y="27"/>
                    <a:pt x="17" y="525"/>
                    <a:pt x="12" y="1106"/>
                  </a:cubicBezTo>
                  <a:cubicBezTo>
                    <a:pt x="1" y="1737"/>
                    <a:pt x="480" y="2243"/>
                    <a:pt x="1190" y="2243"/>
                  </a:cubicBezTo>
                  <a:cubicBezTo>
                    <a:pt x="1196" y="2243"/>
                    <a:pt x="1201" y="2243"/>
                    <a:pt x="1207" y="2243"/>
                  </a:cubicBezTo>
                  <a:cubicBezTo>
                    <a:pt x="1927" y="2237"/>
                    <a:pt x="2383" y="1795"/>
                    <a:pt x="2378" y="1103"/>
                  </a:cubicBezTo>
                  <a:cubicBezTo>
                    <a:pt x="2361" y="488"/>
                    <a:pt x="1858" y="1"/>
                    <a:pt x="12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2533" name="Google Shape;2533;p42"/>
          <p:cNvGrpSpPr/>
          <p:nvPr/>
        </p:nvGrpSpPr>
        <p:grpSpPr>
          <a:xfrm>
            <a:off x="9723219" y="5591433"/>
            <a:ext cx="180167" cy="161800"/>
            <a:chOff x="1681925" y="2289525"/>
            <a:chExt cx="135125" cy="121350"/>
          </a:xfrm>
        </p:grpSpPr>
        <p:sp>
          <p:nvSpPr>
            <p:cNvPr id="2534" name="Google Shape;2534;p42"/>
            <p:cNvSpPr/>
            <p:nvPr/>
          </p:nvSpPr>
          <p:spPr>
            <a:xfrm>
              <a:off x="1760450" y="2289525"/>
              <a:ext cx="56600" cy="59050"/>
            </a:xfrm>
            <a:custGeom>
              <a:avLst/>
              <a:gdLst/>
              <a:ahLst/>
              <a:cxnLst/>
              <a:rect l="l" t="t" r="r" b="b"/>
              <a:pathLst>
                <a:path w="2264" h="2362" extrusionOk="0">
                  <a:moveTo>
                    <a:pt x="1144" y="0"/>
                  </a:moveTo>
                  <a:cubicBezTo>
                    <a:pt x="452" y="0"/>
                    <a:pt x="14" y="466"/>
                    <a:pt x="9" y="1215"/>
                  </a:cubicBezTo>
                  <a:cubicBezTo>
                    <a:pt x="0" y="1857"/>
                    <a:pt x="446" y="2338"/>
                    <a:pt x="1052" y="2361"/>
                  </a:cubicBezTo>
                  <a:cubicBezTo>
                    <a:pt x="1062" y="2361"/>
                    <a:pt x="1072" y="2361"/>
                    <a:pt x="1081" y="2361"/>
                  </a:cubicBezTo>
                  <a:cubicBezTo>
                    <a:pt x="1676" y="2361"/>
                    <a:pt x="2209" y="1790"/>
                    <a:pt x="2239" y="1110"/>
                  </a:cubicBezTo>
                  <a:cubicBezTo>
                    <a:pt x="2264" y="501"/>
                    <a:pt x="1788" y="11"/>
                    <a:pt x="1162" y="0"/>
                  </a:cubicBezTo>
                  <a:cubicBezTo>
                    <a:pt x="1156" y="0"/>
                    <a:pt x="1150" y="0"/>
                    <a:pt x="11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35" name="Google Shape;2535;p42"/>
            <p:cNvSpPr/>
            <p:nvPr/>
          </p:nvSpPr>
          <p:spPr>
            <a:xfrm>
              <a:off x="1681925" y="2357175"/>
              <a:ext cx="61450" cy="53700"/>
            </a:xfrm>
            <a:custGeom>
              <a:avLst/>
              <a:gdLst/>
              <a:ahLst/>
              <a:cxnLst/>
              <a:rect l="l" t="t" r="r" b="b"/>
              <a:pathLst>
                <a:path w="2458" h="2148" extrusionOk="0">
                  <a:moveTo>
                    <a:pt x="1233" y="0"/>
                  </a:moveTo>
                  <a:cubicBezTo>
                    <a:pt x="531" y="0"/>
                    <a:pt x="28" y="450"/>
                    <a:pt x="15" y="1096"/>
                  </a:cubicBezTo>
                  <a:cubicBezTo>
                    <a:pt x="1" y="1691"/>
                    <a:pt x="515" y="2145"/>
                    <a:pt x="1213" y="2148"/>
                  </a:cubicBezTo>
                  <a:cubicBezTo>
                    <a:pt x="1215" y="2148"/>
                    <a:pt x="1217" y="2148"/>
                    <a:pt x="1219" y="2148"/>
                  </a:cubicBezTo>
                  <a:cubicBezTo>
                    <a:pt x="1941" y="2148"/>
                    <a:pt x="2450" y="1706"/>
                    <a:pt x="2452" y="1074"/>
                  </a:cubicBezTo>
                  <a:cubicBezTo>
                    <a:pt x="2458" y="523"/>
                    <a:pt x="1869" y="3"/>
                    <a:pt x="1246" y="0"/>
                  </a:cubicBezTo>
                  <a:cubicBezTo>
                    <a:pt x="1242" y="0"/>
                    <a:pt x="1237" y="0"/>
                    <a:pt x="123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2536" name="Google Shape;2536;p42"/>
          <p:cNvGrpSpPr/>
          <p:nvPr/>
        </p:nvGrpSpPr>
        <p:grpSpPr>
          <a:xfrm>
            <a:off x="9723219" y="4710038"/>
            <a:ext cx="833596" cy="876833"/>
            <a:chOff x="1027067" y="1510736"/>
            <a:chExt cx="625197" cy="657625"/>
          </a:xfrm>
        </p:grpSpPr>
        <p:sp>
          <p:nvSpPr>
            <p:cNvPr id="2537" name="Google Shape;2537;p42"/>
            <p:cNvSpPr/>
            <p:nvPr/>
          </p:nvSpPr>
          <p:spPr>
            <a:xfrm rot="1800044">
              <a:off x="1197348" y="1598395"/>
              <a:ext cx="348942" cy="517389"/>
            </a:xfrm>
            <a:custGeom>
              <a:avLst/>
              <a:gdLst/>
              <a:ahLst/>
              <a:cxnLst/>
              <a:rect l="l" t="t" r="r" b="b"/>
              <a:pathLst>
                <a:path w="13958" h="20696" extrusionOk="0">
                  <a:moveTo>
                    <a:pt x="9156" y="2333"/>
                  </a:moveTo>
                  <a:cubicBezTo>
                    <a:pt x="9163" y="2333"/>
                    <a:pt x="9171" y="2333"/>
                    <a:pt x="9178" y="2334"/>
                  </a:cubicBezTo>
                  <a:cubicBezTo>
                    <a:pt x="9237" y="2336"/>
                    <a:pt x="9289" y="2513"/>
                    <a:pt x="9389" y="2693"/>
                  </a:cubicBezTo>
                  <a:cubicBezTo>
                    <a:pt x="9196" y="2715"/>
                    <a:pt x="9062" y="2745"/>
                    <a:pt x="8945" y="2745"/>
                  </a:cubicBezTo>
                  <a:cubicBezTo>
                    <a:pt x="8913" y="2745"/>
                    <a:pt x="8882" y="2743"/>
                    <a:pt x="8852" y="2738"/>
                  </a:cubicBezTo>
                  <a:cubicBezTo>
                    <a:pt x="8808" y="2729"/>
                    <a:pt x="8750" y="2475"/>
                    <a:pt x="8766" y="2461"/>
                  </a:cubicBezTo>
                  <a:cubicBezTo>
                    <a:pt x="8886" y="2398"/>
                    <a:pt x="9024" y="2333"/>
                    <a:pt x="9156" y="2333"/>
                  </a:cubicBezTo>
                  <a:close/>
                  <a:moveTo>
                    <a:pt x="8810" y="3316"/>
                  </a:moveTo>
                  <a:cubicBezTo>
                    <a:pt x="8827" y="3415"/>
                    <a:pt x="8893" y="3565"/>
                    <a:pt x="8852" y="3606"/>
                  </a:cubicBezTo>
                  <a:cubicBezTo>
                    <a:pt x="8750" y="3711"/>
                    <a:pt x="8600" y="3772"/>
                    <a:pt x="8467" y="3850"/>
                  </a:cubicBezTo>
                  <a:lnTo>
                    <a:pt x="8310" y="3435"/>
                  </a:lnTo>
                  <a:lnTo>
                    <a:pt x="8810" y="3316"/>
                  </a:lnTo>
                  <a:close/>
                  <a:moveTo>
                    <a:pt x="11910" y="6310"/>
                  </a:moveTo>
                  <a:cubicBezTo>
                    <a:pt x="11951" y="6476"/>
                    <a:pt x="12029" y="6598"/>
                    <a:pt x="11990" y="6661"/>
                  </a:cubicBezTo>
                  <a:cubicBezTo>
                    <a:pt x="11960" y="6712"/>
                    <a:pt x="11853" y="6749"/>
                    <a:pt x="11775" y="6749"/>
                  </a:cubicBezTo>
                  <a:cubicBezTo>
                    <a:pt x="11752" y="6749"/>
                    <a:pt x="11731" y="6746"/>
                    <a:pt x="11716" y="6739"/>
                  </a:cubicBezTo>
                  <a:cubicBezTo>
                    <a:pt x="11649" y="6708"/>
                    <a:pt x="11613" y="6517"/>
                    <a:pt x="11619" y="6467"/>
                  </a:cubicBezTo>
                  <a:cubicBezTo>
                    <a:pt x="11627" y="6420"/>
                    <a:pt x="11760" y="6387"/>
                    <a:pt x="11910" y="6310"/>
                  </a:cubicBezTo>
                  <a:close/>
                  <a:moveTo>
                    <a:pt x="6837" y="6556"/>
                  </a:moveTo>
                  <a:cubicBezTo>
                    <a:pt x="6853" y="6556"/>
                    <a:pt x="6869" y="6560"/>
                    <a:pt x="6885" y="6570"/>
                  </a:cubicBezTo>
                  <a:cubicBezTo>
                    <a:pt x="6970" y="6622"/>
                    <a:pt x="7015" y="6744"/>
                    <a:pt x="7123" y="6902"/>
                  </a:cubicBezTo>
                  <a:cubicBezTo>
                    <a:pt x="6988" y="6931"/>
                    <a:pt x="6898" y="6993"/>
                    <a:pt x="6829" y="6993"/>
                  </a:cubicBezTo>
                  <a:cubicBezTo>
                    <a:pt x="6806" y="6993"/>
                    <a:pt x="6785" y="6986"/>
                    <a:pt x="6766" y="6968"/>
                  </a:cubicBezTo>
                  <a:cubicBezTo>
                    <a:pt x="6691" y="6899"/>
                    <a:pt x="6669" y="6769"/>
                    <a:pt x="6627" y="6667"/>
                  </a:cubicBezTo>
                  <a:cubicBezTo>
                    <a:pt x="6699" y="6635"/>
                    <a:pt x="6768" y="6556"/>
                    <a:pt x="6837" y="6556"/>
                  </a:cubicBezTo>
                  <a:close/>
                  <a:moveTo>
                    <a:pt x="12581" y="6792"/>
                  </a:moveTo>
                  <a:cubicBezTo>
                    <a:pt x="12588" y="6792"/>
                    <a:pt x="12595" y="6792"/>
                    <a:pt x="12601" y="6794"/>
                  </a:cubicBezTo>
                  <a:cubicBezTo>
                    <a:pt x="12679" y="6811"/>
                    <a:pt x="12726" y="6935"/>
                    <a:pt x="12845" y="7082"/>
                  </a:cubicBezTo>
                  <a:cubicBezTo>
                    <a:pt x="12683" y="7121"/>
                    <a:pt x="12566" y="7178"/>
                    <a:pt x="12491" y="7178"/>
                  </a:cubicBezTo>
                  <a:cubicBezTo>
                    <a:pt x="12476" y="7178"/>
                    <a:pt x="12463" y="7175"/>
                    <a:pt x="12452" y="7170"/>
                  </a:cubicBezTo>
                  <a:cubicBezTo>
                    <a:pt x="12383" y="7140"/>
                    <a:pt x="12363" y="6993"/>
                    <a:pt x="12322" y="6902"/>
                  </a:cubicBezTo>
                  <a:cubicBezTo>
                    <a:pt x="12408" y="6864"/>
                    <a:pt x="12507" y="6792"/>
                    <a:pt x="12581" y="6792"/>
                  </a:cubicBezTo>
                  <a:close/>
                  <a:moveTo>
                    <a:pt x="6110" y="6902"/>
                  </a:moveTo>
                  <a:cubicBezTo>
                    <a:pt x="6126" y="6902"/>
                    <a:pt x="6141" y="6904"/>
                    <a:pt x="6154" y="6910"/>
                  </a:cubicBezTo>
                  <a:cubicBezTo>
                    <a:pt x="6237" y="6949"/>
                    <a:pt x="6276" y="7082"/>
                    <a:pt x="6384" y="7253"/>
                  </a:cubicBezTo>
                  <a:cubicBezTo>
                    <a:pt x="6236" y="7274"/>
                    <a:pt x="6133" y="7314"/>
                    <a:pt x="6062" y="7314"/>
                  </a:cubicBezTo>
                  <a:cubicBezTo>
                    <a:pt x="6038" y="7314"/>
                    <a:pt x="6017" y="7310"/>
                    <a:pt x="5999" y="7298"/>
                  </a:cubicBezTo>
                  <a:cubicBezTo>
                    <a:pt x="5930" y="7253"/>
                    <a:pt x="5872" y="7098"/>
                    <a:pt x="5900" y="7029"/>
                  </a:cubicBezTo>
                  <a:cubicBezTo>
                    <a:pt x="5923" y="6971"/>
                    <a:pt x="6027" y="6902"/>
                    <a:pt x="6110" y="6902"/>
                  </a:cubicBezTo>
                  <a:close/>
                  <a:moveTo>
                    <a:pt x="11219" y="7196"/>
                  </a:moveTo>
                  <a:cubicBezTo>
                    <a:pt x="11240" y="7196"/>
                    <a:pt x="11259" y="7199"/>
                    <a:pt x="11273" y="7206"/>
                  </a:cubicBezTo>
                  <a:cubicBezTo>
                    <a:pt x="11351" y="7239"/>
                    <a:pt x="11367" y="7400"/>
                    <a:pt x="11439" y="7569"/>
                  </a:cubicBezTo>
                  <a:cubicBezTo>
                    <a:pt x="11312" y="7589"/>
                    <a:pt x="11214" y="7636"/>
                    <a:pt x="11144" y="7636"/>
                  </a:cubicBezTo>
                  <a:cubicBezTo>
                    <a:pt x="11116" y="7636"/>
                    <a:pt x="11093" y="7629"/>
                    <a:pt x="11074" y="7610"/>
                  </a:cubicBezTo>
                  <a:cubicBezTo>
                    <a:pt x="11005" y="7544"/>
                    <a:pt x="10944" y="7381"/>
                    <a:pt x="10980" y="7309"/>
                  </a:cubicBezTo>
                  <a:cubicBezTo>
                    <a:pt x="11007" y="7251"/>
                    <a:pt x="11132" y="7196"/>
                    <a:pt x="11219" y="7196"/>
                  </a:cubicBezTo>
                  <a:close/>
                  <a:moveTo>
                    <a:pt x="7048" y="9454"/>
                  </a:moveTo>
                  <a:cubicBezTo>
                    <a:pt x="7056" y="9454"/>
                    <a:pt x="7062" y="9455"/>
                    <a:pt x="7067" y="9456"/>
                  </a:cubicBezTo>
                  <a:cubicBezTo>
                    <a:pt x="7109" y="9467"/>
                    <a:pt x="7175" y="9608"/>
                    <a:pt x="7145" y="9677"/>
                  </a:cubicBezTo>
                  <a:cubicBezTo>
                    <a:pt x="7112" y="9746"/>
                    <a:pt x="7006" y="9780"/>
                    <a:pt x="6862" y="9868"/>
                  </a:cubicBezTo>
                  <a:cubicBezTo>
                    <a:pt x="6835" y="9708"/>
                    <a:pt x="6779" y="9600"/>
                    <a:pt x="6818" y="9536"/>
                  </a:cubicBezTo>
                  <a:cubicBezTo>
                    <a:pt x="6852" y="9482"/>
                    <a:pt x="6988" y="9454"/>
                    <a:pt x="7048" y="9454"/>
                  </a:cubicBezTo>
                  <a:close/>
                  <a:moveTo>
                    <a:pt x="6285" y="10068"/>
                  </a:moveTo>
                  <a:cubicBezTo>
                    <a:pt x="6302" y="10068"/>
                    <a:pt x="6318" y="10070"/>
                    <a:pt x="6331" y="10073"/>
                  </a:cubicBezTo>
                  <a:cubicBezTo>
                    <a:pt x="6406" y="10092"/>
                    <a:pt x="6447" y="10222"/>
                    <a:pt x="6508" y="10300"/>
                  </a:cubicBezTo>
                  <a:lnTo>
                    <a:pt x="6459" y="10402"/>
                  </a:lnTo>
                  <a:cubicBezTo>
                    <a:pt x="6377" y="10406"/>
                    <a:pt x="6271" y="10425"/>
                    <a:pt x="6198" y="10425"/>
                  </a:cubicBezTo>
                  <a:cubicBezTo>
                    <a:pt x="6172" y="10425"/>
                    <a:pt x="6150" y="10423"/>
                    <a:pt x="6135" y="10416"/>
                  </a:cubicBezTo>
                  <a:cubicBezTo>
                    <a:pt x="6079" y="10391"/>
                    <a:pt x="6013" y="10225"/>
                    <a:pt x="6060" y="10159"/>
                  </a:cubicBezTo>
                  <a:cubicBezTo>
                    <a:pt x="6101" y="10104"/>
                    <a:pt x="6206" y="10068"/>
                    <a:pt x="6285" y="10068"/>
                  </a:cubicBezTo>
                  <a:close/>
                  <a:moveTo>
                    <a:pt x="6957" y="10334"/>
                  </a:moveTo>
                  <a:cubicBezTo>
                    <a:pt x="6971" y="10334"/>
                    <a:pt x="6982" y="10336"/>
                    <a:pt x="6987" y="10341"/>
                  </a:cubicBezTo>
                  <a:cubicBezTo>
                    <a:pt x="7067" y="10438"/>
                    <a:pt x="7117" y="10554"/>
                    <a:pt x="7125" y="10679"/>
                  </a:cubicBezTo>
                  <a:cubicBezTo>
                    <a:pt x="7125" y="10723"/>
                    <a:pt x="6968" y="10776"/>
                    <a:pt x="6804" y="10864"/>
                  </a:cubicBezTo>
                  <a:cubicBezTo>
                    <a:pt x="6760" y="10660"/>
                    <a:pt x="6705" y="10538"/>
                    <a:pt x="6721" y="10427"/>
                  </a:cubicBezTo>
                  <a:cubicBezTo>
                    <a:pt x="6731" y="10388"/>
                    <a:pt x="6886" y="10334"/>
                    <a:pt x="6957" y="10334"/>
                  </a:cubicBezTo>
                  <a:close/>
                  <a:moveTo>
                    <a:pt x="8444" y="12677"/>
                  </a:moveTo>
                  <a:cubicBezTo>
                    <a:pt x="8464" y="12677"/>
                    <a:pt x="8483" y="12681"/>
                    <a:pt x="8501" y="12691"/>
                  </a:cubicBezTo>
                  <a:cubicBezTo>
                    <a:pt x="8575" y="12732"/>
                    <a:pt x="8611" y="12851"/>
                    <a:pt x="8661" y="12934"/>
                  </a:cubicBezTo>
                  <a:lnTo>
                    <a:pt x="8606" y="13031"/>
                  </a:lnTo>
                  <a:cubicBezTo>
                    <a:pt x="8602" y="13031"/>
                    <a:pt x="8598" y="13031"/>
                    <a:pt x="8594" y="13031"/>
                  </a:cubicBezTo>
                  <a:cubicBezTo>
                    <a:pt x="8539" y="13031"/>
                    <a:pt x="8478" y="13041"/>
                    <a:pt x="8424" y="13041"/>
                  </a:cubicBezTo>
                  <a:cubicBezTo>
                    <a:pt x="8384" y="13041"/>
                    <a:pt x="8347" y="13035"/>
                    <a:pt x="8321" y="13014"/>
                  </a:cubicBezTo>
                  <a:cubicBezTo>
                    <a:pt x="8254" y="12962"/>
                    <a:pt x="8257" y="12829"/>
                    <a:pt x="8229" y="12732"/>
                  </a:cubicBezTo>
                  <a:cubicBezTo>
                    <a:pt x="8302" y="12719"/>
                    <a:pt x="8377" y="12677"/>
                    <a:pt x="8444" y="12677"/>
                  </a:cubicBezTo>
                  <a:close/>
                  <a:moveTo>
                    <a:pt x="5166" y="12981"/>
                  </a:moveTo>
                  <a:cubicBezTo>
                    <a:pt x="5202" y="13092"/>
                    <a:pt x="5271" y="13200"/>
                    <a:pt x="5266" y="13308"/>
                  </a:cubicBezTo>
                  <a:cubicBezTo>
                    <a:pt x="5266" y="13355"/>
                    <a:pt x="5119" y="13396"/>
                    <a:pt x="4959" y="13487"/>
                  </a:cubicBezTo>
                  <a:cubicBezTo>
                    <a:pt x="4931" y="13299"/>
                    <a:pt x="4895" y="13144"/>
                    <a:pt x="4912" y="13086"/>
                  </a:cubicBezTo>
                  <a:cubicBezTo>
                    <a:pt x="4931" y="13025"/>
                    <a:pt x="5078" y="13017"/>
                    <a:pt x="5166" y="12981"/>
                  </a:cubicBezTo>
                  <a:close/>
                  <a:moveTo>
                    <a:pt x="4227" y="13585"/>
                  </a:moveTo>
                  <a:cubicBezTo>
                    <a:pt x="4247" y="13585"/>
                    <a:pt x="4265" y="13588"/>
                    <a:pt x="4281" y="13595"/>
                  </a:cubicBezTo>
                  <a:cubicBezTo>
                    <a:pt x="4353" y="13626"/>
                    <a:pt x="4392" y="13753"/>
                    <a:pt x="4441" y="13836"/>
                  </a:cubicBezTo>
                  <a:lnTo>
                    <a:pt x="4392" y="13930"/>
                  </a:lnTo>
                  <a:cubicBezTo>
                    <a:pt x="4329" y="13930"/>
                    <a:pt x="4258" y="13946"/>
                    <a:pt x="4196" y="13946"/>
                  </a:cubicBezTo>
                  <a:cubicBezTo>
                    <a:pt x="4157" y="13946"/>
                    <a:pt x="4122" y="13939"/>
                    <a:pt x="4095" y="13919"/>
                  </a:cubicBezTo>
                  <a:cubicBezTo>
                    <a:pt x="4026" y="13866"/>
                    <a:pt x="4018" y="13739"/>
                    <a:pt x="3982" y="13642"/>
                  </a:cubicBezTo>
                  <a:cubicBezTo>
                    <a:pt x="4060" y="13625"/>
                    <a:pt x="4154" y="13585"/>
                    <a:pt x="4227" y="13585"/>
                  </a:cubicBezTo>
                  <a:close/>
                  <a:moveTo>
                    <a:pt x="5408" y="15270"/>
                  </a:moveTo>
                  <a:cubicBezTo>
                    <a:pt x="5433" y="15270"/>
                    <a:pt x="5457" y="15277"/>
                    <a:pt x="5476" y="15292"/>
                  </a:cubicBezTo>
                  <a:cubicBezTo>
                    <a:pt x="5556" y="15355"/>
                    <a:pt x="5590" y="15480"/>
                    <a:pt x="5684" y="15657"/>
                  </a:cubicBezTo>
                  <a:cubicBezTo>
                    <a:pt x="5554" y="15660"/>
                    <a:pt x="5452" y="15685"/>
                    <a:pt x="5380" y="15685"/>
                  </a:cubicBezTo>
                  <a:cubicBezTo>
                    <a:pt x="5343" y="15685"/>
                    <a:pt x="5314" y="15678"/>
                    <a:pt x="5294" y="15660"/>
                  </a:cubicBezTo>
                  <a:cubicBezTo>
                    <a:pt x="5230" y="15604"/>
                    <a:pt x="5222" y="15413"/>
                    <a:pt x="5235" y="15366"/>
                  </a:cubicBezTo>
                  <a:cubicBezTo>
                    <a:pt x="5246" y="15329"/>
                    <a:pt x="5332" y="15270"/>
                    <a:pt x="5408" y="15270"/>
                  </a:cubicBezTo>
                  <a:close/>
                  <a:moveTo>
                    <a:pt x="6088" y="15881"/>
                  </a:moveTo>
                  <a:cubicBezTo>
                    <a:pt x="6102" y="16044"/>
                    <a:pt x="6126" y="16196"/>
                    <a:pt x="6102" y="16246"/>
                  </a:cubicBezTo>
                  <a:cubicBezTo>
                    <a:pt x="6083" y="16284"/>
                    <a:pt x="5995" y="16345"/>
                    <a:pt x="5923" y="16345"/>
                  </a:cubicBezTo>
                  <a:cubicBezTo>
                    <a:pt x="5897" y="16345"/>
                    <a:pt x="5873" y="16336"/>
                    <a:pt x="5855" y="16315"/>
                  </a:cubicBezTo>
                  <a:cubicBezTo>
                    <a:pt x="5794" y="16241"/>
                    <a:pt x="5756" y="16086"/>
                    <a:pt x="5772" y="16025"/>
                  </a:cubicBezTo>
                  <a:cubicBezTo>
                    <a:pt x="5792" y="15967"/>
                    <a:pt x="5936" y="15942"/>
                    <a:pt x="6088" y="15881"/>
                  </a:cubicBezTo>
                  <a:close/>
                  <a:moveTo>
                    <a:pt x="4935" y="16177"/>
                  </a:moveTo>
                  <a:cubicBezTo>
                    <a:pt x="4953" y="16177"/>
                    <a:pt x="4968" y="16178"/>
                    <a:pt x="4978" y="16180"/>
                  </a:cubicBezTo>
                  <a:cubicBezTo>
                    <a:pt x="5033" y="16194"/>
                    <a:pt x="5128" y="16365"/>
                    <a:pt x="5069" y="16443"/>
                  </a:cubicBezTo>
                  <a:cubicBezTo>
                    <a:pt x="5009" y="16523"/>
                    <a:pt x="4873" y="16551"/>
                    <a:pt x="4710" y="16631"/>
                  </a:cubicBezTo>
                  <a:cubicBezTo>
                    <a:pt x="4682" y="16448"/>
                    <a:pt x="4596" y="16324"/>
                    <a:pt x="4663" y="16254"/>
                  </a:cubicBezTo>
                  <a:cubicBezTo>
                    <a:pt x="4717" y="16198"/>
                    <a:pt x="4856" y="16177"/>
                    <a:pt x="4935" y="16177"/>
                  </a:cubicBezTo>
                  <a:close/>
                  <a:moveTo>
                    <a:pt x="2673" y="17459"/>
                  </a:moveTo>
                  <a:cubicBezTo>
                    <a:pt x="2693" y="17459"/>
                    <a:pt x="2711" y="17462"/>
                    <a:pt x="2726" y="17469"/>
                  </a:cubicBezTo>
                  <a:cubicBezTo>
                    <a:pt x="2801" y="17500"/>
                    <a:pt x="2828" y="17641"/>
                    <a:pt x="2917" y="17815"/>
                  </a:cubicBezTo>
                  <a:cubicBezTo>
                    <a:pt x="2803" y="17817"/>
                    <a:pt x="2697" y="17822"/>
                    <a:pt x="2620" y="17822"/>
                  </a:cubicBezTo>
                  <a:cubicBezTo>
                    <a:pt x="2562" y="17822"/>
                    <a:pt x="2519" y="17819"/>
                    <a:pt x="2499" y="17810"/>
                  </a:cubicBezTo>
                  <a:cubicBezTo>
                    <a:pt x="2449" y="17790"/>
                    <a:pt x="2385" y="17624"/>
                    <a:pt x="2446" y="17558"/>
                  </a:cubicBezTo>
                  <a:cubicBezTo>
                    <a:pt x="2497" y="17505"/>
                    <a:pt x="2598" y="17459"/>
                    <a:pt x="2673" y="17459"/>
                  </a:cubicBezTo>
                  <a:close/>
                  <a:moveTo>
                    <a:pt x="1306" y="18374"/>
                  </a:moveTo>
                  <a:cubicBezTo>
                    <a:pt x="1337" y="18576"/>
                    <a:pt x="1389" y="18720"/>
                    <a:pt x="1356" y="18784"/>
                  </a:cubicBezTo>
                  <a:cubicBezTo>
                    <a:pt x="1333" y="18831"/>
                    <a:pt x="1220" y="18873"/>
                    <a:pt x="1139" y="18873"/>
                  </a:cubicBezTo>
                  <a:cubicBezTo>
                    <a:pt x="1115" y="18873"/>
                    <a:pt x="1094" y="18869"/>
                    <a:pt x="1079" y="18861"/>
                  </a:cubicBezTo>
                  <a:cubicBezTo>
                    <a:pt x="1016" y="18828"/>
                    <a:pt x="966" y="18662"/>
                    <a:pt x="983" y="18590"/>
                  </a:cubicBezTo>
                  <a:cubicBezTo>
                    <a:pt x="1002" y="18515"/>
                    <a:pt x="1135" y="18479"/>
                    <a:pt x="1306" y="18374"/>
                  </a:cubicBezTo>
                  <a:close/>
                  <a:moveTo>
                    <a:pt x="9758" y="1"/>
                  </a:moveTo>
                  <a:cubicBezTo>
                    <a:pt x="9693" y="1"/>
                    <a:pt x="9625" y="6"/>
                    <a:pt x="9555" y="18"/>
                  </a:cubicBezTo>
                  <a:cubicBezTo>
                    <a:pt x="9278" y="421"/>
                    <a:pt x="8988" y="820"/>
                    <a:pt x="8725" y="1232"/>
                  </a:cubicBezTo>
                  <a:cubicBezTo>
                    <a:pt x="8285" y="1921"/>
                    <a:pt x="7861" y="2619"/>
                    <a:pt x="7433" y="3313"/>
                  </a:cubicBezTo>
                  <a:cubicBezTo>
                    <a:pt x="7410" y="3449"/>
                    <a:pt x="7427" y="3612"/>
                    <a:pt x="7358" y="3720"/>
                  </a:cubicBezTo>
                  <a:cubicBezTo>
                    <a:pt x="6777" y="4638"/>
                    <a:pt x="6154" y="5532"/>
                    <a:pt x="5598" y="6465"/>
                  </a:cubicBezTo>
                  <a:cubicBezTo>
                    <a:pt x="4948" y="7555"/>
                    <a:pt x="4356" y="8678"/>
                    <a:pt x="3739" y="9785"/>
                  </a:cubicBezTo>
                  <a:cubicBezTo>
                    <a:pt x="3716" y="9829"/>
                    <a:pt x="3697" y="9876"/>
                    <a:pt x="3650" y="9987"/>
                  </a:cubicBezTo>
                  <a:cubicBezTo>
                    <a:pt x="4223" y="9633"/>
                    <a:pt x="4726" y="9312"/>
                    <a:pt x="5241" y="9008"/>
                  </a:cubicBezTo>
                  <a:cubicBezTo>
                    <a:pt x="6077" y="8512"/>
                    <a:pt x="6921" y="8025"/>
                    <a:pt x="7765" y="7538"/>
                  </a:cubicBezTo>
                  <a:cubicBezTo>
                    <a:pt x="7903" y="7461"/>
                    <a:pt x="8099" y="7375"/>
                    <a:pt x="8205" y="7361"/>
                  </a:cubicBezTo>
                  <a:cubicBezTo>
                    <a:pt x="8212" y="7360"/>
                    <a:pt x="8220" y="7360"/>
                    <a:pt x="8228" y="7360"/>
                  </a:cubicBezTo>
                  <a:cubicBezTo>
                    <a:pt x="8329" y="7360"/>
                    <a:pt x="8437" y="7439"/>
                    <a:pt x="8545" y="7483"/>
                  </a:cubicBezTo>
                  <a:cubicBezTo>
                    <a:pt x="8490" y="7588"/>
                    <a:pt x="8456" y="7746"/>
                    <a:pt x="8368" y="7801"/>
                  </a:cubicBezTo>
                  <a:cubicBezTo>
                    <a:pt x="7720" y="8177"/>
                    <a:pt x="7042" y="8510"/>
                    <a:pt x="6403" y="8902"/>
                  </a:cubicBezTo>
                  <a:cubicBezTo>
                    <a:pt x="5357" y="9547"/>
                    <a:pt x="4331" y="10217"/>
                    <a:pt x="3301" y="10889"/>
                  </a:cubicBezTo>
                  <a:cubicBezTo>
                    <a:pt x="3196" y="10956"/>
                    <a:pt x="3116" y="11083"/>
                    <a:pt x="3061" y="11199"/>
                  </a:cubicBezTo>
                  <a:cubicBezTo>
                    <a:pt x="2792" y="11761"/>
                    <a:pt x="2529" y="12328"/>
                    <a:pt x="2269" y="12895"/>
                  </a:cubicBezTo>
                  <a:cubicBezTo>
                    <a:pt x="2172" y="13114"/>
                    <a:pt x="2095" y="13338"/>
                    <a:pt x="1979" y="13626"/>
                  </a:cubicBezTo>
                  <a:cubicBezTo>
                    <a:pt x="2468" y="13285"/>
                    <a:pt x="2897" y="12981"/>
                    <a:pt x="3332" y="12688"/>
                  </a:cubicBezTo>
                  <a:cubicBezTo>
                    <a:pt x="3869" y="12328"/>
                    <a:pt x="4411" y="11977"/>
                    <a:pt x="4950" y="11622"/>
                  </a:cubicBezTo>
                  <a:cubicBezTo>
                    <a:pt x="4992" y="11592"/>
                    <a:pt x="5045" y="11573"/>
                    <a:pt x="5089" y="11545"/>
                  </a:cubicBezTo>
                  <a:cubicBezTo>
                    <a:pt x="5179" y="11493"/>
                    <a:pt x="5277" y="11446"/>
                    <a:pt x="5366" y="11446"/>
                  </a:cubicBezTo>
                  <a:cubicBezTo>
                    <a:pt x="5443" y="11446"/>
                    <a:pt x="5512" y="11481"/>
                    <a:pt x="5565" y="11578"/>
                  </a:cubicBezTo>
                  <a:cubicBezTo>
                    <a:pt x="5681" y="11788"/>
                    <a:pt x="5476" y="11888"/>
                    <a:pt x="5327" y="11993"/>
                  </a:cubicBezTo>
                  <a:cubicBezTo>
                    <a:pt x="4123" y="12818"/>
                    <a:pt x="2906" y="13629"/>
                    <a:pt x="1727" y="14486"/>
                  </a:cubicBezTo>
                  <a:cubicBezTo>
                    <a:pt x="1528" y="14633"/>
                    <a:pt x="1459" y="14973"/>
                    <a:pt x="1364" y="15239"/>
                  </a:cubicBezTo>
                  <a:cubicBezTo>
                    <a:pt x="1160" y="15828"/>
                    <a:pt x="980" y="16423"/>
                    <a:pt x="758" y="17107"/>
                  </a:cubicBezTo>
                  <a:cubicBezTo>
                    <a:pt x="1284" y="16683"/>
                    <a:pt x="1730" y="16304"/>
                    <a:pt x="2195" y="15939"/>
                  </a:cubicBezTo>
                  <a:cubicBezTo>
                    <a:pt x="2657" y="15574"/>
                    <a:pt x="3127" y="15209"/>
                    <a:pt x="3606" y="14857"/>
                  </a:cubicBezTo>
                  <a:cubicBezTo>
                    <a:pt x="3685" y="14796"/>
                    <a:pt x="3779" y="14721"/>
                    <a:pt x="3876" y="14721"/>
                  </a:cubicBezTo>
                  <a:cubicBezTo>
                    <a:pt x="3933" y="14721"/>
                    <a:pt x="3992" y="14748"/>
                    <a:pt x="4048" y="14821"/>
                  </a:cubicBezTo>
                  <a:cubicBezTo>
                    <a:pt x="4201" y="15020"/>
                    <a:pt x="4040" y="15125"/>
                    <a:pt x="3907" y="15233"/>
                  </a:cubicBezTo>
                  <a:cubicBezTo>
                    <a:pt x="2919" y="16022"/>
                    <a:pt x="1943" y="16813"/>
                    <a:pt x="949" y="17594"/>
                  </a:cubicBezTo>
                  <a:cubicBezTo>
                    <a:pt x="689" y="17796"/>
                    <a:pt x="504" y="18023"/>
                    <a:pt x="443" y="18360"/>
                  </a:cubicBezTo>
                  <a:cubicBezTo>
                    <a:pt x="307" y="19143"/>
                    <a:pt x="150" y="19918"/>
                    <a:pt x="0" y="20696"/>
                  </a:cubicBezTo>
                  <a:cubicBezTo>
                    <a:pt x="1046" y="19824"/>
                    <a:pt x="2247" y="19218"/>
                    <a:pt x="3465" y="18640"/>
                  </a:cubicBezTo>
                  <a:cubicBezTo>
                    <a:pt x="5006" y="17909"/>
                    <a:pt x="6555" y="17198"/>
                    <a:pt x="8099" y="16465"/>
                  </a:cubicBezTo>
                  <a:cubicBezTo>
                    <a:pt x="8454" y="16296"/>
                    <a:pt x="8752" y="16061"/>
                    <a:pt x="8747" y="15596"/>
                  </a:cubicBezTo>
                  <a:cubicBezTo>
                    <a:pt x="8744" y="15134"/>
                    <a:pt x="8412" y="14888"/>
                    <a:pt x="8047" y="14688"/>
                  </a:cubicBezTo>
                  <a:cubicBezTo>
                    <a:pt x="7961" y="14641"/>
                    <a:pt x="7875" y="14608"/>
                    <a:pt x="7784" y="14580"/>
                  </a:cubicBezTo>
                  <a:cubicBezTo>
                    <a:pt x="7441" y="14475"/>
                    <a:pt x="7095" y="14378"/>
                    <a:pt x="6708" y="14265"/>
                  </a:cubicBezTo>
                  <a:cubicBezTo>
                    <a:pt x="6838" y="14182"/>
                    <a:pt x="6932" y="14121"/>
                    <a:pt x="7031" y="14060"/>
                  </a:cubicBezTo>
                  <a:cubicBezTo>
                    <a:pt x="7892" y="13546"/>
                    <a:pt x="8808" y="13166"/>
                    <a:pt x="9754" y="12840"/>
                  </a:cubicBezTo>
                  <a:cubicBezTo>
                    <a:pt x="10172" y="12693"/>
                    <a:pt x="10556" y="12472"/>
                    <a:pt x="10897" y="12190"/>
                  </a:cubicBezTo>
                  <a:cubicBezTo>
                    <a:pt x="11259" y="11888"/>
                    <a:pt x="11146" y="11371"/>
                    <a:pt x="10745" y="11196"/>
                  </a:cubicBezTo>
                  <a:cubicBezTo>
                    <a:pt x="10343" y="11025"/>
                    <a:pt x="9901" y="10892"/>
                    <a:pt x="9469" y="10856"/>
                  </a:cubicBezTo>
                  <a:cubicBezTo>
                    <a:pt x="9274" y="10839"/>
                    <a:pt x="9077" y="10833"/>
                    <a:pt x="8880" y="10833"/>
                  </a:cubicBezTo>
                  <a:cubicBezTo>
                    <a:pt x="8474" y="10833"/>
                    <a:pt x="8066" y="10858"/>
                    <a:pt x="7662" y="10862"/>
                  </a:cubicBezTo>
                  <a:lnTo>
                    <a:pt x="7568" y="10864"/>
                  </a:lnTo>
                  <a:lnTo>
                    <a:pt x="7568" y="10864"/>
                  </a:lnTo>
                  <a:lnTo>
                    <a:pt x="7640" y="10798"/>
                  </a:lnTo>
                  <a:cubicBezTo>
                    <a:pt x="7734" y="10720"/>
                    <a:pt x="7825" y="10626"/>
                    <a:pt x="7931" y="10557"/>
                  </a:cubicBezTo>
                  <a:cubicBezTo>
                    <a:pt x="8658" y="10084"/>
                    <a:pt x="9380" y="9603"/>
                    <a:pt x="10119" y="9146"/>
                  </a:cubicBezTo>
                  <a:cubicBezTo>
                    <a:pt x="10994" y="8606"/>
                    <a:pt x="11896" y="8114"/>
                    <a:pt x="12753" y="7555"/>
                  </a:cubicBezTo>
                  <a:cubicBezTo>
                    <a:pt x="13105" y="7325"/>
                    <a:pt x="13409" y="7026"/>
                    <a:pt x="13647" y="6681"/>
                  </a:cubicBezTo>
                  <a:cubicBezTo>
                    <a:pt x="13957" y="6213"/>
                    <a:pt x="13752" y="5684"/>
                    <a:pt x="13221" y="5499"/>
                  </a:cubicBezTo>
                  <a:cubicBezTo>
                    <a:pt x="12870" y="5383"/>
                    <a:pt x="12504" y="5319"/>
                    <a:pt x="12134" y="5314"/>
                  </a:cubicBezTo>
                  <a:cubicBezTo>
                    <a:pt x="12076" y="5312"/>
                    <a:pt x="12018" y="5312"/>
                    <a:pt x="11960" y="5312"/>
                  </a:cubicBezTo>
                  <a:cubicBezTo>
                    <a:pt x="10862" y="5312"/>
                    <a:pt x="9773" y="5536"/>
                    <a:pt x="8763" y="5969"/>
                  </a:cubicBezTo>
                  <a:cubicBezTo>
                    <a:pt x="8647" y="6016"/>
                    <a:pt x="8550" y="6099"/>
                    <a:pt x="8448" y="6160"/>
                  </a:cubicBezTo>
                  <a:cubicBezTo>
                    <a:pt x="8418" y="6113"/>
                    <a:pt x="8390" y="6063"/>
                    <a:pt x="8362" y="6016"/>
                  </a:cubicBezTo>
                  <a:cubicBezTo>
                    <a:pt x="8553" y="5637"/>
                    <a:pt x="8744" y="5261"/>
                    <a:pt x="8943" y="4887"/>
                  </a:cubicBezTo>
                  <a:cubicBezTo>
                    <a:pt x="9336" y="4149"/>
                    <a:pt x="9751" y="3421"/>
                    <a:pt x="10119" y="2671"/>
                  </a:cubicBezTo>
                  <a:cubicBezTo>
                    <a:pt x="10385" y="2120"/>
                    <a:pt x="10626" y="1556"/>
                    <a:pt x="10617" y="914"/>
                  </a:cubicBezTo>
                  <a:cubicBezTo>
                    <a:pt x="10608" y="342"/>
                    <a:pt x="10269" y="1"/>
                    <a:pt x="975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38" name="Google Shape;2538;p42"/>
            <p:cNvSpPr/>
            <p:nvPr/>
          </p:nvSpPr>
          <p:spPr>
            <a:xfrm rot="1800044">
              <a:off x="1144935" y="1555281"/>
              <a:ext cx="309768" cy="491089"/>
            </a:xfrm>
            <a:custGeom>
              <a:avLst/>
              <a:gdLst/>
              <a:ahLst/>
              <a:cxnLst/>
              <a:rect l="l" t="t" r="r" b="b"/>
              <a:pathLst>
                <a:path w="12391" h="19644" extrusionOk="0">
                  <a:moveTo>
                    <a:pt x="5376" y="2454"/>
                  </a:moveTo>
                  <a:cubicBezTo>
                    <a:pt x="5391" y="2454"/>
                    <a:pt x="5402" y="2456"/>
                    <a:pt x="5407" y="2463"/>
                  </a:cubicBezTo>
                  <a:cubicBezTo>
                    <a:pt x="5479" y="2579"/>
                    <a:pt x="5520" y="2709"/>
                    <a:pt x="5531" y="2845"/>
                  </a:cubicBezTo>
                  <a:cubicBezTo>
                    <a:pt x="5534" y="2862"/>
                    <a:pt x="5422" y="2957"/>
                    <a:pt x="5332" y="2957"/>
                  </a:cubicBezTo>
                  <a:cubicBezTo>
                    <a:pt x="5307" y="2957"/>
                    <a:pt x="5284" y="2951"/>
                    <a:pt x="5266" y="2934"/>
                  </a:cubicBezTo>
                  <a:cubicBezTo>
                    <a:pt x="5174" y="2853"/>
                    <a:pt x="5130" y="2715"/>
                    <a:pt x="5028" y="2527"/>
                  </a:cubicBezTo>
                  <a:cubicBezTo>
                    <a:pt x="5182" y="2498"/>
                    <a:pt x="5316" y="2454"/>
                    <a:pt x="5376" y="2454"/>
                  </a:cubicBezTo>
                  <a:close/>
                  <a:moveTo>
                    <a:pt x="4607" y="2972"/>
                  </a:moveTo>
                  <a:cubicBezTo>
                    <a:pt x="4640" y="3119"/>
                    <a:pt x="4696" y="3260"/>
                    <a:pt x="4685" y="3401"/>
                  </a:cubicBezTo>
                  <a:cubicBezTo>
                    <a:pt x="4682" y="3454"/>
                    <a:pt x="4521" y="3495"/>
                    <a:pt x="4336" y="3595"/>
                  </a:cubicBezTo>
                  <a:cubicBezTo>
                    <a:pt x="4314" y="3360"/>
                    <a:pt x="4281" y="3155"/>
                    <a:pt x="4303" y="3091"/>
                  </a:cubicBezTo>
                  <a:cubicBezTo>
                    <a:pt x="4328" y="3025"/>
                    <a:pt x="4502" y="3011"/>
                    <a:pt x="4607" y="2972"/>
                  </a:cubicBezTo>
                  <a:close/>
                  <a:moveTo>
                    <a:pt x="5321" y="3479"/>
                  </a:moveTo>
                  <a:cubicBezTo>
                    <a:pt x="5340" y="3570"/>
                    <a:pt x="5423" y="3667"/>
                    <a:pt x="5374" y="3747"/>
                  </a:cubicBezTo>
                  <a:cubicBezTo>
                    <a:pt x="5321" y="3827"/>
                    <a:pt x="5197" y="3858"/>
                    <a:pt x="5008" y="3957"/>
                  </a:cubicBezTo>
                  <a:cubicBezTo>
                    <a:pt x="4995" y="3755"/>
                    <a:pt x="4909" y="3634"/>
                    <a:pt x="4992" y="3567"/>
                  </a:cubicBezTo>
                  <a:cubicBezTo>
                    <a:pt x="5075" y="3501"/>
                    <a:pt x="5210" y="3506"/>
                    <a:pt x="5321" y="3479"/>
                  </a:cubicBezTo>
                  <a:close/>
                  <a:moveTo>
                    <a:pt x="6483" y="6108"/>
                  </a:moveTo>
                  <a:cubicBezTo>
                    <a:pt x="6501" y="6108"/>
                    <a:pt x="6517" y="6110"/>
                    <a:pt x="6530" y="6116"/>
                  </a:cubicBezTo>
                  <a:cubicBezTo>
                    <a:pt x="6613" y="6152"/>
                    <a:pt x="6655" y="6282"/>
                    <a:pt x="6763" y="6456"/>
                  </a:cubicBezTo>
                  <a:cubicBezTo>
                    <a:pt x="6616" y="6478"/>
                    <a:pt x="6513" y="6525"/>
                    <a:pt x="6441" y="6525"/>
                  </a:cubicBezTo>
                  <a:cubicBezTo>
                    <a:pt x="6414" y="6525"/>
                    <a:pt x="6392" y="6518"/>
                    <a:pt x="6373" y="6503"/>
                  </a:cubicBezTo>
                  <a:cubicBezTo>
                    <a:pt x="6298" y="6445"/>
                    <a:pt x="6254" y="6304"/>
                    <a:pt x="6267" y="6207"/>
                  </a:cubicBezTo>
                  <a:cubicBezTo>
                    <a:pt x="6274" y="6170"/>
                    <a:pt x="6395" y="6108"/>
                    <a:pt x="6483" y="6108"/>
                  </a:cubicBezTo>
                  <a:close/>
                  <a:moveTo>
                    <a:pt x="6504" y="7047"/>
                  </a:moveTo>
                  <a:cubicBezTo>
                    <a:pt x="6539" y="7047"/>
                    <a:pt x="6572" y="7055"/>
                    <a:pt x="6594" y="7079"/>
                  </a:cubicBezTo>
                  <a:cubicBezTo>
                    <a:pt x="6666" y="7153"/>
                    <a:pt x="6707" y="7297"/>
                    <a:pt x="6702" y="7408"/>
                  </a:cubicBezTo>
                  <a:cubicBezTo>
                    <a:pt x="6696" y="7455"/>
                    <a:pt x="6530" y="7485"/>
                    <a:pt x="6361" y="7560"/>
                  </a:cubicBezTo>
                  <a:cubicBezTo>
                    <a:pt x="6334" y="7358"/>
                    <a:pt x="6292" y="7234"/>
                    <a:pt x="6317" y="7120"/>
                  </a:cubicBezTo>
                  <a:cubicBezTo>
                    <a:pt x="6321" y="7095"/>
                    <a:pt x="6420" y="7047"/>
                    <a:pt x="6504" y="7047"/>
                  </a:cubicBezTo>
                  <a:close/>
                  <a:moveTo>
                    <a:pt x="2096" y="7660"/>
                  </a:moveTo>
                  <a:cubicBezTo>
                    <a:pt x="2107" y="7660"/>
                    <a:pt x="2117" y="7661"/>
                    <a:pt x="2125" y="7662"/>
                  </a:cubicBezTo>
                  <a:cubicBezTo>
                    <a:pt x="2183" y="7676"/>
                    <a:pt x="2208" y="7837"/>
                    <a:pt x="2277" y="8003"/>
                  </a:cubicBezTo>
                  <a:cubicBezTo>
                    <a:pt x="2139" y="8017"/>
                    <a:pt x="2012" y="8042"/>
                    <a:pt x="1934" y="8042"/>
                  </a:cubicBezTo>
                  <a:cubicBezTo>
                    <a:pt x="1909" y="8042"/>
                    <a:pt x="1890" y="8039"/>
                    <a:pt x="1876" y="8033"/>
                  </a:cubicBezTo>
                  <a:cubicBezTo>
                    <a:pt x="1821" y="8008"/>
                    <a:pt x="1749" y="7831"/>
                    <a:pt x="1818" y="7759"/>
                  </a:cubicBezTo>
                  <a:cubicBezTo>
                    <a:pt x="1878" y="7697"/>
                    <a:pt x="2021" y="7660"/>
                    <a:pt x="2096" y="7660"/>
                  </a:cubicBezTo>
                  <a:close/>
                  <a:moveTo>
                    <a:pt x="1186" y="8060"/>
                  </a:moveTo>
                  <a:cubicBezTo>
                    <a:pt x="1195" y="8060"/>
                    <a:pt x="1203" y="8060"/>
                    <a:pt x="1212" y="8061"/>
                  </a:cubicBezTo>
                  <a:cubicBezTo>
                    <a:pt x="1265" y="8064"/>
                    <a:pt x="1356" y="8302"/>
                    <a:pt x="1337" y="8324"/>
                  </a:cubicBezTo>
                  <a:cubicBezTo>
                    <a:pt x="1240" y="8407"/>
                    <a:pt x="1104" y="8448"/>
                    <a:pt x="924" y="8537"/>
                  </a:cubicBezTo>
                  <a:cubicBezTo>
                    <a:pt x="883" y="8360"/>
                    <a:pt x="811" y="8188"/>
                    <a:pt x="839" y="8174"/>
                  </a:cubicBezTo>
                  <a:cubicBezTo>
                    <a:pt x="941" y="8110"/>
                    <a:pt x="1068" y="8060"/>
                    <a:pt x="1186" y="8060"/>
                  </a:cubicBezTo>
                  <a:close/>
                  <a:moveTo>
                    <a:pt x="1586" y="8758"/>
                  </a:moveTo>
                  <a:cubicBezTo>
                    <a:pt x="1619" y="8935"/>
                    <a:pt x="1702" y="9060"/>
                    <a:pt x="1644" y="9129"/>
                  </a:cubicBezTo>
                  <a:cubicBezTo>
                    <a:pt x="1597" y="9185"/>
                    <a:pt x="1470" y="9217"/>
                    <a:pt x="1389" y="9217"/>
                  </a:cubicBezTo>
                  <a:cubicBezTo>
                    <a:pt x="1370" y="9217"/>
                    <a:pt x="1354" y="9216"/>
                    <a:pt x="1342" y="9212"/>
                  </a:cubicBezTo>
                  <a:cubicBezTo>
                    <a:pt x="1281" y="9190"/>
                    <a:pt x="1184" y="9035"/>
                    <a:pt x="1237" y="8952"/>
                  </a:cubicBezTo>
                  <a:cubicBezTo>
                    <a:pt x="1287" y="8869"/>
                    <a:pt x="1422" y="8841"/>
                    <a:pt x="1586" y="8758"/>
                  </a:cubicBezTo>
                  <a:close/>
                  <a:moveTo>
                    <a:pt x="2109" y="12145"/>
                  </a:moveTo>
                  <a:cubicBezTo>
                    <a:pt x="2156" y="12145"/>
                    <a:pt x="2205" y="12300"/>
                    <a:pt x="2297" y="12463"/>
                  </a:cubicBezTo>
                  <a:cubicBezTo>
                    <a:pt x="2116" y="12502"/>
                    <a:pt x="1996" y="12547"/>
                    <a:pt x="1893" y="12547"/>
                  </a:cubicBezTo>
                  <a:cubicBezTo>
                    <a:pt x="1878" y="12547"/>
                    <a:pt x="1863" y="12546"/>
                    <a:pt x="1848" y="12543"/>
                  </a:cubicBezTo>
                  <a:cubicBezTo>
                    <a:pt x="1807" y="12535"/>
                    <a:pt x="1738" y="12305"/>
                    <a:pt x="1771" y="12272"/>
                  </a:cubicBezTo>
                  <a:cubicBezTo>
                    <a:pt x="1865" y="12195"/>
                    <a:pt x="1984" y="12148"/>
                    <a:pt x="2109" y="12145"/>
                  </a:cubicBezTo>
                  <a:close/>
                  <a:moveTo>
                    <a:pt x="2761" y="13210"/>
                  </a:moveTo>
                  <a:cubicBezTo>
                    <a:pt x="2771" y="13210"/>
                    <a:pt x="2781" y="13211"/>
                    <a:pt x="2789" y="13213"/>
                  </a:cubicBezTo>
                  <a:cubicBezTo>
                    <a:pt x="2861" y="13235"/>
                    <a:pt x="2903" y="13363"/>
                    <a:pt x="3022" y="13529"/>
                  </a:cubicBezTo>
                  <a:cubicBezTo>
                    <a:pt x="2859" y="13550"/>
                    <a:pt x="2731" y="13584"/>
                    <a:pt x="2652" y="13584"/>
                  </a:cubicBezTo>
                  <a:cubicBezTo>
                    <a:pt x="2628" y="13584"/>
                    <a:pt x="2608" y="13581"/>
                    <a:pt x="2593" y="13573"/>
                  </a:cubicBezTo>
                  <a:cubicBezTo>
                    <a:pt x="2526" y="13542"/>
                    <a:pt x="2518" y="13390"/>
                    <a:pt x="2488" y="13291"/>
                  </a:cubicBezTo>
                  <a:cubicBezTo>
                    <a:pt x="2575" y="13266"/>
                    <a:pt x="2687" y="13210"/>
                    <a:pt x="2761" y="13210"/>
                  </a:cubicBezTo>
                  <a:close/>
                  <a:moveTo>
                    <a:pt x="12391" y="1"/>
                  </a:moveTo>
                  <a:lnTo>
                    <a:pt x="12391" y="1"/>
                  </a:lnTo>
                  <a:cubicBezTo>
                    <a:pt x="11801" y="61"/>
                    <a:pt x="11331" y="366"/>
                    <a:pt x="10897" y="720"/>
                  </a:cubicBezTo>
                  <a:cubicBezTo>
                    <a:pt x="9532" y="1838"/>
                    <a:pt x="8686" y="3321"/>
                    <a:pt x="7977" y="4898"/>
                  </a:cubicBezTo>
                  <a:cubicBezTo>
                    <a:pt x="7795" y="5308"/>
                    <a:pt x="7629" y="5723"/>
                    <a:pt x="7454" y="6129"/>
                  </a:cubicBezTo>
                  <a:cubicBezTo>
                    <a:pt x="7360" y="6052"/>
                    <a:pt x="7297" y="5944"/>
                    <a:pt x="7269" y="5825"/>
                  </a:cubicBezTo>
                  <a:cubicBezTo>
                    <a:pt x="7067" y="5037"/>
                    <a:pt x="6901" y="4237"/>
                    <a:pt x="6669" y="3454"/>
                  </a:cubicBezTo>
                  <a:cubicBezTo>
                    <a:pt x="6489" y="2837"/>
                    <a:pt x="6314" y="2200"/>
                    <a:pt x="5999" y="1647"/>
                  </a:cubicBezTo>
                  <a:cubicBezTo>
                    <a:pt x="5769" y="1240"/>
                    <a:pt x="5434" y="1043"/>
                    <a:pt x="5087" y="1043"/>
                  </a:cubicBezTo>
                  <a:cubicBezTo>
                    <a:pt x="4741" y="1043"/>
                    <a:pt x="4384" y="1239"/>
                    <a:pt x="4109" y="1619"/>
                  </a:cubicBezTo>
                  <a:cubicBezTo>
                    <a:pt x="3694" y="2195"/>
                    <a:pt x="3561" y="2853"/>
                    <a:pt x="3523" y="3531"/>
                  </a:cubicBezTo>
                  <a:cubicBezTo>
                    <a:pt x="3445" y="5045"/>
                    <a:pt x="3664" y="6533"/>
                    <a:pt x="3907" y="8022"/>
                  </a:cubicBezTo>
                  <a:cubicBezTo>
                    <a:pt x="3962" y="8368"/>
                    <a:pt x="4018" y="8717"/>
                    <a:pt x="4068" y="9065"/>
                  </a:cubicBezTo>
                  <a:lnTo>
                    <a:pt x="3979" y="9101"/>
                  </a:lnTo>
                  <a:cubicBezTo>
                    <a:pt x="3777" y="8733"/>
                    <a:pt x="3581" y="8371"/>
                    <a:pt x="3373" y="8008"/>
                  </a:cubicBezTo>
                  <a:cubicBezTo>
                    <a:pt x="3071" y="7474"/>
                    <a:pt x="2806" y="6915"/>
                    <a:pt x="2446" y="6420"/>
                  </a:cubicBezTo>
                  <a:cubicBezTo>
                    <a:pt x="2224" y="6116"/>
                    <a:pt x="1918" y="5963"/>
                    <a:pt x="1605" y="5963"/>
                  </a:cubicBezTo>
                  <a:cubicBezTo>
                    <a:pt x="1329" y="5963"/>
                    <a:pt x="1048" y="6083"/>
                    <a:pt x="816" y="6323"/>
                  </a:cubicBezTo>
                  <a:cubicBezTo>
                    <a:pt x="573" y="6586"/>
                    <a:pt x="387" y="6893"/>
                    <a:pt x="269" y="7231"/>
                  </a:cubicBezTo>
                  <a:cubicBezTo>
                    <a:pt x="0" y="7997"/>
                    <a:pt x="47" y="8794"/>
                    <a:pt x="136" y="9588"/>
                  </a:cubicBezTo>
                  <a:cubicBezTo>
                    <a:pt x="410" y="11993"/>
                    <a:pt x="731" y="14384"/>
                    <a:pt x="1312" y="16736"/>
                  </a:cubicBezTo>
                  <a:cubicBezTo>
                    <a:pt x="1550" y="17698"/>
                    <a:pt x="1752" y="18675"/>
                    <a:pt x="1965" y="19644"/>
                  </a:cubicBezTo>
                  <a:cubicBezTo>
                    <a:pt x="2258" y="18938"/>
                    <a:pt x="2551" y="18232"/>
                    <a:pt x="2842" y="17530"/>
                  </a:cubicBezTo>
                  <a:lnTo>
                    <a:pt x="1771" y="14608"/>
                  </a:lnTo>
                  <a:cubicBezTo>
                    <a:pt x="1696" y="14411"/>
                    <a:pt x="1577" y="14223"/>
                    <a:pt x="1527" y="14024"/>
                  </a:cubicBezTo>
                  <a:cubicBezTo>
                    <a:pt x="1503" y="13913"/>
                    <a:pt x="1572" y="13780"/>
                    <a:pt x="1599" y="13659"/>
                  </a:cubicBezTo>
                  <a:cubicBezTo>
                    <a:pt x="1713" y="13722"/>
                    <a:pt x="1890" y="13761"/>
                    <a:pt x="1931" y="13858"/>
                  </a:cubicBezTo>
                  <a:cubicBezTo>
                    <a:pt x="2302" y="14724"/>
                    <a:pt x="2651" y="15601"/>
                    <a:pt x="3002" y="16475"/>
                  </a:cubicBezTo>
                  <a:cubicBezTo>
                    <a:pt x="3041" y="16569"/>
                    <a:pt x="3077" y="16669"/>
                    <a:pt x="3135" y="16827"/>
                  </a:cubicBezTo>
                  <a:lnTo>
                    <a:pt x="3592" y="15493"/>
                  </a:lnTo>
                  <a:cubicBezTo>
                    <a:pt x="3733" y="15095"/>
                    <a:pt x="3882" y="14702"/>
                    <a:pt x="4007" y="14295"/>
                  </a:cubicBezTo>
                  <a:cubicBezTo>
                    <a:pt x="4045" y="14176"/>
                    <a:pt x="4059" y="14018"/>
                    <a:pt x="4018" y="13908"/>
                  </a:cubicBezTo>
                  <a:cubicBezTo>
                    <a:pt x="3589" y="12757"/>
                    <a:pt x="3146" y="11608"/>
                    <a:pt x="2703" y="10463"/>
                  </a:cubicBezTo>
                  <a:cubicBezTo>
                    <a:pt x="2620" y="10247"/>
                    <a:pt x="2477" y="9998"/>
                    <a:pt x="2405" y="9832"/>
                  </a:cubicBezTo>
                  <a:cubicBezTo>
                    <a:pt x="2333" y="9666"/>
                    <a:pt x="2311" y="9472"/>
                    <a:pt x="2515" y="9408"/>
                  </a:cubicBezTo>
                  <a:cubicBezTo>
                    <a:pt x="2521" y="9407"/>
                    <a:pt x="2527" y="9406"/>
                    <a:pt x="2533" y="9406"/>
                  </a:cubicBezTo>
                  <a:cubicBezTo>
                    <a:pt x="2613" y="9406"/>
                    <a:pt x="2768" y="9541"/>
                    <a:pt x="2809" y="9641"/>
                  </a:cubicBezTo>
                  <a:cubicBezTo>
                    <a:pt x="3304" y="10809"/>
                    <a:pt x="3785" y="11987"/>
                    <a:pt x="4270" y="13158"/>
                  </a:cubicBezTo>
                  <a:cubicBezTo>
                    <a:pt x="4286" y="13208"/>
                    <a:pt x="4308" y="13255"/>
                    <a:pt x="4353" y="13363"/>
                  </a:cubicBezTo>
                  <a:cubicBezTo>
                    <a:pt x="4530" y="12961"/>
                    <a:pt x="4682" y="12613"/>
                    <a:pt x="4840" y="12264"/>
                  </a:cubicBezTo>
                  <a:cubicBezTo>
                    <a:pt x="5050" y="11802"/>
                    <a:pt x="5252" y="11332"/>
                    <a:pt x="5490" y="10886"/>
                  </a:cubicBezTo>
                  <a:cubicBezTo>
                    <a:pt x="5639" y="10609"/>
                    <a:pt x="5650" y="10355"/>
                    <a:pt x="5595" y="10059"/>
                  </a:cubicBezTo>
                  <a:cubicBezTo>
                    <a:pt x="5310" y="8576"/>
                    <a:pt x="5022" y="7090"/>
                    <a:pt x="4765" y="5595"/>
                  </a:cubicBezTo>
                  <a:cubicBezTo>
                    <a:pt x="4723" y="5374"/>
                    <a:pt x="4809" y="5128"/>
                    <a:pt x="4865" y="4898"/>
                  </a:cubicBezTo>
                  <a:cubicBezTo>
                    <a:pt x="4877" y="4852"/>
                    <a:pt x="5021" y="4806"/>
                    <a:pt x="5083" y="4806"/>
                  </a:cubicBezTo>
                  <a:cubicBezTo>
                    <a:pt x="5089" y="4806"/>
                    <a:pt x="5093" y="4806"/>
                    <a:pt x="5097" y="4807"/>
                  </a:cubicBezTo>
                  <a:cubicBezTo>
                    <a:pt x="5147" y="4812"/>
                    <a:pt x="5221" y="4920"/>
                    <a:pt x="5227" y="4989"/>
                  </a:cubicBezTo>
                  <a:cubicBezTo>
                    <a:pt x="5296" y="5573"/>
                    <a:pt x="5324" y="6165"/>
                    <a:pt x="5421" y="6744"/>
                  </a:cubicBezTo>
                  <a:cubicBezTo>
                    <a:pt x="5570" y="7632"/>
                    <a:pt x="5769" y="8509"/>
                    <a:pt x="5944" y="9392"/>
                  </a:cubicBezTo>
                  <a:cubicBezTo>
                    <a:pt x="5957" y="9497"/>
                    <a:pt x="5966" y="9602"/>
                    <a:pt x="5963" y="9707"/>
                  </a:cubicBezTo>
                  <a:lnTo>
                    <a:pt x="6101" y="9691"/>
                  </a:lnTo>
                  <a:cubicBezTo>
                    <a:pt x="6220" y="9433"/>
                    <a:pt x="6317" y="9168"/>
                    <a:pt x="6456" y="8930"/>
                  </a:cubicBezTo>
                  <a:cubicBezTo>
                    <a:pt x="7178" y="7673"/>
                    <a:pt x="7905" y="6417"/>
                    <a:pt x="8647" y="5172"/>
                  </a:cubicBezTo>
                  <a:cubicBezTo>
                    <a:pt x="8990" y="4602"/>
                    <a:pt x="9366" y="4051"/>
                    <a:pt x="9737" y="3498"/>
                  </a:cubicBezTo>
                  <a:cubicBezTo>
                    <a:pt x="9828" y="3359"/>
                    <a:pt x="9938" y="3250"/>
                    <a:pt x="10088" y="3250"/>
                  </a:cubicBezTo>
                  <a:cubicBezTo>
                    <a:pt x="10143" y="3250"/>
                    <a:pt x="10204" y="3265"/>
                    <a:pt x="10271" y="3299"/>
                  </a:cubicBezTo>
                  <a:cubicBezTo>
                    <a:pt x="10700" y="2602"/>
                    <a:pt x="11121" y="1904"/>
                    <a:pt x="11561" y="1215"/>
                  </a:cubicBezTo>
                  <a:cubicBezTo>
                    <a:pt x="11824" y="803"/>
                    <a:pt x="12114" y="407"/>
                    <a:pt x="1239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39" name="Google Shape;2539;p42"/>
            <p:cNvSpPr/>
            <p:nvPr/>
          </p:nvSpPr>
          <p:spPr>
            <a:xfrm rot="1800044">
              <a:off x="1137167" y="1627682"/>
              <a:ext cx="246970" cy="506564"/>
            </a:xfrm>
            <a:custGeom>
              <a:avLst/>
              <a:gdLst/>
              <a:ahLst/>
              <a:cxnLst/>
              <a:rect l="l" t="t" r="r" b="b"/>
              <a:pathLst>
                <a:path w="9879" h="20263" extrusionOk="0">
                  <a:moveTo>
                    <a:pt x="8586" y="0"/>
                  </a:moveTo>
                  <a:cubicBezTo>
                    <a:pt x="8436" y="0"/>
                    <a:pt x="8326" y="109"/>
                    <a:pt x="8235" y="248"/>
                  </a:cubicBezTo>
                  <a:cubicBezTo>
                    <a:pt x="7864" y="801"/>
                    <a:pt x="7488" y="1352"/>
                    <a:pt x="7145" y="1922"/>
                  </a:cubicBezTo>
                  <a:cubicBezTo>
                    <a:pt x="6403" y="3167"/>
                    <a:pt x="5676" y="4423"/>
                    <a:pt x="4954" y="5680"/>
                  </a:cubicBezTo>
                  <a:cubicBezTo>
                    <a:pt x="4815" y="5918"/>
                    <a:pt x="4718" y="6183"/>
                    <a:pt x="4599" y="6441"/>
                  </a:cubicBezTo>
                  <a:lnTo>
                    <a:pt x="4461" y="6457"/>
                  </a:lnTo>
                  <a:cubicBezTo>
                    <a:pt x="4464" y="6352"/>
                    <a:pt x="4455" y="6247"/>
                    <a:pt x="4442" y="6142"/>
                  </a:cubicBezTo>
                  <a:cubicBezTo>
                    <a:pt x="4267" y="5259"/>
                    <a:pt x="4068" y="4382"/>
                    <a:pt x="3919" y="3494"/>
                  </a:cubicBezTo>
                  <a:cubicBezTo>
                    <a:pt x="3822" y="2915"/>
                    <a:pt x="3794" y="2323"/>
                    <a:pt x="3725" y="1739"/>
                  </a:cubicBezTo>
                  <a:cubicBezTo>
                    <a:pt x="3719" y="1670"/>
                    <a:pt x="3670" y="1565"/>
                    <a:pt x="3595" y="1557"/>
                  </a:cubicBezTo>
                  <a:cubicBezTo>
                    <a:pt x="3588" y="1556"/>
                    <a:pt x="3580" y="1555"/>
                    <a:pt x="3572" y="1555"/>
                  </a:cubicBezTo>
                  <a:cubicBezTo>
                    <a:pt x="3493" y="1555"/>
                    <a:pt x="3375" y="1603"/>
                    <a:pt x="3363" y="1648"/>
                  </a:cubicBezTo>
                  <a:cubicBezTo>
                    <a:pt x="3307" y="1878"/>
                    <a:pt x="3221" y="2124"/>
                    <a:pt x="3263" y="2345"/>
                  </a:cubicBezTo>
                  <a:cubicBezTo>
                    <a:pt x="3520" y="3840"/>
                    <a:pt x="3808" y="5326"/>
                    <a:pt x="4093" y="6809"/>
                  </a:cubicBezTo>
                  <a:cubicBezTo>
                    <a:pt x="4148" y="7105"/>
                    <a:pt x="4137" y="7359"/>
                    <a:pt x="3988" y="7636"/>
                  </a:cubicBezTo>
                  <a:cubicBezTo>
                    <a:pt x="3750" y="8082"/>
                    <a:pt x="3548" y="8552"/>
                    <a:pt x="3338" y="9014"/>
                  </a:cubicBezTo>
                  <a:cubicBezTo>
                    <a:pt x="3180" y="9363"/>
                    <a:pt x="3028" y="9711"/>
                    <a:pt x="2851" y="10113"/>
                  </a:cubicBezTo>
                  <a:cubicBezTo>
                    <a:pt x="2806" y="10005"/>
                    <a:pt x="2784" y="9958"/>
                    <a:pt x="2768" y="9908"/>
                  </a:cubicBezTo>
                  <a:cubicBezTo>
                    <a:pt x="2283" y="8737"/>
                    <a:pt x="1802" y="7561"/>
                    <a:pt x="1307" y="6391"/>
                  </a:cubicBezTo>
                  <a:cubicBezTo>
                    <a:pt x="1265" y="6290"/>
                    <a:pt x="1109" y="6156"/>
                    <a:pt x="1029" y="6156"/>
                  </a:cubicBezTo>
                  <a:cubicBezTo>
                    <a:pt x="1024" y="6156"/>
                    <a:pt x="1018" y="6157"/>
                    <a:pt x="1013" y="6158"/>
                  </a:cubicBezTo>
                  <a:cubicBezTo>
                    <a:pt x="809" y="6222"/>
                    <a:pt x="809" y="6366"/>
                    <a:pt x="903" y="6582"/>
                  </a:cubicBezTo>
                  <a:cubicBezTo>
                    <a:pt x="997" y="6795"/>
                    <a:pt x="1118" y="6997"/>
                    <a:pt x="1201" y="7215"/>
                  </a:cubicBezTo>
                  <a:cubicBezTo>
                    <a:pt x="1644" y="8358"/>
                    <a:pt x="2087" y="9507"/>
                    <a:pt x="2516" y="10660"/>
                  </a:cubicBezTo>
                  <a:cubicBezTo>
                    <a:pt x="2557" y="10771"/>
                    <a:pt x="2543" y="10926"/>
                    <a:pt x="2505" y="11048"/>
                  </a:cubicBezTo>
                  <a:cubicBezTo>
                    <a:pt x="2380" y="11452"/>
                    <a:pt x="2231" y="11845"/>
                    <a:pt x="2090" y="12243"/>
                  </a:cubicBezTo>
                  <a:lnTo>
                    <a:pt x="1633" y="13580"/>
                  </a:lnTo>
                  <a:cubicBezTo>
                    <a:pt x="1575" y="13419"/>
                    <a:pt x="1539" y="13319"/>
                    <a:pt x="1500" y="13225"/>
                  </a:cubicBezTo>
                  <a:cubicBezTo>
                    <a:pt x="1149" y="12351"/>
                    <a:pt x="800" y="11477"/>
                    <a:pt x="429" y="10608"/>
                  </a:cubicBezTo>
                  <a:cubicBezTo>
                    <a:pt x="388" y="10511"/>
                    <a:pt x="211" y="10472"/>
                    <a:pt x="97" y="10411"/>
                  </a:cubicBezTo>
                  <a:cubicBezTo>
                    <a:pt x="70" y="10530"/>
                    <a:pt x="1" y="10663"/>
                    <a:pt x="25" y="10774"/>
                  </a:cubicBezTo>
                  <a:cubicBezTo>
                    <a:pt x="75" y="10973"/>
                    <a:pt x="194" y="11161"/>
                    <a:pt x="269" y="11358"/>
                  </a:cubicBezTo>
                  <a:lnTo>
                    <a:pt x="1340" y="14280"/>
                  </a:lnTo>
                  <a:cubicBezTo>
                    <a:pt x="1356" y="14382"/>
                    <a:pt x="1401" y="14484"/>
                    <a:pt x="1384" y="14581"/>
                  </a:cubicBezTo>
                  <a:cubicBezTo>
                    <a:pt x="1207" y="15536"/>
                    <a:pt x="1022" y="16488"/>
                    <a:pt x="833" y="17442"/>
                  </a:cubicBezTo>
                  <a:cubicBezTo>
                    <a:pt x="817" y="17492"/>
                    <a:pt x="795" y="17539"/>
                    <a:pt x="767" y="17583"/>
                  </a:cubicBezTo>
                  <a:cubicBezTo>
                    <a:pt x="773" y="17636"/>
                    <a:pt x="789" y="17691"/>
                    <a:pt x="778" y="17738"/>
                  </a:cubicBezTo>
                  <a:cubicBezTo>
                    <a:pt x="643" y="18425"/>
                    <a:pt x="504" y="19108"/>
                    <a:pt x="366" y="19792"/>
                  </a:cubicBezTo>
                  <a:cubicBezTo>
                    <a:pt x="333" y="19971"/>
                    <a:pt x="263" y="20173"/>
                    <a:pt x="510" y="20248"/>
                  </a:cubicBezTo>
                  <a:cubicBezTo>
                    <a:pt x="543" y="20258"/>
                    <a:pt x="573" y="20263"/>
                    <a:pt x="598" y="20263"/>
                  </a:cubicBezTo>
                  <a:cubicBezTo>
                    <a:pt x="757" y="20263"/>
                    <a:pt x="770" y="20086"/>
                    <a:pt x="803" y="19938"/>
                  </a:cubicBezTo>
                  <a:cubicBezTo>
                    <a:pt x="980" y="19103"/>
                    <a:pt x="1160" y="18264"/>
                    <a:pt x="1334" y="17429"/>
                  </a:cubicBezTo>
                  <a:cubicBezTo>
                    <a:pt x="1484" y="16651"/>
                    <a:pt x="1644" y="15876"/>
                    <a:pt x="1777" y="15093"/>
                  </a:cubicBezTo>
                  <a:cubicBezTo>
                    <a:pt x="1838" y="14756"/>
                    <a:pt x="2023" y="14529"/>
                    <a:pt x="2283" y="14327"/>
                  </a:cubicBezTo>
                  <a:cubicBezTo>
                    <a:pt x="3277" y="13546"/>
                    <a:pt x="4253" y="12755"/>
                    <a:pt x="5241" y="11966"/>
                  </a:cubicBezTo>
                  <a:cubicBezTo>
                    <a:pt x="5374" y="11858"/>
                    <a:pt x="5537" y="11753"/>
                    <a:pt x="5382" y="11554"/>
                  </a:cubicBezTo>
                  <a:cubicBezTo>
                    <a:pt x="5325" y="11481"/>
                    <a:pt x="5266" y="11454"/>
                    <a:pt x="5208" y="11454"/>
                  </a:cubicBezTo>
                  <a:cubicBezTo>
                    <a:pt x="5112" y="11454"/>
                    <a:pt x="5019" y="11529"/>
                    <a:pt x="4940" y="11590"/>
                  </a:cubicBezTo>
                  <a:cubicBezTo>
                    <a:pt x="4461" y="11942"/>
                    <a:pt x="3988" y="12307"/>
                    <a:pt x="3529" y="12672"/>
                  </a:cubicBezTo>
                  <a:cubicBezTo>
                    <a:pt x="3069" y="13040"/>
                    <a:pt x="2618" y="13416"/>
                    <a:pt x="2092" y="13842"/>
                  </a:cubicBezTo>
                  <a:cubicBezTo>
                    <a:pt x="2314" y="13156"/>
                    <a:pt x="2494" y="12561"/>
                    <a:pt x="2698" y="11975"/>
                  </a:cubicBezTo>
                  <a:cubicBezTo>
                    <a:pt x="2793" y="11706"/>
                    <a:pt x="2862" y="11366"/>
                    <a:pt x="3061" y="11219"/>
                  </a:cubicBezTo>
                  <a:cubicBezTo>
                    <a:pt x="4240" y="10362"/>
                    <a:pt x="5457" y="9554"/>
                    <a:pt x="6661" y="8726"/>
                  </a:cubicBezTo>
                  <a:cubicBezTo>
                    <a:pt x="6810" y="8621"/>
                    <a:pt x="7012" y="8508"/>
                    <a:pt x="6902" y="8311"/>
                  </a:cubicBezTo>
                  <a:cubicBezTo>
                    <a:pt x="6850" y="8219"/>
                    <a:pt x="6779" y="8185"/>
                    <a:pt x="6700" y="8185"/>
                  </a:cubicBezTo>
                  <a:cubicBezTo>
                    <a:pt x="6611" y="8185"/>
                    <a:pt x="6513" y="8229"/>
                    <a:pt x="6423" y="8281"/>
                  </a:cubicBezTo>
                  <a:cubicBezTo>
                    <a:pt x="6379" y="8308"/>
                    <a:pt x="6326" y="8325"/>
                    <a:pt x="6284" y="8355"/>
                  </a:cubicBezTo>
                  <a:cubicBezTo>
                    <a:pt x="5745" y="8710"/>
                    <a:pt x="5203" y="9061"/>
                    <a:pt x="4666" y="9421"/>
                  </a:cubicBezTo>
                  <a:cubicBezTo>
                    <a:pt x="4231" y="9714"/>
                    <a:pt x="3802" y="10018"/>
                    <a:pt x="3313" y="10359"/>
                  </a:cubicBezTo>
                  <a:cubicBezTo>
                    <a:pt x="3429" y="10071"/>
                    <a:pt x="3506" y="9847"/>
                    <a:pt x="3603" y="9628"/>
                  </a:cubicBezTo>
                  <a:cubicBezTo>
                    <a:pt x="3863" y="9061"/>
                    <a:pt x="4126" y="8494"/>
                    <a:pt x="4397" y="7935"/>
                  </a:cubicBezTo>
                  <a:cubicBezTo>
                    <a:pt x="4453" y="7816"/>
                    <a:pt x="4530" y="7689"/>
                    <a:pt x="4635" y="7622"/>
                  </a:cubicBezTo>
                  <a:cubicBezTo>
                    <a:pt x="5665" y="6953"/>
                    <a:pt x="6694" y="6280"/>
                    <a:pt x="7737" y="5638"/>
                  </a:cubicBezTo>
                  <a:cubicBezTo>
                    <a:pt x="8376" y="5243"/>
                    <a:pt x="9054" y="4910"/>
                    <a:pt x="9702" y="4534"/>
                  </a:cubicBezTo>
                  <a:cubicBezTo>
                    <a:pt x="9793" y="4479"/>
                    <a:pt x="9824" y="4324"/>
                    <a:pt x="9879" y="4216"/>
                  </a:cubicBezTo>
                  <a:cubicBezTo>
                    <a:pt x="9774" y="4175"/>
                    <a:pt x="9703" y="4092"/>
                    <a:pt x="9573" y="4092"/>
                  </a:cubicBezTo>
                  <a:cubicBezTo>
                    <a:pt x="9562" y="4092"/>
                    <a:pt x="9551" y="4093"/>
                    <a:pt x="9539" y="4094"/>
                  </a:cubicBezTo>
                  <a:cubicBezTo>
                    <a:pt x="9386" y="4111"/>
                    <a:pt x="9240" y="4194"/>
                    <a:pt x="9101" y="4271"/>
                  </a:cubicBezTo>
                  <a:cubicBezTo>
                    <a:pt x="8257" y="4758"/>
                    <a:pt x="7413" y="5245"/>
                    <a:pt x="6575" y="5741"/>
                  </a:cubicBezTo>
                  <a:cubicBezTo>
                    <a:pt x="6060" y="6045"/>
                    <a:pt x="5560" y="6366"/>
                    <a:pt x="4984" y="6720"/>
                  </a:cubicBezTo>
                  <a:cubicBezTo>
                    <a:pt x="5034" y="6609"/>
                    <a:pt x="5050" y="6565"/>
                    <a:pt x="5075" y="6518"/>
                  </a:cubicBezTo>
                  <a:cubicBezTo>
                    <a:pt x="5690" y="5411"/>
                    <a:pt x="6282" y="4288"/>
                    <a:pt x="6932" y="3198"/>
                  </a:cubicBezTo>
                  <a:cubicBezTo>
                    <a:pt x="7488" y="2265"/>
                    <a:pt x="8111" y="1371"/>
                    <a:pt x="8692" y="453"/>
                  </a:cubicBezTo>
                  <a:cubicBezTo>
                    <a:pt x="8761" y="345"/>
                    <a:pt x="8744" y="182"/>
                    <a:pt x="8769" y="49"/>
                  </a:cubicBezTo>
                  <a:cubicBezTo>
                    <a:pt x="8702" y="15"/>
                    <a:pt x="8641" y="0"/>
                    <a:pt x="858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540" name="Google Shape;2540;p42"/>
            <p:cNvSpPr/>
            <p:nvPr/>
          </p:nvSpPr>
          <p:spPr>
            <a:xfrm rot="1800044">
              <a:off x="1089641" y="1915122"/>
              <a:ext cx="23474" cy="82623"/>
            </a:xfrm>
            <a:custGeom>
              <a:avLst/>
              <a:gdLst/>
              <a:ahLst/>
              <a:cxnLst/>
              <a:rect l="l" t="t" r="r" b="b"/>
              <a:pathLst>
                <a:path w="939" h="3305" extrusionOk="0">
                  <a:moveTo>
                    <a:pt x="878" y="1"/>
                  </a:moveTo>
                  <a:cubicBezTo>
                    <a:pt x="587" y="703"/>
                    <a:pt x="297" y="1409"/>
                    <a:pt x="1" y="2115"/>
                  </a:cubicBezTo>
                  <a:cubicBezTo>
                    <a:pt x="48" y="2430"/>
                    <a:pt x="84" y="2746"/>
                    <a:pt x="145" y="3053"/>
                  </a:cubicBezTo>
                  <a:cubicBezTo>
                    <a:pt x="161" y="3147"/>
                    <a:pt x="250" y="3221"/>
                    <a:pt x="305" y="3304"/>
                  </a:cubicBezTo>
                  <a:cubicBezTo>
                    <a:pt x="333" y="3260"/>
                    <a:pt x="355" y="3213"/>
                    <a:pt x="371" y="3163"/>
                  </a:cubicBezTo>
                  <a:cubicBezTo>
                    <a:pt x="560" y="2209"/>
                    <a:pt x="745" y="1257"/>
                    <a:pt x="922" y="302"/>
                  </a:cubicBezTo>
                  <a:cubicBezTo>
                    <a:pt x="939" y="205"/>
                    <a:pt x="894" y="103"/>
                    <a:pt x="87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541" name="Google Shape;2541;p42"/>
            <p:cNvSpPr/>
            <p:nvPr/>
          </p:nvSpPr>
          <p:spPr>
            <a:xfrm rot="1800044">
              <a:off x="1484202" y="1724210"/>
              <a:ext cx="14625" cy="13375"/>
            </a:xfrm>
            <a:custGeom>
              <a:avLst/>
              <a:gdLst/>
              <a:ahLst/>
              <a:cxnLst/>
              <a:rect l="l" t="t" r="r" b="b"/>
              <a:pathLst>
                <a:path w="585" h="535" extrusionOk="0">
                  <a:moveTo>
                    <a:pt x="501" y="1"/>
                  </a:moveTo>
                  <a:lnTo>
                    <a:pt x="1" y="120"/>
                  </a:lnTo>
                  <a:lnTo>
                    <a:pt x="158" y="535"/>
                  </a:lnTo>
                  <a:cubicBezTo>
                    <a:pt x="291" y="457"/>
                    <a:pt x="441" y="396"/>
                    <a:pt x="543" y="291"/>
                  </a:cubicBezTo>
                  <a:cubicBezTo>
                    <a:pt x="584" y="250"/>
                    <a:pt x="518" y="100"/>
                    <a:pt x="50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42" name="Google Shape;2542;p42"/>
            <p:cNvSpPr/>
            <p:nvPr/>
          </p:nvSpPr>
          <p:spPr>
            <a:xfrm rot="1800044">
              <a:off x="1506610" y="1708956"/>
              <a:ext cx="16075" cy="10350"/>
            </a:xfrm>
            <a:custGeom>
              <a:avLst/>
              <a:gdLst/>
              <a:ahLst/>
              <a:cxnLst/>
              <a:rect l="l" t="t" r="r" b="b"/>
              <a:pathLst>
                <a:path w="643" h="414" extrusionOk="0">
                  <a:moveTo>
                    <a:pt x="407" y="1"/>
                  </a:moveTo>
                  <a:cubicBezTo>
                    <a:pt x="276" y="1"/>
                    <a:pt x="140" y="66"/>
                    <a:pt x="20" y="129"/>
                  </a:cubicBezTo>
                  <a:cubicBezTo>
                    <a:pt x="1" y="143"/>
                    <a:pt x="62" y="397"/>
                    <a:pt x="106" y="406"/>
                  </a:cubicBezTo>
                  <a:cubicBezTo>
                    <a:pt x="136" y="411"/>
                    <a:pt x="167" y="413"/>
                    <a:pt x="199" y="413"/>
                  </a:cubicBezTo>
                  <a:cubicBezTo>
                    <a:pt x="316" y="413"/>
                    <a:pt x="450" y="383"/>
                    <a:pt x="643" y="361"/>
                  </a:cubicBezTo>
                  <a:cubicBezTo>
                    <a:pt x="543" y="181"/>
                    <a:pt x="491" y="4"/>
                    <a:pt x="430" y="2"/>
                  </a:cubicBezTo>
                  <a:cubicBezTo>
                    <a:pt x="422" y="1"/>
                    <a:pt x="414" y="1"/>
                    <a:pt x="40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43" name="Google Shape;2543;p42"/>
            <p:cNvSpPr/>
            <p:nvPr/>
          </p:nvSpPr>
          <p:spPr>
            <a:xfrm rot="1800044">
              <a:off x="1362021" y="1855074"/>
              <a:ext cx="10550" cy="13300"/>
            </a:xfrm>
            <a:custGeom>
              <a:avLst/>
              <a:gdLst/>
              <a:ahLst/>
              <a:cxnLst/>
              <a:rect l="l" t="t" r="r" b="b"/>
              <a:pathLst>
                <a:path w="422" h="532" extrusionOk="0">
                  <a:moveTo>
                    <a:pt x="253" y="1"/>
                  </a:moveTo>
                  <a:cubicBezTo>
                    <a:pt x="182" y="1"/>
                    <a:pt x="27" y="55"/>
                    <a:pt x="17" y="94"/>
                  </a:cubicBezTo>
                  <a:cubicBezTo>
                    <a:pt x="1" y="205"/>
                    <a:pt x="56" y="327"/>
                    <a:pt x="100" y="531"/>
                  </a:cubicBezTo>
                  <a:cubicBezTo>
                    <a:pt x="264" y="443"/>
                    <a:pt x="421" y="390"/>
                    <a:pt x="421" y="346"/>
                  </a:cubicBezTo>
                  <a:cubicBezTo>
                    <a:pt x="413" y="221"/>
                    <a:pt x="363" y="105"/>
                    <a:pt x="283" y="8"/>
                  </a:cubicBezTo>
                  <a:cubicBezTo>
                    <a:pt x="278" y="3"/>
                    <a:pt x="267" y="1"/>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44" name="Google Shape;2544;p42"/>
            <p:cNvSpPr/>
            <p:nvPr/>
          </p:nvSpPr>
          <p:spPr>
            <a:xfrm rot="1800044">
              <a:off x="1137329" y="1957471"/>
              <a:ext cx="10875" cy="12550"/>
            </a:xfrm>
            <a:custGeom>
              <a:avLst/>
              <a:gdLst/>
              <a:ahLst/>
              <a:cxnLst/>
              <a:rect l="l" t="t" r="r" b="b"/>
              <a:pathLst>
                <a:path w="435" h="502" extrusionOk="0">
                  <a:moveTo>
                    <a:pt x="346" y="1"/>
                  </a:moveTo>
                  <a:cubicBezTo>
                    <a:pt x="175" y="106"/>
                    <a:pt x="47" y="137"/>
                    <a:pt x="23" y="214"/>
                  </a:cubicBezTo>
                  <a:cubicBezTo>
                    <a:pt x="0" y="294"/>
                    <a:pt x="56" y="455"/>
                    <a:pt x="119" y="488"/>
                  </a:cubicBezTo>
                  <a:cubicBezTo>
                    <a:pt x="137" y="498"/>
                    <a:pt x="162" y="502"/>
                    <a:pt x="190" y="502"/>
                  </a:cubicBezTo>
                  <a:cubicBezTo>
                    <a:pt x="268" y="502"/>
                    <a:pt x="370" y="467"/>
                    <a:pt x="396" y="411"/>
                  </a:cubicBezTo>
                  <a:cubicBezTo>
                    <a:pt x="435" y="330"/>
                    <a:pt x="377" y="203"/>
                    <a:pt x="34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45" name="Google Shape;2545;p42"/>
            <p:cNvSpPr/>
            <p:nvPr/>
          </p:nvSpPr>
          <p:spPr>
            <a:xfrm rot="1800044">
              <a:off x="1244210" y="1955976"/>
              <a:ext cx="12125" cy="11425"/>
            </a:xfrm>
            <a:custGeom>
              <a:avLst/>
              <a:gdLst/>
              <a:ahLst/>
              <a:cxnLst/>
              <a:rect l="l" t="t" r="r" b="b"/>
              <a:pathLst>
                <a:path w="485" h="457" extrusionOk="0">
                  <a:moveTo>
                    <a:pt x="297" y="1"/>
                  </a:moveTo>
                  <a:cubicBezTo>
                    <a:pt x="202" y="1"/>
                    <a:pt x="83" y="42"/>
                    <a:pt x="45" y="80"/>
                  </a:cubicBezTo>
                  <a:cubicBezTo>
                    <a:pt x="0" y="125"/>
                    <a:pt x="64" y="274"/>
                    <a:pt x="92" y="457"/>
                  </a:cubicBezTo>
                  <a:cubicBezTo>
                    <a:pt x="255" y="377"/>
                    <a:pt x="415" y="318"/>
                    <a:pt x="451" y="271"/>
                  </a:cubicBezTo>
                  <a:cubicBezTo>
                    <a:pt x="485" y="222"/>
                    <a:pt x="457" y="36"/>
                    <a:pt x="360" y="9"/>
                  </a:cubicBezTo>
                  <a:cubicBezTo>
                    <a:pt x="342" y="3"/>
                    <a:pt x="320" y="1"/>
                    <a:pt x="29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46" name="Google Shape;2546;p42"/>
            <p:cNvSpPr/>
            <p:nvPr/>
          </p:nvSpPr>
          <p:spPr>
            <a:xfrm rot="1800044">
              <a:off x="1493467" y="1840770"/>
              <a:ext cx="12475" cy="10775"/>
            </a:xfrm>
            <a:custGeom>
              <a:avLst/>
              <a:gdLst/>
              <a:ahLst/>
              <a:cxnLst/>
              <a:rect l="l" t="t" r="r" b="b"/>
              <a:pathLst>
                <a:path w="499" h="431" extrusionOk="0">
                  <a:moveTo>
                    <a:pt x="280" y="0"/>
                  </a:moveTo>
                  <a:cubicBezTo>
                    <a:pt x="194" y="0"/>
                    <a:pt x="68" y="55"/>
                    <a:pt x="39" y="113"/>
                  </a:cubicBezTo>
                  <a:cubicBezTo>
                    <a:pt x="0" y="187"/>
                    <a:pt x="83" y="370"/>
                    <a:pt x="133" y="414"/>
                  </a:cubicBezTo>
                  <a:cubicBezTo>
                    <a:pt x="145" y="426"/>
                    <a:pt x="164" y="430"/>
                    <a:pt x="188" y="430"/>
                  </a:cubicBezTo>
                  <a:cubicBezTo>
                    <a:pt x="256" y="430"/>
                    <a:pt x="367" y="393"/>
                    <a:pt x="498" y="373"/>
                  </a:cubicBezTo>
                  <a:cubicBezTo>
                    <a:pt x="426" y="204"/>
                    <a:pt x="404" y="43"/>
                    <a:pt x="332" y="10"/>
                  </a:cubicBezTo>
                  <a:cubicBezTo>
                    <a:pt x="318" y="3"/>
                    <a:pt x="300" y="0"/>
                    <a:pt x="2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47" name="Google Shape;2547;p42"/>
            <p:cNvSpPr/>
            <p:nvPr/>
          </p:nvSpPr>
          <p:spPr>
            <a:xfrm rot="1800044">
              <a:off x="1387425" y="1771162"/>
              <a:ext cx="12875" cy="10250"/>
            </a:xfrm>
            <a:custGeom>
              <a:avLst/>
              <a:gdLst/>
              <a:ahLst/>
              <a:cxnLst/>
              <a:rect l="l" t="t" r="r" b="b"/>
              <a:pathLst>
                <a:path w="515" h="410" extrusionOk="0">
                  <a:moveTo>
                    <a:pt x="252" y="1"/>
                  </a:moveTo>
                  <a:cubicBezTo>
                    <a:pt x="180" y="1"/>
                    <a:pt x="54" y="67"/>
                    <a:pt x="31" y="126"/>
                  </a:cubicBezTo>
                  <a:cubicBezTo>
                    <a:pt x="0" y="195"/>
                    <a:pt x="67" y="353"/>
                    <a:pt x="130" y="395"/>
                  </a:cubicBezTo>
                  <a:cubicBezTo>
                    <a:pt x="145" y="405"/>
                    <a:pt x="164" y="409"/>
                    <a:pt x="188" y="409"/>
                  </a:cubicBezTo>
                  <a:cubicBezTo>
                    <a:pt x="258" y="409"/>
                    <a:pt x="365" y="371"/>
                    <a:pt x="515" y="350"/>
                  </a:cubicBezTo>
                  <a:cubicBezTo>
                    <a:pt x="407" y="179"/>
                    <a:pt x="343" y="40"/>
                    <a:pt x="285" y="7"/>
                  </a:cubicBezTo>
                  <a:cubicBezTo>
                    <a:pt x="276" y="3"/>
                    <a:pt x="265" y="1"/>
                    <a:pt x="25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48" name="Google Shape;2548;p42"/>
            <p:cNvSpPr/>
            <p:nvPr/>
          </p:nvSpPr>
          <p:spPr>
            <a:xfrm rot="1800044">
              <a:off x="1263463" y="1891983"/>
              <a:ext cx="11500" cy="8950"/>
            </a:xfrm>
            <a:custGeom>
              <a:avLst/>
              <a:gdLst/>
              <a:ahLst/>
              <a:cxnLst/>
              <a:rect l="l" t="t" r="r" b="b"/>
              <a:pathLst>
                <a:path w="460" h="358" extrusionOk="0">
                  <a:moveTo>
                    <a:pt x="244" y="1"/>
                  </a:moveTo>
                  <a:cubicBezTo>
                    <a:pt x="170" y="1"/>
                    <a:pt x="79" y="42"/>
                    <a:pt x="0" y="57"/>
                  </a:cubicBezTo>
                  <a:cubicBezTo>
                    <a:pt x="33" y="154"/>
                    <a:pt x="50" y="290"/>
                    <a:pt x="113" y="334"/>
                  </a:cubicBezTo>
                  <a:cubicBezTo>
                    <a:pt x="140" y="352"/>
                    <a:pt x="176" y="357"/>
                    <a:pt x="217" y="357"/>
                  </a:cubicBezTo>
                  <a:cubicBezTo>
                    <a:pt x="277" y="357"/>
                    <a:pt x="347" y="345"/>
                    <a:pt x="407" y="345"/>
                  </a:cubicBezTo>
                  <a:lnTo>
                    <a:pt x="459" y="251"/>
                  </a:lnTo>
                  <a:cubicBezTo>
                    <a:pt x="407" y="168"/>
                    <a:pt x="376" y="41"/>
                    <a:pt x="299" y="10"/>
                  </a:cubicBezTo>
                  <a:cubicBezTo>
                    <a:pt x="282" y="3"/>
                    <a:pt x="264" y="1"/>
                    <a:pt x="24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49" name="Google Shape;2549;p42"/>
            <p:cNvSpPr/>
            <p:nvPr/>
          </p:nvSpPr>
          <p:spPr>
            <a:xfrm rot="1800044">
              <a:off x="1408080" y="1773147"/>
              <a:ext cx="12400" cy="10400"/>
            </a:xfrm>
            <a:custGeom>
              <a:avLst/>
              <a:gdLst/>
              <a:ahLst/>
              <a:cxnLst/>
              <a:rect l="l" t="t" r="r" b="b"/>
              <a:pathLst>
                <a:path w="496" h="416" extrusionOk="0">
                  <a:moveTo>
                    <a:pt x="232" y="1"/>
                  </a:moveTo>
                  <a:cubicBezTo>
                    <a:pt x="173" y="1"/>
                    <a:pt x="76" y="70"/>
                    <a:pt x="0" y="104"/>
                  </a:cubicBezTo>
                  <a:cubicBezTo>
                    <a:pt x="42" y="206"/>
                    <a:pt x="103" y="367"/>
                    <a:pt x="139" y="405"/>
                  </a:cubicBezTo>
                  <a:cubicBezTo>
                    <a:pt x="147" y="413"/>
                    <a:pt x="159" y="416"/>
                    <a:pt x="175" y="416"/>
                  </a:cubicBezTo>
                  <a:cubicBezTo>
                    <a:pt x="237" y="416"/>
                    <a:pt x="353" y="370"/>
                    <a:pt x="496" y="339"/>
                  </a:cubicBezTo>
                  <a:cubicBezTo>
                    <a:pt x="388" y="184"/>
                    <a:pt x="310" y="37"/>
                    <a:pt x="258" y="7"/>
                  </a:cubicBezTo>
                  <a:cubicBezTo>
                    <a:pt x="250" y="3"/>
                    <a:pt x="241" y="1"/>
                    <a:pt x="23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0" name="Google Shape;2550;p42"/>
            <p:cNvSpPr/>
            <p:nvPr/>
          </p:nvSpPr>
          <p:spPr>
            <a:xfrm rot="1800044">
              <a:off x="1289661" y="1889463"/>
              <a:ext cx="9775" cy="12675"/>
            </a:xfrm>
            <a:custGeom>
              <a:avLst/>
              <a:gdLst/>
              <a:ahLst/>
              <a:cxnLst/>
              <a:rect l="l" t="t" r="r" b="b"/>
              <a:pathLst>
                <a:path w="391" h="507" extrusionOk="0">
                  <a:moveTo>
                    <a:pt x="285" y="0"/>
                  </a:moveTo>
                  <a:cubicBezTo>
                    <a:pt x="197" y="36"/>
                    <a:pt x="64" y="11"/>
                    <a:pt x="31" y="105"/>
                  </a:cubicBezTo>
                  <a:cubicBezTo>
                    <a:pt x="0" y="199"/>
                    <a:pt x="50" y="318"/>
                    <a:pt x="78" y="506"/>
                  </a:cubicBezTo>
                  <a:cubicBezTo>
                    <a:pt x="238" y="415"/>
                    <a:pt x="385" y="374"/>
                    <a:pt x="385" y="327"/>
                  </a:cubicBezTo>
                  <a:cubicBezTo>
                    <a:pt x="390" y="219"/>
                    <a:pt x="321" y="111"/>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51" name="Google Shape;2551;p42"/>
            <p:cNvSpPr/>
            <p:nvPr/>
          </p:nvSpPr>
          <p:spPr>
            <a:xfrm rot="1800044">
              <a:off x="1528639" y="1849482"/>
              <a:ext cx="13100" cy="9675"/>
            </a:xfrm>
            <a:custGeom>
              <a:avLst/>
              <a:gdLst/>
              <a:ahLst/>
              <a:cxnLst/>
              <a:rect l="l" t="t" r="r" b="b"/>
              <a:pathLst>
                <a:path w="524" h="387" extrusionOk="0">
                  <a:moveTo>
                    <a:pt x="258" y="1"/>
                  </a:moveTo>
                  <a:cubicBezTo>
                    <a:pt x="179" y="1"/>
                    <a:pt x="87" y="73"/>
                    <a:pt x="1" y="111"/>
                  </a:cubicBezTo>
                  <a:cubicBezTo>
                    <a:pt x="42" y="202"/>
                    <a:pt x="56" y="349"/>
                    <a:pt x="131" y="379"/>
                  </a:cubicBezTo>
                  <a:cubicBezTo>
                    <a:pt x="144" y="384"/>
                    <a:pt x="158" y="387"/>
                    <a:pt x="173" y="387"/>
                  </a:cubicBezTo>
                  <a:cubicBezTo>
                    <a:pt x="251" y="387"/>
                    <a:pt x="362" y="330"/>
                    <a:pt x="524" y="291"/>
                  </a:cubicBezTo>
                  <a:cubicBezTo>
                    <a:pt x="405" y="144"/>
                    <a:pt x="363" y="20"/>
                    <a:pt x="280" y="3"/>
                  </a:cubicBezTo>
                  <a:cubicBezTo>
                    <a:pt x="273" y="1"/>
                    <a:pt x="265" y="1"/>
                    <a:pt x="25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2" name="Google Shape;2552;p42"/>
            <p:cNvSpPr/>
            <p:nvPr/>
          </p:nvSpPr>
          <p:spPr>
            <a:xfrm rot="1800044">
              <a:off x="1180686" y="1956485"/>
              <a:ext cx="12825" cy="9250"/>
            </a:xfrm>
            <a:custGeom>
              <a:avLst/>
              <a:gdLst/>
              <a:ahLst/>
              <a:cxnLst/>
              <a:rect l="l" t="t" r="r" b="b"/>
              <a:pathLst>
                <a:path w="513" h="370" extrusionOk="0">
                  <a:moveTo>
                    <a:pt x="281" y="1"/>
                  </a:moveTo>
                  <a:cubicBezTo>
                    <a:pt x="199" y="1"/>
                    <a:pt x="75" y="64"/>
                    <a:pt x="42" y="97"/>
                  </a:cubicBezTo>
                  <a:cubicBezTo>
                    <a:pt x="4" y="135"/>
                    <a:pt x="1" y="307"/>
                    <a:pt x="95" y="349"/>
                  </a:cubicBezTo>
                  <a:cubicBezTo>
                    <a:pt x="131" y="364"/>
                    <a:pt x="171" y="369"/>
                    <a:pt x="217" y="369"/>
                  </a:cubicBezTo>
                  <a:cubicBezTo>
                    <a:pt x="294" y="369"/>
                    <a:pt x="389" y="356"/>
                    <a:pt x="513" y="354"/>
                  </a:cubicBezTo>
                  <a:cubicBezTo>
                    <a:pt x="424" y="180"/>
                    <a:pt x="397" y="39"/>
                    <a:pt x="322" y="8"/>
                  </a:cubicBezTo>
                  <a:cubicBezTo>
                    <a:pt x="310" y="3"/>
                    <a:pt x="296" y="1"/>
                    <a:pt x="28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3" name="Google Shape;2553;p42"/>
            <p:cNvSpPr/>
            <p:nvPr/>
          </p:nvSpPr>
          <p:spPr>
            <a:xfrm rot="1800044">
              <a:off x="1351621" y="1841504"/>
              <a:ext cx="12075" cy="9075"/>
            </a:xfrm>
            <a:custGeom>
              <a:avLst/>
              <a:gdLst/>
              <a:ahLst/>
              <a:cxnLst/>
              <a:rect l="l" t="t" r="r" b="b"/>
              <a:pathLst>
                <a:path w="483" h="363" extrusionOk="0">
                  <a:moveTo>
                    <a:pt x="264" y="0"/>
                  </a:moveTo>
                  <a:cubicBezTo>
                    <a:pt x="182" y="0"/>
                    <a:pt x="64" y="52"/>
                    <a:pt x="34" y="92"/>
                  </a:cubicBezTo>
                  <a:cubicBezTo>
                    <a:pt x="1" y="141"/>
                    <a:pt x="17" y="310"/>
                    <a:pt x="109" y="349"/>
                  </a:cubicBezTo>
                  <a:cubicBezTo>
                    <a:pt x="134" y="359"/>
                    <a:pt x="162" y="363"/>
                    <a:pt x="192" y="363"/>
                  </a:cubicBezTo>
                  <a:cubicBezTo>
                    <a:pt x="267" y="363"/>
                    <a:pt x="353" y="339"/>
                    <a:pt x="433" y="335"/>
                  </a:cubicBezTo>
                  <a:lnTo>
                    <a:pt x="482" y="233"/>
                  </a:lnTo>
                  <a:cubicBezTo>
                    <a:pt x="421" y="155"/>
                    <a:pt x="380" y="31"/>
                    <a:pt x="305" y="6"/>
                  </a:cubicBezTo>
                  <a:cubicBezTo>
                    <a:pt x="293" y="2"/>
                    <a:pt x="279" y="0"/>
                    <a:pt x="26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4" name="Google Shape;2554;p42"/>
            <p:cNvSpPr/>
            <p:nvPr/>
          </p:nvSpPr>
          <p:spPr>
            <a:xfrm rot="1800044">
              <a:off x="1272595" y="1963205"/>
              <a:ext cx="9850" cy="11225"/>
            </a:xfrm>
            <a:custGeom>
              <a:avLst/>
              <a:gdLst/>
              <a:ahLst/>
              <a:cxnLst/>
              <a:rect l="l" t="t" r="r" b="b"/>
              <a:pathLst>
                <a:path w="394" h="449" extrusionOk="0">
                  <a:moveTo>
                    <a:pt x="338" y="1"/>
                  </a:moveTo>
                  <a:cubicBezTo>
                    <a:pt x="186" y="62"/>
                    <a:pt x="47" y="62"/>
                    <a:pt x="22" y="145"/>
                  </a:cubicBezTo>
                  <a:cubicBezTo>
                    <a:pt x="0" y="228"/>
                    <a:pt x="83" y="408"/>
                    <a:pt x="105" y="435"/>
                  </a:cubicBezTo>
                  <a:cubicBezTo>
                    <a:pt x="113" y="444"/>
                    <a:pt x="135" y="448"/>
                    <a:pt x="162" y="448"/>
                  </a:cubicBezTo>
                  <a:cubicBezTo>
                    <a:pt x="226" y="448"/>
                    <a:pt x="323" y="424"/>
                    <a:pt x="352" y="366"/>
                  </a:cubicBezTo>
                  <a:cubicBezTo>
                    <a:pt x="393" y="283"/>
                    <a:pt x="352" y="164"/>
                    <a:pt x="33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5" name="Google Shape;2555;p42"/>
            <p:cNvSpPr/>
            <p:nvPr/>
          </p:nvSpPr>
          <p:spPr>
            <a:xfrm rot="1800044">
              <a:off x="1518997" y="1829342"/>
              <a:ext cx="10450" cy="11050"/>
            </a:xfrm>
            <a:custGeom>
              <a:avLst/>
              <a:gdLst/>
              <a:ahLst/>
              <a:cxnLst/>
              <a:rect l="l" t="t" r="r" b="b"/>
              <a:pathLst>
                <a:path w="418" h="442" extrusionOk="0">
                  <a:moveTo>
                    <a:pt x="305" y="1"/>
                  </a:moveTo>
                  <a:cubicBezTo>
                    <a:pt x="155" y="78"/>
                    <a:pt x="28" y="70"/>
                    <a:pt x="14" y="161"/>
                  </a:cubicBezTo>
                  <a:cubicBezTo>
                    <a:pt x="0" y="250"/>
                    <a:pt x="44" y="396"/>
                    <a:pt x="111" y="430"/>
                  </a:cubicBezTo>
                  <a:cubicBezTo>
                    <a:pt x="126" y="438"/>
                    <a:pt x="146" y="441"/>
                    <a:pt x="170" y="441"/>
                  </a:cubicBezTo>
                  <a:cubicBezTo>
                    <a:pt x="248" y="441"/>
                    <a:pt x="357" y="400"/>
                    <a:pt x="385" y="355"/>
                  </a:cubicBezTo>
                  <a:cubicBezTo>
                    <a:pt x="418" y="294"/>
                    <a:pt x="346" y="167"/>
                    <a:pt x="30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56" name="Google Shape;2556;p42"/>
            <p:cNvSpPr/>
            <p:nvPr/>
          </p:nvSpPr>
          <p:spPr>
            <a:xfrm rot="1800044">
              <a:off x="1268595" y="1943952"/>
              <a:ext cx="11850" cy="10125"/>
            </a:xfrm>
            <a:custGeom>
              <a:avLst/>
              <a:gdLst/>
              <a:ahLst/>
              <a:cxnLst/>
              <a:rect l="l" t="t" r="r" b="b"/>
              <a:pathLst>
                <a:path w="474" h="405" extrusionOk="0">
                  <a:moveTo>
                    <a:pt x="198" y="1"/>
                  </a:moveTo>
                  <a:cubicBezTo>
                    <a:pt x="130" y="1"/>
                    <a:pt x="41" y="27"/>
                    <a:pt x="25" y="90"/>
                  </a:cubicBezTo>
                  <a:cubicBezTo>
                    <a:pt x="1" y="179"/>
                    <a:pt x="28" y="334"/>
                    <a:pt x="84" y="384"/>
                  </a:cubicBezTo>
                  <a:cubicBezTo>
                    <a:pt x="102" y="400"/>
                    <a:pt x="131" y="405"/>
                    <a:pt x="168" y="405"/>
                  </a:cubicBezTo>
                  <a:cubicBezTo>
                    <a:pt x="240" y="405"/>
                    <a:pt x="344" y="384"/>
                    <a:pt x="474" y="381"/>
                  </a:cubicBezTo>
                  <a:cubicBezTo>
                    <a:pt x="380" y="204"/>
                    <a:pt x="308" y="49"/>
                    <a:pt x="266" y="16"/>
                  </a:cubicBezTo>
                  <a:cubicBezTo>
                    <a:pt x="253" y="6"/>
                    <a:pt x="228" y="1"/>
                    <a:pt x="19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7" name="Google Shape;2557;p42"/>
            <p:cNvSpPr/>
            <p:nvPr/>
          </p:nvSpPr>
          <p:spPr>
            <a:xfrm rot="1800044">
              <a:off x="1366756" y="1925305"/>
              <a:ext cx="10825" cy="9000"/>
            </a:xfrm>
            <a:custGeom>
              <a:avLst/>
              <a:gdLst/>
              <a:ahLst/>
              <a:cxnLst/>
              <a:rect l="l" t="t" r="r" b="b"/>
              <a:pathLst>
                <a:path w="433" h="360" extrusionOk="0">
                  <a:moveTo>
                    <a:pt x="223" y="0"/>
                  </a:moveTo>
                  <a:cubicBezTo>
                    <a:pt x="158" y="0"/>
                    <a:pt x="74" y="39"/>
                    <a:pt x="0" y="52"/>
                  </a:cubicBezTo>
                  <a:cubicBezTo>
                    <a:pt x="28" y="149"/>
                    <a:pt x="31" y="284"/>
                    <a:pt x="92" y="334"/>
                  </a:cubicBezTo>
                  <a:cubicBezTo>
                    <a:pt x="116" y="354"/>
                    <a:pt x="153" y="360"/>
                    <a:pt x="195" y="360"/>
                  </a:cubicBezTo>
                  <a:cubicBezTo>
                    <a:pt x="248" y="360"/>
                    <a:pt x="310" y="351"/>
                    <a:pt x="364" y="351"/>
                  </a:cubicBezTo>
                  <a:cubicBezTo>
                    <a:pt x="368" y="351"/>
                    <a:pt x="373" y="351"/>
                    <a:pt x="377" y="351"/>
                  </a:cubicBezTo>
                  <a:lnTo>
                    <a:pt x="432" y="254"/>
                  </a:lnTo>
                  <a:cubicBezTo>
                    <a:pt x="382" y="171"/>
                    <a:pt x="335" y="46"/>
                    <a:pt x="272" y="11"/>
                  </a:cubicBezTo>
                  <a:cubicBezTo>
                    <a:pt x="257" y="3"/>
                    <a:pt x="241" y="0"/>
                    <a:pt x="2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8" name="Google Shape;2558;p42"/>
            <p:cNvSpPr/>
            <p:nvPr/>
          </p:nvSpPr>
          <p:spPr>
            <a:xfrm rot="1800044">
              <a:off x="1375420" y="1836964"/>
              <a:ext cx="9700" cy="10375"/>
            </a:xfrm>
            <a:custGeom>
              <a:avLst/>
              <a:gdLst/>
              <a:ahLst/>
              <a:cxnLst/>
              <a:rect l="l" t="t" r="r" b="b"/>
              <a:pathLst>
                <a:path w="388" h="415" extrusionOk="0">
                  <a:moveTo>
                    <a:pt x="247" y="0"/>
                  </a:moveTo>
                  <a:cubicBezTo>
                    <a:pt x="169" y="0"/>
                    <a:pt x="72" y="40"/>
                    <a:pt x="39" y="82"/>
                  </a:cubicBezTo>
                  <a:cubicBezTo>
                    <a:pt x="0" y="135"/>
                    <a:pt x="56" y="254"/>
                    <a:pt x="83" y="414"/>
                  </a:cubicBezTo>
                  <a:cubicBezTo>
                    <a:pt x="227" y="326"/>
                    <a:pt x="341" y="281"/>
                    <a:pt x="366" y="226"/>
                  </a:cubicBezTo>
                  <a:cubicBezTo>
                    <a:pt x="388" y="171"/>
                    <a:pt x="369" y="21"/>
                    <a:pt x="288" y="5"/>
                  </a:cubicBezTo>
                  <a:cubicBezTo>
                    <a:pt x="276" y="2"/>
                    <a:pt x="262" y="0"/>
                    <a:pt x="24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59" name="Google Shape;2559;p42"/>
            <p:cNvSpPr/>
            <p:nvPr/>
          </p:nvSpPr>
          <p:spPr>
            <a:xfrm rot="1800044">
              <a:off x="1378405" y="1874611"/>
              <a:ext cx="2375" cy="1675"/>
            </a:xfrm>
            <a:custGeom>
              <a:avLst/>
              <a:gdLst/>
              <a:ahLst/>
              <a:cxnLst/>
              <a:rect l="l" t="t" r="r" b="b"/>
              <a:pathLst>
                <a:path w="95" h="67" extrusionOk="0">
                  <a:moveTo>
                    <a:pt x="72" y="0"/>
                  </a:moveTo>
                  <a:lnTo>
                    <a:pt x="0" y="67"/>
                  </a:lnTo>
                  <a:lnTo>
                    <a:pt x="94" y="67"/>
                  </a:lnTo>
                  <a:lnTo>
                    <a:pt x="72"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60" name="Google Shape;2560;p42"/>
            <p:cNvSpPr/>
            <p:nvPr/>
          </p:nvSpPr>
          <p:spPr>
            <a:xfrm rot="1800044">
              <a:off x="1338940" y="1630017"/>
              <a:ext cx="10875" cy="15575"/>
            </a:xfrm>
            <a:custGeom>
              <a:avLst/>
              <a:gdLst/>
              <a:ahLst/>
              <a:cxnLst/>
              <a:rect l="l" t="t" r="r" b="b"/>
              <a:pathLst>
                <a:path w="435" h="623" extrusionOk="0">
                  <a:moveTo>
                    <a:pt x="346" y="0"/>
                  </a:moveTo>
                  <a:cubicBezTo>
                    <a:pt x="241" y="39"/>
                    <a:pt x="83" y="0"/>
                    <a:pt x="42" y="119"/>
                  </a:cubicBezTo>
                  <a:cubicBezTo>
                    <a:pt x="0" y="235"/>
                    <a:pt x="53" y="388"/>
                    <a:pt x="75" y="623"/>
                  </a:cubicBezTo>
                  <a:cubicBezTo>
                    <a:pt x="260" y="523"/>
                    <a:pt x="421" y="482"/>
                    <a:pt x="424" y="429"/>
                  </a:cubicBezTo>
                  <a:cubicBezTo>
                    <a:pt x="435" y="288"/>
                    <a:pt x="379" y="147"/>
                    <a:pt x="34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61" name="Google Shape;2561;p42"/>
            <p:cNvSpPr/>
            <p:nvPr/>
          </p:nvSpPr>
          <p:spPr>
            <a:xfrm rot="1800044">
              <a:off x="1362735" y="1629032"/>
              <a:ext cx="12675" cy="12200"/>
            </a:xfrm>
            <a:custGeom>
              <a:avLst/>
              <a:gdLst/>
              <a:ahLst/>
              <a:cxnLst/>
              <a:rect l="l" t="t" r="r" b="b"/>
              <a:pathLst>
                <a:path w="507" h="488" extrusionOk="0">
                  <a:moveTo>
                    <a:pt x="349" y="1"/>
                  </a:moveTo>
                  <a:cubicBezTo>
                    <a:pt x="289" y="1"/>
                    <a:pt x="155" y="45"/>
                    <a:pt x="1" y="74"/>
                  </a:cubicBezTo>
                  <a:cubicBezTo>
                    <a:pt x="103" y="265"/>
                    <a:pt x="197" y="450"/>
                    <a:pt x="239" y="481"/>
                  </a:cubicBezTo>
                  <a:cubicBezTo>
                    <a:pt x="245" y="485"/>
                    <a:pt x="254" y="487"/>
                    <a:pt x="267" y="487"/>
                  </a:cubicBezTo>
                  <a:cubicBezTo>
                    <a:pt x="341" y="487"/>
                    <a:pt x="507" y="413"/>
                    <a:pt x="504" y="392"/>
                  </a:cubicBezTo>
                  <a:cubicBezTo>
                    <a:pt x="493" y="256"/>
                    <a:pt x="452" y="126"/>
                    <a:pt x="380" y="10"/>
                  </a:cubicBezTo>
                  <a:cubicBezTo>
                    <a:pt x="375" y="3"/>
                    <a:pt x="364" y="1"/>
                    <a:pt x="3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62" name="Google Shape;2562;p42"/>
            <p:cNvSpPr/>
            <p:nvPr/>
          </p:nvSpPr>
          <p:spPr>
            <a:xfrm rot="1800044">
              <a:off x="1201352" y="1697973"/>
              <a:ext cx="13650" cy="11925"/>
            </a:xfrm>
            <a:custGeom>
              <a:avLst/>
              <a:gdLst/>
              <a:ahLst/>
              <a:cxnLst/>
              <a:rect l="l" t="t" r="r" b="b"/>
              <a:pathLst>
                <a:path w="546" h="477" extrusionOk="0">
                  <a:moveTo>
                    <a:pt x="376" y="0"/>
                  </a:moveTo>
                  <a:cubicBezTo>
                    <a:pt x="258" y="0"/>
                    <a:pt x="131" y="50"/>
                    <a:pt x="29" y="114"/>
                  </a:cubicBezTo>
                  <a:cubicBezTo>
                    <a:pt x="1" y="128"/>
                    <a:pt x="73" y="302"/>
                    <a:pt x="114" y="477"/>
                  </a:cubicBezTo>
                  <a:cubicBezTo>
                    <a:pt x="294" y="388"/>
                    <a:pt x="430" y="347"/>
                    <a:pt x="527" y="264"/>
                  </a:cubicBezTo>
                  <a:cubicBezTo>
                    <a:pt x="546" y="242"/>
                    <a:pt x="455" y="4"/>
                    <a:pt x="402" y="1"/>
                  </a:cubicBezTo>
                  <a:cubicBezTo>
                    <a:pt x="393" y="0"/>
                    <a:pt x="385" y="0"/>
                    <a:pt x="37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63" name="Google Shape;2563;p42"/>
            <p:cNvSpPr/>
            <p:nvPr/>
          </p:nvSpPr>
          <p:spPr>
            <a:xfrm rot="1800044">
              <a:off x="1332593" y="1744042"/>
              <a:ext cx="10400" cy="12475"/>
            </a:xfrm>
            <a:custGeom>
              <a:avLst/>
              <a:gdLst/>
              <a:ahLst/>
              <a:cxnLst/>
              <a:rect l="l" t="t" r="r" b="b"/>
              <a:pathLst>
                <a:path w="416" h="499" extrusionOk="0">
                  <a:moveTo>
                    <a:pt x="233" y="0"/>
                  </a:moveTo>
                  <a:cubicBezTo>
                    <a:pt x="150" y="0"/>
                    <a:pt x="29" y="32"/>
                    <a:pt x="25" y="58"/>
                  </a:cubicBezTo>
                  <a:cubicBezTo>
                    <a:pt x="0" y="172"/>
                    <a:pt x="42" y="296"/>
                    <a:pt x="69" y="498"/>
                  </a:cubicBezTo>
                  <a:cubicBezTo>
                    <a:pt x="238" y="423"/>
                    <a:pt x="404" y="393"/>
                    <a:pt x="410" y="346"/>
                  </a:cubicBezTo>
                  <a:cubicBezTo>
                    <a:pt x="415" y="235"/>
                    <a:pt x="343" y="58"/>
                    <a:pt x="302" y="17"/>
                  </a:cubicBezTo>
                  <a:cubicBezTo>
                    <a:pt x="290" y="5"/>
                    <a:pt x="264" y="0"/>
                    <a:pt x="23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64" name="Google Shape;2564;p42"/>
            <p:cNvSpPr/>
            <p:nvPr/>
          </p:nvSpPr>
          <p:spPr>
            <a:xfrm rot="1800044">
              <a:off x="1170805" y="1798214"/>
              <a:ext cx="14000" cy="10050"/>
            </a:xfrm>
            <a:custGeom>
              <a:avLst/>
              <a:gdLst/>
              <a:ahLst/>
              <a:cxnLst/>
              <a:rect l="l" t="t" r="r" b="b"/>
              <a:pathLst>
                <a:path w="560" h="402" extrusionOk="0">
                  <a:moveTo>
                    <a:pt x="372" y="0"/>
                  </a:moveTo>
                  <a:cubicBezTo>
                    <a:pt x="247" y="3"/>
                    <a:pt x="128" y="50"/>
                    <a:pt x="34" y="127"/>
                  </a:cubicBezTo>
                  <a:cubicBezTo>
                    <a:pt x="1" y="160"/>
                    <a:pt x="70" y="390"/>
                    <a:pt x="111" y="398"/>
                  </a:cubicBezTo>
                  <a:cubicBezTo>
                    <a:pt x="126" y="401"/>
                    <a:pt x="141" y="402"/>
                    <a:pt x="156" y="402"/>
                  </a:cubicBezTo>
                  <a:cubicBezTo>
                    <a:pt x="259" y="402"/>
                    <a:pt x="379" y="357"/>
                    <a:pt x="560" y="318"/>
                  </a:cubicBezTo>
                  <a:cubicBezTo>
                    <a:pt x="468" y="155"/>
                    <a:pt x="419" y="0"/>
                    <a:pt x="37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65" name="Google Shape;2565;p42"/>
            <p:cNvSpPr/>
            <p:nvPr/>
          </p:nvSpPr>
          <p:spPr>
            <a:xfrm rot="1800044">
              <a:off x="1173940" y="1830485"/>
              <a:ext cx="13375" cy="9475"/>
            </a:xfrm>
            <a:custGeom>
              <a:avLst/>
              <a:gdLst/>
              <a:ahLst/>
              <a:cxnLst/>
              <a:rect l="l" t="t" r="r" b="b"/>
              <a:pathLst>
                <a:path w="535" h="379" extrusionOk="0">
                  <a:moveTo>
                    <a:pt x="265" y="0"/>
                  </a:moveTo>
                  <a:cubicBezTo>
                    <a:pt x="184" y="0"/>
                    <a:pt x="86" y="59"/>
                    <a:pt x="1" y="83"/>
                  </a:cubicBezTo>
                  <a:cubicBezTo>
                    <a:pt x="31" y="182"/>
                    <a:pt x="17" y="326"/>
                    <a:pt x="106" y="365"/>
                  </a:cubicBezTo>
                  <a:cubicBezTo>
                    <a:pt x="127" y="374"/>
                    <a:pt x="150" y="378"/>
                    <a:pt x="177" y="378"/>
                  </a:cubicBezTo>
                  <a:cubicBezTo>
                    <a:pt x="260" y="378"/>
                    <a:pt x="374" y="341"/>
                    <a:pt x="535" y="321"/>
                  </a:cubicBezTo>
                  <a:cubicBezTo>
                    <a:pt x="416" y="155"/>
                    <a:pt x="388" y="30"/>
                    <a:pt x="302" y="5"/>
                  </a:cubicBezTo>
                  <a:cubicBezTo>
                    <a:pt x="290" y="2"/>
                    <a:pt x="278" y="0"/>
                    <a:pt x="26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66" name="Google Shape;2566;p42"/>
            <p:cNvSpPr/>
            <p:nvPr/>
          </p:nvSpPr>
          <p:spPr>
            <a:xfrm rot="1800044">
              <a:off x="1227985" y="1701211"/>
              <a:ext cx="12475" cy="9775"/>
            </a:xfrm>
            <a:custGeom>
              <a:avLst/>
              <a:gdLst/>
              <a:ahLst/>
              <a:cxnLst/>
              <a:rect l="l" t="t" r="r" b="b"/>
              <a:pathLst>
                <a:path w="499" h="391" extrusionOk="0">
                  <a:moveTo>
                    <a:pt x="306" y="1"/>
                  </a:moveTo>
                  <a:cubicBezTo>
                    <a:pt x="208" y="1"/>
                    <a:pt x="70" y="66"/>
                    <a:pt x="39" y="102"/>
                  </a:cubicBezTo>
                  <a:cubicBezTo>
                    <a:pt x="0" y="144"/>
                    <a:pt x="6" y="337"/>
                    <a:pt x="97" y="376"/>
                  </a:cubicBezTo>
                  <a:cubicBezTo>
                    <a:pt x="121" y="387"/>
                    <a:pt x="147" y="391"/>
                    <a:pt x="177" y="391"/>
                  </a:cubicBezTo>
                  <a:cubicBezTo>
                    <a:pt x="259" y="391"/>
                    <a:pt x="364" y="360"/>
                    <a:pt x="498" y="346"/>
                  </a:cubicBezTo>
                  <a:cubicBezTo>
                    <a:pt x="429" y="180"/>
                    <a:pt x="437" y="30"/>
                    <a:pt x="346" y="5"/>
                  </a:cubicBezTo>
                  <a:cubicBezTo>
                    <a:pt x="334" y="2"/>
                    <a:pt x="320" y="1"/>
                    <a:pt x="30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67" name="Google Shape;2567;p42"/>
            <p:cNvSpPr/>
            <p:nvPr/>
          </p:nvSpPr>
          <p:spPr>
            <a:xfrm rot="1800044">
              <a:off x="1344072" y="1723637"/>
              <a:ext cx="12750" cy="10250"/>
            </a:xfrm>
            <a:custGeom>
              <a:avLst/>
              <a:gdLst/>
              <a:ahLst/>
              <a:cxnLst/>
              <a:rect l="l" t="t" r="r" b="b"/>
              <a:pathLst>
                <a:path w="510" h="410" extrusionOk="0">
                  <a:moveTo>
                    <a:pt x="238" y="1"/>
                  </a:moveTo>
                  <a:cubicBezTo>
                    <a:pt x="156" y="1"/>
                    <a:pt x="21" y="62"/>
                    <a:pt x="14" y="99"/>
                  </a:cubicBezTo>
                  <a:cubicBezTo>
                    <a:pt x="1" y="196"/>
                    <a:pt x="67" y="354"/>
                    <a:pt x="120" y="395"/>
                  </a:cubicBezTo>
                  <a:cubicBezTo>
                    <a:pt x="133" y="405"/>
                    <a:pt x="151" y="409"/>
                    <a:pt x="174" y="409"/>
                  </a:cubicBezTo>
                  <a:cubicBezTo>
                    <a:pt x="244" y="409"/>
                    <a:pt x="360" y="371"/>
                    <a:pt x="510" y="348"/>
                  </a:cubicBezTo>
                  <a:cubicBezTo>
                    <a:pt x="402" y="174"/>
                    <a:pt x="344" y="41"/>
                    <a:pt x="277" y="8"/>
                  </a:cubicBezTo>
                  <a:cubicBezTo>
                    <a:pt x="267" y="3"/>
                    <a:pt x="253" y="1"/>
                    <a:pt x="23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2568" name="Google Shape;2568;p42"/>
            <p:cNvSpPr/>
            <p:nvPr/>
          </p:nvSpPr>
          <p:spPr>
            <a:xfrm rot="1800044">
              <a:off x="1201341" y="1717631"/>
              <a:ext cx="12075" cy="11525"/>
            </a:xfrm>
            <a:custGeom>
              <a:avLst/>
              <a:gdLst/>
              <a:ahLst/>
              <a:cxnLst/>
              <a:rect l="l" t="t" r="r" b="b"/>
              <a:pathLst>
                <a:path w="483" h="461" extrusionOk="0">
                  <a:moveTo>
                    <a:pt x="383" y="0"/>
                  </a:moveTo>
                  <a:cubicBezTo>
                    <a:pt x="219" y="83"/>
                    <a:pt x="64" y="147"/>
                    <a:pt x="34" y="194"/>
                  </a:cubicBezTo>
                  <a:cubicBezTo>
                    <a:pt x="1" y="244"/>
                    <a:pt x="53" y="426"/>
                    <a:pt x="139" y="454"/>
                  </a:cubicBezTo>
                  <a:cubicBezTo>
                    <a:pt x="154" y="459"/>
                    <a:pt x="172" y="461"/>
                    <a:pt x="191" y="461"/>
                  </a:cubicBezTo>
                  <a:cubicBezTo>
                    <a:pt x="283" y="461"/>
                    <a:pt x="406" y="412"/>
                    <a:pt x="441" y="371"/>
                  </a:cubicBezTo>
                  <a:cubicBezTo>
                    <a:pt x="482" y="321"/>
                    <a:pt x="416" y="177"/>
                    <a:pt x="38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569" name="Google Shape;2569;p42"/>
            <p:cNvSpPr/>
            <p:nvPr/>
          </p:nvSpPr>
          <p:spPr>
            <a:xfrm rot="1800044">
              <a:off x="1348384" y="1649981"/>
              <a:ext cx="11500" cy="12000"/>
            </a:xfrm>
            <a:custGeom>
              <a:avLst/>
              <a:gdLst/>
              <a:ahLst/>
              <a:cxnLst/>
              <a:rect l="l" t="t" r="r" b="b"/>
              <a:pathLst>
                <a:path w="460" h="480" extrusionOk="0">
                  <a:moveTo>
                    <a:pt x="371" y="1"/>
                  </a:moveTo>
                  <a:cubicBezTo>
                    <a:pt x="260" y="28"/>
                    <a:pt x="83" y="50"/>
                    <a:pt x="42" y="89"/>
                  </a:cubicBezTo>
                  <a:cubicBezTo>
                    <a:pt x="0" y="128"/>
                    <a:pt x="45" y="275"/>
                    <a:pt x="58" y="479"/>
                  </a:cubicBezTo>
                  <a:cubicBezTo>
                    <a:pt x="247" y="380"/>
                    <a:pt x="385" y="324"/>
                    <a:pt x="424" y="269"/>
                  </a:cubicBezTo>
                  <a:cubicBezTo>
                    <a:pt x="460" y="214"/>
                    <a:pt x="390" y="92"/>
                    <a:pt x="37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2571" name="Google Shape;2571;p42"/>
          <p:cNvGrpSpPr/>
          <p:nvPr/>
        </p:nvGrpSpPr>
        <p:grpSpPr>
          <a:xfrm rot="-900171">
            <a:off x="1582040" y="524699"/>
            <a:ext cx="1310275" cy="824133"/>
            <a:chOff x="4093500" y="3181750"/>
            <a:chExt cx="2971850" cy="1869225"/>
          </a:xfrm>
        </p:grpSpPr>
        <p:sp>
          <p:nvSpPr>
            <p:cNvPr id="2572" name="Google Shape;2572;p42"/>
            <p:cNvSpPr/>
            <p:nvPr/>
          </p:nvSpPr>
          <p:spPr>
            <a:xfrm>
              <a:off x="4093500" y="4267850"/>
              <a:ext cx="2289625" cy="777775"/>
            </a:xfrm>
            <a:custGeom>
              <a:avLst/>
              <a:gdLst/>
              <a:ahLst/>
              <a:cxnLst/>
              <a:rect l="l" t="t" r="r" b="b"/>
              <a:pathLst>
                <a:path w="91585" h="31111" extrusionOk="0">
                  <a:moveTo>
                    <a:pt x="86503" y="3427"/>
                  </a:moveTo>
                  <a:cubicBezTo>
                    <a:pt x="87269" y="3427"/>
                    <a:pt x="88030" y="3594"/>
                    <a:pt x="88747" y="3991"/>
                  </a:cubicBezTo>
                  <a:cubicBezTo>
                    <a:pt x="89983" y="4678"/>
                    <a:pt x="90164" y="5582"/>
                    <a:pt x="89208" y="6637"/>
                  </a:cubicBezTo>
                  <a:cubicBezTo>
                    <a:pt x="88773" y="7113"/>
                    <a:pt x="88263" y="7516"/>
                    <a:pt x="87702" y="7833"/>
                  </a:cubicBezTo>
                  <a:cubicBezTo>
                    <a:pt x="84561" y="9612"/>
                    <a:pt x="81157" y="10227"/>
                    <a:pt x="77593" y="10227"/>
                  </a:cubicBezTo>
                  <a:cubicBezTo>
                    <a:pt x="77084" y="10227"/>
                    <a:pt x="76571" y="10215"/>
                    <a:pt x="76056" y="10191"/>
                  </a:cubicBezTo>
                  <a:cubicBezTo>
                    <a:pt x="78473" y="7283"/>
                    <a:pt x="81123" y="4726"/>
                    <a:pt x="84839" y="3667"/>
                  </a:cubicBezTo>
                  <a:cubicBezTo>
                    <a:pt x="85387" y="3515"/>
                    <a:pt x="85946" y="3427"/>
                    <a:pt x="86503" y="3427"/>
                  </a:cubicBezTo>
                  <a:close/>
                  <a:moveTo>
                    <a:pt x="19204" y="1637"/>
                  </a:moveTo>
                  <a:lnTo>
                    <a:pt x="19204" y="1637"/>
                  </a:lnTo>
                  <a:cubicBezTo>
                    <a:pt x="20034" y="3456"/>
                    <a:pt x="19071" y="7992"/>
                    <a:pt x="17097" y="11165"/>
                  </a:cubicBezTo>
                  <a:cubicBezTo>
                    <a:pt x="17377" y="5353"/>
                    <a:pt x="17946" y="2844"/>
                    <a:pt x="19204" y="1637"/>
                  </a:cubicBezTo>
                  <a:close/>
                  <a:moveTo>
                    <a:pt x="30126" y="7816"/>
                  </a:moveTo>
                  <a:cubicBezTo>
                    <a:pt x="30420" y="7816"/>
                    <a:pt x="30881" y="8381"/>
                    <a:pt x="31109" y="8719"/>
                  </a:cubicBezTo>
                  <a:cubicBezTo>
                    <a:pt x="31345" y="9069"/>
                    <a:pt x="31434" y="9534"/>
                    <a:pt x="31530" y="9966"/>
                  </a:cubicBezTo>
                  <a:cubicBezTo>
                    <a:pt x="31899" y="11630"/>
                    <a:pt x="31740" y="13280"/>
                    <a:pt x="31386" y="15217"/>
                  </a:cubicBezTo>
                  <a:cubicBezTo>
                    <a:pt x="29544" y="13963"/>
                    <a:pt x="28492" y="12531"/>
                    <a:pt x="28529" y="10483"/>
                  </a:cubicBezTo>
                  <a:cubicBezTo>
                    <a:pt x="28544" y="9911"/>
                    <a:pt x="28692" y="9283"/>
                    <a:pt x="28965" y="8789"/>
                  </a:cubicBezTo>
                  <a:cubicBezTo>
                    <a:pt x="29194" y="8364"/>
                    <a:pt x="29666" y="7892"/>
                    <a:pt x="30094" y="7818"/>
                  </a:cubicBezTo>
                  <a:cubicBezTo>
                    <a:pt x="30104" y="7817"/>
                    <a:pt x="30115" y="7816"/>
                    <a:pt x="30126" y="7816"/>
                  </a:cubicBezTo>
                  <a:close/>
                  <a:moveTo>
                    <a:pt x="57147" y="23243"/>
                  </a:moveTo>
                  <a:cubicBezTo>
                    <a:pt x="57642" y="24764"/>
                    <a:pt x="57782" y="26066"/>
                    <a:pt x="57627" y="27391"/>
                  </a:cubicBezTo>
                  <a:cubicBezTo>
                    <a:pt x="57524" y="28310"/>
                    <a:pt x="57155" y="29096"/>
                    <a:pt x="56225" y="29506"/>
                  </a:cubicBezTo>
                  <a:cubicBezTo>
                    <a:pt x="55932" y="29634"/>
                    <a:pt x="55662" y="29695"/>
                    <a:pt x="55421" y="29695"/>
                  </a:cubicBezTo>
                  <a:cubicBezTo>
                    <a:pt x="54717" y="29695"/>
                    <a:pt x="54267" y="29168"/>
                    <a:pt x="54261" y="28222"/>
                  </a:cubicBezTo>
                  <a:cubicBezTo>
                    <a:pt x="54261" y="28022"/>
                    <a:pt x="54287" y="27827"/>
                    <a:pt x="54335" y="27635"/>
                  </a:cubicBezTo>
                  <a:cubicBezTo>
                    <a:pt x="54749" y="25900"/>
                    <a:pt x="55881" y="24646"/>
                    <a:pt x="57147" y="23243"/>
                  </a:cubicBezTo>
                  <a:close/>
                  <a:moveTo>
                    <a:pt x="19230" y="1"/>
                  </a:moveTo>
                  <a:cubicBezTo>
                    <a:pt x="18870" y="1"/>
                    <a:pt x="18495" y="164"/>
                    <a:pt x="18152" y="501"/>
                  </a:cubicBezTo>
                  <a:cubicBezTo>
                    <a:pt x="17728" y="914"/>
                    <a:pt x="17400" y="1419"/>
                    <a:pt x="17193" y="1977"/>
                  </a:cubicBezTo>
                  <a:cubicBezTo>
                    <a:pt x="16828" y="2995"/>
                    <a:pt x="16477" y="4051"/>
                    <a:pt x="16340" y="5117"/>
                  </a:cubicBezTo>
                  <a:cubicBezTo>
                    <a:pt x="15979" y="7918"/>
                    <a:pt x="15743" y="10730"/>
                    <a:pt x="15440" y="13538"/>
                  </a:cubicBezTo>
                  <a:cubicBezTo>
                    <a:pt x="15366" y="14221"/>
                    <a:pt x="15399" y="14985"/>
                    <a:pt x="15097" y="15568"/>
                  </a:cubicBezTo>
                  <a:cubicBezTo>
                    <a:pt x="13362" y="18974"/>
                    <a:pt x="11480" y="22310"/>
                    <a:pt x="8816" y="25089"/>
                  </a:cubicBezTo>
                  <a:cubicBezTo>
                    <a:pt x="8012" y="25926"/>
                    <a:pt x="6971" y="26594"/>
                    <a:pt x="5927" y="27126"/>
                  </a:cubicBezTo>
                  <a:cubicBezTo>
                    <a:pt x="5488" y="27349"/>
                    <a:pt x="5077" y="27459"/>
                    <a:pt x="4693" y="27459"/>
                  </a:cubicBezTo>
                  <a:cubicBezTo>
                    <a:pt x="3962" y="27459"/>
                    <a:pt x="3333" y="27060"/>
                    <a:pt x="2819" y="26288"/>
                  </a:cubicBezTo>
                  <a:cubicBezTo>
                    <a:pt x="2340" y="25561"/>
                    <a:pt x="1960" y="24708"/>
                    <a:pt x="1775" y="23860"/>
                  </a:cubicBezTo>
                  <a:cubicBezTo>
                    <a:pt x="1539" y="22793"/>
                    <a:pt x="1439" y="21705"/>
                    <a:pt x="1480" y="20616"/>
                  </a:cubicBezTo>
                  <a:cubicBezTo>
                    <a:pt x="1698" y="15955"/>
                    <a:pt x="2838" y="11505"/>
                    <a:pt x="4849" y="7302"/>
                  </a:cubicBezTo>
                  <a:cubicBezTo>
                    <a:pt x="5351" y="6250"/>
                    <a:pt x="6122" y="5302"/>
                    <a:pt x="6882" y="4397"/>
                  </a:cubicBezTo>
                  <a:cubicBezTo>
                    <a:pt x="7310" y="3884"/>
                    <a:pt x="7930" y="3475"/>
                    <a:pt x="8539" y="3176"/>
                  </a:cubicBezTo>
                  <a:cubicBezTo>
                    <a:pt x="8941" y="2977"/>
                    <a:pt x="9328" y="2880"/>
                    <a:pt x="9685" y="2880"/>
                  </a:cubicBezTo>
                  <a:cubicBezTo>
                    <a:pt x="10513" y="2880"/>
                    <a:pt x="11182" y="3401"/>
                    <a:pt x="11499" y="4375"/>
                  </a:cubicBezTo>
                  <a:cubicBezTo>
                    <a:pt x="11709" y="5010"/>
                    <a:pt x="11717" y="5733"/>
                    <a:pt x="11691" y="6412"/>
                  </a:cubicBezTo>
                  <a:cubicBezTo>
                    <a:pt x="11672" y="6892"/>
                    <a:pt x="11377" y="7357"/>
                    <a:pt x="11340" y="7844"/>
                  </a:cubicBezTo>
                  <a:cubicBezTo>
                    <a:pt x="11311" y="8176"/>
                    <a:pt x="11418" y="8704"/>
                    <a:pt x="11643" y="8833"/>
                  </a:cubicBezTo>
                  <a:cubicBezTo>
                    <a:pt x="11754" y="8897"/>
                    <a:pt x="11857" y="8924"/>
                    <a:pt x="11951" y="8924"/>
                  </a:cubicBezTo>
                  <a:cubicBezTo>
                    <a:pt x="12283" y="8924"/>
                    <a:pt x="12512" y="8581"/>
                    <a:pt x="12635" y="8250"/>
                  </a:cubicBezTo>
                  <a:cubicBezTo>
                    <a:pt x="13226" y="6667"/>
                    <a:pt x="13410" y="5058"/>
                    <a:pt x="12658" y="3479"/>
                  </a:cubicBezTo>
                  <a:cubicBezTo>
                    <a:pt x="12042" y="2190"/>
                    <a:pt x="10973" y="1464"/>
                    <a:pt x="9742" y="1464"/>
                  </a:cubicBezTo>
                  <a:cubicBezTo>
                    <a:pt x="9285" y="1464"/>
                    <a:pt x="8805" y="1565"/>
                    <a:pt x="8318" y="1774"/>
                  </a:cubicBezTo>
                  <a:cubicBezTo>
                    <a:pt x="7432" y="2150"/>
                    <a:pt x="6598" y="2759"/>
                    <a:pt x="5886" y="3416"/>
                  </a:cubicBezTo>
                  <a:cubicBezTo>
                    <a:pt x="4554" y="4645"/>
                    <a:pt x="3690" y="6228"/>
                    <a:pt x="3011" y="7888"/>
                  </a:cubicBezTo>
                  <a:cubicBezTo>
                    <a:pt x="1366" y="11907"/>
                    <a:pt x="284" y="16073"/>
                    <a:pt x="92" y="20420"/>
                  </a:cubicBezTo>
                  <a:cubicBezTo>
                    <a:pt x="0" y="22513"/>
                    <a:pt x="181" y="24598"/>
                    <a:pt x="1240" y="26483"/>
                  </a:cubicBezTo>
                  <a:cubicBezTo>
                    <a:pt x="2106" y="28024"/>
                    <a:pt x="3315" y="28813"/>
                    <a:pt x="4733" y="28813"/>
                  </a:cubicBezTo>
                  <a:cubicBezTo>
                    <a:pt x="5417" y="28813"/>
                    <a:pt x="6149" y="28630"/>
                    <a:pt x="6916" y="28258"/>
                  </a:cubicBezTo>
                  <a:cubicBezTo>
                    <a:pt x="8609" y="27443"/>
                    <a:pt x="9919" y="26207"/>
                    <a:pt x="11038" y="24694"/>
                  </a:cubicBezTo>
                  <a:cubicBezTo>
                    <a:pt x="12159" y="23181"/>
                    <a:pt x="13174" y="21590"/>
                    <a:pt x="14241" y="20040"/>
                  </a:cubicBezTo>
                  <a:cubicBezTo>
                    <a:pt x="14422" y="19782"/>
                    <a:pt x="14628" y="19535"/>
                    <a:pt x="14986" y="19070"/>
                  </a:cubicBezTo>
                  <a:cubicBezTo>
                    <a:pt x="15012" y="19586"/>
                    <a:pt x="15042" y="19819"/>
                    <a:pt x="15034" y="20044"/>
                  </a:cubicBezTo>
                  <a:cubicBezTo>
                    <a:pt x="14931" y="22373"/>
                    <a:pt x="14820" y="24697"/>
                    <a:pt x="14724" y="27026"/>
                  </a:cubicBezTo>
                  <a:cubicBezTo>
                    <a:pt x="14706" y="27424"/>
                    <a:pt x="14669" y="27830"/>
                    <a:pt x="14746" y="28207"/>
                  </a:cubicBezTo>
                  <a:cubicBezTo>
                    <a:pt x="14802" y="28458"/>
                    <a:pt x="15034" y="28842"/>
                    <a:pt x="15208" y="28853"/>
                  </a:cubicBezTo>
                  <a:cubicBezTo>
                    <a:pt x="15240" y="28855"/>
                    <a:pt x="15273" y="28857"/>
                    <a:pt x="15307" y="28857"/>
                  </a:cubicBezTo>
                  <a:cubicBezTo>
                    <a:pt x="15572" y="28857"/>
                    <a:pt x="15859" y="28762"/>
                    <a:pt x="16082" y="28509"/>
                  </a:cubicBezTo>
                  <a:cubicBezTo>
                    <a:pt x="16329" y="28222"/>
                    <a:pt x="16425" y="27801"/>
                    <a:pt x="16580" y="27439"/>
                  </a:cubicBezTo>
                  <a:cubicBezTo>
                    <a:pt x="17662" y="24882"/>
                    <a:pt x="18669" y="22284"/>
                    <a:pt x="20333" y="20033"/>
                  </a:cubicBezTo>
                  <a:cubicBezTo>
                    <a:pt x="20942" y="19210"/>
                    <a:pt x="21677" y="18424"/>
                    <a:pt x="22503" y="17830"/>
                  </a:cubicBezTo>
                  <a:cubicBezTo>
                    <a:pt x="22873" y="17563"/>
                    <a:pt x="23215" y="17436"/>
                    <a:pt x="23511" y="17436"/>
                  </a:cubicBezTo>
                  <a:cubicBezTo>
                    <a:pt x="24081" y="17436"/>
                    <a:pt x="24485" y="17908"/>
                    <a:pt x="24607" y="18775"/>
                  </a:cubicBezTo>
                  <a:cubicBezTo>
                    <a:pt x="24743" y="19752"/>
                    <a:pt x="24743" y="20753"/>
                    <a:pt x="24739" y="21742"/>
                  </a:cubicBezTo>
                  <a:cubicBezTo>
                    <a:pt x="24728" y="23225"/>
                    <a:pt x="24596" y="24716"/>
                    <a:pt x="24651" y="26203"/>
                  </a:cubicBezTo>
                  <a:cubicBezTo>
                    <a:pt x="24680" y="26967"/>
                    <a:pt x="24869" y="27794"/>
                    <a:pt x="25219" y="28473"/>
                  </a:cubicBezTo>
                  <a:cubicBezTo>
                    <a:pt x="25623" y="29250"/>
                    <a:pt x="26256" y="29649"/>
                    <a:pt x="26913" y="29649"/>
                  </a:cubicBezTo>
                  <a:cubicBezTo>
                    <a:pt x="27462" y="29649"/>
                    <a:pt x="28028" y="29369"/>
                    <a:pt x="28489" y="28797"/>
                  </a:cubicBezTo>
                  <a:cubicBezTo>
                    <a:pt x="29098" y="28037"/>
                    <a:pt x="29629" y="27151"/>
                    <a:pt x="29961" y="26240"/>
                  </a:cubicBezTo>
                  <a:cubicBezTo>
                    <a:pt x="30648" y="24332"/>
                    <a:pt x="31197" y="22376"/>
                    <a:pt x="31758" y="20428"/>
                  </a:cubicBezTo>
                  <a:cubicBezTo>
                    <a:pt x="32061" y="19395"/>
                    <a:pt x="32264" y="18332"/>
                    <a:pt x="32530" y="17203"/>
                  </a:cubicBezTo>
                  <a:lnTo>
                    <a:pt x="35965" y="17203"/>
                  </a:lnTo>
                  <a:cubicBezTo>
                    <a:pt x="35921" y="17690"/>
                    <a:pt x="35880" y="18221"/>
                    <a:pt x="35825" y="18749"/>
                  </a:cubicBezTo>
                  <a:cubicBezTo>
                    <a:pt x="35652" y="20273"/>
                    <a:pt x="35423" y="21797"/>
                    <a:pt x="35330" y="23325"/>
                  </a:cubicBezTo>
                  <a:cubicBezTo>
                    <a:pt x="35242" y="24727"/>
                    <a:pt x="35482" y="26100"/>
                    <a:pt x="36212" y="27336"/>
                  </a:cubicBezTo>
                  <a:cubicBezTo>
                    <a:pt x="36814" y="28359"/>
                    <a:pt x="37511" y="28868"/>
                    <a:pt x="38328" y="28868"/>
                  </a:cubicBezTo>
                  <a:cubicBezTo>
                    <a:pt x="38854" y="28868"/>
                    <a:pt x="39430" y="28657"/>
                    <a:pt x="40061" y="28236"/>
                  </a:cubicBezTo>
                  <a:cubicBezTo>
                    <a:pt x="41445" y="27314"/>
                    <a:pt x="42512" y="26081"/>
                    <a:pt x="43394" y="24683"/>
                  </a:cubicBezTo>
                  <a:cubicBezTo>
                    <a:pt x="43582" y="24387"/>
                    <a:pt x="43822" y="24125"/>
                    <a:pt x="44150" y="23701"/>
                  </a:cubicBezTo>
                  <a:cubicBezTo>
                    <a:pt x="44239" y="24288"/>
                    <a:pt x="44265" y="24635"/>
                    <a:pt x="44342" y="24970"/>
                  </a:cubicBezTo>
                  <a:cubicBezTo>
                    <a:pt x="44684" y="26507"/>
                    <a:pt x="45543" y="27342"/>
                    <a:pt x="46587" y="27342"/>
                  </a:cubicBezTo>
                  <a:cubicBezTo>
                    <a:pt x="47245" y="27342"/>
                    <a:pt x="47976" y="27010"/>
                    <a:pt x="48697" y="26314"/>
                  </a:cubicBezTo>
                  <a:cubicBezTo>
                    <a:pt x="49538" y="25502"/>
                    <a:pt x="50254" y="24491"/>
                    <a:pt x="50778" y="23443"/>
                  </a:cubicBezTo>
                  <a:cubicBezTo>
                    <a:pt x="51870" y="21280"/>
                    <a:pt x="52804" y="19033"/>
                    <a:pt x="53804" y="16822"/>
                  </a:cubicBezTo>
                  <a:cubicBezTo>
                    <a:pt x="53951" y="16487"/>
                    <a:pt x="54129" y="16166"/>
                    <a:pt x="54442" y="15538"/>
                  </a:cubicBezTo>
                  <a:cubicBezTo>
                    <a:pt x="55206" y="17524"/>
                    <a:pt x="55848" y="19217"/>
                    <a:pt x="56512" y="20900"/>
                  </a:cubicBezTo>
                  <a:cubicBezTo>
                    <a:pt x="56712" y="21398"/>
                    <a:pt x="56520" y="21745"/>
                    <a:pt x="56221" y="22114"/>
                  </a:cubicBezTo>
                  <a:cubicBezTo>
                    <a:pt x="55523" y="22956"/>
                    <a:pt x="54767" y="23716"/>
                    <a:pt x="54206" y="24683"/>
                  </a:cubicBezTo>
                  <a:cubicBezTo>
                    <a:pt x="53641" y="25653"/>
                    <a:pt x="53173" y="26723"/>
                    <a:pt x="52929" y="27808"/>
                  </a:cubicBezTo>
                  <a:cubicBezTo>
                    <a:pt x="52671" y="28971"/>
                    <a:pt x="53014" y="30096"/>
                    <a:pt x="54132" y="30779"/>
                  </a:cubicBezTo>
                  <a:cubicBezTo>
                    <a:pt x="54497" y="31001"/>
                    <a:pt x="54953" y="31111"/>
                    <a:pt x="55431" y="31111"/>
                  </a:cubicBezTo>
                  <a:cubicBezTo>
                    <a:pt x="56193" y="31111"/>
                    <a:pt x="57010" y="30832"/>
                    <a:pt x="57597" y="30281"/>
                  </a:cubicBezTo>
                  <a:cubicBezTo>
                    <a:pt x="58114" y="29790"/>
                    <a:pt x="58586" y="29126"/>
                    <a:pt x="58778" y="28454"/>
                  </a:cubicBezTo>
                  <a:cubicBezTo>
                    <a:pt x="59025" y="27568"/>
                    <a:pt x="59073" y="26594"/>
                    <a:pt x="59022" y="25672"/>
                  </a:cubicBezTo>
                  <a:cubicBezTo>
                    <a:pt x="58963" y="24638"/>
                    <a:pt x="58745" y="23605"/>
                    <a:pt x="58490" y="22598"/>
                  </a:cubicBezTo>
                  <a:cubicBezTo>
                    <a:pt x="58343" y="22004"/>
                    <a:pt x="58457" y="21590"/>
                    <a:pt x="58789" y="21096"/>
                  </a:cubicBezTo>
                  <a:cubicBezTo>
                    <a:pt x="59837" y="19531"/>
                    <a:pt x="60815" y="17926"/>
                    <a:pt x="61830" y="16343"/>
                  </a:cubicBezTo>
                  <a:cubicBezTo>
                    <a:pt x="61937" y="16177"/>
                    <a:pt x="62103" y="16055"/>
                    <a:pt x="62166" y="15985"/>
                  </a:cubicBezTo>
                  <a:lnTo>
                    <a:pt x="62166" y="15985"/>
                  </a:lnTo>
                  <a:cubicBezTo>
                    <a:pt x="62066" y="18546"/>
                    <a:pt x="61900" y="21110"/>
                    <a:pt x="61885" y="23679"/>
                  </a:cubicBezTo>
                  <a:cubicBezTo>
                    <a:pt x="61871" y="25273"/>
                    <a:pt x="62229" y="26849"/>
                    <a:pt x="62922" y="28281"/>
                  </a:cubicBezTo>
                  <a:cubicBezTo>
                    <a:pt x="63395" y="29247"/>
                    <a:pt x="64114" y="30052"/>
                    <a:pt x="65070" y="30458"/>
                  </a:cubicBezTo>
                  <a:cubicBezTo>
                    <a:pt x="65433" y="30613"/>
                    <a:pt x="65791" y="30691"/>
                    <a:pt x="66137" y="30691"/>
                  </a:cubicBezTo>
                  <a:cubicBezTo>
                    <a:pt x="66698" y="30691"/>
                    <a:pt x="67229" y="30486"/>
                    <a:pt x="67709" y="30070"/>
                  </a:cubicBezTo>
                  <a:cubicBezTo>
                    <a:pt x="67912" y="29897"/>
                    <a:pt x="67915" y="29487"/>
                    <a:pt x="68015" y="29181"/>
                  </a:cubicBezTo>
                  <a:cubicBezTo>
                    <a:pt x="67746" y="29099"/>
                    <a:pt x="67456" y="28918"/>
                    <a:pt x="67208" y="28918"/>
                  </a:cubicBezTo>
                  <a:cubicBezTo>
                    <a:pt x="67178" y="28918"/>
                    <a:pt x="67147" y="28920"/>
                    <a:pt x="67118" y="28926"/>
                  </a:cubicBezTo>
                  <a:cubicBezTo>
                    <a:pt x="66674" y="29018"/>
                    <a:pt x="66298" y="29070"/>
                    <a:pt x="65975" y="29070"/>
                  </a:cubicBezTo>
                  <a:cubicBezTo>
                    <a:pt x="65017" y="29070"/>
                    <a:pt x="64519" y="28613"/>
                    <a:pt x="64066" y="27369"/>
                  </a:cubicBezTo>
                  <a:cubicBezTo>
                    <a:pt x="63664" y="26255"/>
                    <a:pt x="63409" y="25089"/>
                    <a:pt x="63310" y="23908"/>
                  </a:cubicBezTo>
                  <a:cubicBezTo>
                    <a:pt x="62985" y="20118"/>
                    <a:pt x="63616" y="16398"/>
                    <a:pt x="64369" y="12700"/>
                  </a:cubicBezTo>
                  <a:cubicBezTo>
                    <a:pt x="64561" y="11748"/>
                    <a:pt x="64768" y="10804"/>
                    <a:pt x="64985" y="9789"/>
                  </a:cubicBezTo>
                  <a:lnTo>
                    <a:pt x="72454" y="11464"/>
                  </a:lnTo>
                  <a:cubicBezTo>
                    <a:pt x="72270" y="11704"/>
                    <a:pt x="72178" y="11874"/>
                    <a:pt x="72037" y="11996"/>
                  </a:cubicBezTo>
                  <a:cubicBezTo>
                    <a:pt x="70849" y="13006"/>
                    <a:pt x="69549" y="13788"/>
                    <a:pt x="67923" y="13788"/>
                  </a:cubicBezTo>
                  <a:cubicBezTo>
                    <a:pt x="67868" y="13788"/>
                    <a:pt x="67812" y="13787"/>
                    <a:pt x="67757" y="13785"/>
                  </a:cubicBezTo>
                  <a:cubicBezTo>
                    <a:pt x="67730" y="13785"/>
                    <a:pt x="67702" y="13784"/>
                    <a:pt x="67675" y="13784"/>
                  </a:cubicBezTo>
                  <a:cubicBezTo>
                    <a:pt x="67221" y="13784"/>
                    <a:pt x="66771" y="13909"/>
                    <a:pt x="66760" y="14431"/>
                  </a:cubicBezTo>
                  <a:cubicBezTo>
                    <a:pt x="66754" y="15007"/>
                    <a:pt x="67154" y="15182"/>
                    <a:pt x="67666" y="15182"/>
                  </a:cubicBezTo>
                  <a:cubicBezTo>
                    <a:pt x="67719" y="15182"/>
                    <a:pt x="67772" y="15180"/>
                    <a:pt x="67827" y="15177"/>
                  </a:cubicBezTo>
                  <a:cubicBezTo>
                    <a:pt x="68413" y="15140"/>
                    <a:pt x="69011" y="15088"/>
                    <a:pt x="69583" y="14948"/>
                  </a:cubicBezTo>
                  <a:cubicBezTo>
                    <a:pt x="71225" y="14542"/>
                    <a:pt x="72532" y="13538"/>
                    <a:pt x="73694" y="12376"/>
                  </a:cubicBezTo>
                  <a:cubicBezTo>
                    <a:pt x="74234" y="11836"/>
                    <a:pt x="74786" y="11660"/>
                    <a:pt x="75496" y="11660"/>
                  </a:cubicBezTo>
                  <a:cubicBezTo>
                    <a:pt x="75554" y="11660"/>
                    <a:pt x="75612" y="11661"/>
                    <a:pt x="75672" y="11663"/>
                  </a:cubicBezTo>
                  <a:cubicBezTo>
                    <a:pt x="76198" y="11680"/>
                    <a:pt x="76724" y="11690"/>
                    <a:pt x="77250" y="11690"/>
                  </a:cubicBezTo>
                  <a:cubicBezTo>
                    <a:pt x="78162" y="11690"/>
                    <a:pt x="79073" y="11659"/>
                    <a:pt x="79979" y="11575"/>
                  </a:cubicBezTo>
                  <a:cubicBezTo>
                    <a:pt x="82813" y="11317"/>
                    <a:pt x="85540" y="10604"/>
                    <a:pt x="88068" y="9250"/>
                  </a:cubicBezTo>
                  <a:cubicBezTo>
                    <a:pt x="89123" y="8682"/>
                    <a:pt x="90094" y="7992"/>
                    <a:pt x="90728" y="6940"/>
                  </a:cubicBezTo>
                  <a:cubicBezTo>
                    <a:pt x="91584" y="5527"/>
                    <a:pt x="91315" y="4106"/>
                    <a:pt x="89990" y="3139"/>
                  </a:cubicBezTo>
                  <a:cubicBezTo>
                    <a:pt x="89097" y="2478"/>
                    <a:pt x="88079" y="2143"/>
                    <a:pt x="86953" y="2080"/>
                  </a:cubicBezTo>
                  <a:cubicBezTo>
                    <a:pt x="86792" y="2071"/>
                    <a:pt x="86632" y="2067"/>
                    <a:pt x="86473" y="2067"/>
                  </a:cubicBezTo>
                  <a:cubicBezTo>
                    <a:pt x="84158" y="2067"/>
                    <a:pt x="82083" y="2958"/>
                    <a:pt x="80318" y="4301"/>
                  </a:cubicBezTo>
                  <a:cubicBezTo>
                    <a:pt x="78432" y="5733"/>
                    <a:pt x="76676" y="7353"/>
                    <a:pt x="75004" y="9043"/>
                  </a:cubicBezTo>
                  <a:cubicBezTo>
                    <a:pt x="74369" y="9687"/>
                    <a:pt x="73807" y="10069"/>
                    <a:pt x="73040" y="10069"/>
                  </a:cubicBezTo>
                  <a:cubicBezTo>
                    <a:pt x="72818" y="10069"/>
                    <a:pt x="72578" y="10037"/>
                    <a:pt x="72314" y="9970"/>
                  </a:cubicBezTo>
                  <a:cubicBezTo>
                    <a:pt x="70299" y="9446"/>
                    <a:pt x="68251" y="9073"/>
                    <a:pt x="66221" y="8615"/>
                  </a:cubicBezTo>
                  <a:cubicBezTo>
                    <a:pt x="65908" y="8545"/>
                    <a:pt x="65624" y="8353"/>
                    <a:pt x="65262" y="8198"/>
                  </a:cubicBezTo>
                  <a:cubicBezTo>
                    <a:pt x="65502" y="7150"/>
                    <a:pt x="65734" y="6191"/>
                    <a:pt x="65941" y="5224"/>
                  </a:cubicBezTo>
                  <a:cubicBezTo>
                    <a:pt x="66170" y="4154"/>
                    <a:pt x="66030" y="3608"/>
                    <a:pt x="65498" y="3600"/>
                  </a:cubicBezTo>
                  <a:cubicBezTo>
                    <a:pt x="65490" y="3600"/>
                    <a:pt x="65482" y="3600"/>
                    <a:pt x="65473" y="3600"/>
                  </a:cubicBezTo>
                  <a:cubicBezTo>
                    <a:pt x="64654" y="3600"/>
                    <a:pt x="64674" y="4325"/>
                    <a:pt x="64509" y="4859"/>
                  </a:cubicBezTo>
                  <a:cubicBezTo>
                    <a:pt x="64196" y="5877"/>
                    <a:pt x="63911" y="6910"/>
                    <a:pt x="63642" y="7844"/>
                  </a:cubicBezTo>
                  <a:cubicBezTo>
                    <a:pt x="60911" y="7460"/>
                    <a:pt x="58420" y="7051"/>
                    <a:pt x="55911" y="6781"/>
                  </a:cubicBezTo>
                  <a:cubicBezTo>
                    <a:pt x="55091" y="6692"/>
                    <a:pt x="54267" y="6639"/>
                    <a:pt x="53445" y="6639"/>
                  </a:cubicBezTo>
                  <a:cubicBezTo>
                    <a:pt x="52092" y="6639"/>
                    <a:pt x="50743" y="6783"/>
                    <a:pt x="49416" y="7150"/>
                  </a:cubicBezTo>
                  <a:cubicBezTo>
                    <a:pt x="48815" y="7320"/>
                    <a:pt x="48232" y="7641"/>
                    <a:pt x="47700" y="7984"/>
                  </a:cubicBezTo>
                  <a:cubicBezTo>
                    <a:pt x="47368" y="8198"/>
                    <a:pt x="47124" y="8645"/>
                    <a:pt x="47527" y="8984"/>
                  </a:cubicBezTo>
                  <a:cubicBezTo>
                    <a:pt x="47650" y="9087"/>
                    <a:pt x="47861" y="9130"/>
                    <a:pt x="48071" y="9130"/>
                  </a:cubicBezTo>
                  <a:cubicBezTo>
                    <a:pt x="48201" y="9130"/>
                    <a:pt x="48331" y="9114"/>
                    <a:pt x="48438" y="9084"/>
                  </a:cubicBezTo>
                  <a:cubicBezTo>
                    <a:pt x="49243" y="8859"/>
                    <a:pt x="49999" y="8423"/>
                    <a:pt x="50807" y="8291"/>
                  </a:cubicBezTo>
                  <a:cubicBezTo>
                    <a:pt x="51866" y="8121"/>
                    <a:pt x="52917" y="8048"/>
                    <a:pt x="53964" y="8048"/>
                  </a:cubicBezTo>
                  <a:cubicBezTo>
                    <a:pt x="57016" y="8048"/>
                    <a:pt x="60037" y="8669"/>
                    <a:pt x="63136" y="9331"/>
                  </a:cubicBezTo>
                  <a:cubicBezTo>
                    <a:pt x="61944" y="13213"/>
                    <a:pt x="60336" y="16726"/>
                    <a:pt x="57749" y="20140"/>
                  </a:cubicBezTo>
                  <a:cubicBezTo>
                    <a:pt x="56937" y="18048"/>
                    <a:pt x="56239" y="16195"/>
                    <a:pt x="55505" y="14365"/>
                  </a:cubicBezTo>
                  <a:cubicBezTo>
                    <a:pt x="55267" y="13769"/>
                    <a:pt x="55262" y="12869"/>
                    <a:pt x="54390" y="12869"/>
                  </a:cubicBezTo>
                  <a:cubicBezTo>
                    <a:pt x="54371" y="12869"/>
                    <a:pt x="54351" y="12869"/>
                    <a:pt x="54332" y="12870"/>
                  </a:cubicBezTo>
                  <a:cubicBezTo>
                    <a:pt x="53527" y="12907"/>
                    <a:pt x="53527" y="13774"/>
                    <a:pt x="53280" y="14332"/>
                  </a:cubicBezTo>
                  <a:cubicBezTo>
                    <a:pt x="52062" y="17096"/>
                    <a:pt x="50922" y="19900"/>
                    <a:pt x="49630" y="22627"/>
                  </a:cubicBezTo>
                  <a:cubicBezTo>
                    <a:pt x="49154" y="23638"/>
                    <a:pt x="48427" y="24572"/>
                    <a:pt x="47641" y="25373"/>
                  </a:cubicBezTo>
                  <a:cubicBezTo>
                    <a:pt x="47272" y="25744"/>
                    <a:pt x="46943" y="25923"/>
                    <a:pt x="46662" y="25923"/>
                  </a:cubicBezTo>
                  <a:cubicBezTo>
                    <a:pt x="46250" y="25923"/>
                    <a:pt x="45941" y="25537"/>
                    <a:pt x="45759" y="24804"/>
                  </a:cubicBezTo>
                  <a:cubicBezTo>
                    <a:pt x="45637" y="24328"/>
                    <a:pt x="45530" y="23823"/>
                    <a:pt x="45560" y="23336"/>
                  </a:cubicBezTo>
                  <a:cubicBezTo>
                    <a:pt x="45637" y="22155"/>
                    <a:pt x="45778" y="20970"/>
                    <a:pt x="45944" y="19793"/>
                  </a:cubicBezTo>
                  <a:cubicBezTo>
                    <a:pt x="46124" y="18472"/>
                    <a:pt x="46372" y="17155"/>
                    <a:pt x="46567" y="15833"/>
                  </a:cubicBezTo>
                  <a:cubicBezTo>
                    <a:pt x="46641" y="15335"/>
                    <a:pt x="46408" y="14934"/>
                    <a:pt x="45927" y="14934"/>
                  </a:cubicBezTo>
                  <a:cubicBezTo>
                    <a:pt x="45903" y="14934"/>
                    <a:pt x="45877" y="14935"/>
                    <a:pt x="45851" y="14937"/>
                  </a:cubicBezTo>
                  <a:cubicBezTo>
                    <a:pt x="45545" y="14966"/>
                    <a:pt x="45228" y="15298"/>
                    <a:pt x="45006" y="15564"/>
                  </a:cubicBezTo>
                  <a:cubicBezTo>
                    <a:pt x="44870" y="15730"/>
                    <a:pt x="44929" y="16044"/>
                    <a:pt x="44862" y="16284"/>
                  </a:cubicBezTo>
                  <a:cubicBezTo>
                    <a:pt x="44390" y="18000"/>
                    <a:pt x="43984" y="19745"/>
                    <a:pt x="43416" y="21428"/>
                  </a:cubicBezTo>
                  <a:cubicBezTo>
                    <a:pt x="42700" y="23531"/>
                    <a:pt x="41512" y="25347"/>
                    <a:pt x="39744" y="26738"/>
                  </a:cubicBezTo>
                  <a:cubicBezTo>
                    <a:pt x="39185" y="27178"/>
                    <a:pt x="38729" y="27407"/>
                    <a:pt x="38351" y="27407"/>
                  </a:cubicBezTo>
                  <a:cubicBezTo>
                    <a:pt x="37815" y="27407"/>
                    <a:pt x="37436" y="26946"/>
                    <a:pt x="37146" y="25971"/>
                  </a:cubicBezTo>
                  <a:cubicBezTo>
                    <a:pt x="36832" y="24882"/>
                    <a:pt x="36707" y="23749"/>
                    <a:pt x="36773" y="22616"/>
                  </a:cubicBezTo>
                  <a:cubicBezTo>
                    <a:pt x="36880" y="20741"/>
                    <a:pt x="37249" y="18826"/>
                    <a:pt x="37423" y="17007"/>
                  </a:cubicBezTo>
                  <a:cubicBezTo>
                    <a:pt x="37543" y="15772"/>
                    <a:pt x="37408" y="15265"/>
                    <a:pt x="36779" y="15265"/>
                  </a:cubicBezTo>
                  <a:cubicBezTo>
                    <a:pt x="36484" y="15265"/>
                    <a:pt x="36079" y="15377"/>
                    <a:pt x="35541" y="15579"/>
                  </a:cubicBezTo>
                  <a:cubicBezTo>
                    <a:pt x="35027" y="15773"/>
                    <a:pt x="34510" y="15895"/>
                    <a:pt x="34026" y="15895"/>
                  </a:cubicBezTo>
                  <a:cubicBezTo>
                    <a:pt x="33672" y="15895"/>
                    <a:pt x="33335" y="15830"/>
                    <a:pt x="33031" y="15678"/>
                  </a:cubicBezTo>
                  <a:cubicBezTo>
                    <a:pt x="33031" y="13896"/>
                    <a:pt x="33061" y="12261"/>
                    <a:pt x="33024" y="10630"/>
                  </a:cubicBezTo>
                  <a:cubicBezTo>
                    <a:pt x="32995" y="9471"/>
                    <a:pt x="32677" y="8368"/>
                    <a:pt x="31976" y="7427"/>
                  </a:cubicBezTo>
                  <a:cubicBezTo>
                    <a:pt x="31412" y="6672"/>
                    <a:pt x="30724" y="6292"/>
                    <a:pt x="30040" y="6292"/>
                  </a:cubicBezTo>
                  <a:cubicBezTo>
                    <a:pt x="29363" y="6292"/>
                    <a:pt x="28691" y="6664"/>
                    <a:pt x="28146" y="7412"/>
                  </a:cubicBezTo>
                  <a:cubicBezTo>
                    <a:pt x="27769" y="7933"/>
                    <a:pt x="27496" y="8519"/>
                    <a:pt x="27337" y="9143"/>
                  </a:cubicBezTo>
                  <a:cubicBezTo>
                    <a:pt x="26636" y="11996"/>
                    <a:pt x="27777" y="14165"/>
                    <a:pt x="29943" y="15929"/>
                  </a:cubicBezTo>
                  <a:cubicBezTo>
                    <a:pt x="30315" y="16232"/>
                    <a:pt x="30725" y="16501"/>
                    <a:pt x="31113" y="16778"/>
                  </a:cubicBezTo>
                  <a:cubicBezTo>
                    <a:pt x="31035" y="17203"/>
                    <a:pt x="30983" y="17538"/>
                    <a:pt x="30910" y="17874"/>
                  </a:cubicBezTo>
                  <a:cubicBezTo>
                    <a:pt x="30308" y="20686"/>
                    <a:pt x="29692" y="23498"/>
                    <a:pt x="28504" y="26137"/>
                  </a:cubicBezTo>
                  <a:cubicBezTo>
                    <a:pt x="28142" y="26930"/>
                    <a:pt x="27799" y="27760"/>
                    <a:pt x="26954" y="28255"/>
                  </a:cubicBezTo>
                  <a:cubicBezTo>
                    <a:pt x="25843" y="27502"/>
                    <a:pt x="26027" y="26388"/>
                    <a:pt x="26013" y="25395"/>
                  </a:cubicBezTo>
                  <a:cubicBezTo>
                    <a:pt x="25990" y="24055"/>
                    <a:pt x="26160" y="22719"/>
                    <a:pt x="26142" y="21380"/>
                  </a:cubicBezTo>
                  <a:cubicBezTo>
                    <a:pt x="26123" y="20247"/>
                    <a:pt x="26083" y="19088"/>
                    <a:pt x="25828" y="17996"/>
                  </a:cubicBezTo>
                  <a:cubicBezTo>
                    <a:pt x="25535" y="16730"/>
                    <a:pt x="24708" y="16011"/>
                    <a:pt x="23662" y="16011"/>
                  </a:cubicBezTo>
                  <a:cubicBezTo>
                    <a:pt x="23271" y="16011"/>
                    <a:pt x="22850" y="16111"/>
                    <a:pt x="22415" y="16321"/>
                  </a:cubicBezTo>
                  <a:cubicBezTo>
                    <a:pt x="21511" y="16760"/>
                    <a:pt x="20595" y="17424"/>
                    <a:pt x="20005" y="18221"/>
                  </a:cubicBezTo>
                  <a:cubicBezTo>
                    <a:pt x="18861" y="19767"/>
                    <a:pt x="17949" y="21480"/>
                    <a:pt x="16938" y="23122"/>
                  </a:cubicBezTo>
                  <a:cubicBezTo>
                    <a:pt x="16787" y="23365"/>
                    <a:pt x="16610" y="23594"/>
                    <a:pt x="16444" y="23830"/>
                  </a:cubicBezTo>
                  <a:cubicBezTo>
                    <a:pt x="16348" y="21214"/>
                    <a:pt x="16462" y="18697"/>
                    <a:pt x="16647" y="16177"/>
                  </a:cubicBezTo>
                  <a:cubicBezTo>
                    <a:pt x="16691" y="15660"/>
                    <a:pt x="16975" y="15151"/>
                    <a:pt x="17189" y="14656"/>
                  </a:cubicBezTo>
                  <a:cubicBezTo>
                    <a:pt x="18031" y="12700"/>
                    <a:pt x="18986" y="10785"/>
                    <a:pt x="19717" y="8792"/>
                  </a:cubicBezTo>
                  <a:cubicBezTo>
                    <a:pt x="20274" y="7265"/>
                    <a:pt x="20610" y="5652"/>
                    <a:pt x="20946" y="4054"/>
                  </a:cubicBezTo>
                  <a:cubicBezTo>
                    <a:pt x="21175" y="2973"/>
                    <a:pt x="21053" y="1877"/>
                    <a:pt x="20499" y="877"/>
                  </a:cubicBezTo>
                  <a:cubicBezTo>
                    <a:pt x="20181" y="301"/>
                    <a:pt x="19719" y="1"/>
                    <a:pt x="192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3" name="Google Shape;2573;p42"/>
            <p:cNvSpPr/>
            <p:nvPr/>
          </p:nvSpPr>
          <p:spPr>
            <a:xfrm>
              <a:off x="5228700" y="3181750"/>
              <a:ext cx="1836650" cy="1143650"/>
            </a:xfrm>
            <a:custGeom>
              <a:avLst/>
              <a:gdLst/>
              <a:ahLst/>
              <a:cxnLst/>
              <a:rect l="l" t="t" r="r" b="b"/>
              <a:pathLst>
                <a:path w="73466" h="45746" extrusionOk="0">
                  <a:moveTo>
                    <a:pt x="16551" y="2448"/>
                  </a:moveTo>
                  <a:lnTo>
                    <a:pt x="16551" y="2448"/>
                  </a:lnTo>
                  <a:cubicBezTo>
                    <a:pt x="17304" y="3618"/>
                    <a:pt x="17016" y="5529"/>
                    <a:pt x="15717" y="7976"/>
                  </a:cubicBezTo>
                  <a:cubicBezTo>
                    <a:pt x="14791" y="7230"/>
                    <a:pt x="14356" y="6278"/>
                    <a:pt x="14474" y="5186"/>
                  </a:cubicBezTo>
                  <a:cubicBezTo>
                    <a:pt x="14614" y="3913"/>
                    <a:pt x="15197" y="2854"/>
                    <a:pt x="16551" y="2448"/>
                  </a:cubicBezTo>
                  <a:close/>
                  <a:moveTo>
                    <a:pt x="30872" y="1487"/>
                  </a:moveTo>
                  <a:cubicBezTo>
                    <a:pt x="31190" y="1487"/>
                    <a:pt x="31421" y="1743"/>
                    <a:pt x="31567" y="2263"/>
                  </a:cubicBezTo>
                  <a:cubicBezTo>
                    <a:pt x="31641" y="2547"/>
                    <a:pt x="31678" y="2846"/>
                    <a:pt x="31674" y="3142"/>
                  </a:cubicBezTo>
                  <a:cubicBezTo>
                    <a:pt x="31678" y="5271"/>
                    <a:pt x="30976" y="7201"/>
                    <a:pt x="30105" y="9186"/>
                  </a:cubicBezTo>
                  <a:cubicBezTo>
                    <a:pt x="29212" y="8692"/>
                    <a:pt x="28788" y="7998"/>
                    <a:pt x="28511" y="7197"/>
                  </a:cubicBezTo>
                  <a:cubicBezTo>
                    <a:pt x="27917" y="5477"/>
                    <a:pt x="28700" y="2909"/>
                    <a:pt x="30146" y="1806"/>
                  </a:cubicBezTo>
                  <a:cubicBezTo>
                    <a:pt x="30424" y="1594"/>
                    <a:pt x="30666" y="1487"/>
                    <a:pt x="30872" y="1487"/>
                  </a:cubicBezTo>
                  <a:close/>
                  <a:moveTo>
                    <a:pt x="5687" y="12397"/>
                  </a:moveTo>
                  <a:cubicBezTo>
                    <a:pt x="6089" y="13969"/>
                    <a:pt x="5300" y="15164"/>
                    <a:pt x="3418" y="16021"/>
                  </a:cubicBezTo>
                  <a:cubicBezTo>
                    <a:pt x="3543" y="14722"/>
                    <a:pt x="4377" y="13356"/>
                    <a:pt x="5687" y="12397"/>
                  </a:cubicBezTo>
                  <a:close/>
                  <a:moveTo>
                    <a:pt x="56236" y="31088"/>
                  </a:moveTo>
                  <a:lnTo>
                    <a:pt x="56236" y="31088"/>
                  </a:lnTo>
                  <a:cubicBezTo>
                    <a:pt x="55387" y="35051"/>
                    <a:pt x="54376" y="38837"/>
                    <a:pt x="51723" y="41955"/>
                  </a:cubicBezTo>
                  <a:cubicBezTo>
                    <a:pt x="50841" y="42992"/>
                    <a:pt x="49800" y="43823"/>
                    <a:pt x="48453" y="44155"/>
                  </a:cubicBezTo>
                  <a:cubicBezTo>
                    <a:pt x="48050" y="44250"/>
                    <a:pt x="47621" y="44313"/>
                    <a:pt x="47201" y="44313"/>
                  </a:cubicBezTo>
                  <a:cubicBezTo>
                    <a:pt x="47033" y="44313"/>
                    <a:pt x="46867" y="44303"/>
                    <a:pt x="46704" y="44280"/>
                  </a:cubicBezTo>
                  <a:cubicBezTo>
                    <a:pt x="45723" y="44147"/>
                    <a:pt x="45221" y="43542"/>
                    <a:pt x="45276" y="42535"/>
                  </a:cubicBezTo>
                  <a:cubicBezTo>
                    <a:pt x="45313" y="41808"/>
                    <a:pt x="45438" y="41040"/>
                    <a:pt x="45726" y="40383"/>
                  </a:cubicBezTo>
                  <a:cubicBezTo>
                    <a:pt x="46147" y="39435"/>
                    <a:pt x="46671" y="38535"/>
                    <a:pt x="47287" y="37701"/>
                  </a:cubicBezTo>
                  <a:cubicBezTo>
                    <a:pt x="49191" y="35136"/>
                    <a:pt x="53306" y="32117"/>
                    <a:pt x="56236" y="31088"/>
                  </a:cubicBezTo>
                  <a:close/>
                  <a:moveTo>
                    <a:pt x="30942" y="0"/>
                  </a:moveTo>
                  <a:cubicBezTo>
                    <a:pt x="30379" y="0"/>
                    <a:pt x="29761" y="260"/>
                    <a:pt x="29168" y="798"/>
                  </a:cubicBezTo>
                  <a:cubicBezTo>
                    <a:pt x="26674" y="3079"/>
                    <a:pt x="25703" y="7562"/>
                    <a:pt x="28991" y="10216"/>
                  </a:cubicBezTo>
                  <a:cubicBezTo>
                    <a:pt x="29139" y="10334"/>
                    <a:pt x="29246" y="10496"/>
                    <a:pt x="29430" y="10703"/>
                  </a:cubicBezTo>
                  <a:cubicBezTo>
                    <a:pt x="27552" y="14231"/>
                    <a:pt x="25482" y="17596"/>
                    <a:pt x="22644" y="20427"/>
                  </a:cubicBezTo>
                  <a:cubicBezTo>
                    <a:pt x="22326" y="20737"/>
                    <a:pt x="21969" y="21010"/>
                    <a:pt x="21585" y="21235"/>
                  </a:cubicBezTo>
                  <a:cubicBezTo>
                    <a:pt x="21100" y="21523"/>
                    <a:pt x="20668" y="21665"/>
                    <a:pt x="20299" y="21665"/>
                  </a:cubicBezTo>
                  <a:cubicBezTo>
                    <a:pt x="19535" y="21665"/>
                    <a:pt x="19041" y="21057"/>
                    <a:pt x="18917" y="19888"/>
                  </a:cubicBezTo>
                  <a:cubicBezTo>
                    <a:pt x="18865" y="19404"/>
                    <a:pt x="18887" y="18880"/>
                    <a:pt x="19009" y="18415"/>
                  </a:cubicBezTo>
                  <a:cubicBezTo>
                    <a:pt x="19681" y="15936"/>
                    <a:pt x="20389" y="13463"/>
                    <a:pt x="21101" y="10991"/>
                  </a:cubicBezTo>
                  <a:cubicBezTo>
                    <a:pt x="21526" y="9504"/>
                    <a:pt x="21242" y="9094"/>
                    <a:pt x="19721" y="8968"/>
                  </a:cubicBezTo>
                  <a:cubicBezTo>
                    <a:pt x="18898" y="8898"/>
                    <a:pt x="18083" y="8795"/>
                    <a:pt x="17197" y="8703"/>
                  </a:cubicBezTo>
                  <a:cubicBezTo>
                    <a:pt x="17326" y="8223"/>
                    <a:pt x="17415" y="7939"/>
                    <a:pt x="17477" y="7655"/>
                  </a:cubicBezTo>
                  <a:cubicBezTo>
                    <a:pt x="17806" y="6311"/>
                    <a:pt x="18212" y="4979"/>
                    <a:pt x="18415" y="3614"/>
                  </a:cubicBezTo>
                  <a:cubicBezTo>
                    <a:pt x="18559" y="2662"/>
                    <a:pt x="18282" y="1680"/>
                    <a:pt x="17289" y="1237"/>
                  </a:cubicBezTo>
                  <a:cubicBezTo>
                    <a:pt x="17001" y="1109"/>
                    <a:pt x="16725" y="1052"/>
                    <a:pt x="16461" y="1052"/>
                  </a:cubicBezTo>
                  <a:cubicBezTo>
                    <a:pt x="15815" y="1052"/>
                    <a:pt x="15236" y="1391"/>
                    <a:pt x="14702" y="1857"/>
                  </a:cubicBezTo>
                  <a:cubicBezTo>
                    <a:pt x="12736" y="3566"/>
                    <a:pt x="12525" y="6526"/>
                    <a:pt x="14249" y="8529"/>
                  </a:cubicBezTo>
                  <a:cubicBezTo>
                    <a:pt x="14536" y="8858"/>
                    <a:pt x="14950" y="9064"/>
                    <a:pt x="15289" y="9319"/>
                  </a:cubicBezTo>
                  <a:cubicBezTo>
                    <a:pt x="13677" y="13006"/>
                    <a:pt x="11865" y="16297"/>
                    <a:pt x="9846" y="19478"/>
                  </a:cubicBezTo>
                  <a:cubicBezTo>
                    <a:pt x="9152" y="20559"/>
                    <a:pt x="8470" y="21637"/>
                    <a:pt x="7551" y="22578"/>
                  </a:cubicBezTo>
                  <a:cubicBezTo>
                    <a:pt x="6636" y="23519"/>
                    <a:pt x="5569" y="24397"/>
                    <a:pt x="4414" y="25014"/>
                  </a:cubicBezTo>
                  <a:cubicBezTo>
                    <a:pt x="3903" y="25283"/>
                    <a:pt x="3458" y="25415"/>
                    <a:pt x="3080" y="25415"/>
                  </a:cubicBezTo>
                  <a:cubicBezTo>
                    <a:pt x="2215" y="25415"/>
                    <a:pt x="1693" y="24729"/>
                    <a:pt x="1506" y="23438"/>
                  </a:cubicBezTo>
                  <a:cubicBezTo>
                    <a:pt x="1252" y="21674"/>
                    <a:pt x="1628" y="19988"/>
                    <a:pt x="2193" y="18334"/>
                  </a:cubicBezTo>
                  <a:cubicBezTo>
                    <a:pt x="2359" y="17847"/>
                    <a:pt x="2661" y="17674"/>
                    <a:pt x="3170" y="17585"/>
                  </a:cubicBezTo>
                  <a:cubicBezTo>
                    <a:pt x="4975" y="17271"/>
                    <a:pt x="6185" y="16128"/>
                    <a:pt x="6942" y="14537"/>
                  </a:cubicBezTo>
                  <a:cubicBezTo>
                    <a:pt x="7226" y="13947"/>
                    <a:pt x="7344" y="13190"/>
                    <a:pt x="7274" y="12533"/>
                  </a:cubicBezTo>
                  <a:cubicBezTo>
                    <a:pt x="7170" y="11537"/>
                    <a:pt x="6472" y="10956"/>
                    <a:pt x="5680" y="10956"/>
                  </a:cubicBezTo>
                  <a:cubicBezTo>
                    <a:pt x="5264" y="10956"/>
                    <a:pt x="4821" y="11117"/>
                    <a:pt x="4425" y="11463"/>
                  </a:cubicBezTo>
                  <a:cubicBezTo>
                    <a:pt x="3982" y="11862"/>
                    <a:pt x="3598" y="12319"/>
                    <a:pt x="3281" y="12821"/>
                  </a:cubicBezTo>
                  <a:cubicBezTo>
                    <a:pt x="1757" y="15234"/>
                    <a:pt x="613" y="17825"/>
                    <a:pt x="189" y="20648"/>
                  </a:cubicBezTo>
                  <a:cubicBezTo>
                    <a:pt x="1" y="21936"/>
                    <a:pt x="96" y="23335"/>
                    <a:pt x="384" y="24611"/>
                  </a:cubicBezTo>
                  <a:cubicBezTo>
                    <a:pt x="689" y="26005"/>
                    <a:pt x="1695" y="26800"/>
                    <a:pt x="2964" y="26800"/>
                  </a:cubicBezTo>
                  <a:cubicBezTo>
                    <a:pt x="3265" y="26800"/>
                    <a:pt x="3580" y="26755"/>
                    <a:pt x="3905" y="26663"/>
                  </a:cubicBezTo>
                  <a:cubicBezTo>
                    <a:pt x="4879" y="26386"/>
                    <a:pt x="5920" y="25955"/>
                    <a:pt x="6661" y="25290"/>
                  </a:cubicBezTo>
                  <a:cubicBezTo>
                    <a:pt x="7949" y="24150"/>
                    <a:pt x="9245" y="22910"/>
                    <a:pt x="10138" y="21471"/>
                  </a:cubicBezTo>
                  <a:cubicBezTo>
                    <a:pt x="12182" y="18194"/>
                    <a:pt x="13987" y="14773"/>
                    <a:pt x="15883" y="11408"/>
                  </a:cubicBezTo>
                  <a:cubicBezTo>
                    <a:pt x="16123" y="10983"/>
                    <a:pt x="16330" y="10541"/>
                    <a:pt x="16584" y="10050"/>
                  </a:cubicBezTo>
                  <a:lnTo>
                    <a:pt x="19684" y="10478"/>
                  </a:lnTo>
                  <a:cubicBezTo>
                    <a:pt x="19120" y="12393"/>
                    <a:pt x="18503" y="14172"/>
                    <a:pt x="18086" y="15998"/>
                  </a:cubicBezTo>
                  <a:cubicBezTo>
                    <a:pt x="17776" y="17338"/>
                    <a:pt x="17555" y="18740"/>
                    <a:pt x="17603" y="20106"/>
                  </a:cubicBezTo>
                  <a:cubicBezTo>
                    <a:pt x="17666" y="21957"/>
                    <a:pt x="18805" y="23079"/>
                    <a:pt x="20266" y="23079"/>
                  </a:cubicBezTo>
                  <a:cubicBezTo>
                    <a:pt x="20846" y="23079"/>
                    <a:pt x="21478" y="22902"/>
                    <a:pt x="22112" y="22523"/>
                  </a:cubicBezTo>
                  <a:cubicBezTo>
                    <a:pt x="23072" y="21943"/>
                    <a:pt x="23932" y="21139"/>
                    <a:pt x="24688" y="20301"/>
                  </a:cubicBezTo>
                  <a:cubicBezTo>
                    <a:pt x="26792" y="17976"/>
                    <a:pt x="28474" y="15345"/>
                    <a:pt x="29998" y="12607"/>
                  </a:cubicBezTo>
                  <a:cubicBezTo>
                    <a:pt x="30238" y="12179"/>
                    <a:pt x="30467" y="11747"/>
                    <a:pt x="30633" y="11452"/>
                  </a:cubicBezTo>
                  <a:lnTo>
                    <a:pt x="36423" y="11452"/>
                  </a:lnTo>
                  <a:cubicBezTo>
                    <a:pt x="36379" y="12098"/>
                    <a:pt x="36360" y="12581"/>
                    <a:pt x="36298" y="13065"/>
                  </a:cubicBezTo>
                  <a:cubicBezTo>
                    <a:pt x="36169" y="14201"/>
                    <a:pt x="35947" y="15327"/>
                    <a:pt x="35899" y="16460"/>
                  </a:cubicBezTo>
                  <a:cubicBezTo>
                    <a:pt x="35818" y="18305"/>
                    <a:pt x="35984" y="20135"/>
                    <a:pt x="36918" y="21792"/>
                  </a:cubicBezTo>
                  <a:cubicBezTo>
                    <a:pt x="37672" y="23134"/>
                    <a:pt x="38813" y="23858"/>
                    <a:pt x="40096" y="23858"/>
                  </a:cubicBezTo>
                  <a:cubicBezTo>
                    <a:pt x="40704" y="23858"/>
                    <a:pt x="41343" y="23696"/>
                    <a:pt x="41988" y="23360"/>
                  </a:cubicBezTo>
                  <a:cubicBezTo>
                    <a:pt x="42756" y="22954"/>
                    <a:pt x="43468" y="22360"/>
                    <a:pt x="44066" y="21722"/>
                  </a:cubicBezTo>
                  <a:cubicBezTo>
                    <a:pt x="44885" y="20862"/>
                    <a:pt x="45560" y="19873"/>
                    <a:pt x="46313" y="18951"/>
                  </a:cubicBezTo>
                  <a:cubicBezTo>
                    <a:pt x="46501" y="18714"/>
                    <a:pt x="46741" y="18522"/>
                    <a:pt x="46999" y="18264"/>
                  </a:cubicBezTo>
                  <a:cubicBezTo>
                    <a:pt x="47125" y="19441"/>
                    <a:pt x="47140" y="20493"/>
                    <a:pt x="47368" y="21493"/>
                  </a:cubicBezTo>
                  <a:cubicBezTo>
                    <a:pt x="47840" y="23530"/>
                    <a:pt x="49080" y="24660"/>
                    <a:pt x="50650" y="24660"/>
                  </a:cubicBezTo>
                  <a:cubicBezTo>
                    <a:pt x="51375" y="24660"/>
                    <a:pt x="52170" y="24419"/>
                    <a:pt x="52992" y="23914"/>
                  </a:cubicBezTo>
                  <a:cubicBezTo>
                    <a:pt x="54151" y="23198"/>
                    <a:pt x="55136" y="22176"/>
                    <a:pt x="56133" y="21220"/>
                  </a:cubicBezTo>
                  <a:cubicBezTo>
                    <a:pt x="56867" y="20515"/>
                    <a:pt x="57491" y="19692"/>
                    <a:pt x="58255" y="18821"/>
                  </a:cubicBezTo>
                  <a:cubicBezTo>
                    <a:pt x="58336" y="19128"/>
                    <a:pt x="58413" y="19261"/>
                    <a:pt x="58391" y="19375"/>
                  </a:cubicBezTo>
                  <a:cubicBezTo>
                    <a:pt x="57860" y="22401"/>
                    <a:pt x="57314" y="25423"/>
                    <a:pt x="56779" y="28449"/>
                  </a:cubicBezTo>
                  <a:cubicBezTo>
                    <a:pt x="56683" y="29003"/>
                    <a:pt x="56299" y="29257"/>
                    <a:pt x="55849" y="29508"/>
                  </a:cubicBezTo>
                  <a:cubicBezTo>
                    <a:pt x="54505" y="30257"/>
                    <a:pt x="53169" y="31010"/>
                    <a:pt x="51863" y="31822"/>
                  </a:cubicBezTo>
                  <a:cubicBezTo>
                    <a:pt x="49822" y="33080"/>
                    <a:pt x="47988" y="34582"/>
                    <a:pt x="46475" y="36453"/>
                  </a:cubicBezTo>
                  <a:cubicBezTo>
                    <a:pt x="45309" y="37893"/>
                    <a:pt x="44368" y="39450"/>
                    <a:pt x="43981" y="41295"/>
                  </a:cubicBezTo>
                  <a:cubicBezTo>
                    <a:pt x="43419" y="43972"/>
                    <a:pt x="44773" y="45745"/>
                    <a:pt x="47193" y="45745"/>
                  </a:cubicBezTo>
                  <a:cubicBezTo>
                    <a:pt x="47538" y="45745"/>
                    <a:pt x="47905" y="45709"/>
                    <a:pt x="48291" y="45635"/>
                  </a:cubicBezTo>
                  <a:cubicBezTo>
                    <a:pt x="50243" y="45262"/>
                    <a:pt x="51723" y="44140"/>
                    <a:pt x="52967" y="42664"/>
                  </a:cubicBezTo>
                  <a:cubicBezTo>
                    <a:pt x="54310" y="41066"/>
                    <a:pt x="55328" y="39221"/>
                    <a:pt x="55974" y="37232"/>
                  </a:cubicBezTo>
                  <a:cubicBezTo>
                    <a:pt x="56627" y="35210"/>
                    <a:pt x="57192" y="33151"/>
                    <a:pt x="57661" y="31077"/>
                  </a:cubicBezTo>
                  <a:cubicBezTo>
                    <a:pt x="57849" y="30246"/>
                    <a:pt x="58232" y="29804"/>
                    <a:pt x="58948" y="29435"/>
                  </a:cubicBezTo>
                  <a:cubicBezTo>
                    <a:pt x="60974" y="28390"/>
                    <a:pt x="62978" y="27313"/>
                    <a:pt x="64963" y="26187"/>
                  </a:cubicBezTo>
                  <a:cubicBezTo>
                    <a:pt x="66868" y="25110"/>
                    <a:pt x="68617" y="23818"/>
                    <a:pt x="70156" y="22246"/>
                  </a:cubicBezTo>
                  <a:cubicBezTo>
                    <a:pt x="72584" y="19777"/>
                    <a:pt x="73466" y="16759"/>
                    <a:pt x="73219" y="13408"/>
                  </a:cubicBezTo>
                  <a:cubicBezTo>
                    <a:pt x="73145" y="12404"/>
                    <a:pt x="72676" y="11422"/>
                    <a:pt x="72289" y="10467"/>
                  </a:cubicBezTo>
                  <a:cubicBezTo>
                    <a:pt x="72175" y="10183"/>
                    <a:pt x="71933" y="9940"/>
                    <a:pt x="71626" y="9940"/>
                  </a:cubicBezTo>
                  <a:cubicBezTo>
                    <a:pt x="71495" y="9940"/>
                    <a:pt x="71351" y="9985"/>
                    <a:pt x="71200" y="10090"/>
                  </a:cubicBezTo>
                  <a:cubicBezTo>
                    <a:pt x="70779" y="10386"/>
                    <a:pt x="70938" y="10755"/>
                    <a:pt x="71108" y="11146"/>
                  </a:cubicBezTo>
                  <a:cubicBezTo>
                    <a:pt x="72672" y="14773"/>
                    <a:pt x="71920" y="18061"/>
                    <a:pt x="69418" y="20936"/>
                  </a:cubicBezTo>
                  <a:cubicBezTo>
                    <a:pt x="66484" y="24305"/>
                    <a:pt x="62406" y="25992"/>
                    <a:pt x="58317" y="28231"/>
                  </a:cubicBezTo>
                  <a:cubicBezTo>
                    <a:pt x="58391" y="27486"/>
                    <a:pt x="58399" y="27143"/>
                    <a:pt x="58458" y="26807"/>
                  </a:cubicBezTo>
                  <a:cubicBezTo>
                    <a:pt x="58878" y="24519"/>
                    <a:pt x="59314" y="22231"/>
                    <a:pt x="59738" y="19940"/>
                  </a:cubicBezTo>
                  <a:cubicBezTo>
                    <a:pt x="60008" y="18482"/>
                    <a:pt x="60299" y="17024"/>
                    <a:pt x="60520" y="15552"/>
                  </a:cubicBezTo>
                  <a:cubicBezTo>
                    <a:pt x="60561" y="15275"/>
                    <a:pt x="60340" y="14718"/>
                    <a:pt x="60188" y="14699"/>
                  </a:cubicBezTo>
                  <a:cubicBezTo>
                    <a:pt x="60161" y="14696"/>
                    <a:pt x="60133" y="14695"/>
                    <a:pt x="60104" y="14695"/>
                  </a:cubicBezTo>
                  <a:cubicBezTo>
                    <a:pt x="59805" y="14695"/>
                    <a:pt x="59465" y="14863"/>
                    <a:pt x="59192" y="15032"/>
                  </a:cubicBezTo>
                  <a:cubicBezTo>
                    <a:pt x="59000" y="15150"/>
                    <a:pt x="58926" y="15441"/>
                    <a:pt x="58768" y="15633"/>
                  </a:cubicBezTo>
                  <a:cubicBezTo>
                    <a:pt x="57347" y="17415"/>
                    <a:pt x="55978" y="19238"/>
                    <a:pt x="54472" y="20943"/>
                  </a:cubicBezTo>
                  <a:cubicBezTo>
                    <a:pt x="53801" y="21711"/>
                    <a:pt x="52930" y="22360"/>
                    <a:pt x="52033" y="22855"/>
                  </a:cubicBezTo>
                  <a:cubicBezTo>
                    <a:pt x="51537" y="23130"/>
                    <a:pt x="51088" y="23264"/>
                    <a:pt x="50689" y="23264"/>
                  </a:cubicBezTo>
                  <a:cubicBezTo>
                    <a:pt x="49843" y="23264"/>
                    <a:pt x="49216" y="22662"/>
                    <a:pt x="48815" y="21512"/>
                  </a:cubicBezTo>
                  <a:cubicBezTo>
                    <a:pt x="48357" y="20205"/>
                    <a:pt x="48450" y="18855"/>
                    <a:pt x="48697" y="17545"/>
                  </a:cubicBezTo>
                  <a:cubicBezTo>
                    <a:pt x="48948" y="16235"/>
                    <a:pt x="49354" y="14950"/>
                    <a:pt x="49645" y="13651"/>
                  </a:cubicBezTo>
                  <a:cubicBezTo>
                    <a:pt x="49786" y="13009"/>
                    <a:pt x="50203" y="12127"/>
                    <a:pt x="49391" y="11803"/>
                  </a:cubicBezTo>
                  <a:cubicBezTo>
                    <a:pt x="49275" y="11756"/>
                    <a:pt x="49172" y="11735"/>
                    <a:pt x="49081" y="11735"/>
                  </a:cubicBezTo>
                  <a:cubicBezTo>
                    <a:pt x="48530" y="11735"/>
                    <a:pt x="48372" y="12490"/>
                    <a:pt x="48084" y="12917"/>
                  </a:cubicBezTo>
                  <a:cubicBezTo>
                    <a:pt x="46649" y="15057"/>
                    <a:pt x="45265" y="17231"/>
                    <a:pt x="43782" y="19334"/>
                  </a:cubicBezTo>
                  <a:cubicBezTo>
                    <a:pt x="43158" y="20216"/>
                    <a:pt x="42383" y="21021"/>
                    <a:pt x="41556" y="21718"/>
                  </a:cubicBezTo>
                  <a:cubicBezTo>
                    <a:pt x="41041" y="22158"/>
                    <a:pt x="40508" y="22374"/>
                    <a:pt x="40008" y="22374"/>
                  </a:cubicBezTo>
                  <a:cubicBezTo>
                    <a:pt x="39300" y="22374"/>
                    <a:pt x="38658" y="21938"/>
                    <a:pt x="38228" y="21084"/>
                  </a:cubicBezTo>
                  <a:cubicBezTo>
                    <a:pt x="37822" y="20275"/>
                    <a:pt x="37515" y="19283"/>
                    <a:pt x="37560" y="18393"/>
                  </a:cubicBezTo>
                  <a:cubicBezTo>
                    <a:pt x="37663" y="16371"/>
                    <a:pt x="38010" y="14367"/>
                    <a:pt x="38265" y="12356"/>
                  </a:cubicBezTo>
                  <a:cubicBezTo>
                    <a:pt x="38357" y="11622"/>
                    <a:pt x="38575" y="10887"/>
                    <a:pt x="38556" y="10160"/>
                  </a:cubicBezTo>
                  <a:cubicBezTo>
                    <a:pt x="38537" y="9452"/>
                    <a:pt x="38239" y="9141"/>
                    <a:pt x="37730" y="9141"/>
                  </a:cubicBezTo>
                  <a:cubicBezTo>
                    <a:pt x="37564" y="9141"/>
                    <a:pt x="37374" y="9174"/>
                    <a:pt x="37165" y="9238"/>
                  </a:cubicBezTo>
                  <a:cubicBezTo>
                    <a:pt x="36316" y="9496"/>
                    <a:pt x="35486" y="9858"/>
                    <a:pt x="34615" y="10005"/>
                  </a:cubicBezTo>
                  <a:cubicBezTo>
                    <a:pt x="34101" y="10095"/>
                    <a:pt x="33572" y="10195"/>
                    <a:pt x="33057" y="10195"/>
                  </a:cubicBezTo>
                  <a:cubicBezTo>
                    <a:pt x="32537" y="10195"/>
                    <a:pt x="32032" y="10094"/>
                    <a:pt x="31571" y="9777"/>
                  </a:cubicBezTo>
                  <a:cubicBezTo>
                    <a:pt x="32050" y="8061"/>
                    <a:pt x="32600" y="6459"/>
                    <a:pt x="32921" y="4817"/>
                  </a:cubicBezTo>
                  <a:cubicBezTo>
                    <a:pt x="33113" y="3876"/>
                    <a:pt x="33106" y="2817"/>
                    <a:pt x="32881" y="1883"/>
                  </a:cubicBezTo>
                  <a:cubicBezTo>
                    <a:pt x="32586" y="652"/>
                    <a:pt x="31833" y="0"/>
                    <a:pt x="3094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4" name="Google Shape;2574;p42"/>
            <p:cNvSpPr/>
            <p:nvPr/>
          </p:nvSpPr>
          <p:spPr>
            <a:xfrm>
              <a:off x="4321375" y="3457450"/>
              <a:ext cx="1936375" cy="829550"/>
            </a:xfrm>
            <a:custGeom>
              <a:avLst/>
              <a:gdLst/>
              <a:ahLst/>
              <a:cxnLst/>
              <a:rect l="l" t="t" r="r" b="b"/>
              <a:pathLst>
                <a:path w="77455" h="33182" extrusionOk="0">
                  <a:moveTo>
                    <a:pt x="63721" y="16095"/>
                  </a:moveTo>
                  <a:cubicBezTo>
                    <a:pt x="64806" y="16095"/>
                    <a:pt x="65900" y="16175"/>
                    <a:pt x="67000" y="16340"/>
                  </a:cubicBezTo>
                  <a:cubicBezTo>
                    <a:pt x="68875" y="16628"/>
                    <a:pt x="70687" y="17111"/>
                    <a:pt x="72325" y="18093"/>
                  </a:cubicBezTo>
                  <a:cubicBezTo>
                    <a:pt x="75750" y="20152"/>
                    <a:pt x="76299" y="23898"/>
                    <a:pt x="73473" y="26724"/>
                  </a:cubicBezTo>
                  <a:cubicBezTo>
                    <a:pt x="72480" y="27717"/>
                    <a:pt x="71207" y="28496"/>
                    <a:pt x="69945" y="29127"/>
                  </a:cubicBezTo>
                  <a:cubicBezTo>
                    <a:pt x="67306" y="30451"/>
                    <a:pt x="64421" y="30998"/>
                    <a:pt x="61520" y="31415"/>
                  </a:cubicBezTo>
                  <a:cubicBezTo>
                    <a:pt x="59719" y="31674"/>
                    <a:pt x="57930" y="31806"/>
                    <a:pt x="56154" y="31806"/>
                  </a:cubicBezTo>
                  <a:cubicBezTo>
                    <a:pt x="52168" y="31806"/>
                    <a:pt x="48246" y="31140"/>
                    <a:pt x="44394" y="29754"/>
                  </a:cubicBezTo>
                  <a:cubicBezTo>
                    <a:pt x="42331" y="29012"/>
                    <a:pt x="40386" y="28045"/>
                    <a:pt x="38655" y="26680"/>
                  </a:cubicBezTo>
                  <a:cubicBezTo>
                    <a:pt x="38238" y="26352"/>
                    <a:pt x="37869" y="25968"/>
                    <a:pt x="37231" y="25388"/>
                  </a:cubicBezTo>
                  <a:cubicBezTo>
                    <a:pt x="43467" y="22724"/>
                    <a:pt x="49335" y="20082"/>
                    <a:pt x="55317" y="17724"/>
                  </a:cubicBezTo>
                  <a:cubicBezTo>
                    <a:pt x="58019" y="16662"/>
                    <a:pt x="60839" y="16095"/>
                    <a:pt x="63721" y="16095"/>
                  </a:cubicBezTo>
                  <a:close/>
                  <a:moveTo>
                    <a:pt x="19151" y="1"/>
                  </a:moveTo>
                  <a:cubicBezTo>
                    <a:pt x="18875" y="1"/>
                    <a:pt x="18584" y="48"/>
                    <a:pt x="18281" y="147"/>
                  </a:cubicBezTo>
                  <a:cubicBezTo>
                    <a:pt x="17219" y="498"/>
                    <a:pt x="16126" y="1000"/>
                    <a:pt x="15281" y="1708"/>
                  </a:cubicBezTo>
                  <a:cubicBezTo>
                    <a:pt x="13772" y="2981"/>
                    <a:pt x="12329" y="4365"/>
                    <a:pt x="11074" y="5886"/>
                  </a:cubicBezTo>
                  <a:cubicBezTo>
                    <a:pt x="9561" y="7712"/>
                    <a:pt x="8274" y="9727"/>
                    <a:pt x="6882" y="11653"/>
                  </a:cubicBezTo>
                  <a:cubicBezTo>
                    <a:pt x="6683" y="11930"/>
                    <a:pt x="6428" y="12170"/>
                    <a:pt x="6022" y="12631"/>
                  </a:cubicBezTo>
                  <a:cubicBezTo>
                    <a:pt x="6104" y="11923"/>
                    <a:pt x="6163" y="11532"/>
                    <a:pt x="6189" y="11137"/>
                  </a:cubicBezTo>
                  <a:cubicBezTo>
                    <a:pt x="6366" y="8598"/>
                    <a:pt x="5019" y="6310"/>
                    <a:pt x="2823" y="5594"/>
                  </a:cubicBezTo>
                  <a:cubicBezTo>
                    <a:pt x="2394" y="5454"/>
                    <a:pt x="1923" y="5406"/>
                    <a:pt x="1454" y="5406"/>
                  </a:cubicBezTo>
                  <a:cubicBezTo>
                    <a:pt x="1180" y="5406"/>
                    <a:pt x="907" y="5422"/>
                    <a:pt x="642" y="5446"/>
                  </a:cubicBezTo>
                  <a:cubicBezTo>
                    <a:pt x="406" y="5465"/>
                    <a:pt x="210" y="5985"/>
                    <a:pt x="0" y="6277"/>
                  </a:cubicBezTo>
                  <a:cubicBezTo>
                    <a:pt x="262" y="6443"/>
                    <a:pt x="513" y="6635"/>
                    <a:pt x="793" y="6771"/>
                  </a:cubicBezTo>
                  <a:cubicBezTo>
                    <a:pt x="821" y="6784"/>
                    <a:pt x="851" y="6789"/>
                    <a:pt x="885" y="6789"/>
                  </a:cubicBezTo>
                  <a:cubicBezTo>
                    <a:pt x="990" y="6789"/>
                    <a:pt x="1120" y="6738"/>
                    <a:pt x="1233" y="6738"/>
                  </a:cubicBezTo>
                  <a:cubicBezTo>
                    <a:pt x="2709" y="6745"/>
                    <a:pt x="3897" y="7546"/>
                    <a:pt x="4450" y="8930"/>
                  </a:cubicBezTo>
                  <a:cubicBezTo>
                    <a:pt x="4853" y="9919"/>
                    <a:pt x="4912" y="10952"/>
                    <a:pt x="4683" y="11997"/>
                  </a:cubicBezTo>
                  <a:cubicBezTo>
                    <a:pt x="4432" y="13107"/>
                    <a:pt x="4133" y="14211"/>
                    <a:pt x="3893" y="15321"/>
                  </a:cubicBezTo>
                  <a:cubicBezTo>
                    <a:pt x="3771" y="15871"/>
                    <a:pt x="3413" y="16576"/>
                    <a:pt x="4129" y="16901"/>
                  </a:cubicBezTo>
                  <a:cubicBezTo>
                    <a:pt x="4260" y="16960"/>
                    <a:pt x="4378" y="16986"/>
                    <a:pt x="4485" y="16986"/>
                  </a:cubicBezTo>
                  <a:cubicBezTo>
                    <a:pt x="4963" y="16986"/>
                    <a:pt x="5233" y="16473"/>
                    <a:pt x="5513" y="16082"/>
                  </a:cubicBezTo>
                  <a:cubicBezTo>
                    <a:pt x="5628" y="15923"/>
                    <a:pt x="5735" y="15757"/>
                    <a:pt x="5849" y="15591"/>
                  </a:cubicBezTo>
                  <a:cubicBezTo>
                    <a:pt x="7285" y="13513"/>
                    <a:pt x="8650" y="11377"/>
                    <a:pt x="10174" y="9365"/>
                  </a:cubicBezTo>
                  <a:cubicBezTo>
                    <a:pt x="11613" y="7480"/>
                    <a:pt x="13137" y="5646"/>
                    <a:pt x="14783" y="3933"/>
                  </a:cubicBezTo>
                  <a:cubicBezTo>
                    <a:pt x="15650" y="3029"/>
                    <a:pt x="16794" y="2324"/>
                    <a:pt x="17931" y="1745"/>
                  </a:cubicBezTo>
                  <a:cubicBezTo>
                    <a:pt x="18360" y="1526"/>
                    <a:pt x="18731" y="1418"/>
                    <a:pt x="19043" y="1418"/>
                  </a:cubicBezTo>
                  <a:cubicBezTo>
                    <a:pt x="19787" y="1418"/>
                    <a:pt x="20203" y="2028"/>
                    <a:pt x="20296" y="3192"/>
                  </a:cubicBezTo>
                  <a:cubicBezTo>
                    <a:pt x="20337" y="3730"/>
                    <a:pt x="20366" y="4302"/>
                    <a:pt x="20248" y="4819"/>
                  </a:cubicBezTo>
                  <a:cubicBezTo>
                    <a:pt x="19961" y="6074"/>
                    <a:pt x="19636" y="7317"/>
                    <a:pt x="19226" y="8535"/>
                  </a:cubicBezTo>
                  <a:cubicBezTo>
                    <a:pt x="18710" y="10085"/>
                    <a:pt x="18086" y="11598"/>
                    <a:pt x="17525" y="13137"/>
                  </a:cubicBezTo>
                  <a:cubicBezTo>
                    <a:pt x="17352" y="13598"/>
                    <a:pt x="17160" y="14078"/>
                    <a:pt x="17126" y="14561"/>
                  </a:cubicBezTo>
                  <a:cubicBezTo>
                    <a:pt x="17108" y="14893"/>
                    <a:pt x="17259" y="15410"/>
                    <a:pt x="17510" y="15528"/>
                  </a:cubicBezTo>
                  <a:cubicBezTo>
                    <a:pt x="17565" y="15555"/>
                    <a:pt x="17630" y="15567"/>
                    <a:pt x="17701" y="15567"/>
                  </a:cubicBezTo>
                  <a:cubicBezTo>
                    <a:pt x="17953" y="15567"/>
                    <a:pt x="18287" y="15417"/>
                    <a:pt x="18529" y="15248"/>
                  </a:cubicBezTo>
                  <a:cubicBezTo>
                    <a:pt x="18839" y="15030"/>
                    <a:pt x="19031" y="14650"/>
                    <a:pt x="19289" y="14344"/>
                  </a:cubicBezTo>
                  <a:cubicBezTo>
                    <a:pt x="21588" y="11616"/>
                    <a:pt x="23835" y="8841"/>
                    <a:pt x="26219" y="6192"/>
                  </a:cubicBezTo>
                  <a:cubicBezTo>
                    <a:pt x="27094" y="5221"/>
                    <a:pt x="28238" y="4432"/>
                    <a:pt x="29382" y="3767"/>
                  </a:cubicBezTo>
                  <a:cubicBezTo>
                    <a:pt x="29883" y="3476"/>
                    <a:pt x="30317" y="3332"/>
                    <a:pt x="30687" y="3332"/>
                  </a:cubicBezTo>
                  <a:cubicBezTo>
                    <a:pt x="31433" y="3332"/>
                    <a:pt x="31917" y="3920"/>
                    <a:pt x="32164" y="5077"/>
                  </a:cubicBezTo>
                  <a:cubicBezTo>
                    <a:pt x="32360" y="5985"/>
                    <a:pt x="32434" y="6941"/>
                    <a:pt x="32422" y="7878"/>
                  </a:cubicBezTo>
                  <a:cubicBezTo>
                    <a:pt x="32400" y="10354"/>
                    <a:pt x="32219" y="12831"/>
                    <a:pt x="32253" y="15307"/>
                  </a:cubicBezTo>
                  <a:cubicBezTo>
                    <a:pt x="32293" y="18418"/>
                    <a:pt x="32902" y="21410"/>
                    <a:pt x="34552" y="24123"/>
                  </a:cubicBezTo>
                  <a:cubicBezTo>
                    <a:pt x="34670" y="24326"/>
                    <a:pt x="34747" y="24558"/>
                    <a:pt x="34913" y="24916"/>
                  </a:cubicBezTo>
                  <a:cubicBezTo>
                    <a:pt x="32825" y="25617"/>
                    <a:pt x="30828" y="26329"/>
                    <a:pt x="28802" y="26949"/>
                  </a:cubicBezTo>
                  <a:cubicBezTo>
                    <a:pt x="25429" y="27975"/>
                    <a:pt x="22009" y="28769"/>
                    <a:pt x="18484" y="29053"/>
                  </a:cubicBezTo>
                  <a:cubicBezTo>
                    <a:pt x="17919" y="29099"/>
                    <a:pt x="17355" y="29127"/>
                    <a:pt x="16794" y="29127"/>
                  </a:cubicBezTo>
                  <a:cubicBezTo>
                    <a:pt x="15223" y="29127"/>
                    <a:pt x="13678" y="28913"/>
                    <a:pt x="12193" y="28315"/>
                  </a:cubicBezTo>
                  <a:cubicBezTo>
                    <a:pt x="9787" y="27348"/>
                    <a:pt x="8030" y="25817"/>
                    <a:pt x="8030" y="22953"/>
                  </a:cubicBezTo>
                  <a:cubicBezTo>
                    <a:pt x="8030" y="22850"/>
                    <a:pt x="8059" y="22724"/>
                    <a:pt x="8008" y="22661"/>
                  </a:cubicBezTo>
                  <a:cubicBezTo>
                    <a:pt x="7864" y="22477"/>
                    <a:pt x="7690" y="22182"/>
                    <a:pt x="7528" y="22182"/>
                  </a:cubicBezTo>
                  <a:cubicBezTo>
                    <a:pt x="7525" y="22182"/>
                    <a:pt x="7522" y="22182"/>
                    <a:pt x="7519" y="22182"/>
                  </a:cubicBezTo>
                  <a:cubicBezTo>
                    <a:pt x="7264" y="22182"/>
                    <a:pt x="6889" y="22328"/>
                    <a:pt x="6805" y="22517"/>
                  </a:cubicBezTo>
                  <a:cubicBezTo>
                    <a:pt x="6646" y="22853"/>
                    <a:pt x="6602" y="23285"/>
                    <a:pt x="6628" y="23661"/>
                  </a:cubicBezTo>
                  <a:cubicBezTo>
                    <a:pt x="6749" y="25093"/>
                    <a:pt x="7344" y="26333"/>
                    <a:pt x="8310" y="27385"/>
                  </a:cubicBezTo>
                  <a:cubicBezTo>
                    <a:pt x="9595" y="28776"/>
                    <a:pt x="11200" y="29614"/>
                    <a:pt x="13027" y="30057"/>
                  </a:cubicBezTo>
                  <a:cubicBezTo>
                    <a:pt x="14352" y="30374"/>
                    <a:pt x="15675" y="30502"/>
                    <a:pt x="16997" y="30502"/>
                  </a:cubicBezTo>
                  <a:cubicBezTo>
                    <a:pt x="18872" y="30502"/>
                    <a:pt x="20744" y="30244"/>
                    <a:pt x="22610" y="29902"/>
                  </a:cubicBezTo>
                  <a:cubicBezTo>
                    <a:pt x="26813" y="29141"/>
                    <a:pt x="30884" y="27872"/>
                    <a:pt x="34876" y="26377"/>
                  </a:cubicBezTo>
                  <a:cubicBezTo>
                    <a:pt x="35158" y="26272"/>
                    <a:pt x="35409" y="26193"/>
                    <a:pt x="35652" y="26193"/>
                  </a:cubicBezTo>
                  <a:cubicBezTo>
                    <a:pt x="35927" y="26193"/>
                    <a:pt x="36191" y="26296"/>
                    <a:pt x="36474" y="26580"/>
                  </a:cubicBezTo>
                  <a:cubicBezTo>
                    <a:pt x="38947" y="29071"/>
                    <a:pt x="42036" y="30503"/>
                    <a:pt x="45331" y="31544"/>
                  </a:cubicBezTo>
                  <a:cubicBezTo>
                    <a:pt x="48895" y="32673"/>
                    <a:pt x="52484" y="33182"/>
                    <a:pt x="56090" y="33182"/>
                  </a:cubicBezTo>
                  <a:cubicBezTo>
                    <a:pt x="58955" y="33182"/>
                    <a:pt x="61831" y="32861"/>
                    <a:pt x="64716" y="32274"/>
                  </a:cubicBezTo>
                  <a:cubicBezTo>
                    <a:pt x="67004" y="31809"/>
                    <a:pt x="69229" y="31130"/>
                    <a:pt x="71314" y="30049"/>
                  </a:cubicBezTo>
                  <a:cubicBezTo>
                    <a:pt x="73056" y="29145"/>
                    <a:pt x="74583" y="27990"/>
                    <a:pt x="75613" y="26267"/>
                  </a:cubicBezTo>
                  <a:cubicBezTo>
                    <a:pt x="77454" y="23193"/>
                    <a:pt x="76831" y="19654"/>
                    <a:pt x="73941" y="17539"/>
                  </a:cubicBezTo>
                  <a:cubicBezTo>
                    <a:pt x="72923" y="16794"/>
                    <a:pt x="71723" y="16222"/>
                    <a:pt x="70528" y="15783"/>
                  </a:cubicBezTo>
                  <a:cubicBezTo>
                    <a:pt x="68481" y="15031"/>
                    <a:pt x="66383" y="14737"/>
                    <a:pt x="64264" y="14737"/>
                  </a:cubicBezTo>
                  <a:cubicBezTo>
                    <a:pt x="62983" y="14737"/>
                    <a:pt x="61694" y="14845"/>
                    <a:pt x="60406" y="15023"/>
                  </a:cubicBezTo>
                  <a:cubicBezTo>
                    <a:pt x="56741" y="15524"/>
                    <a:pt x="53294" y="16779"/>
                    <a:pt x="49933" y="18259"/>
                  </a:cubicBezTo>
                  <a:cubicBezTo>
                    <a:pt x="45947" y="20019"/>
                    <a:pt x="41984" y="21835"/>
                    <a:pt x="38009" y="23617"/>
                  </a:cubicBezTo>
                  <a:cubicBezTo>
                    <a:pt x="37478" y="23857"/>
                    <a:pt x="36925" y="24034"/>
                    <a:pt x="36375" y="24244"/>
                  </a:cubicBezTo>
                  <a:cubicBezTo>
                    <a:pt x="36146" y="23942"/>
                    <a:pt x="35976" y="23765"/>
                    <a:pt x="35847" y="23554"/>
                  </a:cubicBezTo>
                  <a:cubicBezTo>
                    <a:pt x="34327" y="21134"/>
                    <a:pt x="33710" y="18443"/>
                    <a:pt x="33662" y="15631"/>
                  </a:cubicBezTo>
                  <a:cubicBezTo>
                    <a:pt x="33625" y="13303"/>
                    <a:pt x="33803" y="10971"/>
                    <a:pt x="33769" y="8642"/>
                  </a:cubicBezTo>
                  <a:cubicBezTo>
                    <a:pt x="33751" y="7170"/>
                    <a:pt x="33710" y="5649"/>
                    <a:pt x="33341" y="4236"/>
                  </a:cubicBezTo>
                  <a:cubicBezTo>
                    <a:pt x="32946" y="2725"/>
                    <a:pt x="32013" y="1937"/>
                    <a:pt x="30785" y="1937"/>
                  </a:cubicBezTo>
                  <a:cubicBezTo>
                    <a:pt x="30295" y="1937"/>
                    <a:pt x="29758" y="2062"/>
                    <a:pt x="29190" y="2317"/>
                  </a:cubicBezTo>
                  <a:cubicBezTo>
                    <a:pt x="28212" y="2760"/>
                    <a:pt x="27234" y="3343"/>
                    <a:pt x="26463" y="4081"/>
                  </a:cubicBezTo>
                  <a:cubicBezTo>
                    <a:pt x="24891" y="5579"/>
                    <a:pt x="23440" y="7214"/>
                    <a:pt x="21964" y="8819"/>
                  </a:cubicBezTo>
                  <a:cubicBezTo>
                    <a:pt x="21337" y="9502"/>
                    <a:pt x="20780" y="10251"/>
                    <a:pt x="20189" y="10971"/>
                  </a:cubicBezTo>
                  <a:cubicBezTo>
                    <a:pt x="20064" y="10539"/>
                    <a:pt x="20130" y="10218"/>
                    <a:pt x="20230" y="9912"/>
                  </a:cubicBezTo>
                  <a:cubicBezTo>
                    <a:pt x="20595" y="8782"/>
                    <a:pt x="21020" y="7664"/>
                    <a:pt x="21326" y="6520"/>
                  </a:cubicBezTo>
                  <a:cubicBezTo>
                    <a:pt x="21724" y="5026"/>
                    <a:pt x="21953" y="3498"/>
                    <a:pt x="21485" y="1974"/>
                  </a:cubicBezTo>
                  <a:cubicBezTo>
                    <a:pt x="21113" y="753"/>
                    <a:pt x="20251" y="1"/>
                    <a:pt x="1915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5" name="Google Shape;2575;p42"/>
            <p:cNvSpPr/>
            <p:nvPr/>
          </p:nvSpPr>
          <p:spPr>
            <a:xfrm>
              <a:off x="6274225" y="4355325"/>
              <a:ext cx="707375" cy="633100"/>
            </a:xfrm>
            <a:custGeom>
              <a:avLst/>
              <a:gdLst/>
              <a:ahLst/>
              <a:cxnLst/>
              <a:rect l="l" t="t" r="r" b="b"/>
              <a:pathLst>
                <a:path w="28295" h="25324" extrusionOk="0">
                  <a:moveTo>
                    <a:pt x="4509" y="12150"/>
                  </a:moveTo>
                  <a:cubicBezTo>
                    <a:pt x="4747" y="12150"/>
                    <a:pt x="5000" y="12227"/>
                    <a:pt x="5278" y="12379"/>
                  </a:cubicBezTo>
                  <a:cubicBezTo>
                    <a:pt x="6053" y="12803"/>
                    <a:pt x="6333" y="13490"/>
                    <a:pt x="5935" y="14371"/>
                  </a:cubicBezTo>
                  <a:cubicBezTo>
                    <a:pt x="5282" y="15811"/>
                    <a:pt x="4595" y="17242"/>
                    <a:pt x="3809" y="18612"/>
                  </a:cubicBezTo>
                  <a:cubicBezTo>
                    <a:pt x="3433" y="19265"/>
                    <a:pt x="2791" y="19763"/>
                    <a:pt x="2307" y="20294"/>
                  </a:cubicBezTo>
                  <a:cubicBezTo>
                    <a:pt x="1484" y="19885"/>
                    <a:pt x="1366" y="19298"/>
                    <a:pt x="1374" y="18700"/>
                  </a:cubicBezTo>
                  <a:cubicBezTo>
                    <a:pt x="1407" y="16552"/>
                    <a:pt x="2049" y="14604"/>
                    <a:pt x="3333" y="12888"/>
                  </a:cubicBezTo>
                  <a:cubicBezTo>
                    <a:pt x="3708" y="12395"/>
                    <a:pt x="4083" y="12150"/>
                    <a:pt x="4509" y="12150"/>
                  </a:cubicBezTo>
                  <a:close/>
                  <a:moveTo>
                    <a:pt x="19194" y="15360"/>
                  </a:moveTo>
                  <a:cubicBezTo>
                    <a:pt x="19530" y="17150"/>
                    <a:pt x="19858" y="18637"/>
                    <a:pt x="20076" y="20143"/>
                  </a:cubicBezTo>
                  <a:cubicBezTo>
                    <a:pt x="20161" y="20759"/>
                    <a:pt x="20102" y="21435"/>
                    <a:pt x="19973" y="22051"/>
                  </a:cubicBezTo>
                  <a:cubicBezTo>
                    <a:pt x="19710" y="23347"/>
                    <a:pt x="19094" y="23899"/>
                    <a:pt x="18002" y="23899"/>
                  </a:cubicBezTo>
                  <a:cubicBezTo>
                    <a:pt x="17913" y="23899"/>
                    <a:pt x="17821" y="23896"/>
                    <a:pt x="17725" y="23889"/>
                  </a:cubicBezTo>
                  <a:cubicBezTo>
                    <a:pt x="16375" y="23785"/>
                    <a:pt x="15400" y="22948"/>
                    <a:pt x="15393" y="21671"/>
                  </a:cubicBezTo>
                  <a:cubicBezTo>
                    <a:pt x="15389" y="20899"/>
                    <a:pt x="15566" y="20088"/>
                    <a:pt x="15858" y="19375"/>
                  </a:cubicBezTo>
                  <a:cubicBezTo>
                    <a:pt x="16485" y="17840"/>
                    <a:pt x="17603" y="16656"/>
                    <a:pt x="19194" y="15360"/>
                  </a:cubicBezTo>
                  <a:close/>
                  <a:moveTo>
                    <a:pt x="23083" y="0"/>
                  </a:moveTo>
                  <a:cubicBezTo>
                    <a:pt x="22323" y="0"/>
                    <a:pt x="21533" y="260"/>
                    <a:pt x="20781" y="470"/>
                  </a:cubicBezTo>
                  <a:cubicBezTo>
                    <a:pt x="20593" y="518"/>
                    <a:pt x="20430" y="1017"/>
                    <a:pt x="20445" y="1304"/>
                  </a:cubicBezTo>
                  <a:cubicBezTo>
                    <a:pt x="20452" y="1441"/>
                    <a:pt x="20858" y="1640"/>
                    <a:pt x="21139" y="1662"/>
                  </a:cubicBezTo>
                  <a:cubicBezTo>
                    <a:pt x="21160" y="1664"/>
                    <a:pt x="21181" y="1665"/>
                    <a:pt x="21202" y="1665"/>
                  </a:cubicBezTo>
                  <a:cubicBezTo>
                    <a:pt x="21466" y="1665"/>
                    <a:pt x="21732" y="1525"/>
                    <a:pt x="22002" y="1467"/>
                  </a:cubicBezTo>
                  <a:cubicBezTo>
                    <a:pt x="22281" y="1400"/>
                    <a:pt x="22558" y="1368"/>
                    <a:pt x="22828" y="1368"/>
                  </a:cubicBezTo>
                  <a:cubicBezTo>
                    <a:pt x="24465" y="1368"/>
                    <a:pt x="25872" y="2534"/>
                    <a:pt x="26154" y="4238"/>
                  </a:cubicBezTo>
                  <a:cubicBezTo>
                    <a:pt x="26342" y="5382"/>
                    <a:pt x="26006" y="6404"/>
                    <a:pt x="25419" y="7353"/>
                  </a:cubicBezTo>
                  <a:cubicBezTo>
                    <a:pt x="24017" y="9622"/>
                    <a:pt x="21873" y="11135"/>
                    <a:pt x="19810" y="12969"/>
                  </a:cubicBezTo>
                  <a:cubicBezTo>
                    <a:pt x="19563" y="12338"/>
                    <a:pt x="19367" y="11947"/>
                    <a:pt x="19249" y="11534"/>
                  </a:cubicBezTo>
                  <a:cubicBezTo>
                    <a:pt x="18640" y="9441"/>
                    <a:pt x="18054" y="7342"/>
                    <a:pt x="17460" y="5242"/>
                  </a:cubicBezTo>
                  <a:cubicBezTo>
                    <a:pt x="17353" y="4865"/>
                    <a:pt x="17279" y="4463"/>
                    <a:pt x="17105" y="4113"/>
                  </a:cubicBezTo>
                  <a:cubicBezTo>
                    <a:pt x="16932" y="3778"/>
                    <a:pt x="16644" y="3616"/>
                    <a:pt x="16358" y="3616"/>
                  </a:cubicBezTo>
                  <a:cubicBezTo>
                    <a:pt x="16103" y="3616"/>
                    <a:pt x="15848" y="3745"/>
                    <a:pt x="15677" y="3995"/>
                  </a:cubicBezTo>
                  <a:cubicBezTo>
                    <a:pt x="15319" y="4519"/>
                    <a:pt x="15057" y="5116"/>
                    <a:pt x="14799" y="5710"/>
                  </a:cubicBezTo>
                  <a:cubicBezTo>
                    <a:pt x="13600" y="8426"/>
                    <a:pt x="12459" y="11176"/>
                    <a:pt x="11205" y="13870"/>
                  </a:cubicBezTo>
                  <a:cubicBezTo>
                    <a:pt x="10540" y="15305"/>
                    <a:pt x="9706" y="16659"/>
                    <a:pt x="8898" y="18025"/>
                  </a:cubicBezTo>
                  <a:cubicBezTo>
                    <a:pt x="8644" y="18460"/>
                    <a:pt x="8352" y="18947"/>
                    <a:pt x="7533" y="19088"/>
                  </a:cubicBezTo>
                  <a:cubicBezTo>
                    <a:pt x="7621" y="17992"/>
                    <a:pt x="7607" y="17003"/>
                    <a:pt x="7798" y="16054"/>
                  </a:cubicBezTo>
                  <a:cubicBezTo>
                    <a:pt x="8223" y="13969"/>
                    <a:pt x="8765" y="11910"/>
                    <a:pt x="9249" y="9832"/>
                  </a:cubicBezTo>
                  <a:cubicBezTo>
                    <a:pt x="9341" y="9449"/>
                    <a:pt x="9478" y="9043"/>
                    <a:pt x="9437" y="8670"/>
                  </a:cubicBezTo>
                  <a:cubicBezTo>
                    <a:pt x="9404" y="8390"/>
                    <a:pt x="9160" y="7962"/>
                    <a:pt x="8931" y="7917"/>
                  </a:cubicBezTo>
                  <a:cubicBezTo>
                    <a:pt x="8915" y="7914"/>
                    <a:pt x="8898" y="7913"/>
                    <a:pt x="8881" y="7913"/>
                  </a:cubicBezTo>
                  <a:cubicBezTo>
                    <a:pt x="8650" y="7913"/>
                    <a:pt x="8331" y="8153"/>
                    <a:pt x="8145" y="8397"/>
                  </a:cubicBezTo>
                  <a:cubicBezTo>
                    <a:pt x="7946" y="8663"/>
                    <a:pt x="7898" y="9039"/>
                    <a:pt x="7780" y="9364"/>
                  </a:cubicBezTo>
                  <a:cubicBezTo>
                    <a:pt x="7511" y="10139"/>
                    <a:pt x="7234" y="10906"/>
                    <a:pt x="6946" y="11718"/>
                  </a:cubicBezTo>
                  <a:cubicBezTo>
                    <a:pt x="6669" y="11578"/>
                    <a:pt x="6533" y="11523"/>
                    <a:pt x="6411" y="11441"/>
                  </a:cubicBezTo>
                  <a:cubicBezTo>
                    <a:pt x="5646" y="10979"/>
                    <a:pt x="4986" y="10743"/>
                    <a:pt x="4389" y="10743"/>
                  </a:cubicBezTo>
                  <a:cubicBezTo>
                    <a:pt x="3497" y="10743"/>
                    <a:pt x="2744" y="11270"/>
                    <a:pt x="1979" y="12364"/>
                  </a:cubicBezTo>
                  <a:cubicBezTo>
                    <a:pt x="1053" y="13681"/>
                    <a:pt x="436" y="15146"/>
                    <a:pt x="197" y="16733"/>
                  </a:cubicBezTo>
                  <a:cubicBezTo>
                    <a:pt x="60" y="17648"/>
                    <a:pt x="1" y="18556"/>
                    <a:pt x="104" y="19523"/>
                  </a:cubicBezTo>
                  <a:cubicBezTo>
                    <a:pt x="211" y="20494"/>
                    <a:pt x="717" y="21328"/>
                    <a:pt x="1761" y="21601"/>
                  </a:cubicBezTo>
                  <a:cubicBezTo>
                    <a:pt x="1917" y="21640"/>
                    <a:pt x="2065" y="21659"/>
                    <a:pt x="2207" y="21659"/>
                  </a:cubicBezTo>
                  <a:cubicBezTo>
                    <a:pt x="2934" y="21659"/>
                    <a:pt x="3491" y="21179"/>
                    <a:pt x="3957" y="20645"/>
                  </a:cubicBezTo>
                  <a:cubicBezTo>
                    <a:pt x="4669" y="19829"/>
                    <a:pt x="5282" y="18929"/>
                    <a:pt x="6020" y="17951"/>
                  </a:cubicBezTo>
                  <a:cubicBezTo>
                    <a:pt x="6079" y="18065"/>
                    <a:pt x="6116" y="18110"/>
                    <a:pt x="6119" y="18150"/>
                  </a:cubicBezTo>
                  <a:cubicBezTo>
                    <a:pt x="6245" y="19117"/>
                    <a:pt x="6112" y="20291"/>
                    <a:pt x="7348" y="20604"/>
                  </a:cubicBezTo>
                  <a:cubicBezTo>
                    <a:pt x="7509" y="20645"/>
                    <a:pt x="7662" y="20664"/>
                    <a:pt x="7805" y="20664"/>
                  </a:cubicBezTo>
                  <a:cubicBezTo>
                    <a:pt x="8764" y="20664"/>
                    <a:pt x="9355" y="19825"/>
                    <a:pt x="9839" y="19080"/>
                  </a:cubicBezTo>
                  <a:cubicBezTo>
                    <a:pt x="10758" y="17678"/>
                    <a:pt x="11625" y="16220"/>
                    <a:pt x="12352" y="14707"/>
                  </a:cubicBezTo>
                  <a:cubicBezTo>
                    <a:pt x="13441" y="12430"/>
                    <a:pt x="14386" y="10083"/>
                    <a:pt x="15400" y="7770"/>
                  </a:cubicBezTo>
                  <a:cubicBezTo>
                    <a:pt x="15600" y="7319"/>
                    <a:pt x="15840" y="6880"/>
                    <a:pt x="16175" y="6212"/>
                  </a:cubicBezTo>
                  <a:cubicBezTo>
                    <a:pt x="17017" y="8984"/>
                    <a:pt x="17758" y="11434"/>
                    <a:pt x="18533" y="14002"/>
                  </a:cubicBezTo>
                  <a:cubicBezTo>
                    <a:pt x="17751" y="14774"/>
                    <a:pt x="16906" y="15534"/>
                    <a:pt x="16138" y="16375"/>
                  </a:cubicBezTo>
                  <a:cubicBezTo>
                    <a:pt x="14976" y="17648"/>
                    <a:pt x="14212" y="19132"/>
                    <a:pt x="13980" y="20863"/>
                  </a:cubicBezTo>
                  <a:cubicBezTo>
                    <a:pt x="13681" y="23132"/>
                    <a:pt x="15083" y="24929"/>
                    <a:pt x="17404" y="25272"/>
                  </a:cubicBezTo>
                  <a:cubicBezTo>
                    <a:pt x="17632" y="25306"/>
                    <a:pt x="17852" y="25323"/>
                    <a:pt x="18063" y="25323"/>
                  </a:cubicBezTo>
                  <a:cubicBezTo>
                    <a:pt x="19831" y="25323"/>
                    <a:pt x="21024" y="24153"/>
                    <a:pt x="21390" y="22047"/>
                  </a:cubicBezTo>
                  <a:cubicBezTo>
                    <a:pt x="21711" y="20184"/>
                    <a:pt x="21283" y="18405"/>
                    <a:pt x="20855" y="16619"/>
                  </a:cubicBezTo>
                  <a:cubicBezTo>
                    <a:pt x="20674" y="15862"/>
                    <a:pt x="20482" y="15106"/>
                    <a:pt x="20316" y="14431"/>
                  </a:cubicBezTo>
                  <a:cubicBezTo>
                    <a:pt x="21892" y="13002"/>
                    <a:pt x="23382" y="11692"/>
                    <a:pt x="24825" y="10334"/>
                  </a:cubicBezTo>
                  <a:cubicBezTo>
                    <a:pt x="25999" y="9238"/>
                    <a:pt x="26895" y="7932"/>
                    <a:pt x="27375" y="6378"/>
                  </a:cubicBezTo>
                  <a:cubicBezTo>
                    <a:pt x="28294" y="3397"/>
                    <a:pt x="26390" y="293"/>
                    <a:pt x="23364" y="13"/>
                  </a:cubicBezTo>
                  <a:cubicBezTo>
                    <a:pt x="23271" y="4"/>
                    <a:pt x="23177" y="0"/>
                    <a:pt x="230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6" name="Google Shape;2576;p42"/>
            <p:cNvSpPr/>
            <p:nvPr/>
          </p:nvSpPr>
          <p:spPr>
            <a:xfrm>
              <a:off x="5820900" y="4608075"/>
              <a:ext cx="480025" cy="442900"/>
            </a:xfrm>
            <a:custGeom>
              <a:avLst/>
              <a:gdLst/>
              <a:ahLst/>
              <a:cxnLst/>
              <a:rect l="l" t="t" r="r" b="b"/>
              <a:pathLst>
                <a:path w="19201" h="17716" extrusionOk="0">
                  <a:moveTo>
                    <a:pt x="15666" y="1"/>
                  </a:moveTo>
                  <a:cubicBezTo>
                    <a:pt x="14850" y="1"/>
                    <a:pt x="14255" y="683"/>
                    <a:pt x="13787" y="1331"/>
                  </a:cubicBezTo>
                  <a:cubicBezTo>
                    <a:pt x="12927" y="2534"/>
                    <a:pt x="12196" y="3833"/>
                    <a:pt x="11410" y="5092"/>
                  </a:cubicBezTo>
                  <a:cubicBezTo>
                    <a:pt x="11189" y="5442"/>
                    <a:pt x="10971" y="5797"/>
                    <a:pt x="10595" y="6402"/>
                  </a:cubicBezTo>
                  <a:cubicBezTo>
                    <a:pt x="10554" y="5446"/>
                    <a:pt x="10580" y="4800"/>
                    <a:pt x="10488" y="4177"/>
                  </a:cubicBezTo>
                  <a:cubicBezTo>
                    <a:pt x="10274" y="2780"/>
                    <a:pt x="9466" y="2002"/>
                    <a:pt x="8467" y="2002"/>
                  </a:cubicBezTo>
                  <a:cubicBezTo>
                    <a:pt x="7917" y="2002"/>
                    <a:pt x="7308" y="2238"/>
                    <a:pt x="6709" y="2737"/>
                  </a:cubicBezTo>
                  <a:cubicBezTo>
                    <a:pt x="6178" y="3184"/>
                    <a:pt x="5716" y="3704"/>
                    <a:pt x="5336" y="4284"/>
                  </a:cubicBezTo>
                  <a:cubicBezTo>
                    <a:pt x="4672" y="5321"/>
                    <a:pt x="4104" y="6424"/>
                    <a:pt x="3495" y="7505"/>
                  </a:cubicBezTo>
                  <a:cubicBezTo>
                    <a:pt x="3321" y="7811"/>
                    <a:pt x="3148" y="8125"/>
                    <a:pt x="2834" y="8679"/>
                  </a:cubicBezTo>
                  <a:cubicBezTo>
                    <a:pt x="2705" y="7904"/>
                    <a:pt x="2701" y="7398"/>
                    <a:pt x="2521" y="6959"/>
                  </a:cubicBezTo>
                  <a:cubicBezTo>
                    <a:pt x="2244" y="6291"/>
                    <a:pt x="1908" y="5627"/>
                    <a:pt x="1465" y="5062"/>
                  </a:cubicBezTo>
                  <a:cubicBezTo>
                    <a:pt x="1386" y="4961"/>
                    <a:pt x="1162" y="4910"/>
                    <a:pt x="934" y="4910"/>
                  </a:cubicBezTo>
                  <a:cubicBezTo>
                    <a:pt x="739" y="4910"/>
                    <a:pt x="540" y="4947"/>
                    <a:pt x="425" y="5022"/>
                  </a:cubicBezTo>
                  <a:cubicBezTo>
                    <a:pt x="0" y="5291"/>
                    <a:pt x="281" y="5660"/>
                    <a:pt x="506" y="6029"/>
                  </a:cubicBezTo>
                  <a:cubicBezTo>
                    <a:pt x="830" y="6557"/>
                    <a:pt x="1185" y="7155"/>
                    <a:pt x="1251" y="7749"/>
                  </a:cubicBezTo>
                  <a:cubicBezTo>
                    <a:pt x="1351" y="8723"/>
                    <a:pt x="1292" y="9727"/>
                    <a:pt x="1185" y="10705"/>
                  </a:cubicBezTo>
                  <a:cubicBezTo>
                    <a:pt x="1048" y="11981"/>
                    <a:pt x="790" y="13247"/>
                    <a:pt x="594" y="14520"/>
                  </a:cubicBezTo>
                  <a:cubicBezTo>
                    <a:pt x="520" y="14985"/>
                    <a:pt x="557" y="15513"/>
                    <a:pt x="1126" y="15543"/>
                  </a:cubicBezTo>
                  <a:cubicBezTo>
                    <a:pt x="1133" y="15543"/>
                    <a:pt x="1139" y="15543"/>
                    <a:pt x="1146" y="15543"/>
                  </a:cubicBezTo>
                  <a:cubicBezTo>
                    <a:pt x="1419" y="15543"/>
                    <a:pt x="1744" y="15193"/>
                    <a:pt x="1978" y="14941"/>
                  </a:cubicBezTo>
                  <a:cubicBezTo>
                    <a:pt x="2137" y="14775"/>
                    <a:pt x="2155" y="14483"/>
                    <a:pt x="2248" y="14251"/>
                  </a:cubicBezTo>
                  <a:cubicBezTo>
                    <a:pt x="3045" y="12284"/>
                    <a:pt x="3783" y="10280"/>
                    <a:pt x="4672" y="8354"/>
                  </a:cubicBezTo>
                  <a:cubicBezTo>
                    <a:pt x="5274" y="7055"/>
                    <a:pt x="6048" y="5834"/>
                    <a:pt x="6823" y="4634"/>
                  </a:cubicBezTo>
                  <a:cubicBezTo>
                    <a:pt x="7215" y="4029"/>
                    <a:pt x="7735" y="3457"/>
                    <a:pt x="8746" y="3402"/>
                  </a:cubicBezTo>
                  <a:cubicBezTo>
                    <a:pt x="8879" y="3859"/>
                    <a:pt x="9100" y="4306"/>
                    <a:pt x="9111" y="4756"/>
                  </a:cubicBezTo>
                  <a:cubicBezTo>
                    <a:pt x="9122" y="5498"/>
                    <a:pt x="9067" y="6239"/>
                    <a:pt x="8938" y="6970"/>
                  </a:cubicBezTo>
                  <a:cubicBezTo>
                    <a:pt x="8587" y="9018"/>
                    <a:pt x="8189" y="11059"/>
                    <a:pt x="7820" y="13103"/>
                  </a:cubicBezTo>
                  <a:cubicBezTo>
                    <a:pt x="7739" y="13561"/>
                    <a:pt x="7728" y="14055"/>
                    <a:pt x="8288" y="14203"/>
                  </a:cubicBezTo>
                  <a:cubicBezTo>
                    <a:pt x="8363" y="14222"/>
                    <a:pt x="8432" y="14231"/>
                    <a:pt x="8495" y="14231"/>
                  </a:cubicBezTo>
                  <a:cubicBezTo>
                    <a:pt x="8911" y="14231"/>
                    <a:pt x="9097" y="13842"/>
                    <a:pt x="9248" y="13483"/>
                  </a:cubicBezTo>
                  <a:cubicBezTo>
                    <a:pt x="9705" y="12384"/>
                    <a:pt x="10097" y="11258"/>
                    <a:pt x="10599" y="10184"/>
                  </a:cubicBezTo>
                  <a:cubicBezTo>
                    <a:pt x="11588" y="8081"/>
                    <a:pt x="12588" y="5981"/>
                    <a:pt x="13669" y="3926"/>
                  </a:cubicBezTo>
                  <a:cubicBezTo>
                    <a:pt x="14137" y="3025"/>
                    <a:pt x="14691" y="2125"/>
                    <a:pt x="15809" y="1453"/>
                  </a:cubicBezTo>
                  <a:cubicBezTo>
                    <a:pt x="15890" y="1855"/>
                    <a:pt x="15979" y="2040"/>
                    <a:pt x="15960" y="2217"/>
                  </a:cubicBezTo>
                  <a:cubicBezTo>
                    <a:pt x="15820" y="3693"/>
                    <a:pt x="15621" y="5166"/>
                    <a:pt x="15518" y="6645"/>
                  </a:cubicBezTo>
                  <a:cubicBezTo>
                    <a:pt x="15340" y="9155"/>
                    <a:pt x="15138" y="11675"/>
                    <a:pt x="15119" y="14188"/>
                  </a:cubicBezTo>
                  <a:cubicBezTo>
                    <a:pt x="15115" y="15019"/>
                    <a:pt x="15503" y="15930"/>
                    <a:pt x="15942" y="16668"/>
                  </a:cubicBezTo>
                  <a:cubicBezTo>
                    <a:pt x="16349" y="17349"/>
                    <a:pt x="17111" y="17716"/>
                    <a:pt x="17826" y="17716"/>
                  </a:cubicBezTo>
                  <a:cubicBezTo>
                    <a:pt x="18130" y="17716"/>
                    <a:pt x="18425" y="17650"/>
                    <a:pt x="18680" y="17513"/>
                  </a:cubicBezTo>
                  <a:cubicBezTo>
                    <a:pt x="18935" y="17377"/>
                    <a:pt x="19200" y="17008"/>
                    <a:pt x="19200" y="16742"/>
                  </a:cubicBezTo>
                  <a:cubicBezTo>
                    <a:pt x="19200" y="16557"/>
                    <a:pt x="18783" y="16236"/>
                    <a:pt x="18518" y="16203"/>
                  </a:cubicBezTo>
                  <a:cubicBezTo>
                    <a:pt x="16883" y="16015"/>
                    <a:pt x="16562" y="15830"/>
                    <a:pt x="16518" y="14159"/>
                  </a:cubicBezTo>
                  <a:cubicBezTo>
                    <a:pt x="16462" y="12192"/>
                    <a:pt x="16558" y="10206"/>
                    <a:pt x="16710" y="8243"/>
                  </a:cubicBezTo>
                  <a:cubicBezTo>
                    <a:pt x="16850" y="6417"/>
                    <a:pt x="17200" y="4612"/>
                    <a:pt x="17363" y="2789"/>
                  </a:cubicBezTo>
                  <a:cubicBezTo>
                    <a:pt x="17455" y="1752"/>
                    <a:pt x="17400" y="553"/>
                    <a:pt x="16263" y="117"/>
                  </a:cubicBezTo>
                  <a:cubicBezTo>
                    <a:pt x="16052" y="37"/>
                    <a:pt x="15853" y="1"/>
                    <a:pt x="1566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7" name="Google Shape;2577;p42"/>
            <p:cNvSpPr/>
            <p:nvPr/>
          </p:nvSpPr>
          <p:spPr>
            <a:xfrm>
              <a:off x="5222250" y="4568650"/>
              <a:ext cx="28425" cy="32950"/>
            </a:xfrm>
            <a:custGeom>
              <a:avLst/>
              <a:gdLst/>
              <a:ahLst/>
              <a:cxnLst/>
              <a:rect l="l" t="t" r="r" b="b"/>
              <a:pathLst>
                <a:path w="1137" h="1318" extrusionOk="0">
                  <a:moveTo>
                    <a:pt x="513" y="1"/>
                  </a:moveTo>
                  <a:cubicBezTo>
                    <a:pt x="281" y="314"/>
                    <a:pt x="0" y="510"/>
                    <a:pt x="19" y="724"/>
                  </a:cubicBezTo>
                  <a:cubicBezTo>
                    <a:pt x="37" y="934"/>
                    <a:pt x="329" y="1126"/>
                    <a:pt x="502" y="1318"/>
                  </a:cubicBezTo>
                  <a:cubicBezTo>
                    <a:pt x="712" y="1108"/>
                    <a:pt x="1000" y="923"/>
                    <a:pt x="1093" y="668"/>
                  </a:cubicBezTo>
                  <a:cubicBezTo>
                    <a:pt x="1137" y="554"/>
                    <a:pt x="779" y="296"/>
                    <a:pt x="51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 name="Cloud Callout 5">
            <a:extLst>
              <a:ext uri="{FF2B5EF4-FFF2-40B4-BE49-F238E27FC236}">
                <a16:creationId xmlns:a16="http://schemas.microsoft.com/office/drawing/2014/main" xmlns="" id="{1A611C1E-DC87-F34C-9F7C-38BD06F9E1DF}"/>
              </a:ext>
            </a:extLst>
          </p:cNvPr>
          <p:cNvSpPr/>
          <p:nvPr/>
        </p:nvSpPr>
        <p:spPr>
          <a:xfrm>
            <a:off x="520263" y="473388"/>
            <a:ext cx="4075592" cy="1851144"/>
          </a:xfrm>
          <a:prstGeom prst="cloudCallou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 </a:t>
            </a:r>
            <a:r>
              <a:rPr lang="x-none" sz="3200" b="1" smtClean="0">
                <a:latin typeface="Times New Roman" panose="02020603050405020304" pitchFamily="18" charset="0"/>
                <a:cs typeface="Times New Roman" panose="02020603050405020304" pitchFamily="18" charset="0"/>
              </a:rPr>
              <a:t>đã </a:t>
            </a:r>
            <a:r>
              <a:rPr lang="x-none" sz="3200" b="1" dirty="0">
                <a:latin typeface="Times New Roman" panose="02020603050405020304" pitchFamily="18" charset="0"/>
                <a:cs typeface="Times New Roman" panose="02020603050405020304" pitchFamily="18" charset="0"/>
              </a:rPr>
              <a:t>dũng cảm cứu em bé là ai? </a:t>
            </a:r>
          </a:p>
        </p:txBody>
      </p:sp>
      <p:sp>
        <p:nvSpPr>
          <p:cNvPr id="7" name="Oval Callout 6">
            <a:extLst>
              <a:ext uri="{FF2B5EF4-FFF2-40B4-BE49-F238E27FC236}">
                <a16:creationId xmlns:a16="http://schemas.microsoft.com/office/drawing/2014/main" xmlns="" id="{B8B178F8-8B4D-DF43-8A71-CE171D267C43}"/>
              </a:ext>
            </a:extLst>
          </p:cNvPr>
          <p:cNvSpPr/>
          <p:nvPr/>
        </p:nvSpPr>
        <p:spPr>
          <a:xfrm>
            <a:off x="8202893" y="3704909"/>
            <a:ext cx="3920791" cy="1821588"/>
          </a:xfrm>
          <a:prstGeom prst="wedgeEllipseCallou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latin typeface="Times New Roman" panose="02020603050405020304" pitchFamily="18" charset="0"/>
                <a:cs typeface="Times New Roman" panose="02020603050405020304" pitchFamily="18" charset="0"/>
              </a:rPr>
              <a:t>Con người và hành động có gì đặc biệt?</a:t>
            </a:r>
          </a:p>
        </p:txBody>
      </p:sp>
      <p:sp>
        <p:nvSpPr>
          <p:cNvPr id="8" name="Right Arrow 7">
            <a:extLst>
              <a:ext uri="{FF2B5EF4-FFF2-40B4-BE49-F238E27FC236}">
                <a16:creationId xmlns:a16="http://schemas.microsoft.com/office/drawing/2014/main" xmlns="" id="{407674D4-BF52-E244-B012-4F52E474D59F}"/>
              </a:ext>
            </a:extLst>
          </p:cNvPr>
          <p:cNvSpPr/>
          <p:nvPr/>
        </p:nvSpPr>
        <p:spPr>
          <a:xfrm>
            <a:off x="4932388" y="2145325"/>
            <a:ext cx="2031121" cy="269631"/>
          </a:xfrm>
          <a:prstGeom prst="rightArrow">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sp>
        <p:nvSpPr>
          <p:cNvPr id="9" name="TextBox 8">
            <a:extLst>
              <a:ext uri="{FF2B5EF4-FFF2-40B4-BE49-F238E27FC236}">
                <a16:creationId xmlns:a16="http://schemas.microsoft.com/office/drawing/2014/main" xmlns="" id="{B1E0E5E3-271A-B347-B716-38EDD313DF92}"/>
              </a:ext>
            </a:extLst>
          </p:cNvPr>
          <p:cNvSpPr txBox="1"/>
          <p:nvPr/>
        </p:nvSpPr>
        <p:spPr>
          <a:xfrm>
            <a:off x="6948485" y="1252576"/>
            <a:ext cx="4938716" cy="584775"/>
          </a:xfrm>
          <a:prstGeom prst="rect">
            <a:avLst/>
          </a:prstGeom>
          <a:noFill/>
        </p:spPr>
        <p:txBody>
          <a:bodyPr wrap="square" rtlCol="0">
            <a:spAutoFit/>
          </a:bodyPr>
          <a:lstStyle/>
          <a:p>
            <a:pPr algn="just"/>
            <a:r>
              <a:rPr lang="en-US" sz="3200" b="1" dirty="0" err="1" smtClean="0">
                <a:latin typeface="Times New Roman" panose="02020603050405020304" pitchFamily="18" charset="0"/>
                <a:cs typeface="Times New Roman" panose="02020603050405020304" pitchFamily="18" charset="0"/>
              </a:rPr>
              <a:t>Là</a:t>
            </a:r>
            <a:r>
              <a:rPr lang="en-US" sz="3200" b="1" dirty="0" smtClean="0">
                <a:latin typeface="Times New Roman" panose="02020603050405020304" pitchFamily="18" charset="0"/>
                <a:cs typeface="Times New Roman" panose="02020603050405020304" pitchFamily="18" charset="0"/>
              </a:rPr>
              <a:t> n</a:t>
            </a:r>
            <a:r>
              <a:rPr lang="x-none" sz="3200" b="1" smtClean="0">
                <a:latin typeface="Times New Roman" panose="02020603050405020304" pitchFamily="18" charset="0"/>
                <a:cs typeface="Times New Roman" panose="02020603050405020304" pitchFamily="18" charset="0"/>
              </a:rPr>
              <a:t>gười </a:t>
            </a:r>
            <a:r>
              <a:rPr lang="x-none" sz="3200" b="1" dirty="0">
                <a:latin typeface="Times New Roman" panose="02020603050405020304" pitchFamily="18" charset="0"/>
                <a:cs typeface="Times New Roman" panose="02020603050405020304" pitchFamily="18" charset="0"/>
              </a:rPr>
              <a:t>bán </a:t>
            </a:r>
            <a:r>
              <a:rPr lang="x-none" sz="3200" b="1">
                <a:latin typeface="Times New Roman" panose="02020603050405020304" pitchFamily="18" charset="0"/>
                <a:cs typeface="Times New Roman" panose="02020603050405020304" pitchFamily="18" charset="0"/>
              </a:rPr>
              <a:t>bánh </a:t>
            </a:r>
            <a:r>
              <a:rPr lang="x-none" sz="3200" b="1" smtClean="0">
                <a:latin typeface="Times New Roman" panose="02020603050405020304" pitchFamily="18" charset="0"/>
                <a:cs typeface="Times New Roman" panose="02020603050405020304" pitchFamily="18" charset="0"/>
              </a:rPr>
              <a:t>giò</a:t>
            </a:r>
            <a:endParaRPr lang="x-none" sz="3200" b="1" dirty="0">
              <a:latin typeface="Times New Roman" panose="02020603050405020304" pitchFamily="18" charset="0"/>
              <a:cs typeface="Times New Roman" panose="02020603050405020304" pitchFamily="18" charset="0"/>
            </a:endParaRPr>
          </a:p>
        </p:txBody>
      </p:sp>
      <p:sp>
        <p:nvSpPr>
          <p:cNvPr id="171" name="Right Arrow 170">
            <a:extLst>
              <a:ext uri="{FF2B5EF4-FFF2-40B4-BE49-F238E27FC236}">
                <a16:creationId xmlns:a16="http://schemas.microsoft.com/office/drawing/2014/main" xmlns="" id="{7C6B1BAB-F3E0-F84D-91ED-E4D96DBCB372}"/>
              </a:ext>
            </a:extLst>
          </p:cNvPr>
          <p:cNvSpPr/>
          <p:nvPr/>
        </p:nvSpPr>
        <p:spPr>
          <a:xfrm rot="10800000">
            <a:off x="6574483" y="4581160"/>
            <a:ext cx="1602748" cy="269629"/>
          </a:xfrm>
          <a:prstGeom prst="rightArrow">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p>
        </p:txBody>
      </p:sp>
      <p:sp>
        <p:nvSpPr>
          <p:cNvPr id="10" name="TextBox 9">
            <a:extLst>
              <a:ext uri="{FF2B5EF4-FFF2-40B4-BE49-F238E27FC236}">
                <a16:creationId xmlns:a16="http://schemas.microsoft.com/office/drawing/2014/main" xmlns="" id="{D3900BCB-B3A6-4341-833A-CF0DE8B299A8}"/>
              </a:ext>
            </a:extLst>
          </p:cNvPr>
          <p:cNvSpPr txBox="1"/>
          <p:nvPr/>
        </p:nvSpPr>
        <p:spPr>
          <a:xfrm>
            <a:off x="394139" y="3410842"/>
            <a:ext cx="5707116" cy="304698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 L</a:t>
            </a:r>
            <a:r>
              <a:rPr lang="x-none" sz="3200" b="1" smtClean="0">
                <a:latin typeface="Times New Roman" panose="02020603050405020304" pitchFamily="18" charset="0"/>
                <a:cs typeface="Times New Roman" panose="02020603050405020304" pitchFamily="18" charset="0"/>
              </a:rPr>
              <a:t>à </a:t>
            </a:r>
            <a:r>
              <a:rPr lang="x-none" sz="3200" b="1">
                <a:latin typeface="Times New Roman" panose="02020603050405020304" pitchFamily="18" charset="0"/>
                <a:cs typeface="Times New Roman" panose="02020603050405020304" pitchFamily="18" charset="0"/>
              </a:rPr>
              <a:t>một thương binh nặng, chỉ còn </a:t>
            </a:r>
            <a:r>
              <a:rPr lang="vi-VN" sz="3200" b="1" dirty="0">
                <a:latin typeface="Times New Roman" panose="02020603050405020304" pitchFamily="18" charset="0"/>
                <a:cs typeface="Times New Roman" panose="02020603050405020304" pitchFamily="18" charset="0"/>
              </a:rPr>
              <a:t>một</a:t>
            </a:r>
            <a:r>
              <a:rPr lang="x-none" sz="3200" b="1">
                <a:latin typeface="Times New Roman" panose="02020603050405020304" pitchFamily="18" charset="0"/>
                <a:cs typeface="Times New Roman" panose="02020603050405020304" pitchFamily="18" charset="0"/>
              </a:rPr>
              <a:t> chân, khi rời quân ngũ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giò</a:t>
            </a:r>
            <a:r>
              <a:rPr lang="x-none" sz="3200" b="1">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algn="ctr"/>
            <a:r>
              <a:rPr lang="en-US" sz="3200" b="1" dirty="0" smtClean="0">
                <a:latin typeface="Times New Roman" panose="02020603050405020304" pitchFamily="18" charset="0"/>
                <a:cs typeface="Times New Roman" panose="02020603050405020304" pitchFamily="18" charset="0"/>
              </a:rPr>
              <a:t>- </a:t>
            </a:r>
            <a:r>
              <a:rPr lang="x-none" sz="3200" b="1" smtClean="0">
                <a:latin typeface="Times New Roman" panose="02020603050405020304" pitchFamily="18" charset="0"/>
                <a:cs typeface="Times New Roman" panose="02020603050405020304" pitchFamily="18" charset="0"/>
              </a:rPr>
              <a:t>Hành </a:t>
            </a:r>
            <a:r>
              <a:rPr lang="x-none" sz="3200" b="1" dirty="0">
                <a:latin typeface="Times New Roman" panose="02020603050405020304" pitchFamily="18" charset="0"/>
                <a:cs typeface="Times New Roman" panose="02020603050405020304" pitchFamily="18" charset="0"/>
              </a:rPr>
              <a:t>động cao đẹp dũng cảm dám xả thân, lao vào đám cháy cứu người.</a:t>
            </a:r>
          </a:p>
        </p:txBody>
      </p:sp>
      <p:sp>
        <p:nvSpPr>
          <p:cNvPr id="2" name="Right Arrow 1"/>
          <p:cNvSpPr/>
          <p:nvPr/>
        </p:nvSpPr>
        <p:spPr>
          <a:xfrm>
            <a:off x="4412291" y="1263199"/>
            <a:ext cx="2051436" cy="5352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ight Arrow 2"/>
          <p:cNvSpPr/>
          <p:nvPr/>
        </p:nvSpPr>
        <p:spPr>
          <a:xfrm rot="10800000">
            <a:off x="6948485" y="4263538"/>
            <a:ext cx="155117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19616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barn(inVertic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barn(inVertical)">
                                      <p:cBhvr>
                                        <p:cTn id="3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p:cNvSpPr txBox="1">
            <a:spLocks/>
          </p:cNvSpPr>
          <p:nvPr/>
        </p:nvSpPr>
        <p:spPr>
          <a:xfrm>
            <a:off x="1229710" y="391162"/>
            <a:ext cx="9869215" cy="14061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vi-VN" sz="3600" b="1" smtClean="0">
                <a:solidFill>
                  <a:srgbClr val="FF0000"/>
                </a:solidFill>
                <a:latin typeface="Times New Roman" pitchFamily="18" charset="0"/>
                <a:cs typeface="Times New Roman" pitchFamily="18" charset="0"/>
              </a:rPr>
              <a:t>Chi tiết nào </a:t>
            </a:r>
            <a:r>
              <a:rPr lang="en-US" sz="3600" b="1" smtClean="0">
                <a:solidFill>
                  <a:srgbClr val="FF0000"/>
                </a:solidFill>
                <a:latin typeface="Times New Roman" pitchFamily="18" charset="0"/>
                <a:cs typeface="Times New Roman" pitchFamily="18" charset="0"/>
              </a:rPr>
              <a:t>trong câu chuyện </a:t>
            </a:r>
            <a:r>
              <a:rPr lang="vi-VN" sz="3600" b="1" smtClean="0">
                <a:solidFill>
                  <a:srgbClr val="FF0000"/>
                </a:solidFill>
                <a:latin typeface="Times New Roman" pitchFamily="18" charset="0"/>
                <a:cs typeface="Times New Roman" pitchFamily="18" charset="0"/>
              </a:rPr>
              <a:t>gây bất ngờ cho người đọc?</a:t>
            </a:r>
            <a:endParaRPr lang="vi-VN" sz="3600" b="1" dirty="0">
              <a:solidFill>
                <a:srgbClr val="FF0000"/>
              </a:solidFill>
              <a:latin typeface="Times New Roman" pitchFamily="18" charset="0"/>
              <a:cs typeface="Times New Roman" pitchFamily="18" charset="0"/>
            </a:endParaRPr>
          </a:p>
        </p:txBody>
      </p:sp>
      <p:sp>
        <p:nvSpPr>
          <p:cNvPr id="17" name="Content Placeholder 2"/>
          <p:cNvSpPr txBox="1">
            <a:spLocks/>
          </p:cNvSpPr>
          <p:nvPr/>
        </p:nvSpPr>
        <p:spPr bwMode="auto">
          <a:xfrm>
            <a:off x="961698" y="1585913"/>
            <a:ext cx="1001110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20000"/>
              </a:spcBef>
              <a:buClr>
                <a:schemeClr val="accent1"/>
              </a:buClr>
              <a:buFont typeface="Wingdings" pitchFamily="2" charset="2"/>
              <a:buNone/>
            </a:pPr>
            <a:r>
              <a:rPr lang="en-US" altLang="en-US" sz="3600" b="1" dirty="0">
                <a:latin typeface="Times New Roman" pitchFamily="18" charset="0"/>
                <a:cs typeface="Times New Roman" pitchFamily="18" charset="0"/>
              </a:rPr>
              <a:t>    - </a:t>
            </a:r>
            <a:r>
              <a:rPr lang="vi-VN" altLang="en-US" sz="3600" b="1" dirty="0">
                <a:latin typeface="Times New Roman" pitchFamily="18" charset="0"/>
                <a:cs typeface="Times New Roman" pitchFamily="18" charset="0"/>
              </a:rPr>
              <a:t>Người ta cấp cứu cho người đàn ông bất ngờ phát hiện ra một cái chân </a:t>
            </a:r>
            <a:r>
              <a:rPr lang="en-US" altLang="en-US" sz="3600" b="1" dirty="0" err="1">
                <a:latin typeface="Times New Roman" pitchFamily="18" charset="0"/>
                <a:cs typeface="Times New Roman" pitchFamily="18" charset="0"/>
              </a:rPr>
              <a:t>gỗ</a:t>
            </a:r>
            <a:r>
              <a:rPr lang="vi-VN" altLang="en-US" sz="3600" b="1" dirty="0">
                <a:latin typeface="Times New Roman" pitchFamily="18" charset="0"/>
                <a:cs typeface="Times New Roman" pitchFamily="18" charset="0"/>
              </a:rPr>
              <a:t>. </a:t>
            </a:r>
            <a:endParaRPr lang="en-US" altLang="en-US" sz="3600" b="1" dirty="0">
              <a:latin typeface="Times New Roman" pitchFamily="18" charset="0"/>
              <a:cs typeface="Times New Roman" pitchFamily="18" charset="0"/>
            </a:endParaRPr>
          </a:p>
          <a:p>
            <a:pPr algn="just" eaLnBrk="1" hangingPunct="1">
              <a:spcBef>
                <a:spcPct val="20000"/>
              </a:spcBef>
              <a:buClr>
                <a:schemeClr val="accent1"/>
              </a:buClr>
              <a:buFont typeface="Wingdings" pitchFamily="2" charset="2"/>
              <a:buNone/>
            </a:pPr>
            <a:r>
              <a:rPr lang="en-US" altLang="en-US" sz="3600" b="1" dirty="0">
                <a:latin typeface="Times New Roman" pitchFamily="18" charset="0"/>
                <a:cs typeface="Times New Roman" pitchFamily="18" charset="0"/>
              </a:rPr>
              <a:t>  - </a:t>
            </a:r>
            <a:r>
              <a:rPr lang="vi-VN" altLang="en-US" sz="3600" b="1" dirty="0">
                <a:latin typeface="Times New Roman" pitchFamily="18" charset="0"/>
                <a:cs typeface="Times New Roman" pitchFamily="18" charset="0"/>
              </a:rPr>
              <a:t>Kiểm tra giấy tờ thì biết anh là </a:t>
            </a:r>
            <a:r>
              <a:rPr lang="en-US" altLang="en-US" sz="3600" b="1" dirty="0" err="1">
                <a:latin typeface="Times New Roman" pitchFamily="18" charset="0"/>
                <a:cs typeface="Times New Roman" pitchFamily="18" charset="0"/>
              </a:rPr>
              <a:t>một</a:t>
            </a:r>
            <a:r>
              <a:rPr lang="vi-VN" altLang="en-US" sz="3600" b="1" dirty="0">
                <a:latin typeface="Times New Roman" pitchFamily="18" charset="0"/>
                <a:cs typeface="Times New Roman" pitchFamily="18" charset="0"/>
              </a:rPr>
              <a:t> thương binh</a:t>
            </a:r>
            <a:r>
              <a:rPr lang="en-US" altLang="en-US" sz="3600" b="1" dirty="0">
                <a:latin typeface="Times New Roman" pitchFamily="18" charset="0"/>
                <a:cs typeface="Times New Roman" pitchFamily="18" charset="0"/>
              </a:rPr>
              <a:t>. </a:t>
            </a:r>
          </a:p>
          <a:p>
            <a:pPr algn="just" eaLnBrk="1" hangingPunct="1">
              <a:spcBef>
                <a:spcPct val="20000"/>
              </a:spcBef>
              <a:buClr>
                <a:schemeClr val="accent1"/>
              </a:buClr>
              <a:buFont typeface="Wingdings" pitchFamily="2" charset="2"/>
              <a:buNone/>
            </a:pPr>
            <a:r>
              <a:rPr lang="en-US" altLang="en-US" sz="3600" b="1" dirty="0">
                <a:latin typeface="Times New Roman" pitchFamily="18" charset="0"/>
                <a:cs typeface="Times New Roman" pitchFamily="18" charset="0"/>
              </a:rPr>
              <a:t>  - </a:t>
            </a:r>
            <a:r>
              <a:rPr lang="vi-VN" altLang="en-US" sz="3600" b="1" dirty="0">
                <a:latin typeface="Times New Roman" pitchFamily="18" charset="0"/>
                <a:cs typeface="Times New Roman" pitchFamily="18" charset="0"/>
              </a:rPr>
              <a:t>Để ý đến chiếc xe nằm lăn lóc bên vệ đường và những chiếc bánh giò tung tóe mới biết anh ta là người bán bánh giò.</a:t>
            </a:r>
            <a:endParaRPr lang="en-US" altLang="en-US" sz="3600" b="1" dirty="0">
              <a:latin typeface="Times New Roman" pitchFamily="18" charset="0"/>
              <a:cs typeface="Times New Roman" pitchFamily="18" charset="0"/>
            </a:endParaRPr>
          </a:p>
          <a:p>
            <a:pPr algn="ctr">
              <a:spcBef>
                <a:spcPct val="20000"/>
              </a:spcBef>
              <a:buFont typeface="Arial" charset="0"/>
              <a:buNone/>
            </a:pPr>
            <a:endParaRPr lang="en-US" altLang="en-US" sz="3600" dirty="0"/>
          </a:p>
        </p:txBody>
      </p:sp>
      <p:cxnSp>
        <p:nvCxnSpPr>
          <p:cNvPr id="18" name="Straight Connector 17"/>
          <p:cNvCxnSpPr/>
          <p:nvPr/>
        </p:nvCxnSpPr>
        <p:spPr>
          <a:xfrm>
            <a:off x="1100978" y="2719544"/>
            <a:ext cx="5433847" cy="0"/>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1030037" y="3883556"/>
            <a:ext cx="940655" cy="0"/>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6968349" y="3337020"/>
            <a:ext cx="4004451" cy="0"/>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1103605" y="5692638"/>
            <a:ext cx="3720643" cy="0"/>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0562885" y="5110632"/>
            <a:ext cx="342900" cy="0"/>
          </a:xfrm>
          <a:prstGeom prst="line">
            <a:avLst/>
          </a:prstGeom>
          <a:ln>
            <a:solidFill>
              <a:srgbClr val="0000FF"/>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3900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heet of paper background with kids on grass 829974 Vector Art at Vecteezy"/>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 name="Title 1"/>
          <p:cNvSpPr txBox="1">
            <a:spLocks/>
          </p:cNvSpPr>
          <p:nvPr/>
        </p:nvSpPr>
        <p:spPr>
          <a:xfrm>
            <a:off x="3276600" y="381000"/>
            <a:ext cx="5638800" cy="685800"/>
          </a:xfrm>
          <a:prstGeom prst="rect">
            <a:avLst/>
          </a:prstGeom>
        </p:spPr>
        <p:txBody>
          <a:bodyPr vert="horz" lIns="91440" tIns="45720" rIns="91440" bIns="45720" rtlCol="0" anchor="ctr">
            <a:normAutofit fontScale="90000" lnSpcReduction="10000"/>
          </a:bodyPr>
          <a:lstStyle/>
          <a:p>
            <a:pPr algn="ctr">
              <a:spcBef>
                <a:spcPct val="0"/>
              </a:spcBef>
              <a:defRPr/>
            </a:pPr>
            <a:r>
              <a:rPr lang="en-US" sz="4400" dirty="0" smtClean="0">
                <a:solidFill>
                  <a:srgbClr val="FF0000"/>
                </a:solidFill>
                <a:latin typeface="Times New Roman" pitchFamily="18" charset="0"/>
                <a:ea typeface="+mj-ea"/>
                <a:cs typeface="Times New Roman" pitchFamily="18" charset="0"/>
              </a:rPr>
              <a:t>KHỞI ĐỘNG</a:t>
            </a:r>
            <a:endParaRPr lang="en-US" sz="4400" dirty="0">
              <a:solidFill>
                <a:srgbClr val="FF000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711873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504301" y="99942"/>
            <a:ext cx="1498809" cy="523220"/>
          </a:xfrm>
          <a:prstGeom prst="rect">
            <a:avLst/>
          </a:prstGeom>
          <a:noFill/>
        </p:spPr>
        <p:txBody>
          <a:bodyPr wrap="square" rtlCol="0">
            <a:spAutoFit/>
          </a:bodyPr>
          <a:lstStyle/>
          <a:p>
            <a:r>
              <a:rPr lang="en-US" sz="2800" b="1" u="sng" dirty="0" err="1" smtClean="0">
                <a:solidFill>
                  <a:srgbClr val="FF0000"/>
                </a:solidFill>
                <a:latin typeface="Times New Roman" pitchFamily="18" charset="0"/>
                <a:cs typeface="Times New Roman" pitchFamily="18" charset="0"/>
              </a:rPr>
              <a:t>Tập</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đọc</a:t>
            </a:r>
            <a:endParaRPr lang="en-US" sz="2800" b="1" u="sng" dirty="0">
              <a:solidFill>
                <a:srgbClr val="FF0000"/>
              </a:solidFill>
              <a:latin typeface="Times New Roman" pitchFamily="18" charset="0"/>
              <a:cs typeface="Times New Roman" pitchFamily="18" charset="0"/>
            </a:endParaRPr>
          </a:p>
        </p:txBody>
      </p:sp>
      <p:sp>
        <p:nvSpPr>
          <p:cNvPr id="10" name="TextBox 9"/>
          <p:cNvSpPr txBox="1"/>
          <p:nvPr/>
        </p:nvSpPr>
        <p:spPr>
          <a:xfrm>
            <a:off x="4367002" y="699550"/>
            <a:ext cx="4545205" cy="584775"/>
          </a:xfrm>
          <a:prstGeom prst="rect">
            <a:avLst/>
          </a:prstGeom>
          <a:noFill/>
        </p:spPr>
        <p:txBody>
          <a:bodyPr wrap="square" rtlCol="0">
            <a:spAutoFit/>
          </a:bodyPr>
          <a:lstStyle/>
          <a:p>
            <a:r>
              <a:rPr lang="en-US" sz="3200" b="1" dirty="0">
                <a:solidFill>
                  <a:srgbClr val="0070C0"/>
                </a:solidFill>
                <a:latin typeface="VNI-Cooper" pitchFamily="2" charset="0"/>
              </a:rPr>
              <a:t>TIEÁNG RAO ÑEÂM</a:t>
            </a:r>
          </a:p>
        </p:txBody>
      </p:sp>
      <p:sp>
        <p:nvSpPr>
          <p:cNvPr id="11" name="Cloud Callout 10"/>
          <p:cNvSpPr/>
          <p:nvPr/>
        </p:nvSpPr>
        <p:spPr>
          <a:xfrm>
            <a:off x="1451812" y="1968138"/>
            <a:ext cx="9851188" cy="1371600"/>
          </a:xfrm>
          <a:prstGeom prst="cloudCallout">
            <a:avLst>
              <a:gd name="adj1" fmla="val -21677"/>
              <a:gd name="adj2" fmla="val 79671"/>
            </a:avLst>
          </a:prstGeom>
          <a:noFill/>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rtlCol="0" anchor="ctr"/>
          <a:lstStyle/>
          <a:p>
            <a:pPr algn="ctr"/>
            <a:endParaRPr lang="en-US"/>
          </a:p>
        </p:txBody>
      </p:sp>
      <p:sp>
        <p:nvSpPr>
          <p:cNvPr id="12" name="TextBox 11"/>
          <p:cNvSpPr txBox="1"/>
          <p:nvPr/>
        </p:nvSpPr>
        <p:spPr>
          <a:xfrm>
            <a:off x="1701800" y="3723266"/>
            <a:ext cx="9601200" cy="1279462"/>
          </a:xfrm>
          <a:prstGeom prst="rect">
            <a:avLst/>
          </a:prstGeom>
        </p:spPr>
        <p:style>
          <a:lnRef idx="2">
            <a:schemeClr val="accent3"/>
          </a:lnRef>
          <a:fillRef idx="1">
            <a:schemeClr val="lt1"/>
          </a:fillRef>
          <a:effectRef idx="0">
            <a:schemeClr val="accent3"/>
          </a:effectRef>
          <a:fontRef idx="minor">
            <a:schemeClr val="dk1"/>
          </a:fontRef>
        </p:style>
        <p:txBody>
          <a:bodyPr wrap="square" lIns="108847" tIns="54424" rIns="108847" bIns="54424" rtlCol="0">
            <a:spAutoFit/>
          </a:bodyPr>
          <a:lstStyle/>
          <a:p>
            <a:r>
              <a:rPr lang="en-US" sz="3800" dirty="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Ca</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ngợi</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hành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động</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dũng</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cảm</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cứu</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người</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của</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anh</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thương</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binh</a:t>
            </a:r>
            <a:r>
              <a:rPr lang="en-US" sz="3800" dirty="0" smtClean="0">
                <a:latin typeface="Times New Roman" pitchFamily="18" charset="0"/>
                <a:cs typeface="Times New Roman" pitchFamily="18" charset="0"/>
              </a:rPr>
              <a:t>.</a:t>
            </a:r>
            <a:endParaRPr lang="en-US" sz="3800" dirty="0">
              <a:latin typeface="Times New Roman" pitchFamily="18" charset="0"/>
              <a:cs typeface="Times New Roman" pitchFamily="18" charset="0"/>
            </a:endParaRPr>
          </a:p>
        </p:txBody>
      </p:sp>
      <p:sp>
        <p:nvSpPr>
          <p:cNvPr id="13" name="TextBox 12"/>
          <p:cNvSpPr txBox="1"/>
          <p:nvPr/>
        </p:nvSpPr>
        <p:spPr>
          <a:xfrm>
            <a:off x="1783848" y="2233815"/>
            <a:ext cx="9601200" cy="694686"/>
          </a:xfrm>
          <a:prstGeom prst="rect">
            <a:avLst/>
          </a:prstGeom>
          <a:noFill/>
        </p:spPr>
        <p:txBody>
          <a:bodyPr wrap="square" lIns="108847" tIns="54424" rIns="108847" bIns="54424" rtlCol="0">
            <a:spAutoFit/>
          </a:bodyPr>
          <a:lstStyle/>
          <a:p>
            <a:r>
              <a:rPr lang="en-US" sz="3800" dirty="0">
                <a:latin typeface="Times New Roman" pitchFamily="18" charset="0"/>
                <a:cs typeface="Times New Roman" pitchFamily="18" charset="0"/>
              </a:rPr>
              <a:t>	</a:t>
            </a:r>
            <a:r>
              <a:rPr lang="en-US" sz="3800" dirty="0" err="1" smtClean="0">
                <a:latin typeface="Times New Roman" pitchFamily="18" charset="0"/>
                <a:cs typeface="Times New Roman" pitchFamily="18" charset="0"/>
              </a:rPr>
              <a:t>Bài</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văn</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ca</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ngợi</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ai</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và</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ca</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ngợi</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điều</a:t>
            </a:r>
            <a:r>
              <a:rPr lang="en-US" sz="3800" dirty="0" smtClean="0">
                <a:latin typeface="Times New Roman" pitchFamily="18" charset="0"/>
                <a:cs typeface="Times New Roman" pitchFamily="18" charset="0"/>
              </a:rPr>
              <a:t> </a:t>
            </a:r>
            <a:r>
              <a:rPr lang="en-US" sz="3800" dirty="0" err="1" smtClean="0">
                <a:latin typeface="Times New Roman" pitchFamily="18" charset="0"/>
                <a:cs typeface="Times New Roman" pitchFamily="18" charset="0"/>
              </a:rPr>
              <a:t>gì</a:t>
            </a:r>
            <a:r>
              <a:rPr lang="en-US" sz="3800" dirty="0" smtClean="0">
                <a:latin typeface="Times New Roman" pitchFamily="18" charset="0"/>
                <a:cs typeface="Times New Roman" pitchFamily="18" charset="0"/>
              </a:rPr>
              <a:t>?</a:t>
            </a:r>
            <a:endParaRPr lang="en-US" sz="3800" dirty="0">
              <a:latin typeface="Times New Roman" pitchFamily="18" charset="0"/>
              <a:cs typeface="Times New Roman" pitchFamily="18" charset="0"/>
            </a:endParaRPr>
          </a:p>
        </p:txBody>
      </p:sp>
      <p:sp>
        <p:nvSpPr>
          <p:cNvPr id="7" name="TextBox 6"/>
          <p:cNvSpPr txBox="1"/>
          <p:nvPr/>
        </p:nvSpPr>
        <p:spPr>
          <a:xfrm>
            <a:off x="5139812" y="2133169"/>
            <a:ext cx="2475187" cy="694686"/>
          </a:xfrm>
          <a:prstGeom prst="rect">
            <a:avLst/>
          </a:prstGeom>
          <a:noFill/>
        </p:spPr>
        <p:txBody>
          <a:bodyPr wrap="square" lIns="108847" tIns="54424" rIns="108847" bIns="54424" rtlCol="0">
            <a:spAutoFit/>
          </a:bodyPr>
          <a:lstStyle/>
          <a:p>
            <a:pPr algn="ctr"/>
            <a:r>
              <a:rPr lang="en-US" sz="3800" b="1" u="sng" dirty="0" err="1" smtClean="0">
                <a:solidFill>
                  <a:srgbClr val="FF0000"/>
                </a:solidFill>
                <a:latin typeface="Times New Roman" pitchFamily="18" charset="0"/>
                <a:cs typeface="Times New Roman" pitchFamily="18" charset="0"/>
              </a:rPr>
              <a:t>Nội</a:t>
            </a:r>
            <a:r>
              <a:rPr lang="en-US" sz="3800" b="1" u="sng" dirty="0" smtClean="0">
                <a:solidFill>
                  <a:srgbClr val="FF0000"/>
                </a:solidFill>
                <a:latin typeface="Times New Roman" pitchFamily="18" charset="0"/>
                <a:cs typeface="Times New Roman" pitchFamily="18" charset="0"/>
              </a:rPr>
              <a:t> dung</a:t>
            </a:r>
            <a:endParaRPr lang="en-US" sz="3800" b="1" u="sng" dirty="0">
              <a:solidFill>
                <a:srgbClr val="FF0000"/>
              </a:solidFill>
              <a:latin typeface="Times New Roman" pitchFamily="18" charset="0"/>
              <a:cs typeface="Times New Roman" pitchFamily="18" charset="0"/>
            </a:endParaRPr>
          </a:p>
        </p:txBody>
      </p:sp>
      <p:sp>
        <p:nvSpPr>
          <p:cNvPr id="8" name="Title 1"/>
          <p:cNvSpPr txBox="1">
            <a:spLocks/>
          </p:cNvSpPr>
          <p:nvPr/>
        </p:nvSpPr>
        <p:spPr>
          <a:xfrm>
            <a:off x="6182240" y="1130285"/>
            <a:ext cx="4932441" cy="709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itchFamily="18" charset="0"/>
                <a:cs typeface="Times New Roman" pitchFamily="18" charset="0"/>
              </a:rPr>
              <a:t>Theo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99978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3" grpId="0"/>
      <p:bldP spid="13" grpId="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Shape 6837"/>
        <p:cNvGrpSpPr/>
        <p:nvPr/>
      </p:nvGrpSpPr>
      <p:grpSpPr>
        <a:xfrm>
          <a:off x="0" y="0"/>
          <a:ext cx="0" cy="0"/>
          <a:chOff x="0" y="0"/>
          <a:chExt cx="0" cy="0"/>
        </a:xfrm>
      </p:grpSpPr>
      <p:sp>
        <p:nvSpPr>
          <p:cNvPr id="6838" name="Google Shape;6838;p68"/>
          <p:cNvSpPr txBox="1">
            <a:spLocks noGrp="1"/>
          </p:cNvSpPr>
          <p:nvPr>
            <p:ph type="title"/>
          </p:nvPr>
        </p:nvSpPr>
        <p:spPr>
          <a:xfrm>
            <a:off x="1520827" y="1339959"/>
            <a:ext cx="8702303" cy="3090421"/>
          </a:xfrm>
          <a:prstGeom prst="rect">
            <a:avLst/>
          </a:prstGeom>
        </p:spPr>
        <p:txBody>
          <a:bodyPr spcFirstLastPara="1" vert="horz" wrap="square" lIns="0" tIns="0" rIns="0" bIns="0" rtlCol="0" anchor="ctr" anchorCtr="0">
            <a:noAutofit/>
          </a:bodyPr>
          <a:lstStyle/>
          <a:p>
            <a:r>
              <a:rPr lang="vi-VN" sz="7200" dirty="0" smtClean="0"/>
              <a:t>  Luyện </a:t>
            </a:r>
            <a:r>
              <a:rPr lang="vi-VN" sz="7200" dirty="0"/>
              <a:t>đọc diễn cảm</a:t>
            </a:r>
            <a:endParaRPr sz="7200" dirty="0"/>
          </a:p>
        </p:txBody>
      </p:sp>
      <p:grpSp>
        <p:nvGrpSpPr>
          <p:cNvPr id="6851" name="Google Shape;6851;p68"/>
          <p:cNvGrpSpPr/>
          <p:nvPr/>
        </p:nvGrpSpPr>
        <p:grpSpPr>
          <a:xfrm>
            <a:off x="9723219" y="5591433"/>
            <a:ext cx="180167" cy="161800"/>
            <a:chOff x="1681925" y="2289525"/>
            <a:chExt cx="135125" cy="121350"/>
          </a:xfrm>
        </p:grpSpPr>
        <p:sp>
          <p:nvSpPr>
            <p:cNvPr id="6852" name="Google Shape;6852;p68"/>
            <p:cNvSpPr/>
            <p:nvPr/>
          </p:nvSpPr>
          <p:spPr>
            <a:xfrm>
              <a:off x="1760450" y="2289525"/>
              <a:ext cx="56600" cy="59050"/>
            </a:xfrm>
            <a:custGeom>
              <a:avLst/>
              <a:gdLst/>
              <a:ahLst/>
              <a:cxnLst/>
              <a:rect l="l" t="t" r="r" b="b"/>
              <a:pathLst>
                <a:path w="2264" h="2362" extrusionOk="0">
                  <a:moveTo>
                    <a:pt x="1144" y="0"/>
                  </a:moveTo>
                  <a:cubicBezTo>
                    <a:pt x="452" y="0"/>
                    <a:pt x="14" y="466"/>
                    <a:pt x="9" y="1215"/>
                  </a:cubicBezTo>
                  <a:cubicBezTo>
                    <a:pt x="0" y="1857"/>
                    <a:pt x="446" y="2338"/>
                    <a:pt x="1052" y="2361"/>
                  </a:cubicBezTo>
                  <a:cubicBezTo>
                    <a:pt x="1062" y="2361"/>
                    <a:pt x="1072" y="2361"/>
                    <a:pt x="1081" y="2361"/>
                  </a:cubicBezTo>
                  <a:cubicBezTo>
                    <a:pt x="1676" y="2361"/>
                    <a:pt x="2209" y="1790"/>
                    <a:pt x="2239" y="1110"/>
                  </a:cubicBezTo>
                  <a:cubicBezTo>
                    <a:pt x="2264" y="501"/>
                    <a:pt x="1788" y="11"/>
                    <a:pt x="1162" y="0"/>
                  </a:cubicBezTo>
                  <a:cubicBezTo>
                    <a:pt x="1156" y="0"/>
                    <a:pt x="1150" y="0"/>
                    <a:pt x="11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53" name="Google Shape;6853;p68"/>
            <p:cNvSpPr/>
            <p:nvPr/>
          </p:nvSpPr>
          <p:spPr>
            <a:xfrm>
              <a:off x="1681925" y="2357175"/>
              <a:ext cx="61450" cy="53700"/>
            </a:xfrm>
            <a:custGeom>
              <a:avLst/>
              <a:gdLst/>
              <a:ahLst/>
              <a:cxnLst/>
              <a:rect l="l" t="t" r="r" b="b"/>
              <a:pathLst>
                <a:path w="2458" h="2148" extrusionOk="0">
                  <a:moveTo>
                    <a:pt x="1233" y="0"/>
                  </a:moveTo>
                  <a:cubicBezTo>
                    <a:pt x="531" y="0"/>
                    <a:pt x="28" y="450"/>
                    <a:pt x="15" y="1096"/>
                  </a:cubicBezTo>
                  <a:cubicBezTo>
                    <a:pt x="1" y="1691"/>
                    <a:pt x="515" y="2145"/>
                    <a:pt x="1213" y="2148"/>
                  </a:cubicBezTo>
                  <a:cubicBezTo>
                    <a:pt x="1215" y="2148"/>
                    <a:pt x="1217" y="2148"/>
                    <a:pt x="1219" y="2148"/>
                  </a:cubicBezTo>
                  <a:cubicBezTo>
                    <a:pt x="1941" y="2148"/>
                    <a:pt x="2450" y="1706"/>
                    <a:pt x="2452" y="1074"/>
                  </a:cubicBezTo>
                  <a:cubicBezTo>
                    <a:pt x="2458" y="523"/>
                    <a:pt x="1869" y="3"/>
                    <a:pt x="1246" y="0"/>
                  </a:cubicBezTo>
                  <a:cubicBezTo>
                    <a:pt x="1242" y="0"/>
                    <a:pt x="1237" y="0"/>
                    <a:pt x="123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6854" name="Google Shape;6854;p68"/>
          <p:cNvGrpSpPr/>
          <p:nvPr/>
        </p:nvGrpSpPr>
        <p:grpSpPr>
          <a:xfrm>
            <a:off x="9723219" y="4710038"/>
            <a:ext cx="833596" cy="876833"/>
            <a:chOff x="1027067" y="1510736"/>
            <a:chExt cx="625197" cy="657625"/>
          </a:xfrm>
        </p:grpSpPr>
        <p:sp>
          <p:nvSpPr>
            <p:cNvPr id="6855" name="Google Shape;6855;p68"/>
            <p:cNvSpPr/>
            <p:nvPr/>
          </p:nvSpPr>
          <p:spPr>
            <a:xfrm rot="1800044">
              <a:off x="1197348" y="1598395"/>
              <a:ext cx="348942" cy="517389"/>
            </a:xfrm>
            <a:custGeom>
              <a:avLst/>
              <a:gdLst/>
              <a:ahLst/>
              <a:cxnLst/>
              <a:rect l="l" t="t" r="r" b="b"/>
              <a:pathLst>
                <a:path w="13958" h="20696" extrusionOk="0">
                  <a:moveTo>
                    <a:pt x="9156" y="2333"/>
                  </a:moveTo>
                  <a:cubicBezTo>
                    <a:pt x="9163" y="2333"/>
                    <a:pt x="9171" y="2333"/>
                    <a:pt x="9178" y="2334"/>
                  </a:cubicBezTo>
                  <a:cubicBezTo>
                    <a:pt x="9237" y="2336"/>
                    <a:pt x="9289" y="2513"/>
                    <a:pt x="9389" y="2693"/>
                  </a:cubicBezTo>
                  <a:cubicBezTo>
                    <a:pt x="9196" y="2715"/>
                    <a:pt x="9062" y="2745"/>
                    <a:pt x="8945" y="2745"/>
                  </a:cubicBezTo>
                  <a:cubicBezTo>
                    <a:pt x="8913" y="2745"/>
                    <a:pt x="8882" y="2743"/>
                    <a:pt x="8852" y="2738"/>
                  </a:cubicBezTo>
                  <a:cubicBezTo>
                    <a:pt x="8808" y="2729"/>
                    <a:pt x="8750" y="2475"/>
                    <a:pt x="8766" y="2461"/>
                  </a:cubicBezTo>
                  <a:cubicBezTo>
                    <a:pt x="8886" y="2398"/>
                    <a:pt x="9024" y="2333"/>
                    <a:pt x="9156" y="2333"/>
                  </a:cubicBezTo>
                  <a:close/>
                  <a:moveTo>
                    <a:pt x="8810" y="3316"/>
                  </a:moveTo>
                  <a:cubicBezTo>
                    <a:pt x="8827" y="3415"/>
                    <a:pt x="8893" y="3565"/>
                    <a:pt x="8852" y="3606"/>
                  </a:cubicBezTo>
                  <a:cubicBezTo>
                    <a:pt x="8750" y="3711"/>
                    <a:pt x="8600" y="3772"/>
                    <a:pt x="8467" y="3850"/>
                  </a:cubicBezTo>
                  <a:lnTo>
                    <a:pt x="8310" y="3435"/>
                  </a:lnTo>
                  <a:lnTo>
                    <a:pt x="8810" y="3316"/>
                  </a:lnTo>
                  <a:close/>
                  <a:moveTo>
                    <a:pt x="11910" y="6310"/>
                  </a:moveTo>
                  <a:cubicBezTo>
                    <a:pt x="11951" y="6476"/>
                    <a:pt x="12029" y="6598"/>
                    <a:pt x="11990" y="6661"/>
                  </a:cubicBezTo>
                  <a:cubicBezTo>
                    <a:pt x="11960" y="6712"/>
                    <a:pt x="11853" y="6749"/>
                    <a:pt x="11775" y="6749"/>
                  </a:cubicBezTo>
                  <a:cubicBezTo>
                    <a:pt x="11752" y="6749"/>
                    <a:pt x="11731" y="6746"/>
                    <a:pt x="11716" y="6739"/>
                  </a:cubicBezTo>
                  <a:cubicBezTo>
                    <a:pt x="11649" y="6708"/>
                    <a:pt x="11613" y="6517"/>
                    <a:pt x="11619" y="6467"/>
                  </a:cubicBezTo>
                  <a:cubicBezTo>
                    <a:pt x="11627" y="6420"/>
                    <a:pt x="11760" y="6387"/>
                    <a:pt x="11910" y="6310"/>
                  </a:cubicBezTo>
                  <a:close/>
                  <a:moveTo>
                    <a:pt x="6837" y="6556"/>
                  </a:moveTo>
                  <a:cubicBezTo>
                    <a:pt x="6853" y="6556"/>
                    <a:pt x="6869" y="6560"/>
                    <a:pt x="6885" y="6570"/>
                  </a:cubicBezTo>
                  <a:cubicBezTo>
                    <a:pt x="6970" y="6622"/>
                    <a:pt x="7015" y="6744"/>
                    <a:pt x="7123" y="6902"/>
                  </a:cubicBezTo>
                  <a:cubicBezTo>
                    <a:pt x="6988" y="6931"/>
                    <a:pt x="6898" y="6993"/>
                    <a:pt x="6829" y="6993"/>
                  </a:cubicBezTo>
                  <a:cubicBezTo>
                    <a:pt x="6806" y="6993"/>
                    <a:pt x="6785" y="6986"/>
                    <a:pt x="6766" y="6968"/>
                  </a:cubicBezTo>
                  <a:cubicBezTo>
                    <a:pt x="6691" y="6899"/>
                    <a:pt x="6669" y="6769"/>
                    <a:pt x="6627" y="6667"/>
                  </a:cubicBezTo>
                  <a:cubicBezTo>
                    <a:pt x="6699" y="6635"/>
                    <a:pt x="6768" y="6556"/>
                    <a:pt x="6837" y="6556"/>
                  </a:cubicBezTo>
                  <a:close/>
                  <a:moveTo>
                    <a:pt x="12581" y="6792"/>
                  </a:moveTo>
                  <a:cubicBezTo>
                    <a:pt x="12588" y="6792"/>
                    <a:pt x="12595" y="6792"/>
                    <a:pt x="12601" y="6794"/>
                  </a:cubicBezTo>
                  <a:cubicBezTo>
                    <a:pt x="12679" y="6811"/>
                    <a:pt x="12726" y="6935"/>
                    <a:pt x="12845" y="7082"/>
                  </a:cubicBezTo>
                  <a:cubicBezTo>
                    <a:pt x="12683" y="7121"/>
                    <a:pt x="12566" y="7178"/>
                    <a:pt x="12491" y="7178"/>
                  </a:cubicBezTo>
                  <a:cubicBezTo>
                    <a:pt x="12476" y="7178"/>
                    <a:pt x="12463" y="7175"/>
                    <a:pt x="12452" y="7170"/>
                  </a:cubicBezTo>
                  <a:cubicBezTo>
                    <a:pt x="12383" y="7140"/>
                    <a:pt x="12363" y="6993"/>
                    <a:pt x="12322" y="6902"/>
                  </a:cubicBezTo>
                  <a:cubicBezTo>
                    <a:pt x="12408" y="6864"/>
                    <a:pt x="12507" y="6792"/>
                    <a:pt x="12581" y="6792"/>
                  </a:cubicBezTo>
                  <a:close/>
                  <a:moveTo>
                    <a:pt x="6110" y="6902"/>
                  </a:moveTo>
                  <a:cubicBezTo>
                    <a:pt x="6126" y="6902"/>
                    <a:pt x="6141" y="6904"/>
                    <a:pt x="6154" y="6910"/>
                  </a:cubicBezTo>
                  <a:cubicBezTo>
                    <a:pt x="6237" y="6949"/>
                    <a:pt x="6276" y="7082"/>
                    <a:pt x="6384" y="7253"/>
                  </a:cubicBezTo>
                  <a:cubicBezTo>
                    <a:pt x="6236" y="7274"/>
                    <a:pt x="6133" y="7314"/>
                    <a:pt x="6062" y="7314"/>
                  </a:cubicBezTo>
                  <a:cubicBezTo>
                    <a:pt x="6038" y="7314"/>
                    <a:pt x="6017" y="7310"/>
                    <a:pt x="5999" y="7298"/>
                  </a:cubicBezTo>
                  <a:cubicBezTo>
                    <a:pt x="5930" y="7253"/>
                    <a:pt x="5872" y="7098"/>
                    <a:pt x="5900" y="7029"/>
                  </a:cubicBezTo>
                  <a:cubicBezTo>
                    <a:pt x="5923" y="6971"/>
                    <a:pt x="6027" y="6902"/>
                    <a:pt x="6110" y="6902"/>
                  </a:cubicBezTo>
                  <a:close/>
                  <a:moveTo>
                    <a:pt x="11219" y="7196"/>
                  </a:moveTo>
                  <a:cubicBezTo>
                    <a:pt x="11240" y="7196"/>
                    <a:pt x="11259" y="7199"/>
                    <a:pt x="11273" y="7206"/>
                  </a:cubicBezTo>
                  <a:cubicBezTo>
                    <a:pt x="11351" y="7239"/>
                    <a:pt x="11367" y="7400"/>
                    <a:pt x="11439" y="7569"/>
                  </a:cubicBezTo>
                  <a:cubicBezTo>
                    <a:pt x="11312" y="7589"/>
                    <a:pt x="11214" y="7636"/>
                    <a:pt x="11144" y="7636"/>
                  </a:cubicBezTo>
                  <a:cubicBezTo>
                    <a:pt x="11116" y="7636"/>
                    <a:pt x="11093" y="7629"/>
                    <a:pt x="11074" y="7610"/>
                  </a:cubicBezTo>
                  <a:cubicBezTo>
                    <a:pt x="11005" y="7544"/>
                    <a:pt x="10944" y="7381"/>
                    <a:pt x="10980" y="7309"/>
                  </a:cubicBezTo>
                  <a:cubicBezTo>
                    <a:pt x="11007" y="7251"/>
                    <a:pt x="11132" y="7196"/>
                    <a:pt x="11219" y="7196"/>
                  </a:cubicBezTo>
                  <a:close/>
                  <a:moveTo>
                    <a:pt x="7048" y="9454"/>
                  </a:moveTo>
                  <a:cubicBezTo>
                    <a:pt x="7056" y="9454"/>
                    <a:pt x="7062" y="9455"/>
                    <a:pt x="7067" y="9456"/>
                  </a:cubicBezTo>
                  <a:cubicBezTo>
                    <a:pt x="7109" y="9467"/>
                    <a:pt x="7175" y="9608"/>
                    <a:pt x="7145" y="9677"/>
                  </a:cubicBezTo>
                  <a:cubicBezTo>
                    <a:pt x="7112" y="9746"/>
                    <a:pt x="7006" y="9780"/>
                    <a:pt x="6862" y="9868"/>
                  </a:cubicBezTo>
                  <a:cubicBezTo>
                    <a:pt x="6835" y="9708"/>
                    <a:pt x="6779" y="9600"/>
                    <a:pt x="6818" y="9536"/>
                  </a:cubicBezTo>
                  <a:cubicBezTo>
                    <a:pt x="6852" y="9482"/>
                    <a:pt x="6988" y="9454"/>
                    <a:pt x="7048" y="9454"/>
                  </a:cubicBezTo>
                  <a:close/>
                  <a:moveTo>
                    <a:pt x="6285" y="10068"/>
                  </a:moveTo>
                  <a:cubicBezTo>
                    <a:pt x="6302" y="10068"/>
                    <a:pt x="6318" y="10070"/>
                    <a:pt x="6331" y="10073"/>
                  </a:cubicBezTo>
                  <a:cubicBezTo>
                    <a:pt x="6406" y="10092"/>
                    <a:pt x="6447" y="10222"/>
                    <a:pt x="6508" y="10300"/>
                  </a:cubicBezTo>
                  <a:lnTo>
                    <a:pt x="6459" y="10402"/>
                  </a:lnTo>
                  <a:cubicBezTo>
                    <a:pt x="6377" y="10406"/>
                    <a:pt x="6271" y="10425"/>
                    <a:pt x="6198" y="10425"/>
                  </a:cubicBezTo>
                  <a:cubicBezTo>
                    <a:pt x="6172" y="10425"/>
                    <a:pt x="6150" y="10423"/>
                    <a:pt x="6135" y="10416"/>
                  </a:cubicBezTo>
                  <a:cubicBezTo>
                    <a:pt x="6079" y="10391"/>
                    <a:pt x="6013" y="10225"/>
                    <a:pt x="6060" y="10159"/>
                  </a:cubicBezTo>
                  <a:cubicBezTo>
                    <a:pt x="6101" y="10104"/>
                    <a:pt x="6206" y="10068"/>
                    <a:pt x="6285" y="10068"/>
                  </a:cubicBezTo>
                  <a:close/>
                  <a:moveTo>
                    <a:pt x="6957" y="10334"/>
                  </a:moveTo>
                  <a:cubicBezTo>
                    <a:pt x="6971" y="10334"/>
                    <a:pt x="6982" y="10336"/>
                    <a:pt x="6987" y="10341"/>
                  </a:cubicBezTo>
                  <a:cubicBezTo>
                    <a:pt x="7067" y="10438"/>
                    <a:pt x="7117" y="10554"/>
                    <a:pt x="7125" y="10679"/>
                  </a:cubicBezTo>
                  <a:cubicBezTo>
                    <a:pt x="7125" y="10723"/>
                    <a:pt x="6968" y="10776"/>
                    <a:pt x="6804" y="10864"/>
                  </a:cubicBezTo>
                  <a:cubicBezTo>
                    <a:pt x="6760" y="10660"/>
                    <a:pt x="6705" y="10538"/>
                    <a:pt x="6721" y="10427"/>
                  </a:cubicBezTo>
                  <a:cubicBezTo>
                    <a:pt x="6731" y="10388"/>
                    <a:pt x="6886" y="10334"/>
                    <a:pt x="6957" y="10334"/>
                  </a:cubicBezTo>
                  <a:close/>
                  <a:moveTo>
                    <a:pt x="8444" y="12677"/>
                  </a:moveTo>
                  <a:cubicBezTo>
                    <a:pt x="8464" y="12677"/>
                    <a:pt x="8483" y="12681"/>
                    <a:pt x="8501" y="12691"/>
                  </a:cubicBezTo>
                  <a:cubicBezTo>
                    <a:pt x="8575" y="12732"/>
                    <a:pt x="8611" y="12851"/>
                    <a:pt x="8661" y="12934"/>
                  </a:cubicBezTo>
                  <a:lnTo>
                    <a:pt x="8606" y="13031"/>
                  </a:lnTo>
                  <a:cubicBezTo>
                    <a:pt x="8602" y="13031"/>
                    <a:pt x="8598" y="13031"/>
                    <a:pt x="8594" y="13031"/>
                  </a:cubicBezTo>
                  <a:cubicBezTo>
                    <a:pt x="8539" y="13031"/>
                    <a:pt x="8478" y="13041"/>
                    <a:pt x="8424" y="13041"/>
                  </a:cubicBezTo>
                  <a:cubicBezTo>
                    <a:pt x="8384" y="13041"/>
                    <a:pt x="8347" y="13035"/>
                    <a:pt x="8321" y="13014"/>
                  </a:cubicBezTo>
                  <a:cubicBezTo>
                    <a:pt x="8254" y="12962"/>
                    <a:pt x="8257" y="12829"/>
                    <a:pt x="8229" y="12732"/>
                  </a:cubicBezTo>
                  <a:cubicBezTo>
                    <a:pt x="8302" y="12719"/>
                    <a:pt x="8377" y="12677"/>
                    <a:pt x="8444" y="12677"/>
                  </a:cubicBezTo>
                  <a:close/>
                  <a:moveTo>
                    <a:pt x="5166" y="12981"/>
                  </a:moveTo>
                  <a:cubicBezTo>
                    <a:pt x="5202" y="13092"/>
                    <a:pt x="5271" y="13200"/>
                    <a:pt x="5266" y="13308"/>
                  </a:cubicBezTo>
                  <a:cubicBezTo>
                    <a:pt x="5266" y="13355"/>
                    <a:pt x="5119" y="13396"/>
                    <a:pt x="4959" y="13487"/>
                  </a:cubicBezTo>
                  <a:cubicBezTo>
                    <a:pt x="4931" y="13299"/>
                    <a:pt x="4895" y="13144"/>
                    <a:pt x="4912" y="13086"/>
                  </a:cubicBezTo>
                  <a:cubicBezTo>
                    <a:pt x="4931" y="13025"/>
                    <a:pt x="5078" y="13017"/>
                    <a:pt x="5166" y="12981"/>
                  </a:cubicBezTo>
                  <a:close/>
                  <a:moveTo>
                    <a:pt x="4227" y="13585"/>
                  </a:moveTo>
                  <a:cubicBezTo>
                    <a:pt x="4247" y="13585"/>
                    <a:pt x="4265" y="13588"/>
                    <a:pt x="4281" y="13595"/>
                  </a:cubicBezTo>
                  <a:cubicBezTo>
                    <a:pt x="4353" y="13626"/>
                    <a:pt x="4392" y="13753"/>
                    <a:pt x="4441" y="13836"/>
                  </a:cubicBezTo>
                  <a:lnTo>
                    <a:pt x="4392" y="13930"/>
                  </a:lnTo>
                  <a:cubicBezTo>
                    <a:pt x="4329" y="13930"/>
                    <a:pt x="4258" y="13946"/>
                    <a:pt x="4196" y="13946"/>
                  </a:cubicBezTo>
                  <a:cubicBezTo>
                    <a:pt x="4157" y="13946"/>
                    <a:pt x="4122" y="13939"/>
                    <a:pt x="4095" y="13919"/>
                  </a:cubicBezTo>
                  <a:cubicBezTo>
                    <a:pt x="4026" y="13866"/>
                    <a:pt x="4018" y="13739"/>
                    <a:pt x="3982" y="13642"/>
                  </a:cubicBezTo>
                  <a:cubicBezTo>
                    <a:pt x="4060" y="13625"/>
                    <a:pt x="4154" y="13585"/>
                    <a:pt x="4227" y="13585"/>
                  </a:cubicBezTo>
                  <a:close/>
                  <a:moveTo>
                    <a:pt x="5408" y="15270"/>
                  </a:moveTo>
                  <a:cubicBezTo>
                    <a:pt x="5433" y="15270"/>
                    <a:pt x="5457" y="15277"/>
                    <a:pt x="5476" y="15292"/>
                  </a:cubicBezTo>
                  <a:cubicBezTo>
                    <a:pt x="5556" y="15355"/>
                    <a:pt x="5590" y="15480"/>
                    <a:pt x="5684" y="15657"/>
                  </a:cubicBezTo>
                  <a:cubicBezTo>
                    <a:pt x="5554" y="15660"/>
                    <a:pt x="5452" y="15685"/>
                    <a:pt x="5380" y="15685"/>
                  </a:cubicBezTo>
                  <a:cubicBezTo>
                    <a:pt x="5343" y="15685"/>
                    <a:pt x="5314" y="15678"/>
                    <a:pt x="5294" y="15660"/>
                  </a:cubicBezTo>
                  <a:cubicBezTo>
                    <a:pt x="5230" y="15604"/>
                    <a:pt x="5222" y="15413"/>
                    <a:pt x="5235" y="15366"/>
                  </a:cubicBezTo>
                  <a:cubicBezTo>
                    <a:pt x="5246" y="15329"/>
                    <a:pt x="5332" y="15270"/>
                    <a:pt x="5408" y="15270"/>
                  </a:cubicBezTo>
                  <a:close/>
                  <a:moveTo>
                    <a:pt x="6088" y="15881"/>
                  </a:moveTo>
                  <a:cubicBezTo>
                    <a:pt x="6102" y="16044"/>
                    <a:pt x="6126" y="16196"/>
                    <a:pt x="6102" y="16246"/>
                  </a:cubicBezTo>
                  <a:cubicBezTo>
                    <a:pt x="6083" y="16284"/>
                    <a:pt x="5995" y="16345"/>
                    <a:pt x="5923" y="16345"/>
                  </a:cubicBezTo>
                  <a:cubicBezTo>
                    <a:pt x="5897" y="16345"/>
                    <a:pt x="5873" y="16336"/>
                    <a:pt x="5855" y="16315"/>
                  </a:cubicBezTo>
                  <a:cubicBezTo>
                    <a:pt x="5794" y="16241"/>
                    <a:pt x="5756" y="16086"/>
                    <a:pt x="5772" y="16025"/>
                  </a:cubicBezTo>
                  <a:cubicBezTo>
                    <a:pt x="5792" y="15967"/>
                    <a:pt x="5936" y="15942"/>
                    <a:pt x="6088" y="15881"/>
                  </a:cubicBezTo>
                  <a:close/>
                  <a:moveTo>
                    <a:pt x="4935" y="16177"/>
                  </a:moveTo>
                  <a:cubicBezTo>
                    <a:pt x="4953" y="16177"/>
                    <a:pt x="4968" y="16178"/>
                    <a:pt x="4978" y="16180"/>
                  </a:cubicBezTo>
                  <a:cubicBezTo>
                    <a:pt x="5033" y="16194"/>
                    <a:pt x="5128" y="16365"/>
                    <a:pt x="5069" y="16443"/>
                  </a:cubicBezTo>
                  <a:cubicBezTo>
                    <a:pt x="5009" y="16523"/>
                    <a:pt x="4873" y="16551"/>
                    <a:pt x="4710" y="16631"/>
                  </a:cubicBezTo>
                  <a:cubicBezTo>
                    <a:pt x="4682" y="16448"/>
                    <a:pt x="4596" y="16324"/>
                    <a:pt x="4663" y="16254"/>
                  </a:cubicBezTo>
                  <a:cubicBezTo>
                    <a:pt x="4717" y="16198"/>
                    <a:pt x="4856" y="16177"/>
                    <a:pt x="4935" y="16177"/>
                  </a:cubicBezTo>
                  <a:close/>
                  <a:moveTo>
                    <a:pt x="2673" y="17459"/>
                  </a:moveTo>
                  <a:cubicBezTo>
                    <a:pt x="2693" y="17459"/>
                    <a:pt x="2711" y="17462"/>
                    <a:pt x="2726" y="17469"/>
                  </a:cubicBezTo>
                  <a:cubicBezTo>
                    <a:pt x="2801" y="17500"/>
                    <a:pt x="2828" y="17641"/>
                    <a:pt x="2917" y="17815"/>
                  </a:cubicBezTo>
                  <a:cubicBezTo>
                    <a:pt x="2803" y="17817"/>
                    <a:pt x="2697" y="17822"/>
                    <a:pt x="2620" y="17822"/>
                  </a:cubicBezTo>
                  <a:cubicBezTo>
                    <a:pt x="2562" y="17822"/>
                    <a:pt x="2519" y="17819"/>
                    <a:pt x="2499" y="17810"/>
                  </a:cubicBezTo>
                  <a:cubicBezTo>
                    <a:pt x="2449" y="17790"/>
                    <a:pt x="2385" y="17624"/>
                    <a:pt x="2446" y="17558"/>
                  </a:cubicBezTo>
                  <a:cubicBezTo>
                    <a:pt x="2497" y="17505"/>
                    <a:pt x="2598" y="17459"/>
                    <a:pt x="2673" y="17459"/>
                  </a:cubicBezTo>
                  <a:close/>
                  <a:moveTo>
                    <a:pt x="1306" y="18374"/>
                  </a:moveTo>
                  <a:cubicBezTo>
                    <a:pt x="1337" y="18576"/>
                    <a:pt x="1389" y="18720"/>
                    <a:pt x="1356" y="18784"/>
                  </a:cubicBezTo>
                  <a:cubicBezTo>
                    <a:pt x="1333" y="18831"/>
                    <a:pt x="1220" y="18873"/>
                    <a:pt x="1139" y="18873"/>
                  </a:cubicBezTo>
                  <a:cubicBezTo>
                    <a:pt x="1115" y="18873"/>
                    <a:pt x="1094" y="18869"/>
                    <a:pt x="1079" y="18861"/>
                  </a:cubicBezTo>
                  <a:cubicBezTo>
                    <a:pt x="1016" y="18828"/>
                    <a:pt x="966" y="18662"/>
                    <a:pt x="983" y="18590"/>
                  </a:cubicBezTo>
                  <a:cubicBezTo>
                    <a:pt x="1002" y="18515"/>
                    <a:pt x="1135" y="18479"/>
                    <a:pt x="1306" y="18374"/>
                  </a:cubicBezTo>
                  <a:close/>
                  <a:moveTo>
                    <a:pt x="9758" y="1"/>
                  </a:moveTo>
                  <a:cubicBezTo>
                    <a:pt x="9693" y="1"/>
                    <a:pt x="9625" y="6"/>
                    <a:pt x="9555" y="18"/>
                  </a:cubicBezTo>
                  <a:cubicBezTo>
                    <a:pt x="9278" y="421"/>
                    <a:pt x="8988" y="820"/>
                    <a:pt x="8725" y="1232"/>
                  </a:cubicBezTo>
                  <a:cubicBezTo>
                    <a:pt x="8285" y="1921"/>
                    <a:pt x="7861" y="2619"/>
                    <a:pt x="7433" y="3313"/>
                  </a:cubicBezTo>
                  <a:cubicBezTo>
                    <a:pt x="7410" y="3449"/>
                    <a:pt x="7427" y="3612"/>
                    <a:pt x="7358" y="3720"/>
                  </a:cubicBezTo>
                  <a:cubicBezTo>
                    <a:pt x="6777" y="4638"/>
                    <a:pt x="6154" y="5532"/>
                    <a:pt x="5598" y="6465"/>
                  </a:cubicBezTo>
                  <a:cubicBezTo>
                    <a:pt x="4948" y="7555"/>
                    <a:pt x="4356" y="8678"/>
                    <a:pt x="3739" y="9785"/>
                  </a:cubicBezTo>
                  <a:cubicBezTo>
                    <a:pt x="3716" y="9829"/>
                    <a:pt x="3697" y="9876"/>
                    <a:pt x="3650" y="9987"/>
                  </a:cubicBezTo>
                  <a:cubicBezTo>
                    <a:pt x="4223" y="9633"/>
                    <a:pt x="4726" y="9312"/>
                    <a:pt x="5241" y="9008"/>
                  </a:cubicBezTo>
                  <a:cubicBezTo>
                    <a:pt x="6077" y="8512"/>
                    <a:pt x="6921" y="8025"/>
                    <a:pt x="7765" y="7538"/>
                  </a:cubicBezTo>
                  <a:cubicBezTo>
                    <a:pt x="7903" y="7461"/>
                    <a:pt x="8099" y="7375"/>
                    <a:pt x="8205" y="7361"/>
                  </a:cubicBezTo>
                  <a:cubicBezTo>
                    <a:pt x="8212" y="7360"/>
                    <a:pt x="8220" y="7360"/>
                    <a:pt x="8228" y="7360"/>
                  </a:cubicBezTo>
                  <a:cubicBezTo>
                    <a:pt x="8329" y="7360"/>
                    <a:pt x="8437" y="7439"/>
                    <a:pt x="8545" y="7483"/>
                  </a:cubicBezTo>
                  <a:cubicBezTo>
                    <a:pt x="8490" y="7588"/>
                    <a:pt x="8456" y="7746"/>
                    <a:pt x="8368" y="7801"/>
                  </a:cubicBezTo>
                  <a:cubicBezTo>
                    <a:pt x="7720" y="8177"/>
                    <a:pt x="7042" y="8510"/>
                    <a:pt x="6403" y="8902"/>
                  </a:cubicBezTo>
                  <a:cubicBezTo>
                    <a:pt x="5357" y="9547"/>
                    <a:pt x="4331" y="10217"/>
                    <a:pt x="3301" y="10889"/>
                  </a:cubicBezTo>
                  <a:cubicBezTo>
                    <a:pt x="3196" y="10956"/>
                    <a:pt x="3116" y="11083"/>
                    <a:pt x="3061" y="11199"/>
                  </a:cubicBezTo>
                  <a:cubicBezTo>
                    <a:pt x="2792" y="11761"/>
                    <a:pt x="2529" y="12328"/>
                    <a:pt x="2269" y="12895"/>
                  </a:cubicBezTo>
                  <a:cubicBezTo>
                    <a:pt x="2172" y="13114"/>
                    <a:pt x="2095" y="13338"/>
                    <a:pt x="1979" y="13626"/>
                  </a:cubicBezTo>
                  <a:cubicBezTo>
                    <a:pt x="2468" y="13285"/>
                    <a:pt x="2897" y="12981"/>
                    <a:pt x="3332" y="12688"/>
                  </a:cubicBezTo>
                  <a:cubicBezTo>
                    <a:pt x="3869" y="12328"/>
                    <a:pt x="4411" y="11977"/>
                    <a:pt x="4950" y="11622"/>
                  </a:cubicBezTo>
                  <a:cubicBezTo>
                    <a:pt x="4992" y="11592"/>
                    <a:pt x="5045" y="11573"/>
                    <a:pt x="5089" y="11545"/>
                  </a:cubicBezTo>
                  <a:cubicBezTo>
                    <a:pt x="5179" y="11493"/>
                    <a:pt x="5277" y="11446"/>
                    <a:pt x="5366" y="11446"/>
                  </a:cubicBezTo>
                  <a:cubicBezTo>
                    <a:pt x="5443" y="11446"/>
                    <a:pt x="5512" y="11481"/>
                    <a:pt x="5565" y="11578"/>
                  </a:cubicBezTo>
                  <a:cubicBezTo>
                    <a:pt x="5681" y="11788"/>
                    <a:pt x="5476" y="11888"/>
                    <a:pt x="5327" y="11993"/>
                  </a:cubicBezTo>
                  <a:cubicBezTo>
                    <a:pt x="4123" y="12818"/>
                    <a:pt x="2906" y="13629"/>
                    <a:pt x="1727" y="14486"/>
                  </a:cubicBezTo>
                  <a:cubicBezTo>
                    <a:pt x="1528" y="14633"/>
                    <a:pt x="1459" y="14973"/>
                    <a:pt x="1364" y="15239"/>
                  </a:cubicBezTo>
                  <a:cubicBezTo>
                    <a:pt x="1160" y="15828"/>
                    <a:pt x="980" y="16423"/>
                    <a:pt x="758" y="17107"/>
                  </a:cubicBezTo>
                  <a:cubicBezTo>
                    <a:pt x="1284" y="16683"/>
                    <a:pt x="1730" y="16304"/>
                    <a:pt x="2195" y="15939"/>
                  </a:cubicBezTo>
                  <a:cubicBezTo>
                    <a:pt x="2657" y="15574"/>
                    <a:pt x="3127" y="15209"/>
                    <a:pt x="3606" y="14857"/>
                  </a:cubicBezTo>
                  <a:cubicBezTo>
                    <a:pt x="3685" y="14796"/>
                    <a:pt x="3779" y="14721"/>
                    <a:pt x="3876" y="14721"/>
                  </a:cubicBezTo>
                  <a:cubicBezTo>
                    <a:pt x="3933" y="14721"/>
                    <a:pt x="3992" y="14748"/>
                    <a:pt x="4048" y="14821"/>
                  </a:cubicBezTo>
                  <a:cubicBezTo>
                    <a:pt x="4201" y="15020"/>
                    <a:pt x="4040" y="15125"/>
                    <a:pt x="3907" y="15233"/>
                  </a:cubicBezTo>
                  <a:cubicBezTo>
                    <a:pt x="2919" y="16022"/>
                    <a:pt x="1943" y="16813"/>
                    <a:pt x="949" y="17594"/>
                  </a:cubicBezTo>
                  <a:cubicBezTo>
                    <a:pt x="689" y="17796"/>
                    <a:pt x="504" y="18023"/>
                    <a:pt x="443" y="18360"/>
                  </a:cubicBezTo>
                  <a:cubicBezTo>
                    <a:pt x="307" y="19143"/>
                    <a:pt x="150" y="19918"/>
                    <a:pt x="0" y="20696"/>
                  </a:cubicBezTo>
                  <a:cubicBezTo>
                    <a:pt x="1046" y="19824"/>
                    <a:pt x="2247" y="19218"/>
                    <a:pt x="3465" y="18640"/>
                  </a:cubicBezTo>
                  <a:cubicBezTo>
                    <a:pt x="5006" y="17909"/>
                    <a:pt x="6555" y="17198"/>
                    <a:pt x="8099" y="16465"/>
                  </a:cubicBezTo>
                  <a:cubicBezTo>
                    <a:pt x="8454" y="16296"/>
                    <a:pt x="8752" y="16061"/>
                    <a:pt x="8747" y="15596"/>
                  </a:cubicBezTo>
                  <a:cubicBezTo>
                    <a:pt x="8744" y="15134"/>
                    <a:pt x="8412" y="14888"/>
                    <a:pt x="8047" y="14688"/>
                  </a:cubicBezTo>
                  <a:cubicBezTo>
                    <a:pt x="7961" y="14641"/>
                    <a:pt x="7875" y="14608"/>
                    <a:pt x="7784" y="14580"/>
                  </a:cubicBezTo>
                  <a:cubicBezTo>
                    <a:pt x="7441" y="14475"/>
                    <a:pt x="7095" y="14378"/>
                    <a:pt x="6708" y="14265"/>
                  </a:cubicBezTo>
                  <a:cubicBezTo>
                    <a:pt x="6838" y="14182"/>
                    <a:pt x="6932" y="14121"/>
                    <a:pt x="7031" y="14060"/>
                  </a:cubicBezTo>
                  <a:cubicBezTo>
                    <a:pt x="7892" y="13546"/>
                    <a:pt x="8808" y="13166"/>
                    <a:pt x="9754" y="12840"/>
                  </a:cubicBezTo>
                  <a:cubicBezTo>
                    <a:pt x="10172" y="12693"/>
                    <a:pt x="10556" y="12472"/>
                    <a:pt x="10897" y="12190"/>
                  </a:cubicBezTo>
                  <a:cubicBezTo>
                    <a:pt x="11259" y="11888"/>
                    <a:pt x="11146" y="11371"/>
                    <a:pt x="10745" y="11196"/>
                  </a:cubicBezTo>
                  <a:cubicBezTo>
                    <a:pt x="10343" y="11025"/>
                    <a:pt x="9901" y="10892"/>
                    <a:pt x="9469" y="10856"/>
                  </a:cubicBezTo>
                  <a:cubicBezTo>
                    <a:pt x="9274" y="10839"/>
                    <a:pt x="9077" y="10833"/>
                    <a:pt x="8880" y="10833"/>
                  </a:cubicBezTo>
                  <a:cubicBezTo>
                    <a:pt x="8474" y="10833"/>
                    <a:pt x="8066" y="10858"/>
                    <a:pt x="7662" y="10862"/>
                  </a:cubicBezTo>
                  <a:lnTo>
                    <a:pt x="7568" y="10864"/>
                  </a:lnTo>
                  <a:lnTo>
                    <a:pt x="7568" y="10864"/>
                  </a:lnTo>
                  <a:lnTo>
                    <a:pt x="7640" y="10798"/>
                  </a:lnTo>
                  <a:cubicBezTo>
                    <a:pt x="7734" y="10720"/>
                    <a:pt x="7825" y="10626"/>
                    <a:pt x="7931" y="10557"/>
                  </a:cubicBezTo>
                  <a:cubicBezTo>
                    <a:pt x="8658" y="10084"/>
                    <a:pt x="9380" y="9603"/>
                    <a:pt x="10119" y="9146"/>
                  </a:cubicBezTo>
                  <a:cubicBezTo>
                    <a:pt x="10994" y="8606"/>
                    <a:pt x="11896" y="8114"/>
                    <a:pt x="12753" y="7555"/>
                  </a:cubicBezTo>
                  <a:cubicBezTo>
                    <a:pt x="13105" y="7325"/>
                    <a:pt x="13409" y="7026"/>
                    <a:pt x="13647" y="6681"/>
                  </a:cubicBezTo>
                  <a:cubicBezTo>
                    <a:pt x="13957" y="6213"/>
                    <a:pt x="13752" y="5684"/>
                    <a:pt x="13221" y="5499"/>
                  </a:cubicBezTo>
                  <a:cubicBezTo>
                    <a:pt x="12870" y="5383"/>
                    <a:pt x="12504" y="5319"/>
                    <a:pt x="12134" y="5314"/>
                  </a:cubicBezTo>
                  <a:cubicBezTo>
                    <a:pt x="12076" y="5312"/>
                    <a:pt x="12018" y="5312"/>
                    <a:pt x="11960" y="5312"/>
                  </a:cubicBezTo>
                  <a:cubicBezTo>
                    <a:pt x="10862" y="5312"/>
                    <a:pt x="9773" y="5536"/>
                    <a:pt x="8763" y="5969"/>
                  </a:cubicBezTo>
                  <a:cubicBezTo>
                    <a:pt x="8647" y="6016"/>
                    <a:pt x="8550" y="6099"/>
                    <a:pt x="8448" y="6160"/>
                  </a:cubicBezTo>
                  <a:cubicBezTo>
                    <a:pt x="8418" y="6113"/>
                    <a:pt x="8390" y="6063"/>
                    <a:pt x="8362" y="6016"/>
                  </a:cubicBezTo>
                  <a:cubicBezTo>
                    <a:pt x="8553" y="5637"/>
                    <a:pt x="8744" y="5261"/>
                    <a:pt x="8943" y="4887"/>
                  </a:cubicBezTo>
                  <a:cubicBezTo>
                    <a:pt x="9336" y="4149"/>
                    <a:pt x="9751" y="3421"/>
                    <a:pt x="10119" y="2671"/>
                  </a:cubicBezTo>
                  <a:cubicBezTo>
                    <a:pt x="10385" y="2120"/>
                    <a:pt x="10626" y="1556"/>
                    <a:pt x="10617" y="914"/>
                  </a:cubicBezTo>
                  <a:cubicBezTo>
                    <a:pt x="10608" y="342"/>
                    <a:pt x="10269" y="1"/>
                    <a:pt x="975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856" name="Google Shape;6856;p68"/>
            <p:cNvSpPr/>
            <p:nvPr/>
          </p:nvSpPr>
          <p:spPr>
            <a:xfrm rot="1800044">
              <a:off x="1144935" y="1555281"/>
              <a:ext cx="309768" cy="491089"/>
            </a:xfrm>
            <a:custGeom>
              <a:avLst/>
              <a:gdLst/>
              <a:ahLst/>
              <a:cxnLst/>
              <a:rect l="l" t="t" r="r" b="b"/>
              <a:pathLst>
                <a:path w="12391" h="19644" extrusionOk="0">
                  <a:moveTo>
                    <a:pt x="5376" y="2454"/>
                  </a:moveTo>
                  <a:cubicBezTo>
                    <a:pt x="5391" y="2454"/>
                    <a:pt x="5402" y="2456"/>
                    <a:pt x="5407" y="2463"/>
                  </a:cubicBezTo>
                  <a:cubicBezTo>
                    <a:pt x="5479" y="2579"/>
                    <a:pt x="5520" y="2709"/>
                    <a:pt x="5531" y="2845"/>
                  </a:cubicBezTo>
                  <a:cubicBezTo>
                    <a:pt x="5534" y="2862"/>
                    <a:pt x="5422" y="2957"/>
                    <a:pt x="5332" y="2957"/>
                  </a:cubicBezTo>
                  <a:cubicBezTo>
                    <a:pt x="5307" y="2957"/>
                    <a:pt x="5284" y="2951"/>
                    <a:pt x="5266" y="2934"/>
                  </a:cubicBezTo>
                  <a:cubicBezTo>
                    <a:pt x="5174" y="2853"/>
                    <a:pt x="5130" y="2715"/>
                    <a:pt x="5028" y="2527"/>
                  </a:cubicBezTo>
                  <a:cubicBezTo>
                    <a:pt x="5182" y="2498"/>
                    <a:pt x="5316" y="2454"/>
                    <a:pt x="5376" y="2454"/>
                  </a:cubicBezTo>
                  <a:close/>
                  <a:moveTo>
                    <a:pt x="4607" y="2972"/>
                  </a:moveTo>
                  <a:cubicBezTo>
                    <a:pt x="4640" y="3119"/>
                    <a:pt x="4696" y="3260"/>
                    <a:pt x="4685" y="3401"/>
                  </a:cubicBezTo>
                  <a:cubicBezTo>
                    <a:pt x="4682" y="3454"/>
                    <a:pt x="4521" y="3495"/>
                    <a:pt x="4336" y="3595"/>
                  </a:cubicBezTo>
                  <a:cubicBezTo>
                    <a:pt x="4314" y="3360"/>
                    <a:pt x="4281" y="3155"/>
                    <a:pt x="4303" y="3091"/>
                  </a:cubicBezTo>
                  <a:cubicBezTo>
                    <a:pt x="4328" y="3025"/>
                    <a:pt x="4502" y="3011"/>
                    <a:pt x="4607" y="2972"/>
                  </a:cubicBezTo>
                  <a:close/>
                  <a:moveTo>
                    <a:pt x="5321" y="3479"/>
                  </a:moveTo>
                  <a:cubicBezTo>
                    <a:pt x="5340" y="3570"/>
                    <a:pt x="5423" y="3667"/>
                    <a:pt x="5374" y="3747"/>
                  </a:cubicBezTo>
                  <a:cubicBezTo>
                    <a:pt x="5321" y="3827"/>
                    <a:pt x="5197" y="3858"/>
                    <a:pt x="5008" y="3957"/>
                  </a:cubicBezTo>
                  <a:cubicBezTo>
                    <a:pt x="4995" y="3755"/>
                    <a:pt x="4909" y="3634"/>
                    <a:pt x="4992" y="3567"/>
                  </a:cubicBezTo>
                  <a:cubicBezTo>
                    <a:pt x="5075" y="3501"/>
                    <a:pt x="5210" y="3506"/>
                    <a:pt x="5321" y="3479"/>
                  </a:cubicBezTo>
                  <a:close/>
                  <a:moveTo>
                    <a:pt x="6483" y="6108"/>
                  </a:moveTo>
                  <a:cubicBezTo>
                    <a:pt x="6501" y="6108"/>
                    <a:pt x="6517" y="6110"/>
                    <a:pt x="6530" y="6116"/>
                  </a:cubicBezTo>
                  <a:cubicBezTo>
                    <a:pt x="6613" y="6152"/>
                    <a:pt x="6655" y="6282"/>
                    <a:pt x="6763" y="6456"/>
                  </a:cubicBezTo>
                  <a:cubicBezTo>
                    <a:pt x="6616" y="6478"/>
                    <a:pt x="6513" y="6525"/>
                    <a:pt x="6441" y="6525"/>
                  </a:cubicBezTo>
                  <a:cubicBezTo>
                    <a:pt x="6414" y="6525"/>
                    <a:pt x="6392" y="6518"/>
                    <a:pt x="6373" y="6503"/>
                  </a:cubicBezTo>
                  <a:cubicBezTo>
                    <a:pt x="6298" y="6445"/>
                    <a:pt x="6254" y="6304"/>
                    <a:pt x="6267" y="6207"/>
                  </a:cubicBezTo>
                  <a:cubicBezTo>
                    <a:pt x="6274" y="6170"/>
                    <a:pt x="6395" y="6108"/>
                    <a:pt x="6483" y="6108"/>
                  </a:cubicBezTo>
                  <a:close/>
                  <a:moveTo>
                    <a:pt x="6504" y="7047"/>
                  </a:moveTo>
                  <a:cubicBezTo>
                    <a:pt x="6539" y="7047"/>
                    <a:pt x="6572" y="7055"/>
                    <a:pt x="6594" y="7079"/>
                  </a:cubicBezTo>
                  <a:cubicBezTo>
                    <a:pt x="6666" y="7153"/>
                    <a:pt x="6707" y="7297"/>
                    <a:pt x="6702" y="7408"/>
                  </a:cubicBezTo>
                  <a:cubicBezTo>
                    <a:pt x="6696" y="7455"/>
                    <a:pt x="6530" y="7485"/>
                    <a:pt x="6361" y="7560"/>
                  </a:cubicBezTo>
                  <a:cubicBezTo>
                    <a:pt x="6334" y="7358"/>
                    <a:pt x="6292" y="7234"/>
                    <a:pt x="6317" y="7120"/>
                  </a:cubicBezTo>
                  <a:cubicBezTo>
                    <a:pt x="6321" y="7095"/>
                    <a:pt x="6420" y="7047"/>
                    <a:pt x="6504" y="7047"/>
                  </a:cubicBezTo>
                  <a:close/>
                  <a:moveTo>
                    <a:pt x="2096" y="7660"/>
                  </a:moveTo>
                  <a:cubicBezTo>
                    <a:pt x="2107" y="7660"/>
                    <a:pt x="2117" y="7661"/>
                    <a:pt x="2125" y="7662"/>
                  </a:cubicBezTo>
                  <a:cubicBezTo>
                    <a:pt x="2183" y="7676"/>
                    <a:pt x="2208" y="7837"/>
                    <a:pt x="2277" y="8003"/>
                  </a:cubicBezTo>
                  <a:cubicBezTo>
                    <a:pt x="2139" y="8017"/>
                    <a:pt x="2012" y="8042"/>
                    <a:pt x="1934" y="8042"/>
                  </a:cubicBezTo>
                  <a:cubicBezTo>
                    <a:pt x="1909" y="8042"/>
                    <a:pt x="1890" y="8039"/>
                    <a:pt x="1876" y="8033"/>
                  </a:cubicBezTo>
                  <a:cubicBezTo>
                    <a:pt x="1821" y="8008"/>
                    <a:pt x="1749" y="7831"/>
                    <a:pt x="1818" y="7759"/>
                  </a:cubicBezTo>
                  <a:cubicBezTo>
                    <a:pt x="1878" y="7697"/>
                    <a:pt x="2021" y="7660"/>
                    <a:pt x="2096" y="7660"/>
                  </a:cubicBezTo>
                  <a:close/>
                  <a:moveTo>
                    <a:pt x="1186" y="8060"/>
                  </a:moveTo>
                  <a:cubicBezTo>
                    <a:pt x="1195" y="8060"/>
                    <a:pt x="1203" y="8060"/>
                    <a:pt x="1212" y="8061"/>
                  </a:cubicBezTo>
                  <a:cubicBezTo>
                    <a:pt x="1265" y="8064"/>
                    <a:pt x="1356" y="8302"/>
                    <a:pt x="1337" y="8324"/>
                  </a:cubicBezTo>
                  <a:cubicBezTo>
                    <a:pt x="1240" y="8407"/>
                    <a:pt x="1104" y="8448"/>
                    <a:pt x="924" y="8537"/>
                  </a:cubicBezTo>
                  <a:cubicBezTo>
                    <a:pt x="883" y="8360"/>
                    <a:pt x="811" y="8188"/>
                    <a:pt x="839" y="8174"/>
                  </a:cubicBezTo>
                  <a:cubicBezTo>
                    <a:pt x="941" y="8110"/>
                    <a:pt x="1068" y="8060"/>
                    <a:pt x="1186" y="8060"/>
                  </a:cubicBezTo>
                  <a:close/>
                  <a:moveTo>
                    <a:pt x="1586" y="8758"/>
                  </a:moveTo>
                  <a:cubicBezTo>
                    <a:pt x="1619" y="8935"/>
                    <a:pt x="1702" y="9060"/>
                    <a:pt x="1644" y="9129"/>
                  </a:cubicBezTo>
                  <a:cubicBezTo>
                    <a:pt x="1597" y="9185"/>
                    <a:pt x="1470" y="9217"/>
                    <a:pt x="1389" y="9217"/>
                  </a:cubicBezTo>
                  <a:cubicBezTo>
                    <a:pt x="1370" y="9217"/>
                    <a:pt x="1354" y="9216"/>
                    <a:pt x="1342" y="9212"/>
                  </a:cubicBezTo>
                  <a:cubicBezTo>
                    <a:pt x="1281" y="9190"/>
                    <a:pt x="1184" y="9035"/>
                    <a:pt x="1237" y="8952"/>
                  </a:cubicBezTo>
                  <a:cubicBezTo>
                    <a:pt x="1287" y="8869"/>
                    <a:pt x="1422" y="8841"/>
                    <a:pt x="1586" y="8758"/>
                  </a:cubicBezTo>
                  <a:close/>
                  <a:moveTo>
                    <a:pt x="2109" y="12145"/>
                  </a:moveTo>
                  <a:cubicBezTo>
                    <a:pt x="2156" y="12145"/>
                    <a:pt x="2205" y="12300"/>
                    <a:pt x="2297" y="12463"/>
                  </a:cubicBezTo>
                  <a:cubicBezTo>
                    <a:pt x="2116" y="12502"/>
                    <a:pt x="1996" y="12547"/>
                    <a:pt x="1893" y="12547"/>
                  </a:cubicBezTo>
                  <a:cubicBezTo>
                    <a:pt x="1878" y="12547"/>
                    <a:pt x="1863" y="12546"/>
                    <a:pt x="1848" y="12543"/>
                  </a:cubicBezTo>
                  <a:cubicBezTo>
                    <a:pt x="1807" y="12535"/>
                    <a:pt x="1738" y="12305"/>
                    <a:pt x="1771" y="12272"/>
                  </a:cubicBezTo>
                  <a:cubicBezTo>
                    <a:pt x="1865" y="12195"/>
                    <a:pt x="1984" y="12148"/>
                    <a:pt x="2109" y="12145"/>
                  </a:cubicBezTo>
                  <a:close/>
                  <a:moveTo>
                    <a:pt x="2761" y="13210"/>
                  </a:moveTo>
                  <a:cubicBezTo>
                    <a:pt x="2771" y="13210"/>
                    <a:pt x="2781" y="13211"/>
                    <a:pt x="2789" y="13213"/>
                  </a:cubicBezTo>
                  <a:cubicBezTo>
                    <a:pt x="2861" y="13235"/>
                    <a:pt x="2903" y="13363"/>
                    <a:pt x="3022" y="13529"/>
                  </a:cubicBezTo>
                  <a:cubicBezTo>
                    <a:pt x="2859" y="13550"/>
                    <a:pt x="2731" y="13584"/>
                    <a:pt x="2652" y="13584"/>
                  </a:cubicBezTo>
                  <a:cubicBezTo>
                    <a:pt x="2628" y="13584"/>
                    <a:pt x="2608" y="13581"/>
                    <a:pt x="2593" y="13573"/>
                  </a:cubicBezTo>
                  <a:cubicBezTo>
                    <a:pt x="2526" y="13542"/>
                    <a:pt x="2518" y="13390"/>
                    <a:pt x="2488" y="13291"/>
                  </a:cubicBezTo>
                  <a:cubicBezTo>
                    <a:pt x="2575" y="13266"/>
                    <a:pt x="2687" y="13210"/>
                    <a:pt x="2761" y="13210"/>
                  </a:cubicBezTo>
                  <a:close/>
                  <a:moveTo>
                    <a:pt x="12391" y="1"/>
                  </a:moveTo>
                  <a:lnTo>
                    <a:pt x="12391" y="1"/>
                  </a:lnTo>
                  <a:cubicBezTo>
                    <a:pt x="11801" y="61"/>
                    <a:pt x="11331" y="366"/>
                    <a:pt x="10897" y="720"/>
                  </a:cubicBezTo>
                  <a:cubicBezTo>
                    <a:pt x="9532" y="1838"/>
                    <a:pt x="8686" y="3321"/>
                    <a:pt x="7977" y="4898"/>
                  </a:cubicBezTo>
                  <a:cubicBezTo>
                    <a:pt x="7795" y="5308"/>
                    <a:pt x="7629" y="5723"/>
                    <a:pt x="7454" y="6129"/>
                  </a:cubicBezTo>
                  <a:cubicBezTo>
                    <a:pt x="7360" y="6052"/>
                    <a:pt x="7297" y="5944"/>
                    <a:pt x="7269" y="5825"/>
                  </a:cubicBezTo>
                  <a:cubicBezTo>
                    <a:pt x="7067" y="5037"/>
                    <a:pt x="6901" y="4237"/>
                    <a:pt x="6669" y="3454"/>
                  </a:cubicBezTo>
                  <a:cubicBezTo>
                    <a:pt x="6489" y="2837"/>
                    <a:pt x="6314" y="2200"/>
                    <a:pt x="5999" y="1647"/>
                  </a:cubicBezTo>
                  <a:cubicBezTo>
                    <a:pt x="5769" y="1240"/>
                    <a:pt x="5434" y="1043"/>
                    <a:pt x="5087" y="1043"/>
                  </a:cubicBezTo>
                  <a:cubicBezTo>
                    <a:pt x="4741" y="1043"/>
                    <a:pt x="4384" y="1239"/>
                    <a:pt x="4109" y="1619"/>
                  </a:cubicBezTo>
                  <a:cubicBezTo>
                    <a:pt x="3694" y="2195"/>
                    <a:pt x="3561" y="2853"/>
                    <a:pt x="3523" y="3531"/>
                  </a:cubicBezTo>
                  <a:cubicBezTo>
                    <a:pt x="3445" y="5045"/>
                    <a:pt x="3664" y="6533"/>
                    <a:pt x="3907" y="8022"/>
                  </a:cubicBezTo>
                  <a:cubicBezTo>
                    <a:pt x="3962" y="8368"/>
                    <a:pt x="4018" y="8717"/>
                    <a:pt x="4068" y="9065"/>
                  </a:cubicBezTo>
                  <a:lnTo>
                    <a:pt x="3979" y="9101"/>
                  </a:lnTo>
                  <a:cubicBezTo>
                    <a:pt x="3777" y="8733"/>
                    <a:pt x="3581" y="8371"/>
                    <a:pt x="3373" y="8008"/>
                  </a:cubicBezTo>
                  <a:cubicBezTo>
                    <a:pt x="3071" y="7474"/>
                    <a:pt x="2806" y="6915"/>
                    <a:pt x="2446" y="6420"/>
                  </a:cubicBezTo>
                  <a:cubicBezTo>
                    <a:pt x="2224" y="6116"/>
                    <a:pt x="1918" y="5963"/>
                    <a:pt x="1605" y="5963"/>
                  </a:cubicBezTo>
                  <a:cubicBezTo>
                    <a:pt x="1329" y="5963"/>
                    <a:pt x="1048" y="6083"/>
                    <a:pt x="816" y="6323"/>
                  </a:cubicBezTo>
                  <a:cubicBezTo>
                    <a:pt x="573" y="6586"/>
                    <a:pt x="387" y="6893"/>
                    <a:pt x="269" y="7231"/>
                  </a:cubicBezTo>
                  <a:cubicBezTo>
                    <a:pt x="0" y="7997"/>
                    <a:pt x="47" y="8794"/>
                    <a:pt x="136" y="9588"/>
                  </a:cubicBezTo>
                  <a:cubicBezTo>
                    <a:pt x="410" y="11993"/>
                    <a:pt x="731" y="14384"/>
                    <a:pt x="1312" y="16736"/>
                  </a:cubicBezTo>
                  <a:cubicBezTo>
                    <a:pt x="1550" y="17698"/>
                    <a:pt x="1752" y="18675"/>
                    <a:pt x="1965" y="19644"/>
                  </a:cubicBezTo>
                  <a:cubicBezTo>
                    <a:pt x="2258" y="18938"/>
                    <a:pt x="2551" y="18232"/>
                    <a:pt x="2842" y="17530"/>
                  </a:cubicBezTo>
                  <a:lnTo>
                    <a:pt x="1771" y="14608"/>
                  </a:lnTo>
                  <a:cubicBezTo>
                    <a:pt x="1696" y="14411"/>
                    <a:pt x="1577" y="14223"/>
                    <a:pt x="1527" y="14024"/>
                  </a:cubicBezTo>
                  <a:cubicBezTo>
                    <a:pt x="1503" y="13913"/>
                    <a:pt x="1572" y="13780"/>
                    <a:pt x="1599" y="13659"/>
                  </a:cubicBezTo>
                  <a:cubicBezTo>
                    <a:pt x="1713" y="13722"/>
                    <a:pt x="1890" y="13761"/>
                    <a:pt x="1931" y="13858"/>
                  </a:cubicBezTo>
                  <a:cubicBezTo>
                    <a:pt x="2302" y="14724"/>
                    <a:pt x="2651" y="15601"/>
                    <a:pt x="3002" y="16475"/>
                  </a:cubicBezTo>
                  <a:cubicBezTo>
                    <a:pt x="3041" y="16569"/>
                    <a:pt x="3077" y="16669"/>
                    <a:pt x="3135" y="16827"/>
                  </a:cubicBezTo>
                  <a:lnTo>
                    <a:pt x="3592" y="15493"/>
                  </a:lnTo>
                  <a:cubicBezTo>
                    <a:pt x="3733" y="15095"/>
                    <a:pt x="3882" y="14702"/>
                    <a:pt x="4007" y="14295"/>
                  </a:cubicBezTo>
                  <a:cubicBezTo>
                    <a:pt x="4045" y="14176"/>
                    <a:pt x="4059" y="14018"/>
                    <a:pt x="4018" y="13908"/>
                  </a:cubicBezTo>
                  <a:cubicBezTo>
                    <a:pt x="3589" y="12757"/>
                    <a:pt x="3146" y="11608"/>
                    <a:pt x="2703" y="10463"/>
                  </a:cubicBezTo>
                  <a:cubicBezTo>
                    <a:pt x="2620" y="10247"/>
                    <a:pt x="2477" y="9998"/>
                    <a:pt x="2405" y="9832"/>
                  </a:cubicBezTo>
                  <a:cubicBezTo>
                    <a:pt x="2333" y="9666"/>
                    <a:pt x="2311" y="9472"/>
                    <a:pt x="2515" y="9408"/>
                  </a:cubicBezTo>
                  <a:cubicBezTo>
                    <a:pt x="2521" y="9407"/>
                    <a:pt x="2527" y="9406"/>
                    <a:pt x="2533" y="9406"/>
                  </a:cubicBezTo>
                  <a:cubicBezTo>
                    <a:pt x="2613" y="9406"/>
                    <a:pt x="2768" y="9541"/>
                    <a:pt x="2809" y="9641"/>
                  </a:cubicBezTo>
                  <a:cubicBezTo>
                    <a:pt x="3304" y="10809"/>
                    <a:pt x="3785" y="11987"/>
                    <a:pt x="4270" y="13158"/>
                  </a:cubicBezTo>
                  <a:cubicBezTo>
                    <a:pt x="4286" y="13208"/>
                    <a:pt x="4308" y="13255"/>
                    <a:pt x="4353" y="13363"/>
                  </a:cubicBezTo>
                  <a:cubicBezTo>
                    <a:pt x="4530" y="12961"/>
                    <a:pt x="4682" y="12613"/>
                    <a:pt x="4840" y="12264"/>
                  </a:cubicBezTo>
                  <a:cubicBezTo>
                    <a:pt x="5050" y="11802"/>
                    <a:pt x="5252" y="11332"/>
                    <a:pt x="5490" y="10886"/>
                  </a:cubicBezTo>
                  <a:cubicBezTo>
                    <a:pt x="5639" y="10609"/>
                    <a:pt x="5650" y="10355"/>
                    <a:pt x="5595" y="10059"/>
                  </a:cubicBezTo>
                  <a:cubicBezTo>
                    <a:pt x="5310" y="8576"/>
                    <a:pt x="5022" y="7090"/>
                    <a:pt x="4765" y="5595"/>
                  </a:cubicBezTo>
                  <a:cubicBezTo>
                    <a:pt x="4723" y="5374"/>
                    <a:pt x="4809" y="5128"/>
                    <a:pt x="4865" y="4898"/>
                  </a:cubicBezTo>
                  <a:cubicBezTo>
                    <a:pt x="4877" y="4852"/>
                    <a:pt x="5021" y="4806"/>
                    <a:pt x="5083" y="4806"/>
                  </a:cubicBezTo>
                  <a:cubicBezTo>
                    <a:pt x="5089" y="4806"/>
                    <a:pt x="5093" y="4806"/>
                    <a:pt x="5097" y="4807"/>
                  </a:cubicBezTo>
                  <a:cubicBezTo>
                    <a:pt x="5147" y="4812"/>
                    <a:pt x="5221" y="4920"/>
                    <a:pt x="5227" y="4989"/>
                  </a:cubicBezTo>
                  <a:cubicBezTo>
                    <a:pt x="5296" y="5573"/>
                    <a:pt x="5324" y="6165"/>
                    <a:pt x="5421" y="6744"/>
                  </a:cubicBezTo>
                  <a:cubicBezTo>
                    <a:pt x="5570" y="7632"/>
                    <a:pt x="5769" y="8509"/>
                    <a:pt x="5944" y="9392"/>
                  </a:cubicBezTo>
                  <a:cubicBezTo>
                    <a:pt x="5957" y="9497"/>
                    <a:pt x="5966" y="9602"/>
                    <a:pt x="5963" y="9707"/>
                  </a:cubicBezTo>
                  <a:lnTo>
                    <a:pt x="6101" y="9691"/>
                  </a:lnTo>
                  <a:cubicBezTo>
                    <a:pt x="6220" y="9433"/>
                    <a:pt x="6317" y="9168"/>
                    <a:pt x="6456" y="8930"/>
                  </a:cubicBezTo>
                  <a:cubicBezTo>
                    <a:pt x="7178" y="7673"/>
                    <a:pt x="7905" y="6417"/>
                    <a:pt x="8647" y="5172"/>
                  </a:cubicBezTo>
                  <a:cubicBezTo>
                    <a:pt x="8990" y="4602"/>
                    <a:pt x="9366" y="4051"/>
                    <a:pt x="9737" y="3498"/>
                  </a:cubicBezTo>
                  <a:cubicBezTo>
                    <a:pt x="9828" y="3359"/>
                    <a:pt x="9938" y="3250"/>
                    <a:pt x="10088" y="3250"/>
                  </a:cubicBezTo>
                  <a:cubicBezTo>
                    <a:pt x="10143" y="3250"/>
                    <a:pt x="10204" y="3265"/>
                    <a:pt x="10271" y="3299"/>
                  </a:cubicBezTo>
                  <a:cubicBezTo>
                    <a:pt x="10700" y="2602"/>
                    <a:pt x="11121" y="1904"/>
                    <a:pt x="11561" y="1215"/>
                  </a:cubicBezTo>
                  <a:cubicBezTo>
                    <a:pt x="11824" y="803"/>
                    <a:pt x="12114" y="407"/>
                    <a:pt x="12391"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857" name="Google Shape;6857;p68"/>
            <p:cNvSpPr/>
            <p:nvPr/>
          </p:nvSpPr>
          <p:spPr>
            <a:xfrm rot="1800044">
              <a:off x="1137167" y="1627682"/>
              <a:ext cx="246970" cy="506564"/>
            </a:xfrm>
            <a:custGeom>
              <a:avLst/>
              <a:gdLst/>
              <a:ahLst/>
              <a:cxnLst/>
              <a:rect l="l" t="t" r="r" b="b"/>
              <a:pathLst>
                <a:path w="9879" h="20263" extrusionOk="0">
                  <a:moveTo>
                    <a:pt x="8586" y="0"/>
                  </a:moveTo>
                  <a:cubicBezTo>
                    <a:pt x="8436" y="0"/>
                    <a:pt x="8326" y="109"/>
                    <a:pt x="8235" y="248"/>
                  </a:cubicBezTo>
                  <a:cubicBezTo>
                    <a:pt x="7864" y="801"/>
                    <a:pt x="7488" y="1352"/>
                    <a:pt x="7145" y="1922"/>
                  </a:cubicBezTo>
                  <a:cubicBezTo>
                    <a:pt x="6403" y="3167"/>
                    <a:pt x="5676" y="4423"/>
                    <a:pt x="4954" y="5680"/>
                  </a:cubicBezTo>
                  <a:cubicBezTo>
                    <a:pt x="4815" y="5918"/>
                    <a:pt x="4718" y="6183"/>
                    <a:pt x="4599" y="6441"/>
                  </a:cubicBezTo>
                  <a:lnTo>
                    <a:pt x="4461" y="6457"/>
                  </a:lnTo>
                  <a:cubicBezTo>
                    <a:pt x="4464" y="6352"/>
                    <a:pt x="4455" y="6247"/>
                    <a:pt x="4442" y="6142"/>
                  </a:cubicBezTo>
                  <a:cubicBezTo>
                    <a:pt x="4267" y="5259"/>
                    <a:pt x="4068" y="4382"/>
                    <a:pt x="3919" y="3494"/>
                  </a:cubicBezTo>
                  <a:cubicBezTo>
                    <a:pt x="3822" y="2915"/>
                    <a:pt x="3794" y="2323"/>
                    <a:pt x="3725" y="1739"/>
                  </a:cubicBezTo>
                  <a:cubicBezTo>
                    <a:pt x="3719" y="1670"/>
                    <a:pt x="3670" y="1565"/>
                    <a:pt x="3595" y="1557"/>
                  </a:cubicBezTo>
                  <a:cubicBezTo>
                    <a:pt x="3588" y="1556"/>
                    <a:pt x="3580" y="1555"/>
                    <a:pt x="3572" y="1555"/>
                  </a:cubicBezTo>
                  <a:cubicBezTo>
                    <a:pt x="3493" y="1555"/>
                    <a:pt x="3375" y="1603"/>
                    <a:pt x="3363" y="1648"/>
                  </a:cubicBezTo>
                  <a:cubicBezTo>
                    <a:pt x="3307" y="1878"/>
                    <a:pt x="3221" y="2124"/>
                    <a:pt x="3263" y="2345"/>
                  </a:cubicBezTo>
                  <a:cubicBezTo>
                    <a:pt x="3520" y="3840"/>
                    <a:pt x="3808" y="5326"/>
                    <a:pt x="4093" y="6809"/>
                  </a:cubicBezTo>
                  <a:cubicBezTo>
                    <a:pt x="4148" y="7105"/>
                    <a:pt x="4137" y="7359"/>
                    <a:pt x="3988" y="7636"/>
                  </a:cubicBezTo>
                  <a:cubicBezTo>
                    <a:pt x="3750" y="8082"/>
                    <a:pt x="3548" y="8552"/>
                    <a:pt x="3338" y="9014"/>
                  </a:cubicBezTo>
                  <a:cubicBezTo>
                    <a:pt x="3180" y="9363"/>
                    <a:pt x="3028" y="9711"/>
                    <a:pt x="2851" y="10113"/>
                  </a:cubicBezTo>
                  <a:cubicBezTo>
                    <a:pt x="2806" y="10005"/>
                    <a:pt x="2784" y="9958"/>
                    <a:pt x="2768" y="9908"/>
                  </a:cubicBezTo>
                  <a:cubicBezTo>
                    <a:pt x="2283" y="8737"/>
                    <a:pt x="1802" y="7561"/>
                    <a:pt x="1307" y="6391"/>
                  </a:cubicBezTo>
                  <a:cubicBezTo>
                    <a:pt x="1265" y="6290"/>
                    <a:pt x="1109" y="6156"/>
                    <a:pt x="1029" y="6156"/>
                  </a:cubicBezTo>
                  <a:cubicBezTo>
                    <a:pt x="1024" y="6156"/>
                    <a:pt x="1018" y="6157"/>
                    <a:pt x="1013" y="6158"/>
                  </a:cubicBezTo>
                  <a:cubicBezTo>
                    <a:pt x="809" y="6222"/>
                    <a:pt x="809" y="6366"/>
                    <a:pt x="903" y="6582"/>
                  </a:cubicBezTo>
                  <a:cubicBezTo>
                    <a:pt x="997" y="6795"/>
                    <a:pt x="1118" y="6997"/>
                    <a:pt x="1201" y="7215"/>
                  </a:cubicBezTo>
                  <a:cubicBezTo>
                    <a:pt x="1644" y="8358"/>
                    <a:pt x="2087" y="9507"/>
                    <a:pt x="2516" y="10660"/>
                  </a:cubicBezTo>
                  <a:cubicBezTo>
                    <a:pt x="2557" y="10771"/>
                    <a:pt x="2543" y="10926"/>
                    <a:pt x="2505" y="11048"/>
                  </a:cubicBezTo>
                  <a:cubicBezTo>
                    <a:pt x="2380" y="11452"/>
                    <a:pt x="2231" y="11845"/>
                    <a:pt x="2090" y="12243"/>
                  </a:cubicBezTo>
                  <a:lnTo>
                    <a:pt x="1633" y="13580"/>
                  </a:lnTo>
                  <a:cubicBezTo>
                    <a:pt x="1575" y="13419"/>
                    <a:pt x="1539" y="13319"/>
                    <a:pt x="1500" y="13225"/>
                  </a:cubicBezTo>
                  <a:cubicBezTo>
                    <a:pt x="1149" y="12351"/>
                    <a:pt x="800" y="11477"/>
                    <a:pt x="429" y="10608"/>
                  </a:cubicBezTo>
                  <a:cubicBezTo>
                    <a:pt x="388" y="10511"/>
                    <a:pt x="211" y="10472"/>
                    <a:pt x="97" y="10411"/>
                  </a:cubicBezTo>
                  <a:cubicBezTo>
                    <a:pt x="70" y="10530"/>
                    <a:pt x="1" y="10663"/>
                    <a:pt x="25" y="10774"/>
                  </a:cubicBezTo>
                  <a:cubicBezTo>
                    <a:pt x="75" y="10973"/>
                    <a:pt x="194" y="11161"/>
                    <a:pt x="269" y="11358"/>
                  </a:cubicBezTo>
                  <a:lnTo>
                    <a:pt x="1340" y="14280"/>
                  </a:lnTo>
                  <a:cubicBezTo>
                    <a:pt x="1356" y="14382"/>
                    <a:pt x="1401" y="14484"/>
                    <a:pt x="1384" y="14581"/>
                  </a:cubicBezTo>
                  <a:cubicBezTo>
                    <a:pt x="1207" y="15536"/>
                    <a:pt x="1022" y="16488"/>
                    <a:pt x="833" y="17442"/>
                  </a:cubicBezTo>
                  <a:cubicBezTo>
                    <a:pt x="817" y="17492"/>
                    <a:pt x="795" y="17539"/>
                    <a:pt x="767" y="17583"/>
                  </a:cubicBezTo>
                  <a:cubicBezTo>
                    <a:pt x="773" y="17636"/>
                    <a:pt x="789" y="17691"/>
                    <a:pt x="778" y="17738"/>
                  </a:cubicBezTo>
                  <a:cubicBezTo>
                    <a:pt x="643" y="18425"/>
                    <a:pt x="504" y="19108"/>
                    <a:pt x="366" y="19792"/>
                  </a:cubicBezTo>
                  <a:cubicBezTo>
                    <a:pt x="333" y="19971"/>
                    <a:pt x="263" y="20173"/>
                    <a:pt x="510" y="20248"/>
                  </a:cubicBezTo>
                  <a:cubicBezTo>
                    <a:pt x="543" y="20258"/>
                    <a:pt x="573" y="20263"/>
                    <a:pt x="598" y="20263"/>
                  </a:cubicBezTo>
                  <a:cubicBezTo>
                    <a:pt x="757" y="20263"/>
                    <a:pt x="770" y="20086"/>
                    <a:pt x="803" y="19938"/>
                  </a:cubicBezTo>
                  <a:cubicBezTo>
                    <a:pt x="980" y="19103"/>
                    <a:pt x="1160" y="18264"/>
                    <a:pt x="1334" y="17429"/>
                  </a:cubicBezTo>
                  <a:cubicBezTo>
                    <a:pt x="1484" y="16651"/>
                    <a:pt x="1644" y="15876"/>
                    <a:pt x="1777" y="15093"/>
                  </a:cubicBezTo>
                  <a:cubicBezTo>
                    <a:pt x="1838" y="14756"/>
                    <a:pt x="2023" y="14529"/>
                    <a:pt x="2283" y="14327"/>
                  </a:cubicBezTo>
                  <a:cubicBezTo>
                    <a:pt x="3277" y="13546"/>
                    <a:pt x="4253" y="12755"/>
                    <a:pt x="5241" y="11966"/>
                  </a:cubicBezTo>
                  <a:cubicBezTo>
                    <a:pt x="5374" y="11858"/>
                    <a:pt x="5537" y="11753"/>
                    <a:pt x="5382" y="11554"/>
                  </a:cubicBezTo>
                  <a:cubicBezTo>
                    <a:pt x="5325" y="11481"/>
                    <a:pt x="5266" y="11454"/>
                    <a:pt x="5208" y="11454"/>
                  </a:cubicBezTo>
                  <a:cubicBezTo>
                    <a:pt x="5112" y="11454"/>
                    <a:pt x="5019" y="11529"/>
                    <a:pt x="4940" y="11590"/>
                  </a:cubicBezTo>
                  <a:cubicBezTo>
                    <a:pt x="4461" y="11942"/>
                    <a:pt x="3988" y="12307"/>
                    <a:pt x="3529" y="12672"/>
                  </a:cubicBezTo>
                  <a:cubicBezTo>
                    <a:pt x="3069" y="13040"/>
                    <a:pt x="2618" y="13416"/>
                    <a:pt x="2092" y="13842"/>
                  </a:cubicBezTo>
                  <a:cubicBezTo>
                    <a:pt x="2314" y="13156"/>
                    <a:pt x="2494" y="12561"/>
                    <a:pt x="2698" y="11975"/>
                  </a:cubicBezTo>
                  <a:cubicBezTo>
                    <a:pt x="2793" y="11706"/>
                    <a:pt x="2862" y="11366"/>
                    <a:pt x="3061" y="11219"/>
                  </a:cubicBezTo>
                  <a:cubicBezTo>
                    <a:pt x="4240" y="10362"/>
                    <a:pt x="5457" y="9554"/>
                    <a:pt x="6661" y="8726"/>
                  </a:cubicBezTo>
                  <a:cubicBezTo>
                    <a:pt x="6810" y="8621"/>
                    <a:pt x="7012" y="8508"/>
                    <a:pt x="6902" y="8311"/>
                  </a:cubicBezTo>
                  <a:cubicBezTo>
                    <a:pt x="6850" y="8219"/>
                    <a:pt x="6779" y="8185"/>
                    <a:pt x="6700" y="8185"/>
                  </a:cubicBezTo>
                  <a:cubicBezTo>
                    <a:pt x="6611" y="8185"/>
                    <a:pt x="6513" y="8229"/>
                    <a:pt x="6423" y="8281"/>
                  </a:cubicBezTo>
                  <a:cubicBezTo>
                    <a:pt x="6379" y="8308"/>
                    <a:pt x="6326" y="8325"/>
                    <a:pt x="6284" y="8355"/>
                  </a:cubicBezTo>
                  <a:cubicBezTo>
                    <a:pt x="5745" y="8710"/>
                    <a:pt x="5203" y="9061"/>
                    <a:pt x="4666" y="9421"/>
                  </a:cubicBezTo>
                  <a:cubicBezTo>
                    <a:pt x="4231" y="9714"/>
                    <a:pt x="3802" y="10018"/>
                    <a:pt x="3313" y="10359"/>
                  </a:cubicBezTo>
                  <a:cubicBezTo>
                    <a:pt x="3429" y="10071"/>
                    <a:pt x="3506" y="9847"/>
                    <a:pt x="3603" y="9628"/>
                  </a:cubicBezTo>
                  <a:cubicBezTo>
                    <a:pt x="3863" y="9061"/>
                    <a:pt x="4126" y="8494"/>
                    <a:pt x="4397" y="7935"/>
                  </a:cubicBezTo>
                  <a:cubicBezTo>
                    <a:pt x="4453" y="7816"/>
                    <a:pt x="4530" y="7689"/>
                    <a:pt x="4635" y="7622"/>
                  </a:cubicBezTo>
                  <a:cubicBezTo>
                    <a:pt x="5665" y="6953"/>
                    <a:pt x="6694" y="6280"/>
                    <a:pt x="7737" y="5638"/>
                  </a:cubicBezTo>
                  <a:cubicBezTo>
                    <a:pt x="8376" y="5243"/>
                    <a:pt x="9054" y="4910"/>
                    <a:pt x="9702" y="4534"/>
                  </a:cubicBezTo>
                  <a:cubicBezTo>
                    <a:pt x="9793" y="4479"/>
                    <a:pt x="9824" y="4324"/>
                    <a:pt x="9879" y="4216"/>
                  </a:cubicBezTo>
                  <a:cubicBezTo>
                    <a:pt x="9774" y="4175"/>
                    <a:pt x="9703" y="4092"/>
                    <a:pt x="9573" y="4092"/>
                  </a:cubicBezTo>
                  <a:cubicBezTo>
                    <a:pt x="9562" y="4092"/>
                    <a:pt x="9551" y="4093"/>
                    <a:pt x="9539" y="4094"/>
                  </a:cubicBezTo>
                  <a:cubicBezTo>
                    <a:pt x="9386" y="4111"/>
                    <a:pt x="9240" y="4194"/>
                    <a:pt x="9101" y="4271"/>
                  </a:cubicBezTo>
                  <a:cubicBezTo>
                    <a:pt x="8257" y="4758"/>
                    <a:pt x="7413" y="5245"/>
                    <a:pt x="6575" y="5741"/>
                  </a:cubicBezTo>
                  <a:cubicBezTo>
                    <a:pt x="6060" y="6045"/>
                    <a:pt x="5560" y="6366"/>
                    <a:pt x="4984" y="6720"/>
                  </a:cubicBezTo>
                  <a:cubicBezTo>
                    <a:pt x="5034" y="6609"/>
                    <a:pt x="5050" y="6565"/>
                    <a:pt x="5075" y="6518"/>
                  </a:cubicBezTo>
                  <a:cubicBezTo>
                    <a:pt x="5690" y="5411"/>
                    <a:pt x="6282" y="4288"/>
                    <a:pt x="6932" y="3198"/>
                  </a:cubicBezTo>
                  <a:cubicBezTo>
                    <a:pt x="7488" y="2265"/>
                    <a:pt x="8111" y="1371"/>
                    <a:pt x="8692" y="453"/>
                  </a:cubicBezTo>
                  <a:cubicBezTo>
                    <a:pt x="8761" y="345"/>
                    <a:pt x="8744" y="182"/>
                    <a:pt x="8769" y="49"/>
                  </a:cubicBezTo>
                  <a:cubicBezTo>
                    <a:pt x="8702" y="15"/>
                    <a:pt x="8641" y="0"/>
                    <a:pt x="8586"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6858" name="Google Shape;6858;p68"/>
            <p:cNvSpPr/>
            <p:nvPr/>
          </p:nvSpPr>
          <p:spPr>
            <a:xfrm rot="1800044">
              <a:off x="1089641" y="1915122"/>
              <a:ext cx="23474" cy="82623"/>
            </a:xfrm>
            <a:custGeom>
              <a:avLst/>
              <a:gdLst/>
              <a:ahLst/>
              <a:cxnLst/>
              <a:rect l="l" t="t" r="r" b="b"/>
              <a:pathLst>
                <a:path w="939" h="3305" extrusionOk="0">
                  <a:moveTo>
                    <a:pt x="878" y="1"/>
                  </a:moveTo>
                  <a:cubicBezTo>
                    <a:pt x="587" y="703"/>
                    <a:pt x="297" y="1409"/>
                    <a:pt x="1" y="2115"/>
                  </a:cubicBezTo>
                  <a:cubicBezTo>
                    <a:pt x="48" y="2430"/>
                    <a:pt x="84" y="2746"/>
                    <a:pt x="145" y="3053"/>
                  </a:cubicBezTo>
                  <a:cubicBezTo>
                    <a:pt x="161" y="3147"/>
                    <a:pt x="250" y="3221"/>
                    <a:pt x="305" y="3304"/>
                  </a:cubicBezTo>
                  <a:cubicBezTo>
                    <a:pt x="333" y="3260"/>
                    <a:pt x="355" y="3213"/>
                    <a:pt x="371" y="3163"/>
                  </a:cubicBezTo>
                  <a:cubicBezTo>
                    <a:pt x="560" y="2209"/>
                    <a:pt x="745" y="1257"/>
                    <a:pt x="922" y="302"/>
                  </a:cubicBezTo>
                  <a:cubicBezTo>
                    <a:pt x="939" y="205"/>
                    <a:pt x="894" y="103"/>
                    <a:pt x="87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6859" name="Google Shape;6859;p68"/>
            <p:cNvSpPr/>
            <p:nvPr/>
          </p:nvSpPr>
          <p:spPr>
            <a:xfrm rot="1800044">
              <a:off x="1484202" y="1724210"/>
              <a:ext cx="14625" cy="13375"/>
            </a:xfrm>
            <a:custGeom>
              <a:avLst/>
              <a:gdLst/>
              <a:ahLst/>
              <a:cxnLst/>
              <a:rect l="l" t="t" r="r" b="b"/>
              <a:pathLst>
                <a:path w="585" h="535" extrusionOk="0">
                  <a:moveTo>
                    <a:pt x="501" y="1"/>
                  </a:moveTo>
                  <a:lnTo>
                    <a:pt x="1" y="120"/>
                  </a:lnTo>
                  <a:lnTo>
                    <a:pt x="158" y="535"/>
                  </a:lnTo>
                  <a:cubicBezTo>
                    <a:pt x="291" y="457"/>
                    <a:pt x="441" y="396"/>
                    <a:pt x="543" y="291"/>
                  </a:cubicBezTo>
                  <a:cubicBezTo>
                    <a:pt x="584" y="250"/>
                    <a:pt x="518" y="100"/>
                    <a:pt x="50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60" name="Google Shape;6860;p68"/>
            <p:cNvSpPr/>
            <p:nvPr/>
          </p:nvSpPr>
          <p:spPr>
            <a:xfrm rot="1800044">
              <a:off x="1506610" y="1708956"/>
              <a:ext cx="16075" cy="10350"/>
            </a:xfrm>
            <a:custGeom>
              <a:avLst/>
              <a:gdLst/>
              <a:ahLst/>
              <a:cxnLst/>
              <a:rect l="l" t="t" r="r" b="b"/>
              <a:pathLst>
                <a:path w="643" h="414" extrusionOk="0">
                  <a:moveTo>
                    <a:pt x="407" y="1"/>
                  </a:moveTo>
                  <a:cubicBezTo>
                    <a:pt x="276" y="1"/>
                    <a:pt x="140" y="66"/>
                    <a:pt x="20" y="129"/>
                  </a:cubicBezTo>
                  <a:cubicBezTo>
                    <a:pt x="1" y="143"/>
                    <a:pt x="62" y="397"/>
                    <a:pt x="106" y="406"/>
                  </a:cubicBezTo>
                  <a:cubicBezTo>
                    <a:pt x="136" y="411"/>
                    <a:pt x="167" y="413"/>
                    <a:pt x="199" y="413"/>
                  </a:cubicBezTo>
                  <a:cubicBezTo>
                    <a:pt x="316" y="413"/>
                    <a:pt x="450" y="383"/>
                    <a:pt x="643" y="361"/>
                  </a:cubicBezTo>
                  <a:cubicBezTo>
                    <a:pt x="543" y="181"/>
                    <a:pt x="491" y="4"/>
                    <a:pt x="430" y="2"/>
                  </a:cubicBezTo>
                  <a:cubicBezTo>
                    <a:pt x="422" y="1"/>
                    <a:pt x="414" y="1"/>
                    <a:pt x="40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61" name="Google Shape;6861;p68"/>
            <p:cNvSpPr/>
            <p:nvPr/>
          </p:nvSpPr>
          <p:spPr>
            <a:xfrm rot="1800044">
              <a:off x="1362021" y="1855074"/>
              <a:ext cx="10550" cy="13300"/>
            </a:xfrm>
            <a:custGeom>
              <a:avLst/>
              <a:gdLst/>
              <a:ahLst/>
              <a:cxnLst/>
              <a:rect l="l" t="t" r="r" b="b"/>
              <a:pathLst>
                <a:path w="422" h="532" extrusionOk="0">
                  <a:moveTo>
                    <a:pt x="253" y="1"/>
                  </a:moveTo>
                  <a:cubicBezTo>
                    <a:pt x="182" y="1"/>
                    <a:pt x="27" y="55"/>
                    <a:pt x="17" y="94"/>
                  </a:cubicBezTo>
                  <a:cubicBezTo>
                    <a:pt x="1" y="205"/>
                    <a:pt x="56" y="327"/>
                    <a:pt x="100" y="531"/>
                  </a:cubicBezTo>
                  <a:cubicBezTo>
                    <a:pt x="264" y="443"/>
                    <a:pt x="421" y="390"/>
                    <a:pt x="421" y="346"/>
                  </a:cubicBezTo>
                  <a:cubicBezTo>
                    <a:pt x="413" y="221"/>
                    <a:pt x="363" y="105"/>
                    <a:pt x="283" y="8"/>
                  </a:cubicBezTo>
                  <a:cubicBezTo>
                    <a:pt x="278" y="3"/>
                    <a:pt x="267" y="1"/>
                    <a:pt x="253"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62" name="Google Shape;6862;p68"/>
            <p:cNvSpPr/>
            <p:nvPr/>
          </p:nvSpPr>
          <p:spPr>
            <a:xfrm rot="1800044">
              <a:off x="1137329" y="1957471"/>
              <a:ext cx="10875" cy="12550"/>
            </a:xfrm>
            <a:custGeom>
              <a:avLst/>
              <a:gdLst/>
              <a:ahLst/>
              <a:cxnLst/>
              <a:rect l="l" t="t" r="r" b="b"/>
              <a:pathLst>
                <a:path w="435" h="502" extrusionOk="0">
                  <a:moveTo>
                    <a:pt x="346" y="1"/>
                  </a:moveTo>
                  <a:cubicBezTo>
                    <a:pt x="175" y="106"/>
                    <a:pt x="47" y="137"/>
                    <a:pt x="23" y="214"/>
                  </a:cubicBezTo>
                  <a:cubicBezTo>
                    <a:pt x="0" y="294"/>
                    <a:pt x="56" y="455"/>
                    <a:pt x="119" y="488"/>
                  </a:cubicBezTo>
                  <a:cubicBezTo>
                    <a:pt x="137" y="498"/>
                    <a:pt x="162" y="502"/>
                    <a:pt x="190" y="502"/>
                  </a:cubicBezTo>
                  <a:cubicBezTo>
                    <a:pt x="268" y="502"/>
                    <a:pt x="370" y="467"/>
                    <a:pt x="396" y="411"/>
                  </a:cubicBezTo>
                  <a:cubicBezTo>
                    <a:pt x="435" y="330"/>
                    <a:pt x="377" y="203"/>
                    <a:pt x="34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63" name="Google Shape;6863;p68"/>
            <p:cNvSpPr/>
            <p:nvPr/>
          </p:nvSpPr>
          <p:spPr>
            <a:xfrm rot="1800044">
              <a:off x="1244210" y="1955976"/>
              <a:ext cx="12125" cy="11425"/>
            </a:xfrm>
            <a:custGeom>
              <a:avLst/>
              <a:gdLst/>
              <a:ahLst/>
              <a:cxnLst/>
              <a:rect l="l" t="t" r="r" b="b"/>
              <a:pathLst>
                <a:path w="485" h="457" extrusionOk="0">
                  <a:moveTo>
                    <a:pt x="297" y="1"/>
                  </a:moveTo>
                  <a:cubicBezTo>
                    <a:pt x="202" y="1"/>
                    <a:pt x="83" y="42"/>
                    <a:pt x="45" y="80"/>
                  </a:cubicBezTo>
                  <a:cubicBezTo>
                    <a:pt x="0" y="125"/>
                    <a:pt x="64" y="274"/>
                    <a:pt x="92" y="457"/>
                  </a:cubicBezTo>
                  <a:cubicBezTo>
                    <a:pt x="255" y="377"/>
                    <a:pt x="415" y="318"/>
                    <a:pt x="451" y="271"/>
                  </a:cubicBezTo>
                  <a:cubicBezTo>
                    <a:pt x="485" y="222"/>
                    <a:pt x="457" y="36"/>
                    <a:pt x="360" y="9"/>
                  </a:cubicBezTo>
                  <a:cubicBezTo>
                    <a:pt x="342" y="3"/>
                    <a:pt x="320" y="1"/>
                    <a:pt x="297"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64" name="Google Shape;6864;p68"/>
            <p:cNvSpPr/>
            <p:nvPr/>
          </p:nvSpPr>
          <p:spPr>
            <a:xfrm rot="1800044">
              <a:off x="1493467" y="1840770"/>
              <a:ext cx="12475" cy="10775"/>
            </a:xfrm>
            <a:custGeom>
              <a:avLst/>
              <a:gdLst/>
              <a:ahLst/>
              <a:cxnLst/>
              <a:rect l="l" t="t" r="r" b="b"/>
              <a:pathLst>
                <a:path w="499" h="431" extrusionOk="0">
                  <a:moveTo>
                    <a:pt x="280" y="0"/>
                  </a:moveTo>
                  <a:cubicBezTo>
                    <a:pt x="194" y="0"/>
                    <a:pt x="68" y="55"/>
                    <a:pt x="39" y="113"/>
                  </a:cubicBezTo>
                  <a:cubicBezTo>
                    <a:pt x="0" y="187"/>
                    <a:pt x="83" y="370"/>
                    <a:pt x="133" y="414"/>
                  </a:cubicBezTo>
                  <a:cubicBezTo>
                    <a:pt x="145" y="426"/>
                    <a:pt x="164" y="430"/>
                    <a:pt x="188" y="430"/>
                  </a:cubicBezTo>
                  <a:cubicBezTo>
                    <a:pt x="256" y="430"/>
                    <a:pt x="367" y="393"/>
                    <a:pt x="498" y="373"/>
                  </a:cubicBezTo>
                  <a:cubicBezTo>
                    <a:pt x="426" y="204"/>
                    <a:pt x="404" y="43"/>
                    <a:pt x="332" y="10"/>
                  </a:cubicBezTo>
                  <a:cubicBezTo>
                    <a:pt x="318" y="3"/>
                    <a:pt x="300" y="0"/>
                    <a:pt x="2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65" name="Google Shape;6865;p68"/>
            <p:cNvSpPr/>
            <p:nvPr/>
          </p:nvSpPr>
          <p:spPr>
            <a:xfrm rot="1800044">
              <a:off x="1387425" y="1771162"/>
              <a:ext cx="12875" cy="10250"/>
            </a:xfrm>
            <a:custGeom>
              <a:avLst/>
              <a:gdLst/>
              <a:ahLst/>
              <a:cxnLst/>
              <a:rect l="l" t="t" r="r" b="b"/>
              <a:pathLst>
                <a:path w="515" h="410" extrusionOk="0">
                  <a:moveTo>
                    <a:pt x="252" y="1"/>
                  </a:moveTo>
                  <a:cubicBezTo>
                    <a:pt x="180" y="1"/>
                    <a:pt x="54" y="67"/>
                    <a:pt x="31" y="126"/>
                  </a:cubicBezTo>
                  <a:cubicBezTo>
                    <a:pt x="0" y="195"/>
                    <a:pt x="67" y="353"/>
                    <a:pt x="130" y="395"/>
                  </a:cubicBezTo>
                  <a:cubicBezTo>
                    <a:pt x="145" y="405"/>
                    <a:pt x="164" y="409"/>
                    <a:pt x="188" y="409"/>
                  </a:cubicBezTo>
                  <a:cubicBezTo>
                    <a:pt x="258" y="409"/>
                    <a:pt x="365" y="371"/>
                    <a:pt x="515" y="350"/>
                  </a:cubicBezTo>
                  <a:cubicBezTo>
                    <a:pt x="407" y="179"/>
                    <a:pt x="343" y="40"/>
                    <a:pt x="285" y="7"/>
                  </a:cubicBezTo>
                  <a:cubicBezTo>
                    <a:pt x="276" y="3"/>
                    <a:pt x="265" y="1"/>
                    <a:pt x="25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66" name="Google Shape;6866;p68"/>
            <p:cNvSpPr/>
            <p:nvPr/>
          </p:nvSpPr>
          <p:spPr>
            <a:xfrm rot="1800044">
              <a:off x="1263463" y="1891983"/>
              <a:ext cx="11500" cy="8950"/>
            </a:xfrm>
            <a:custGeom>
              <a:avLst/>
              <a:gdLst/>
              <a:ahLst/>
              <a:cxnLst/>
              <a:rect l="l" t="t" r="r" b="b"/>
              <a:pathLst>
                <a:path w="460" h="358" extrusionOk="0">
                  <a:moveTo>
                    <a:pt x="244" y="1"/>
                  </a:moveTo>
                  <a:cubicBezTo>
                    <a:pt x="170" y="1"/>
                    <a:pt x="79" y="42"/>
                    <a:pt x="0" y="57"/>
                  </a:cubicBezTo>
                  <a:cubicBezTo>
                    <a:pt x="33" y="154"/>
                    <a:pt x="50" y="290"/>
                    <a:pt x="113" y="334"/>
                  </a:cubicBezTo>
                  <a:cubicBezTo>
                    <a:pt x="140" y="352"/>
                    <a:pt x="176" y="357"/>
                    <a:pt x="217" y="357"/>
                  </a:cubicBezTo>
                  <a:cubicBezTo>
                    <a:pt x="277" y="357"/>
                    <a:pt x="347" y="345"/>
                    <a:pt x="407" y="345"/>
                  </a:cubicBezTo>
                  <a:lnTo>
                    <a:pt x="459" y="251"/>
                  </a:lnTo>
                  <a:cubicBezTo>
                    <a:pt x="407" y="168"/>
                    <a:pt x="376" y="41"/>
                    <a:pt x="299" y="10"/>
                  </a:cubicBezTo>
                  <a:cubicBezTo>
                    <a:pt x="282" y="3"/>
                    <a:pt x="264" y="1"/>
                    <a:pt x="24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67" name="Google Shape;6867;p68"/>
            <p:cNvSpPr/>
            <p:nvPr/>
          </p:nvSpPr>
          <p:spPr>
            <a:xfrm rot="1800044">
              <a:off x="1408080" y="1773147"/>
              <a:ext cx="12400" cy="10400"/>
            </a:xfrm>
            <a:custGeom>
              <a:avLst/>
              <a:gdLst/>
              <a:ahLst/>
              <a:cxnLst/>
              <a:rect l="l" t="t" r="r" b="b"/>
              <a:pathLst>
                <a:path w="496" h="416" extrusionOk="0">
                  <a:moveTo>
                    <a:pt x="232" y="1"/>
                  </a:moveTo>
                  <a:cubicBezTo>
                    <a:pt x="173" y="1"/>
                    <a:pt x="76" y="70"/>
                    <a:pt x="0" y="104"/>
                  </a:cubicBezTo>
                  <a:cubicBezTo>
                    <a:pt x="42" y="206"/>
                    <a:pt x="103" y="367"/>
                    <a:pt x="139" y="405"/>
                  </a:cubicBezTo>
                  <a:cubicBezTo>
                    <a:pt x="147" y="413"/>
                    <a:pt x="159" y="416"/>
                    <a:pt x="175" y="416"/>
                  </a:cubicBezTo>
                  <a:cubicBezTo>
                    <a:pt x="237" y="416"/>
                    <a:pt x="353" y="370"/>
                    <a:pt x="496" y="339"/>
                  </a:cubicBezTo>
                  <a:cubicBezTo>
                    <a:pt x="388" y="184"/>
                    <a:pt x="310" y="37"/>
                    <a:pt x="258" y="7"/>
                  </a:cubicBezTo>
                  <a:cubicBezTo>
                    <a:pt x="250" y="3"/>
                    <a:pt x="241" y="1"/>
                    <a:pt x="23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68" name="Google Shape;6868;p68"/>
            <p:cNvSpPr/>
            <p:nvPr/>
          </p:nvSpPr>
          <p:spPr>
            <a:xfrm rot="1800044">
              <a:off x="1289661" y="1889463"/>
              <a:ext cx="9775" cy="12675"/>
            </a:xfrm>
            <a:custGeom>
              <a:avLst/>
              <a:gdLst/>
              <a:ahLst/>
              <a:cxnLst/>
              <a:rect l="l" t="t" r="r" b="b"/>
              <a:pathLst>
                <a:path w="391" h="507" extrusionOk="0">
                  <a:moveTo>
                    <a:pt x="285" y="0"/>
                  </a:moveTo>
                  <a:cubicBezTo>
                    <a:pt x="197" y="36"/>
                    <a:pt x="64" y="11"/>
                    <a:pt x="31" y="105"/>
                  </a:cubicBezTo>
                  <a:cubicBezTo>
                    <a:pt x="0" y="199"/>
                    <a:pt x="50" y="318"/>
                    <a:pt x="78" y="506"/>
                  </a:cubicBezTo>
                  <a:cubicBezTo>
                    <a:pt x="238" y="415"/>
                    <a:pt x="385" y="374"/>
                    <a:pt x="385" y="327"/>
                  </a:cubicBezTo>
                  <a:cubicBezTo>
                    <a:pt x="390" y="219"/>
                    <a:pt x="321" y="111"/>
                    <a:pt x="28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69" name="Google Shape;6869;p68"/>
            <p:cNvSpPr/>
            <p:nvPr/>
          </p:nvSpPr>
          <p:spPr>
            <a:xfrm rot="1800044">
              <a:off x="1528639" y="1849482"/>
              <a:ext cx="13100" cy="9675"/>
            </a:xfrm>
            <a:custGeom>
              <a:avLst/>
              <a:gdLst/>
              <a:ahLst/>
              <a:cxnLst/>
              <a:rect l="l" t="t" r="r" b="b"/>
              <a:pathLst>
                <a:path w="524" h="387" extrusionOk="0">
                  <a:moveTo>
                    <a:pt x="258" y="1"/>
                  </a:moveTo>
                  <a:cubicBezTo>
                    <a:pt x="179" y="1"/>
                    <a:pt x="87" y="73"/>
                    <a:pt x="1" y="111"/>
                  </a:cubicBezTo>
                  <a:cubicBezTo>
                    <a:pt x="42" y="202"/>
                    <a:pt x="56" y="349"/>
                    <a:pt x="131" y="379"/>
                  </a:cubicBezTo>
                  <a:cubicBezTo>
                    <a:pt x="144" y="384"/>
                    <a:pt x="158" y="387"/>
                    <a:pt x="173" y="387"/>
                  </a:cubicBezTo>
                  <a:cubicBezTo>
                    <a:pt x="251" y="387"/>
                    <a:pt x="362" y="330"/>
                    <a:pt x="524" y="291"/>
                  </a:cubicBezTo>
                  <a:cubicBezTo>
                    <a:pt x="405" y="144"/>
                    <a:pt x="363" y="20"/>
                    <a:pt x="280" y="3"/>
                  </a:cubicBezTo>
                  <a:cubicBezTo>
                    <a:pt x="273" y="1"/>
                    <a:pt x="265" y="1"/>
                    <a:pt x="25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0" name="Google Shape;6870;p68"/>
            <p:cNvSpPr/>
            <p:nvPr/>
          </p:nvSpPr>
          <p:spPr>
            <a:xfrm rot="1800044">
              <a:off x="1180686" y="1956485"/>
              <a:ext cx="12825" cy="9250"/>
            </a:xfrm>
            <a:custGeom>
              <a:avLst/>
              <a:gdLst/>
              <a:ahLst/>
              <a:cxnLst/>
              <a:rect l="l" t="t" r="r" b="b"/>
              <a:pathLst>
                <a:path w="513" h="370" extrusionOk="0">
                  <a:moveTo>
                    <a:pt x="281" y="1"/>
                  </a:moveTo>
                  <a:cubicBezTo>
                    <a:pt x="199" y="1"/>
                    <a:pt x="75" y="64"/>
                    <a:pt x="42" y="97"/>
                  </a:cubicBezTo>
                  <a:cubicBezTo>
                    <a:pt x="4" y="135"/>
                    <a:pt x="1" y="307"/>
                    <a:pt x="95" y="349"/>
                  </a:cubicBezTo>
                  <a:cubicBezTo>
                    <a:pt x="131" y="364"/>
                    <a:pt x="171" y="369"/>
                    <a:pt x="217" y="369"/>
                  </a:cubicBezTo>
                  <a:cubicBezTo>
                    <a:pt x="294" y="369"/>
                    <a:pt x="389" y="356"/>
                    <a:pt x="513" y="354"/>
                  </a:cubicBezTo>
                  <a:cubicBezTo>
                    <a:pt x="424" y="180"/>
                    <a:pt x="397" y="39"/>
                    <a:pt x="322" y="8"/>
                  </a:cubicBezTo>
                  <a:cubicBezTo>
                    <a:pt x="310" y="3"/>
                    <a:pt x="296" y="1"/>
                    <a:pt x="28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1" name="Google Shape;6871;p68"/>
            <p:cNvSpPr/>
            <p:nvPr/>
          </p:nvSpPr>
          <p:spPr>
            <a:xfrm rot="1800044">
              <a:off x="1351621" y="1841504"/>
              <a:ext cx="12075" cy="9075"/>
            </a:xfrm>
            <a:custGeom>
              <a:avLst/>
              <a:gdLst/>
              <a:ahLst/>
              <a:cxnLst/>
              <a:rect l="l" t="t" r="r" b="b"/>
              <a:pathLst>
                <a:path w="483" h="363" extrusionOk="0">
                  <a:moveTo>
                    <a:pt x="264" y="0"/>
                  </a:moveTo>
                  <a:cubicBezTo>
                    <a:pt x="182" y="0"/>
                    <a:pt x="64" y="52"/>
                    <a:pt x="34" y="92"/>
                  </a:cubicBezTo>
                  <a:cubicBezTo>
                    <a:pt x="1" y="141"/>
                    <a:pt x="17" y="310"/>
                    <a:pt x="109" y="349"/>
                  </a:cubicBezTo>
                  <a:cubicBezTo>
                    <a:pt x="134" y="359"/>
                    <a:pt x="162" y="363"/>
                    <a:pt x="192" y="363"/>
                  </a:cubicBezTo>
                  <a:cubicBezTo>
                    <a:pt x="267" y="363"/>
                    <a:pt x="353" y="339"/>
                    <a:pt x="433" y="335"/>
                  </a:cubicBezTo>
                  <a:lnTo>
                    <a:pt x="482" y="233"/>
                  </a:lnTo>
                  <a:cubicBezTo>
                    <a:pt x="421" y="155"/>
                    <a:pt x="380" y="31"/>
                    <a:pt x="305" y="6"/>
                  </a:cubicBezTo>
                  <a:cubicBezTo>
                    <a:pt x="293" y="2"/>
                    <a:pt x="279" y="0"/>
                    <a:pt x="26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2" name="Google Shape;6872;p68"/>
            <p:cNvSpPr/>
            <p:nvPr/>
          </p:nvSpPr>
          <p:spPr>
            <a:xfrm rot="1800044">
              <a:off x="1272595" y="1963205"/>
              <a:ext cx="9850" cy="11225"/>
            </a:xfrm>
            <a:custGeom>
              <a:avLst/>
              <a:gdLst/>
              <a:ahLst/>
              <a:cxnLst/>
              <a:rect l="l" t="t" r="r" b="b"/>
              <a:pathLst>
                <a:path w="394" h="449" extrusionOk="0">
                  <a:moveTo>
                    <a:pt x="338" y="1"/>
                  </a:moveTo>
                  <a:cubicBezTo>
                    <a:pt x="186" y="62"/>
                    <a:pt x="47" y="62"/>
                    <a:pt x="22" y="145"/>
                  </a:cubicBezTo>
                  <a:cubicBezTo>
                    <a:pt x="0" y="228"/>
                    <a:pt x="83" y="408"/>
                    <a:pt x="105" y="435"/>
                  </a:cubicBezTo>
                  <a:cubicBezTo>
                    <a:pt x="113" y="444"/>
                    <a:pt x="135" y="448"/>
                    <a:pt x="162" y="448"/>
                  </a:cubicBezTo>
                  <a:cubicBezTo>
                    <a:pt x="226" y="448"/>
                    <a:pt x="323" y="424"/>
                    <a:pt x="352" y="366"/>
                  </a:cubicBezTo>
                  <a:cubicBezTo>
                    <a:pt x="393" y="283"/>
                    <a:pt x="352" y="164"/>
                    <a:pt x="33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3" name="Google Shape;6873;p68"/>
            <p:cNvSpPr/>
            <p:nvPr/>
          </p:nvSpPr>
          <p:spPr>
            <a:xfrm rot="1800044">
              <a:off x="1518997" y="1829342"/>
              <a:ext cx="10450" cy="11050"/>
            </a:xfrm>
            <a:custGeom>
              <a:avLst/>
              <a:gdLst/>
              <a:ahLst/>
              <a:cxnLst/>
              <a:rect l="l" t="t" r="r" b="b"/>
              <a:pathLst>
                <a:path w="418" h="442" extrusionOk="0">
                  <a:moveTo>
                    <a:pt x="305" y="1"/>
                  </a:moveTo>
                  <a:cubicBezTo>
                    <a:pt x="155" y="78"/>
                    <a:pt x="28" y="70"/>
                    <a:pt x="14" y="161"/>
                  </a:cubicBezTo>
                  <a:cubicBezTo>
                    <a:pt x="0" y="250"/>
                    <a:pt x="44" y="396"/>
                    <a:pt x="111" y="430"/>
                  </a:cubicBezTo>
                  <a:cubicBezTo>
                    <a:pt x="126" y="438"/>
                    <a:pt x="146" y="441"/>
                    <a:pt x="170" y="441"/>
                  </a:cubicBezTo>
                  <a:cubicBezTo>
                    <a:pt x="248" y="441"/>
                    <a:pt x="357" y="400"/>
                    <a:pt x="385" y="355"/>
                  </a:cubicBezTo>
                  <a:cubicBezTo>
                    <a:pt x="418" y="294"/>
                    <a:pt x="346" y="167"/>
                    <a:pt x="30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74" name="Google Shape;6874;p68"/>
            <p:cNvSpPr/>
            <p:nvPr/>
          </p:nvSpPr>
          <p:spPr>
            <a:xfrm rot="1800044">
              <a:off x="1268595" y="1943952"/>
              <a:ext cx="11850" cy="10125"/>
            </a:xfrm>
            <a:custGeom>
              <a:avLst/>
              <a:gdLst/>
              <a:ahLst/>
              <a:cxnLst/>
              <a:rect l="l" t="t" r="r" b="b"/>
              <a:pathLst>
                <a:path w="474" h="405" extrusionOk="0">
                  <a:moveTo>
                    <a:pt x="198" y="1"/>
                  </a:moveTo>
                  <a:cubicBezTo>
                    <a:pt x="130" y="1"/>
                    <a:pt x="41" y="27"/>
                    <a:pt x="25" y="90"/>
                  </a:cubicBezTo>
                  <a:cubicBezTo>
                    <a:pt x="1" y="179"/>
                    <a:pt x="28" y="334"/>
                    <a:pt x="84" y="384"/>
                  </a:cubicBezTo>
                  <a:cubicBezTo>
                    <a:pt x="102" y="400"/>
                    <a:pt x="131" y="405"/>
                    <a:pt x="168" y="405"/>
                  </a:cubicBezTo>
                  <a:cubicBezTo>
                    <a:pt x="240" y="405"/>
                    <a:pt x="344" y="384"/>
                    <a:pt x="474" y="381"/>
                  </a:cubicBezTo>
                  <a:cubicBezTo>
                    <a:pt x="380" y="204"/>
                    <a:pt x="308" y="49"/>
                    <a:pt x="266" y="16"/>
                  </a:cubicBezTo>
                  <a:cubicBezTo>
                    <a:pt x="253" y="6"/>
                    <a:pt x="228" y="1"/>
                    <a:pt x="19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5" name="Google Shape;6875;p68"/>
            <p:cNvSpPr/>
            <p:nvPr/>
          </p:nvSpPr>
          <p:spPr>
            <a:xfrm rot="1800044">
              <a:off x="1366756" y="1925305"/>
              <a:ext cx="10825" cy="9000"/>
            </a:xfrm>
            <a:custGeom>
              <a:avLst/>
              <a:gdLst/>
              <a:ahLst/>
              <a:cxnLst/>
              <a:rect l="l" t="t" r="r" b="b"/>
              <a:pathLst>
                <a:path w="433" h="360" extrusionOk="0">
                  <a:moveTo>
                    <a:pt x="223" y="0"/>
                  </a:moveTo>
                  <a:cubicBezTo>
                    <a:pt x="158" y="0"/>
                    <a:pt x="74" y="39"/>
                    <a:pt x="0" y="52"/>
                  </a:cubicBezTo>
                  <a:cubicBezTo>
                    <a:pt x="28" y="149"/>
                    <a:pt x="31" y="284"/>
                    <a:pt x="92" y="334"/>
                  </a:cubicBezTo>
                  <a:cubicBezTo>
                    <a:pt x="116" y="354"/>
                    <a:pt x="153" y="360"/>
                    <a:pt x="195" y="360"/>
                  </a:cubicBezTo>
                  <a:cubicBezTo>
                    <a:pt x="248" y="360"/>
                    <a:pt x="310" y="351"/>
                    <a:pt x="364" y="351"/>
                  </a:cubicBezTo>
                  <a:cubicBezTo>
                    <a:pt x="368" y="351"/>
                    <a:pt x="373" y="351"/>
                    <a:pt x="377" y="351"/>
                  </a:cubicBezTo>
                  <a:lnTo>
                    <a:pt x="432" y="254"/>
                  </a:lnTo>
                  <a:cubicBezTo>
                    <a:pt x="382" y="171"/>
                    <a:pt x="335" y="46"/>
                    <a:pt x="272" y="11"/>
                  </a:cubicBezTo>
                  <a:cubicBezTo>
                    <a:pt x="257" y="3"/>
                    <a:pt x="241" y="0"/>
                    <a:pt x="2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6" name="Google Shape;6876;p68"/>
            <p:cNvSpPr/>
            <p:nvPr/>
          </p:nvSpPr>
          <p:spPr>
            <a:xfrm rot="1800044">
              <a:off x="1375420" y="1836964"/>
              <a:ext cx="9700" cy="10375"/>
            </a:xfrm>
            <a:custGeom>
              <a:avLst/>
              <a:gdLst/>
              <a:ahLst/>
              <a:cxnLst/>
              <a:rect l="l" t="t" r="r" b="b"/>
              <a:pathLst>
                <a:path w="388" h="415" extrusionOk="0">
                  <a:moveTo>
                    <a:pt x="247" y="0"/>
                  </a:moveTo>
                  <a:cubicBezTo>
                    <a:pt x="169" y="0"/>
                    <a:pt x="72" y="40"/>
                    <a:pt x="39" y="82"/>
                  </a:cubicBezTo>
                  <a:cubicBezTo>
                    <a:pt x="0" y="135"/>
                    <a:pt x="56" y="254"/>
                    <a:pt x="83" y="414"/>
                  </a:cubicBezTo>
                  <a:cubicBezTo>
                    <a:pt x="227" y="326"/>
                    <a:pt x="341" y="281"/>
                    <a:pt x="366" y="226"/>
                  </a:cubicBezTo>
                  <a:cubicBezTo>
                    <a:pt x="388" y="171"/>
                    <a:pt x="369" y="21"/>
                    <a:pt x="288" y="5"/>
                  </a:cubicBezTo>
                  <a:cubicBezTo>
                    <a:pt x="276" y="2"/>
                    <a:pt x="262" y="0"/>
                    <a:pt x="24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7" name="Google Shape;6877;p68"/>
            <p:cNvSpPr/>
            <p:nvPr/>
          </p:nvSpPr>
          <p:spPr>
            <a:xfrm rot="1800044">
              <a:off x="1378405" y="1874611"/>
              <a:ext cx="2375" cy="1675"/>
            </a:xfrm>
            <a:custGeom>
              <a:avLst/>
              <a:gdLst/>
              <a:ahLst/>
              <a:cxnLst/>
              <a:rect l="l" t="t" r="r" b="b"/>
              <a:pathLst>
                <a:path w="95" h="67" extrusionOk="0">
                  <a:moveTo>
                    <a:pt x="72" y="0"/>
                  </a:moveTo>
                  <a:lnTo>
                    <a:pt x="0" y="67"/>
                  </a:lnTo>
                  <a:lnTo>
                    <a:pt x="94" y="67"/>
                  </a:lnTo>
                  <a:lnTo>
                    <a:pt x="72"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8" name="Google Shape;6878;p68"/>
            <p:cNvSpPr/>
            <p:nvPr/>
          </p:nvSpPr>
          <p:spPr>
            <a:xfrm rot="1800044">
              <a:off x="1338940" y="1630017"/>
              <a:ext cx="10875" cy="15575"/>
            </a:xfrm>
            <a:custGeom>
              <a:avLst/>
              <a:gdLst/>
              <a:ahLst/>
              <a:cxnLst/>
              <a:rect l="l" t="t" r="r" b="b"/>
              <a:pathLst>
                <a:path w="435" h="623" extrusionOk="0">
                  <a:moveTo>
                    <a:pt x="346" y="0"/>
                  </a:moveTo>
                  <a:cubicBezTo>
                    <a:pt x="241" y="39"/>
                    <a:pt x="83" y="0"/>
                    <a:pt x="42" y="119"/>
                  </a:cubicBezTo>
                  <a:cubicBezTo>
                    <a:pt x="0" y="235"/>
                    <a:pt x="53" y="388"/>
                    <a:pt x="75" y="623"/>
                  </a:cubicBezTo>
                  <a:cubicBezTo>
                    <a:pt x="260" y="523"/>
                    <a:pt x="421" y="482"/>
                    <a:pt x="424" y="429"/>
                  </a:cubicBezTo>
                  <a:cubicBezTo>
                    <a:pt x="435" y="288"/>
                    <a:pt x="379" y="147"/>
                    <a:pt x="34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79" name="Google Shape;6879;p68"/>
            <p:cNvSpPr/>
            <p:nvPr/>
          </p:nvSpPr>
          <p:spPr>
            <a:xfrm rot="1800044">
              <a:off x="1362735" y="1629032"/>
              <a:ext cx="12675" cy="12200"/>
            </a:xfrm>
            <a:custGeom>
              <a:avLst/>
              <a:gdLst/>
              <a:ahLst/>
              <a:cxnLst/>
              <a:rect l="l" t="t" r="r" b="b"/>
              <a:pathLst>
                <a:path w="507" h="488" extrusionOk="0">
                  <a:moveTo>
                    <a:pt x="349" y="1"/>
                  </a:moveTo>
                  <a:cubicBezTo>
                    <a:pt x="289" y="1"/>
                    <a:pt x="155" y="45"/>
                    <a:pt x="1" y="74"/>
                  </a:cubicBezTo>
                  <a:cubicBezTo>
                    <a:pt x="103" y="265"/>
                    <a:pt x="197" y="450"/>
                    <a:pt x="239" y="481"/>
                  </a:cubicBezTo>
                  <a:cubicBezTo>
                    <a:pt x="245" y="485"/>
                    <a:pt x="254" y="487"/>
                    <a:pt x="267" y="487"/>
                  </a:cubicBezTo>
                  <a:cubicBezTo>
                    <a:pt x="341" y="487"/>
                    <a:pt x="507" y="413"/>
                    <a:pt x="504" y="392"/>
                  </a:cubicBezTo>
                  <a:cubicBezTo>
                    <a:pt x="493" y="256"/>
                    <a:pt x="452" y="126"/>
                    <a:pt x="380" y="10"/>
                  </a:cubicBezTo>
                  <a:cubicBezTo>
                    <a:pt x="375" y="3"/>
                    <a:pt x="364" y="1"/>
                    <a:pt x="3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80" name="Google Shape;6880;p68"/>
            <p:cNvSpPr/>
            <p:nvPr/>
          </p:nvSpPr>
          <p:spPr>
            <a:xfrm rot="1800044">
              <a:off x="1201352" y="1697973"/>
              <a:ext cx="13650" cy="11925"/>
            </a:xfrm>
            <a:custGeom>
              <a:avLst/>
              <a:gdLst/>
              <a:ahLst/>
              <a:cxnLst/>
              <a:rect l="l" t="t" r="r" b="b"/>
              <a:pathLst>
                <a:path w="546" h="477" extrusionOk="0">
                  <a:moveTo>
                    <a:pt x="376" y="0"/>
                  </a:moveTo>
                  <a:cubicBezTo>
                    <a:pt x="258" y="0"/>
                    <a:pt x="131" y="50"/>
                    <a:pt x="29" y="114"/>
                  </a:cubicBezTo>
                  <a:cubicBezTo>
                    <a:pt x="1" y="128"/>
                    <a:pt x="73" y="302"/>
                    <a:pt x="114" y="477"/>
                  </a:cubicBezTo>
                  <a:cubicBezTo>
                    <a:pt x="294" y="388"/>
                    <a:pt x="430" y="347"/>
                    <a:pt x="527" y="264"/>
                  </a:cubicBezTo>
                  <a:cubicBezTo>
                    <a:pt x="546" y="242"/>
                    <a:pt x="455" y="4"/>
                    <a:pt x="402" y="1"/>
                  </a:cubicBezTo>
                  <a:cubicBezTo>
                    <a:pt x="393" y="0"/>
                    <a:pt x="385" y="0"/>
                    <a:pt x="37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81" name="Google Shape;6881;p68"/>
            <p:cNvSpPr/>
            <p:nvPr/>
          </p:nvSpPr>
          <p:spPr>
            <a:xfrm rot="1800044">
              <a:off x="1332593" y="1744042"/>
              <a:ext cx="10400" cy="12475"/>
            </a:xfrm>
            <a:custGeom>
              <a:avLst/>
              <a:gdLst/>
              <a:ahLst/>
              <a:cxnLst/>
              <a:rect l="l" t="t" r="r" b="b"/>
              <a:pathLst>
                <a:path w="416" h="499" extrusionOk="0">
                  <a:moveTo>
                    <a:pt x="233" y="0"/>
                  </a:moveTo>
                  <a:cubicBezTo>
                    <a:pt x="150" y="0"/>
                    <a:pt x="29" y="32"/>
                    <a:pt x="25" y="58"/>
                  </a:cubicBezTo>
                  <a:cubicBezTo>
                    <a:pt x="0" y="172"/>
                    <a:pt x="42" y="296"/>
                    <a:pt x="69" y="498"/>
                  </a:cubicBezTo>
                  <a:cubicBezTo>
                    <a:pt x="238" y="423"/>
                    <a:pt x="404" y="393"/>
                    <a:pt x="410" y="346"/>
                  </a:cubicBezTo>
                  <a:cubicBezTo>
                    <a:pt x="415" y="235"/>
                    <a:pt x="343" y="58"/>
                    <a:pt x="302" y="17"/>
                  </a:cubicBezTo>
                  <a:cubicBezTo>
                    <a:pt x="290" y="5"/>
                    <a:pt x="264" y="0"/>
                    <a:pt x="233"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82" name="Google Shape;6882;p68"/>
            <p:cNvSpPr/>
            <p:nvPr/>
          </p:nvSpPr>
          <p:spPr>
            <a:xfrm rot="1800044">
              <a:off x="1170805" y="1798214"/>
              <a:ext cx="14000" cy="10050"/>
            </a:xfrm>
            <a:custGeom>
              <a:avLst/>
              <a:gdLst/>
              <a:ahLst/>
              <a:cxnLst/>
              <a:rect l="l" t="t" r="r" b="b"/>
              <a:pathLst>
                <a:path w="560" h="402" extrusionOk="0">
                  <a:moveTo>
                    <a:pt x="372" y="0"/>
                  </a:moveTo>
                  <a:cubicBezTo>
                    <a:pt x="247" y="3"/>
                    <a:pt x="128" y="50"/>
                    <a:pt x="34" y="127"/>
                  </a:cubicBezTo>
                  <a:cubicBezTo>
                    <a:pt x="1" y="160"/>
                    <a:pt x="70" y="390"/>
                    <a:pt x="111" y="398"/>
                  </a:cubicBezTo>
                  <a:cubicBezTo>
                    <a:pt x="126" y="401"/>
                    <a:pt x="141" y="402"/>
                    <a:pt x="156" y="402"/>
                  </a:cubicBezTo>
                  <a:cubicBezTo>
                    <a:pt x="259" y="402"/>
                    <a:pt x="379" y="357"/>
                    <a:pt x="560" y="318"/>
                  </a:cubicBezTo>
                  <a:cubicBezTo>
                    <a:pt x="468" y="155"/>
                    <a:pt x="419" y="0"/>
                    <a:pt x="372"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83" name="Google Shape;6883;p68"/>
            <p:cNvSpPr/>
            <p:nvPr/>
          </p:nvSpPr>
          <p:spPr>
            <a:xfrm rot="1800044">
              <a:off x="1173940" y="1830485"/>
              <a:ext cx="13375" cy="9475"/>
            </a:xfrm>
            <a:custGeom>
              <a:avLst/>
              <a:gdLst/>
              <a:ahLst/>
              <a:cxnLst/>
              <a:rect l="l" t="t" r="r" b="b"/>
              <a:pathLst>
                <a:path w="535" h="379" extrusionOk="0">
                  <a:moveTo>
                    <a:pt x="265" y="0"/>
                  </a:moveTo>
                  <a:cubicBezTo>
                    <a:pt x="184" y="0"/>
                    <a:pt x="86" y="59"/>
                    <a:pt x="1" y="83"/>
                  </a:cubicBezTo>
                  <a:cubicBezTo>
                    <a:pt x="31" y="182"/>
                    <a:pt x="17" y="326"/>
                    <a:pt x="106" y="365"/>
                  </a:cubicBezTo>
                  <a:cubicBezTo>
                    <a:pt x="127" y="374"/>
                    <a:pt x="150" y="378"/>
                    <a:pt x="177" y="378"/>
                  </a:cubicBezTo>
                  <a:cubicBezTo>
                    <a:pt x="260" y="378"/>
                    <a:pt x="374" y="341"/>
                    <a:pt x="535" y="321"/>
                  </a:cubicBezTo>
                  <a:cubicBezTo>
                    <a:pt x="416" y="155"/>
                    <a:pt x="388" y="30"/>
                    <a:pt x="302" y="5"/>
                  </a:cubicBezTo>
                  <a:cubicBezTo>
                    <a:pt x="290" y="2"/>
                    <a:pt x="278" y="0"/>
                    <a:pt x="26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84" name="Google Shape;6884;p68"/>
            <p:cNvSpPr/>
            <p:nvPr/>
          </p:nvSpPr>
          <p:spPr>
            <a:xfrm rot="1800044">
              <a:off x="1227985" y="1701211"/>
              <a:ext cx="12475" cy="9775"/>
            </a:xfrm>
            <a:custGeom>
              <a:avLst/>
              <a:gdLst/>
              <a:ahLst/>
              <a:cxnLst/>
              <a:rect l="l" t="t" r="r" b="b"/>
              <a:pathLst>
                <a:path w="499" h="391" extrusionOk="0">
                  <a:moveTo>
                    <a:pt x="306" y="1"/>
                  </a:moveTo>
                  <a:cubicBezTo>
                    <a:pt x="208" y="1"/>
                    <a:pt x="70" y="66"/>
                    <a:pt x="39" y="102"/>
                  </a:cubicBezTo>
                  <a:cubicBezTo>
                    <a:pt x="0" y="144"/>
                    <a:pt x="6" y="337"/>
                    <a:pt x="97" y="376"/>
                  </a:cubicBezTo>
                  <a:cubicBezTo>
                    <a:pt x="121" y="387"/>
                    <a:pt x="147" y="391"/>
                    <a:pt x="177" y="391"/>
                  </a:cubicBezTo>
                  <a:cubicBezTo>
                    <a:pt x="259" y="391"/>
                    <a:pt x="364" y="360"/>
                    <a:pt x="498" y="346"/>
                  </a:cubicBezTo>
                  <a:cubicBezTo>
                    <a:pt x="429" y="180"/>
                    <a:pt x="437" y="30"/>
                    <a:pt x="346" y="5"/>
                  </a:cubicBezTo>
                  <a:cubicBezTo>
                    <a:pt x="334" y="2"/>
                    <a:pt x="320" y="1"/>
                    <a:pt x="30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85" name="Google Shape;6885;p68"/>
            <p:cNvSpPr/>
            <p:nvPr/>
          </p:nvSpPr>
          <p:spPr>
            <a:xfrm rot="1800044">
              <a:off x="1344072" y="1723637"/>
              <a:ext cx="12750" cy="10250"/>
            </a:xfrm>
            <a:custGeom>
              <a:avLst/>
              <a:gdLst/>
              <a:ahLst/>
              <a:cxnLst/>
              <a:rect l="l" t="t" r="r" b="b"/>
              <a:pathLst>
                <a:path w="510" h="410" extrusionOk="0">
                  <a:moveTo>
                    <a:pt x="238" y="1"/>
                  </a:moveTo>
                  <a:cubicBezTo>
                    <a:pt x="156" y="1"/>
                    <a:pt x="21" y="62"/>
                    <a:pt x="14" y="99"/>
                  </a:cubicBezTo>
                  <a:cubicBezTo>
                    <a:pt x="1" y="196"/>
                    <a:pt x="67" y="354"/>
                    <a:pt x="120" y="395"/>
                  </a:cubicBezTo>
                  <a:cubicBezTo>
                    <a:pt x="133" y="405"/>
                    <a:pt x="151" y="409"/>
                    <a:pt x="174" y="409"/>
                  </a:cubicBezTo>
                  <a:cubicBezTo>
                    <a:pt x="244" y="409"/>
                    <a:pt x="360" y="371"/>
                    <a:pt x="510" y="348"/>
                  </a:cubicBezTo>
                  <a:cubicBezTo>
                    <a:pt x="402" y="174"/>
                    <a:pt x="344" y="41"/>
                    <a:pt x="277" y="8"/>
                  </a:cubicBezTo>
                  <a:cubicBezTo>
                    <a:pt x="267" y="3"/>
                    <a:pt x="253" y="1"/>
                    <a:pt x="23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886" name="Google Shape;6886;p68"/>
            <p:cNvSpPr/>
            <p:nvPr/>
          </p:nvSpPr>
          <p:spPr>
            <a:xfrm rot="1800044">
              <a:off x="1201341" y="1717631"/>
              <a:ext cx="12075" cy="11525"/>
            </a:xfrm>
            <a:custGeom>
              <a:avLst/>
              <a:gdLst/>
              <a:ahLst/>
              <a:cxnLst/>
              <a:rect l="l" t="t" r="r" b="b"/>
              <a:pathLst>
                <a:path w="483" h="461" extrusionOk="0">
                  <a:moveTo>
                    <a:pt x="383" y="0"/>
                  </a:moveTo>
                  <a:cubicBezTo>
                    <a:pt x="219" y="83"/>
                    <a:pt x="64" y="147"/>
                    <a:pt x="34" y="194"/>
                  </a:cubicBezTo>
                  <a:cubicBezTo>
                    <a:pt x="1" y="244"/>
                    <a:pt x="53" y="426"/>
                    <a:pt x="139" y="454"/>
                  </a:cubicBezTo>
                  <a:cubicBezTo>
                    <a:pt x="154" y="459"/>
                    <a:pt x="172" y="461"/>
                    <a:pt x="191" y="461"/>
                  </a:cubicBezTo>
                  <a:cubicBezTo>
                    <a:pt x="283" y="461"/>
                    <a:pt x="406" y="412"/>
                    <a:pt x="441" y="371"/>
                  </a:cubicBezTo>
                  <a:cubicBezTo>
                    <a:pt x="482" y="321"/>
                    <a:pt x="416" y="177"/>
                    <a:pt x="38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87" name="Google Shape;6887;p68"/>
            <p:cNvSpPr/>
            <p:nvPr/>
          </p:nvSpPr>
          <p:spPr>
            <a:xfrm rot="1800044">
              <a:off x="1348384" y="1649981"/>
              <a:ext cx="11500" cy="12000"/>
            </a:xfrm>
            <a:custGeom>
              <a:avLst/>
              <a:gdLst/>
              <a:ahLst/>
              <a:cxnLst/>
              <a:rect l="l" t="t" r="r" b="b"/>
              <a:pathLst>
                <a:path w="460" h="480" extrusionOk="0">
                  <a:moveTo>
                    <a:pt x="371" y="1"/>
                  </a:moveTo>
                  <a:cubicBezTo>
                    <a:pt x="260" y="28"/>
                    <a:pt x="83" y="50"/>
                    <a:pt x="42" y="89"/>
                  </a:cubicBezTo>
                  <a:cubicBezTo>
                    <a:pt x="0" y="128"/>
                    <a:pt x="45" y="275"/>
                    <a:pt x="58" y="479"/>
                  </a:cubicBezTo>
                  <a:cubicBezTo>
                    <a:pt x="247" y="380"/>
                    <a:pt x="385" y="324"/>
                    <a:pt x="424" y="269"/>
                  </a:cubicBezTo>
                  <a:cubicBezTo>
                    <a:pt x="460" y="214"/>
                    <a:pt x="390" y="92"/>
                    <a:pt x="37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6896" name="Google Shape;6896;p68"/>
          <p:cNvGrpSpPr/>
          <p:nvPr/>
        </p:nvGrpSpPr>
        <p:grpSpPr>
          <a:xfrm>
            <a:off x="4006053" y="4858300"/>
            <a:ext cx="180167" cy="161800"/>
            <a:chOff x="1681925" y="2289525"/>
            <a:chExt cx="135125" cy="121350"/>
          </a:xfrm>
        </p:grpSpPr>
        <p:sp>
          <p:nvSpPr>
            <p:cNvPr id="6897" name="Google Shape;6897;p68"/>
            <p:cNvSpPr/>
            <p:nvPr/>
          </p:nvSpPr>
          <p:spPr>
            <a:xfrm>
              <a:off x="1760450" y="2289525"/>
              <a:ext cx="56600" cy="59050"/>
            </a:xfrm>
            <a:custGeom>
              <a:avLst/>
              <a:gdLst/>
              <a:ahLst/>
              <a:cxnLst/>
              <a:rect l="l" t="t" r="r" b="b"/>
              <a:pathLst>
                <a:path w="2264" h="2362" extrusionOk="0">
                  <a:moveTo>
                    <a:pt x="1144" y="0"/>
                  </a:moveTo>
                  <a:cubicBezTo>
                    <a:pt x="452" y="0"/>
                    <a:pt x="14" y="466"/>
                    <a:pt x="9" y="1215"/>
                  </a:cubicBezTo>
                  <a:cubicBezTo>
                    <a:pt x="0" y="1857"/>
                    <a:pt x="446" y="2338"/>
                    <a:pt x="1052" y="2361"/>
                  </a:cubicBezTo>
                  <a:cubicBezTo>
                    <a:pt x="1062" y="2361"/>
                    <a:pt x="1072" y="2361"/>
                    <a:pt x="1081" y="2361"/>
                  </a:cubicBezTo>
                  <a:cubicBezTo>
                    <a:pt x="1676" y="2361"/>
                    <a:pt x="2209" y="1790"/>
                    <a:pt x="2239" y="1110"/>
                  </a:cubicBezTo>
                  <a:cubicBezTo>
                    <a:pt x="2264" y="501"/>
                    <a:pt x="1788" y="11"/>
                    <a:pt x="1162" y="0"/>
                  </a:cubicBezTo>
                  <a:cubicBezTo>
                    <a:pt x="1156" y="0"/>
                    <a:pt x="1150" y="0"/>
                    <a:pt x="11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898" name="Google Shape;6898;p68"/>
            <p:cNvSpPr/>
            <p:nvPr/>
          </p:nvSpPr>
          <p:spPr>
            <a:xfrm>
              <a:off x="1681925" y="2357175"/>
              <a:ext cx="61450" cy="53700"/>
            </a:xfrm>
            <a:custGeom>
              <a:avLst/>
              <a:gdLst/>
              <a:ahLst/>
              <a:cxnLst/>
              <a:rect l="l" t="t" r="r" b="b"/>
              <a:pathLst>
                <a:path w="2458" h="2148" extrusionOk="0">
                  <a:moveTo>
                    <a:pt x="1233" y="0"/>
                  </a:moveTo>
                  <a:cubicBezTo>
                    <a:pt x="531" y="0"/>
                    <a:pt x="28" y="450"/>
                    <a:pt x="15" y="1096"/>
                  </a:cubicBezTo>
                  <a:cubicBezTo>
                    <a:pt x="1" y="1691"/>
                    <a:pt x="515" y="2145"/>
                    <a:pt x="1213" y="2148"/>
                  </a:cubicBezTo>
                  <a:cubicBezTo>
                    <a:pt x="1215" y="2148"/>
                    <a:pt x="1217" y="2148"/>
                    <a:pt x="1219" y="2148"/>
                  </a:cubicBezTo>
                  <a:cubicBezTo>
                    <a:pt x="1941" y="2148"/>
                    <a:pt x="2450" y="1706"/>
                    <a:pt x="2452" y="1074"/>
                  </a:cubicBezTo>
                  <a:cubicBezTo>
                    <a:pt x="2458" y="523"/>
                    <a:pt x="1869" y="3"/>
                    <a:pt x="1246" y="0"/>
                  </a:cubicBezTo>
                  <a:cubicBezTo>
                    <a:pt x="1242" y="0"/>
                    <a:pt x="1237" y="0"/>
                    <a:pt x="123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6948" name="Google Shape;6948;p68"/>
          <p:cNvGrpSpPr/>
          <p:nvPr/>
        </p:nvGrpSpPr>
        <p:grpSpPr>
          <a:xfrm>
            <a:off x="10255498" y="5044476"/>
            <a:ext cx="1404505" cy="1404505"/>
            <a:chOff x="7672934" y="3809905"/>
            <a:chExt cx="1053379" cy="1053379"/>
          </a:xfrm>
        </p:grpSpPr>
        <p:sp>
          <p:nvSpPr>
            <p:cNvPr id="6949" name="Google Shape;6949;p68"/>
            <p:cNvSpPr/>
            <p:nvPr/>
          </p:nvSpPr>
          <p:spPr>
            <a:xfrm rot="-2700000">
              <a:off x="7603918" y="4187470"/>
              <a:ext cx="1191398" cy="298229"/>
            </a:xfrm>
            <a:custGeom>
              <a:avLst/>
              <a:gdLst/>
              <a:ahLst/>
              <a:cxnLst/>
              <a:rect l="l" t="t" r="r" b="b"/>
              <a:pathLst>
                <a:path w="78440" h="19635" extrusionOk="0">
                  <a:moveTo>
                    <a:pt x="0" y="1"/>
                  </a:moveTo>
                  <a:lnTo>
                    <a:pt x="0" y="19635"/>
                  </a:lnTo>
                  <a:lnTo>
                    <a:pt x="78439" y="19635"/>
                  </a:lnTo>
                  <a:lnTo>
                    <a:pt x="78439" y="1"/>
                  </a:ln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50" name="Google Shape;6950;p68"/>
            <p:cNvSpPr/>
            <p:nvPr/>
          </p:nvSpPr>
          <p:spPr>
            <a:xfrm rot="-2700000">
              <a:off x="7603925" y="4187442"/>
              <a:ext cx="1191398" cy="298305"/>
            </a:xfrm>
            <a:custGeom>
              <a:avLst/>
              <a:gdLst/>
              <a:ahLst/>
              <a:cxnLst/>
              <a:rect l="l" t="t" r="r" b="b"/>
              <a:pathLst>
                <a:path w="78440" h="19640" extrusionOk="0">
                  <a:moveTo>
                    <a:pt x="8330" y="1"/>
                  </a:moveTo>
                  <a:cubicBezTo>
                    <a:pt x="8330" y="4465"/>
                    <a:pt x="4965" y="8074"/>
                    <a:pt x="818" y="8074"/>
                  </a:cubicBezTo>
                  <a:cubicBezTo>
                    <a:pt x="544" y="8074"/>
                    <a:pt x="270" y="8061"/>
                    <a:pt x="0" y="8026"/>
                  </a:cubicBezTo>
                  <a:lnTo>
                    <a:pt x="0" y="19639"/>
                  </a:lnTo>
                  <a:lnTo>
                    <a:pt x="8882" y="19639"/>
                  </a:lnTo>
                  <a:cubicBezTo>
                    <a:pt x="8882" y="15179"/>
                    <a:pt x="12246" y="11562"/>
                    <a:pt x="16394" y="11562"/>
                  </a:cubicBezTo>
                  <a:cubicBezTo>
                    <a:pt x="20542" y="11562"/>
                    <a:pt x="23906" y="15179"/>
                    <a:pt x="23906" y="19639"/>
                  </a:cubicBezTo>
                  <a:lnTo>
                    <a:pt x="38730" y="19639"/>
                  </a:lnTo>
                  <a:cubicBezTo>
                    <a:pt x="38605" y="19061"/>
                    <a:pt x="38545" y="18479"/>
                    <a:pt x="38545" y="17893"/>
                  </a:cubicBezTo>
                  <a:cubicBezTo>
                    <a:pt x="38545" y="13437"/>
                    <a:pt x="41910" y="9820"/>
                    <a:pt x="46058" y="9820"/>
                  </a:cubicBezTo>
                  <a:cubicBezTo>
                    <a:pt x="50205" y="9820"/>
                    <a:pt x="53570" y="13437"/>
                    <a:pt x="53570" y="17893"/>
                  </a:cubicBezTo>
                  <a:cubicBezTo>
                    <a:pt x="53570" y="18479"/>
                    <a:pt x="53510" y="19061"/>
                    <a:pt x="53390" y="19639"/>
                  </a:cubicBezTo>
                  <a:lnTo>
                    <a:pt x="70204" y="19639"/>
                  </a:lnTo>
                  <a:cubicBezTo>
                    <a:pt x="70157" y="19288"/>
                    <a:pt x="70131" y="18937"/>
                    <a:pt x="70131" y="18591"/>
                  </a:cubicBezTo>
                  <a:cubicBezTo>
                    <a:pt x="70131" y="14130"/>
                    <a:pt x="73495" y="10513"/>
                    <a:pt x="77643" y="10513"/>
                  </a:cubicBezTo>
                  <a:cubicBezTo>
                    <a:pt x="77908" y="10513"/>
                    <a:pt x="78174" y="10530"/>
                    <a:pt x="78439" y="10565"/>
                  </a:cubicBezTo>
                  <a:lnTo>
                    <a:pt x="78439" y="1"/>
                  </a:lnTo>
                  <a:lnTo>
                    <a:pt x="69510" y="1"/>
                  </a:lnTo>
                  <a:cubicBezTo>
                    <a:pt x="69031" y="3964"/>
                    <a:pt x="65885" y="7025"/>
                    <a:pt x="62067" y="7025"/>
                  </a:cubicBezTo>
                  <a:cubicBezTo>
                    <a:pt x="58248" y="7025"/>
                    <a:pt x="55107" y="3964"/>
                    <a:pt x="54631" y="1"/>
                  </a:cubicBezTo>
                  <a:lnTo>
                    <a:pt x="37813" y="1"/>
                  </a:lnTo>
                  <a:cubicBezTo>
                    <a:pt x="37073" y="3622"/>
                    <a:pt x="34072" y="6331"/>
                    <a:pt x="30481" y="6331"/>
                  </a:cubicBezTo>
                  <a:cubicBezTo>
                    <a:pt x="26894" y="6331"/>
                    <a:pt x="23898" y="3622"/>
                    <a:pt x="2315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98" name="Google Shape;6998;p68"/>
          <p:cNvSpPr/>
          <p:nvPr/>
        </p:nvSpPr>
        <p:spPr>
          <a:xfrm rot="1799971">
            <a:off x="1436131" y="5537573"/>
            <a:ext cx="1582237" cy="752907"/>
          </a:xfrm>
          <a:custGeom>
            <a:avLst/>
            <a:gdLst/>
            <a:ahLst/>
            <a:cxnLst/>
            <a:rect l="l" t="t" r="r" b="b"/>
            <a:pathLst>
              <a:path w="43167" h="20541" extrusionOk="0">
                <a:moveTo>
                  <a:pt x="40327" y="1"/>
                </a:moveTo>
                <a:lnTo>
                  <a:pt x="0" y="7190"/>
                </a:lnTo>
                <a:cubicBezTo>
                  <a:pt x="173" y="7992"/>
                  <a:pt x="746" y="8550"/>
                  <a:pt x="1303" y="9243"/>
                </a:cubicBezTo>
                <a:cubicBezTo>
                  <a:pt x="1785" y="9845"/>
                  <a:pt x="2188" y="10516"/>
                  <a:pt x="1910" y="11318"/>
                </a:cubicBezTo>
                <a:cubicBezTo>
                  <a:pt x="1503" y="12485"/>
                  <a:pt x="1062" y="13581"/>
                  <a:pt x="1292" y="14854"/>
                </a:cubicBezTo>
                <a:cubicBezTo>
                  <a:pt x="1492" y="15954"/>
                  <a:pt x="2188" y="16820"/>
                  <a:pt x="2493" y="17859"/>
                </a:cubicBezTo>
                <a:cubicBezTo>
                  <a:pt x="2603" y="18247"/>
                  <a:pt x="2591" y="18624"/>
                  <a:pt x="2648" y="19023"/>
                </a:cubicBezTo>
                <a:cubicBezTo>
                  <a:pt x="2734" y="19569"/>
                  <a:pt x="2972" y="19904"/>
                  <a:pt x="3209" y="20401"/>
                </a:cubicBezTo>
                <a:cubicBezTo>
                  <a:pt x="3228" y="20447"/>
                  <a:pt x="3247" y="20492"/>
                  <a:pt x="3262" y="20541"/>
                </a:cubicBezTo>
                <a:lnTo>
                  <a:pt x="43144" y="13434"/>
                </a:lnTo>
                <a:cubicBezTo>
                  <a:pt x="43137" y="12433"/>
                  <a:pt x="43167" y="11431"/>
                  <a:pt x="43080" y="10429"/>
                </a:cubicBezTo>
                <a:cubicBezTo>
                  <a:pt x="43016" y="9627"/>
                  <a:pt x="42865" y="8859"/>
                  <a:pt x="42673" y="8083"/>
                </a:cubicBezTo>
                <a:cubicBezTo>
                  <a:pt x="42417" y="7100"/>
                  <a:pt x="41483" y="6332"/>
                  <a:pt x="41359" y="5311"/>
                </a:cubicBezTo>
                <a:cubicBezTo>
                  <a:pt x="41269" y="4629"/>
                  <a:pt x="41785" y="3944"/>
                  <a:pt x="41751" y="3247"/>
                </a:cubicBezTo>
                <a:cubicBezTo>
                  <a:pt x="41732" y="2852"/>
                  <a:pt x="41510" y="2486"/>
                  <a:pt x="41506" y="2072"/>
                </a:cubicBezTo>
                <a:cubicBezTo>
                  <a:pt x="41506" y="1891"/>
                  <a:pt x="41634" y="1545"/>
                  <a:pt x="41521" y="1360"/>
                </a:cubicBezTo>
                <a:cubicBezTo>
                  <a:pt x="41250" y="912"/>
                  <a:pt x="40674" y="758"/>
                  <a:pt x="40402" y="197"/>
                </a:cubicBezTo>
                <a:cubicBezTo>
                  <a:pt x="40369" y="136"/>
                  <a:pt x="40346" y="69"/>
                  <a:pt x="40327" y="1"/>
                </a:cubicBezTo>
                <a:close/>
              </a:path>
            </a:pathLst>
          </a:custGeom>
          <a:solidFill>
            <a:srgbClr val="FFFFFF">
              <a:alpha val="56250"/>
            </a:srgbClr>
          </a:solidFill>
          <a:ln>
            <a:noFill/>
          </a:ln>
        </p:spPr>
        <p:txBody>
          <a:bodyPr spcFirstLastPara="1" wrap="square" lIns="121900" tIns="121900" rIns="121900" bIns="121900" anchor="ctr" anchorCtr="0">
            <a:noAutofit/>
          </a:bodyPr>
          <a:lstStyle/>
          <a:p>
            <a:endParaRPr sz="2400"/>
          </a:p>
        </p:txBody>
      </p:sp>
      <p:grpSp>
        <p:nvGrpSpPr>
          <p:cNvPr id="6999" name="Google Shape;6999;p68"/>
          <p:cNvGrpSpPr/>
          <p:nvPr/>
        </p:nvGrpSpPr>
        <p:grpSpPr>
          <a:xfrm>
            <a:off x="208802" y="5544033"/>
            <a:ext cx="248500" cy="242600"/>
            <a:chOff x="4260025" y="5129875"/>
            <a:chExt cx="186375" cy="181950"/>
          </a:xfrm>
        </p:grpSpPr>
        <p:sp>
          <p:nvSpPr>
            <p:cNvPr id="7000" name="Google Shape;7000;p68"/>
            <p:cNvSpPr/>
            <p:nvPr/>
          </p:nvSpPr>
          <p:spPr>
            <a:xfrm>
              <a:off x="4260025" y="5177525"/>
              <a:ext cx="59325" cy="58900"/>
            </a:xfrm>
            <a:custGeom>
              <a:avLst/>
              <a:gdLst/>
              <a:ahLst/>
              <a:cxnLst/>
              <a:rect l="l" t="t" r="r" b="b"/>
              <a:pathLst>
                <a:path w="2373" h="2356" extrusionOk="0">
                  <a:moveTo>
                    <a:pt x="1144" y="1"/>
                  </a:moveTo>
                  <a:cubicBezTo>
                    <a:pt x="1136" y="1"/>
                    <a:pt x="1127" y="1"/>
                    <a:pt x="1119" y="1"/>
                  </a:cubicBezTo>
                  <a:cubicBezTo>
                    <a:pt x="504" y="18"/>
                    <a:pt x="1" y="632"/>
                    <a:pt x="6" y="1296"/>
                  </a:cubicBezTo>
                  <a:cubicBezTo>
                    <a:pt x="15" y="1963"/>
                    <a:pt x="443" y="2356"/>
                    <a:pt x="1155" y="2356"/>
                  </a:cubicBezTo>
                  <a:cubicBezTo>
                    <a:pt x="1893" y="2356"/>
                    <a:pt x="2372" y="1891"/>
                    <a:pt x="2369" y="1277"/>
                  </a:cubicBezTo>
                  <a:cubicBezTo>
                    <a:pt x="2367" y="671"/>
                    <a:pt x="1748" y="1"/>
                    <a:pt x="114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001" name="Google Shape;7001;p68"/>
            <p:cNvSpPr/>
            <p:nvPr/>
          </p:nvSpPr>
          <p:spPr>
            <a:xfrm>
              <a:off x="4392225" y="5129875"/>
              <a:ext cx="54175" cy="60850"/>
            </a:xfrm>
            <a:custGeom>
              <a:avLst/>
              <a:gdLst/>
              <a:ahLst/>
              <a:cxnLst/>
              <a:rect l="l" t="t" r="r" b="b"/>
              <a:pathLst>
                <a:path w="2167" h="2434" extrusionOk="0">
                  <a:moveTo>
                    <a:pt x="1084" y="0"/>
                  </a:moveTo>
                  <a:cubicBezTo>
                    <a:pt x="1078" y="0"/>
                    <a:pt x="1072" y="0"/>
                    <a:pt x="1066" y="1"/>
                  </a:cubicBezTo>
                  <a:cubicBezTo>
                    <a:pt x="446" y="12"/>
                    <a:pt x="9" y="510"/>
                    <a:pt x="3" y="1204"/>
                  </a:cubicBezTo>
                  <a:cubicBezTo>
                    <a:pt x="1" y="1921"/>
                    <a:pt x="451" y="2433"/>
                    <a:pt x="1067" y="2433"/>
                  </a:cubicBezTo>
                  <a:cubicBezTo>
                    <a:pt x="1077" y="2433"/>
                    <a:pt x="1086" y="2433"/>
                    <a:pt x="1096" y="2433"/>
                  </a:cubicBezTo>
                  <a:cubicBezTo>
                    <a:pt x="1636" y="2419"/>
                    <a:pt x="2142" y="1852"/>
                    <a:pt x="2153" y="1249"/>
                  </a:cubicBezTo>
                  <a:cubicBezTo>
                    <a:pt x="2167" y="536"/>
                    <a:pt x="1695" y="0"/>
                    <a:pt x="108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002" name="Google Shape;7002;p68"/>
            <p:cNvSpPr/>
            <p:nvPr/>
          </p:nvSpPr>
          <p:spPr>
            <a:xfrm>
              <a:off x="4341800" y="5255775"/>
              <a:ext cx="56200" cy="56050"/>
            </a:xfrm>
            <a:custGeom>
              <a:avLst/>
              <a:gdLst/>
              <a:ahLst/>
              <a:cxnLst/>
              <a:rect l="l" t="t" r="r" b="b"/>
              <a:pathLst>
                <a:path w="2248" h="2242" extrusionOk="0">
                  <a:moveTo>
                    <a:pt x="1050" y="0"/>
                  </a:moveTo>
                  <a:cubicBezTo>
                    <a:pt x="493" y="0"/>
                    <a:pt x="36" y="443"/>
                    <a:pt x="14" y="999"/>
                  </a:cubicBezTo>
                  <a:cubicBezTo>
                    <a:pt x="0" y="1598"/>
                    <a:pt x="577" y="2242"/>
                    <a:pt x="1140" y="2242"/>
                  </a:cubicBezTo>
                  <a:cubicBezTo>
                    <a:pt x="1145" y="2242"/>
                    <a:pt x="1149" y="2242"/>
                    <a:pt x="1154" y="2242"/>
                  </a:cubicBezTo>
                  <a:cubicBezTo>
                    <a:pt x="1721" y="2231"/>
                    <a:pt x="2247" y="1724"/>
                    <a:pt x="2247" y="1179"/>
                  </a:cubicBezTo>
                  <a:cubicBezTo>
                    <a:pt x="2247" y="562"/>
                    <a:pt x="1697" y="12"/>
                    <a:pt x="1066" y="1"/>
                  </a:cubicBezTo>
                  <a:cubicBezTo>
                    <a:pt x="1060" y="1"/>
                    <a:pt x="1055" y="0"/>
                    <a:pt x="105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0375282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5214" y="1072617"/>
            <a:ext cx="10830909" cy="5343965"/>
          </a:xfrm>
        </p:spPr>
        <p:style>
          <a:lnRef idx="2">
            <a:schemeClr val="accent2"/>
          </a:lnRef>
          <a:fillRef idx="1">
            <a:schemeClr val="lt1"/>
          </a:fillRef>
          <a:effectRef idx="0">
            <a:schemeClr val="accent2"/>
          </a:effectRef>
          <a:fontRef idx="minor">
            <a:schemeClr val="dk1"/>
          </a:fontRef>
        </p:style>
        <p:txBody>
          <a:bodyPr>
            <a:noAutofit/>
          </a:bodyPr>
          <a:lstStyle/>
          <a:p>
            <a:pPr marL="0" indent="0">
              <a:buNone/>
            </a:pPr>
            <a:r>
              <a:rPr lang="vi-VN" sz="3400" b="1" dirty="0" smtClean="0">
                <a:latin typeface="+mj-lt"/>
              </a:rPr>
              <a:t>   </a:t>
            </a:r>
            <a:r>
              <a:rPr lang="en-US" sz="3400" b="1" dirty="0" smtClean="0">
                <a:latin typeface="+mj-lt"/>
              </a:rPr>
              <a:t>  </a:t>
            </a:r>
            <a:r>
              <a:rPr lang="vi-VN" sz="3400" b="1" dirty="0" smtClean="0">
                <a:latin typeface="+mj-lt"/>
              </a:rPr>
              <a:t>Rồi từ trong nhà, vẫn cái bóng cao, gầy,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“Ô....này”, rồi cầm cái chân cứng ngắc của nạn nhân giơ lên: thì ra là một cái chân gỗ!</a:t>
            </a:r>
            <a:endParaRPr lang="vi-VN" sz="3400" b="1" dirty="0">
              <a:latin typeface="+mj-lt"/>
            </a:endParaRPr>
          </a:p>
        </p:txBody>
      </p:sp>
      <p:sp>
        <p:nvSpPr>
          <p:cNvPr id="4" name="Rectangle 3"/>
          <p:cNvSpPr/>
          <p:nvPr/>
        </p:nvSpPr>
        <p:spPr>
          <a:xfrm>
            <a:off x="6972594" y="1068626"/>
            <a:ext cx="814647" cy="615553"/>
          </a:xfrm>
          <a:prstGeom prst="rect">
            <a:avLst/>
          </a:prstGeom>
        </p:spPr>
        <p:txBody>
          <a:bodyPr wrap="none">
            <a:spAutoFit/>
          </a:bodyPr>
          <a:lstStyle/>
          <a:p>
            <a:r>
              <a:rPr lang="vi-VN" sz="3400" b="1" dirty="0" smtClean="0">
                <a:solidFill>
                  <a:srgbClr val="FF0000"/>
                </a:solidFill>
                <a:latin typeface="Times New Roman" pitchFamily="18" charset="0"/>
                <a:cs typeface="Times New Roman" pitchFamily="18" charset="0"/>
              </a:rPr>
              <a:t>cao</a:t>
            </a:r>
            <a:endParaRPr lang="en-US" sz="3400" dirty="0">
              <a:solidFill>
                <a:srgbClr val="FF0000"/>
              </a:solidFill>
              <a:latin typeface="Times New Roman" pitchFamily="18" charset="0"/>
              <a:cs typeface="Times New Roman" pitchFamily="18" charset="0"/>
            </a:endParaRPr>
          </a:p>
        </p:txBody>
      </p:sp>
      <p:sp>
        <p:nvSpPr>
          <p:cNvPr id="5" name="Rectangle 4"/>
          <p:cNvSpPr/>
          <p:nvPr/>
        </p:nvSpPr>
        <p:spPr>
          <a:xfrm>
            <a:off x="7807176" y="1068626"/>
            <a:ext cx="838691" cy="615553"/>
          </a:xfrm>
          <a:prstGeom prst="rect">
            <a:avLst/>
          </a:prstGeom>
        </p:spPr>
        <p:txBody>
          <a:bodyPr wrap="none">
            <a:spAutoFit/>
          </a:bodyPr>
          <a:lstStyle/>
          <a:p>
            <a:r>
              <a:rPr lang="vi-VN" sz="3400" b="1" dirty="0">
                <a:solidFill>
                  <a:srgbClr val="FF0000"/>
                </a:solidFill>
                <a:latin typeface="Times New Roman" pitchFamily="18" charset="0"/>
                <a:cs typeface="Times New Roman" pitchFamily="18" charset="0"/>
              </a:rPr>
              <a:t>gầy</a:t>
            </a:r>
            <a:endParaRPr lang="en-US" sz="3400" dirty="0">
              <a:solidFill>
                <a:srgbClr val="FF0000"/>
              </a:solidFill>
              <a:latin typeface="Times New Roman" pitchFamily="18" charset="0"/>
              <a:cs typeface="Times New Roman" pitchFamily="18" charset="0"/>
            </a:endParaRPr>
          </a:p>
        </p:txBody>
      </p:sp>
      <p:sp>
        <p:nvSpPr>
          <p:cNvPr id="6" name="Rectangle 5"/>
          <p:cNvSpPr/>
          <p:nvPr/>
        </p:nvSpPr>
        <p:spPr>
          <a:xfrm>
            <a:off x="8640737" y="1068626"/>
            <a:ext cx="2606804" cy="615553"/>
          </a:xfrm>
          <a:prstGeom prst="rect">
            <a:avLst/>
          </a:prstGeom>
        </p:spPr>
        <p:txBody>
          <a:bodyPr wrap="none">
            <a:spAutoFit/>
          </a:bodyPr>
          <a:lstStyle/>
          <a:p>
            <a:r>
              <a:rPr lang="vi-VN" sz="3400" b="1" dirty="0">
                <a:solidFill>
                  <a:srgbClr val="FF0000"/>
                </a:solidFill>
                <a:latin typeface="Times New Roman" pitchFamily="18" charset="0"/>
                <a:cs typeface="Times New Roman" pitchFamily="18" charset="0"/>
              </a:rPr>
              <a:t>khập khiễng </a:t>
            </a:r>
            <a:endParaRPr lang="en-US" sz="3400" dirty="0">
              <a:solidFill>
                <a:srgbClr val="FF0000"/>
              </a:solidFill>
              <a:latin typeface="Times New Roman" pitchFamily="18" charset="0"/>
              <a:cs typeface="Times New Roman" pitchFamily="18" charset="0"/>
            </a:endParaRPr>
          </a:p>
        </p:txBody>
      </p:sp>
      <p:sp>
        <p:nvSpPr>
          <p:cNvPr id="8" name="Rectangle 7"/>
          <p:cNvSpPr/>
          <p:nvPr/>
        </p:nvSpPr>
        <p:spPr>
          <a:xfrm>
            <a:off x="8463823" y="2112200"/>
            <a:ext cx="1444626" cy="615553"/>
          </a:xfrm>
          <a:prstGeom prst="rect">
            <a:avLst/>
          </a:prstGeom>
        </p:spPr>
        <p:txBody>
          <a:bodyPr wrap="none">
            <a:spAutoFit/>
          </a:bodyPr>
          <a:lstStyle/>
          <a:p>
            <a:r>
              <a:rPr lang="vi-VN" sz="3400" b="1" dirty="0">
                <a:solidFill>
                  <a:srgbClr val="FF0000"/>
                </a:solidFill>
                <a:latin typeface="Times New Roman"/>
              </a:rPr>
              <a:t>té quỵ </a:t>
            </a:r>
            <a:endParaRPr lang="en-US" dirty="0">
              <a:solidFill>
                <a:srgbClr val="FF0000"/>
              </a:solidFill>
            </a:endParaRPr>
          </a:p>
        </p:txBody>
      </p:sp>
      <p:sp>
        <p:nvSpPr>
          <p:cNvPr id="13" name="Rectangle 12"/>
          <p:cNvSpPr/>
          <p:nvPr/>
        </p:nvSpPr>
        <p:spPr>
          <a:xfrm>
            <a:off x="7854946" y="1591922"/>
            <a:ext cx="2630848" cy="615553"/>
          </a:xfrm>
          <a:prstGeom prst="rect">
            <a:avLst/>
          </a:prstGeom>
        </p:spPr>
        <p:txBody>
          <a:bodyPr wrap="none">
            <a:spAutoFit/>
          </a:bodyPr>
          <a:lstStyle/>
          <a:p>
            <a:r>
              <a:rPr lang="vi-VN" sz="3400" b="1" dirty="0">
                <a:solidFill>
                  <a:srgbClr val="FF0000"/>
                </a:solidFill>
                <a:latin typeface="Times New Roman"/>
              </a:rPr>
              <a:t>phóng thẳng </a:t>
            </a:r>
            <a:endParaRPr lang="en-US" dirty="0">
              <a:solidFill>
                <a:srgbClr val="FF0000"/>
              </a:solidFill>
            </a:endParaRPr>
          </a:p>
        </p:txBody>
      </p:sp>
      <p:sp>
        <p:nvSpPr>
          <p:cNvPr id="14" name="Rectangle 13"/>
          <p:cNvSpPr/>
          <p:nvPr/>
        </p:nvSpPr>
        <p:spPr>
          <a:xfrm>
            <a:off x="2337590" y="2632478"/>
            <a:ext cx="2061783" cy="615553"/>
          </a:xfrm>
          <a:prstGeom prst="rect">
            <a:avLst/>
          </a:prstGeom>
        </p:spPr>
        <p:txBody>
          <a:bodyPr wrap="none">
            <a:spAutoFit/>
          </a:bodyPr>
          <a:lstStyle/>
          <a:p>
            <a:r>
              <a:rPr lang="vi-VN" sz="3400" b="1" dirty="0">
                <a:solidFill>
                  <a:srgbClr val="FF0000"/>
                </a:solidFill>
                <a:latin typeface="Times New Roman"/>
              </a:rPr>
              <a:t>sập xuống</a:t>
            </a:r>
            <a:endParaRPr lang="en-US" dirty="0">
              <a:solidFill>
                <a:srgbClr val="FF0000"/>
              </a:solidFill>
            </a:endParaRPr>
          </a:p>
        </p:txBody>
      </p:sp>
      <p:sp>
        <p:nvSpPr>
          <p:cNvPr id="15" name="Rectangle 14"/>
          <p:cNvSpPr/>
          <p:nvPr/>
        </p:nvSpPr>
        <p:spPr>
          <a:xfrm>
            <a:off x="6448443" y="2632478"/>
            <a:ext cx="1407758" cy="615553"/>
          </a:xfrm>
          <a:prstGeom prst="rect">
            <a:avLst/>
          </a:prstGeom>
        </p:spPr>
        <p:txBody>
          <a:bodyPr wrap="none">
            <a:spAutoFit/>
          </a:bodyPr>
          <a:lstStyle/>
          <a:p>
            <a:r>
              <a:rPr lang="vi-VN" sz="3400" b="1" dirty="0">
                <a:solidFill>
                  <a:srgbClr val="FF0000"/>
                </a:solidFill>
                <a:latin typeface="Times New Roman"/>
              </a:rPr>
              <a:t>xô đến</a:t>
            </a:r>
            <a:endParaRPr lang="en-US" dirty="0">
              <a:solidFill>
                <a:srgbClr val="FF0000"/>
              </a:solidFill>
            </a:endParaRPr>
          </a:p>
        </p:txBody>
      </p:sp>
      <p:sp>
        <p:nvSpPr>
          <p:cNvPr id="16" name="Rectangle 15"/>
          <p:cNvSpPr/>
          <p:nvPr/>
        </p:nvSpPr>
        <p:spPr>
          <a:xfrm>
            <a:off x="9169653" y="2632478"/>
            <a:ext cx="2460930" cy="615553"/>
          </a:xfrm>
          <a:prstGeom prst="rect">
            <a:avLst/>
          </a:prstGeom>
        </p:spPr>
        <p:txBody>
          <a:bodyPr wrap="none">
            <a:spAutoFit/>
          </a:bodyPr>
          <a:lstStyle/>
          <a:p>
            <a:r>
              <a:rPr lang="vi-VN" sz="3400" b="1" dirty="0">
                <a:solidFill>
                  <a:srgbClr val="FF0000"/>
                </a:solidFill>
                <a:latin typeface="Times New Roman"/>
              </a:rPr>
              <a:t>bàng hoàng </a:t>
            </a:r>
            <a:endParaRPr lang="en-US" dirty="0">
              <a:solidFill>
                <a:srgbClr val="FF0000"/>
              </a:solidFill>
            </a:endParaRPr>
          </a:p>
        </p:txBody>
      </p:sp>
      <p:sp>
        <p:nvSpPr>
          <p:cNvPr id="17" name="Rectangle 16"/>
          <p:cNvSpPr/>
          <p:nvPr/>
        </p:nvSpPr>
        <p:spPr>
          <a:xfrm>
            <a:off x="720425" y="3673034"/>
            <a:ext cx="2584362" cy="615553"/>
          </a:xfrm>
          <a:prstGeom prst="rect">
            <a:avLst/>
          </a:prstGeom>
        </p:spPr>
        <p:txBody>
          <a:bodyPr wrap="none">
            <a:spAutoFit/>
          </a:bodyPr>
          <a:lstStyle/>
          <a:p>
            <a:r>
              <a:rPr lang="vi-VN" sz="3400" b="1" dirty="0">
                <a:solidFill>
                  <a:srgbClr val="FF0000"/>
                </a:solidFill>
                <a:latin typeface="Times New Roman"/>
              </a:rPr>
              <a:t>ôm khư khư </a:t>
            </a:r>
            <a:endParaRPr lang="en-US" dirty="0">
              <a:solidFill>
                <a:srgbClr val="FF0000"/>
              </a:solidFill>
            </a:endParaRPr>
          </a:p>
        </p:txBody>
      </p:sp>
      <p:sp>
        <p:nvSpPr>
          <p:cNvPr id="18" name="Rectangle 17"/>
          <p:cNvSpPr/>
          <p:nvPr/>
        </p:nvSpPr>
        <p:spPr>
          <a:xfrm>
            <a:off x="7469819" y="3673034"/>
            <a:ext cx="2013693" cy="615553"/>
          </a:xfrm>
          <a:prstGeom prst="rect">
            <a:avLst/>
          </a:prstGeom>
        </p:spPr>
        <p:txBody>
          <a:bodyPr wrap="none">
            <a:spAutoFit/>
          </a:bodyPr>
          <a:lstStyle/>
          <a:p>
            <a:r>
              <a:rPr lang="vi-VN" sz="3400" b="1" dirty="0">
                <a:solidFill>
                  <a:srgbClr val="FF0000"/>
                </a:solidFill>
                <a:latin typeface="Times New Roman"/>
              </a:rPr>
              <a:t>đen nhẻm</a:t>
            </a:r>
            <a:endParaRPr lang="en-US" dirty="0">
              <a:solidFill>
                <a:srgbClr val="FF0000"/>
              </a:solidFill>
            </a:endParaRPr>
          </a:p>
        </p:txBody>
      </p:sp>
      <p:sp>
        <p:nvSpPr>
          <p:cNvPr id="19" name="Rectangle 18"/>
          <p:cNvSpPr/>
          <p:nvPr/>
        </p:nvSpPr>
        <p:spPr>
          <a:xfrm>
            <a:off x="9500682" y="3673034"/>
            <a:ext cx="1893467" cy="615553"/>
          </a:xfrm>
          <a:prstGeom prst="rect">
            <a:avLst/>
          </a:prstGeom>
        </p:spPr>
        <p:txBody>
          <a:bodyPr wrap="none">
            <a:spAutoFit/>
          </a:bodyPr>
          <a:lstStyle/>
          <a:p>
            <a:r>
              <a:rPr lang="vi-VN" sz="3400" b="1" dirty="0">
                <a:solidFill>
                  <a:srgbClr val="FF0000"/>
                </a:solidFill>
                <a:latin typeface="Times New Roman"/>
              </a:rPr>
              <a:t>thất thần</a:t>
            </a:r>
            <a:endParaRPr lang="en-US" dirty="0">
              <a:solidFill>
                <a:srgbClr val="FF0000"/>
              </a:solidFill>
            </a:endParaRPr>
          </a:p>
        </p:txBody>
      </p:sp>
      <p:sp>
        <p:nvSpPr>
          <p:cNvPr id="20" name="Rectangle 19"/>
          <p:cNvSpPr/>
          <p:nvPr/>
        </p:nvSpPr>
        <p:spPr>
          <a:xfrm>
            <a:off x="1722066" y="4193312"/>
            <a:ext cx="3576620" cy="615553"/>
          </a:xfrm>
          <a:prstGeom prst="rect">
            <a:avLst/>
          </a:prstGeom>
        </p:spPr>
        <p:txBody>
          <a:bodyPr wrap="none">
            <a:spAutoFit/>
          </a:bodyPr>
          <a:lstStyle/>
          <a:p>
            <a:r>
              <a:rPr lang="vi-VN" sz="3400" b="1" dirty="0">
                <a:solidFill>
                  <a:srgbClr val="FF0000"/>
                </a:solidFill>
                <a:latin typeface="Times New Roman"/>
              </a:rPr>
              <a:t>không thành tiếng</a:t>
            </a:r>
            <a:endParaRPr lang="en-US" dirty="0">
              <a:solidFill>
                <a:srgbClr val="FF0000"/>
              </a:solidFill>
            </a:endParaRPr>
          </a:p>
        </p:txBody>
      </p:sp>
      <p:sp>
        <p:nvSpPr>
          <p:cNvPr id="21" name="Rectangle 20"/>
          <p:cNvSpPr/>
          <p:nvPr/>
        </p:nvSpPr>
        <p:spPr>
          <a:xfrm>
            <a:off x="3947872" y="4713590"/>
            <a:ext cx="2183611" cy="615553"/>
          </a:xfrm>
          <a:prstGeom prst="rect">
            <a:avLst/>
          </a:prstGeom>
        </p:spPr>
        <p:txBody>
          <a:bodyPr wrap="none">
            <a:spAutoFit/>
          </a:bodyPr>
          <a:lstStyle/>
          <a:p>
            <a:r>
              <a:rPr lang="vi-VN" sz="3400" b="1" dirty="0">
                <a:solidFill>
                  <a:srgbClr val="FF0000"/>
                </a:solidFill>
                <a:latin typeface="Times New Roman"/>
              </a:rPr>
              <a:t>mềm nhũn</a:t>
            </a:r>
            <a:endParaRPr lang="en-US" dirty="0">
              <a:solidFill>
                <a:srgbClr val="FF0000"/>
              </a:solidFill>
            </a:endParaRPr>
          </a:p>
        </p:txBody>
      </p:sp>
      <p:sp>
        <p:nvSpPr>
          <p:cNvPr id="22" name="Rectangle 21"/>
          <p:cNvSpPr/>
          <p:nvPr/>
        </p:nvSpPr>
        <p:spPr>
          <a:xfrm>
            <a:off x="1832560" y="5218102"/>
            <a:ext cx="2220480" cy="615553"/>
          </a:xfrm>
          <a:prstGeom prst="rect">
            <a:avLst/>
          </a:prstGeom>
        </p:spPr>
        <p:txBody>
          <a:bodyPr wrap="none">
            <a:spAutoFit/>
          </a:bodyPr>
          <a:lstStyle/>
          <a:p>
            <a:r>
              <a:rPr lang="vi-VN" sz="3400" b="1" dirty="0">
                <a:solidFill>
                  <a:srgbClr val="FF0000"/>
                </a:solidFill>
                <a:latin typeface="Times New Roman"/>
              </a:rPr>
              <a:t>thảng thốt </a:t>
            </a:r>
            <a:endParaRPr lang="en-US" dirty="0">
              <a:solidFill>
                <a:srgbClr val="FF0000"/>
              </a:solidFill>
            </a:endParaRPr>
          </a:p>
        </p:txBody>
      </p:sp>
      <p:sp>
        <p:nvSpPr>
          <p:cNvPr id="23" name="Rectangle 22"/>
          <p:cNvSpPr/>
          <p:nvPr/>
        </p:nvSpPr>
        <p:spPr>
          <a:xfrm>
            <a:off x="8830467" y="5738380"/>
            <a:ext cx="1625766" cy="615553"/>
          </a:xfrm>
          <a:prstGeom prst="rect">
            <a:avLst/>
          </a:prstGeom>
        </p:spPr>
        <p:txBody>
          <a:bodyPr wrap="none">
            <a:spAutoFit/>
          </a:bodyPr>
          <a:lstStyle/>
          <a:p>
            <a:r>
              <a:rPr lang="vi-VN" sz="3400" b="1" dirty="0">
                <a:solidFill>
                  <a:srgbClr val="FF0000"/>
                </a:solidFill>
                <a:latin typeface="Times New Roman"/>
              </a:rPr>
              <a:t>chân gỗ</a:t>
            </a:r>
            <a:endParaRPr lang="en-US" dirty="0">
              <a:solidFill>
                <a:srgbClr val="FF0000"/>
              </a:solidFill>
            </a:endParaRPr>
          </a:p>
        </p:txBody>
      </p:sp>
    </p:spTree>
    <p:extLst>
      <p:ext uri="{BB962C8B-B14F-4D97-AF65-F5344CB8AC3E}">
        <p14:creationId xmlns:p14="http://schemas.microsoft.com/office/powerpoint/2010/main" val="28821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3" grpId="0"/>
      <p:bldP spid="14" grpId="0"/>
      <p:bldP spid="15" grpId="0"/>
      <p:bldP spid="16" grpId="0"/>
      <p:bldP spid="17" grpId="0"/>
      <p:bldP spid="18" grpId="0"/>
      <p:bldP spid="19" grpId="0"/>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0" y="-63062"/>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AutoShape 2"/>
          <p:cNvSpPr>
            <a:spLocks noGrp="1" noChangeArrowheads="1"/>
          </p:cNvSpPr>
          <p:nvPr>
            <p:ph type="title"/>
          </p:nvPr>
        </p:nvSpPr>
        <p:spPr>
          <a:xfrm>
            <a:off x="488731" y="0"/>
            <a:ext cx="11550869" cy="2848902"/>
          </a:xfrm>
          <a:prstGeom prst="cloudCallout">
            <a:avLst>
              <a:gd name="adj1" fmla="val -25213"/>
              <a:gd name="adj2" fmla="val 57972"/>
            </a:avLst>
          </a:prstGeom>
          <a:ln w="57150" cap="rnd">
            <a:solidFill>
              <a:srgbClr val="0000CC"/>
            </a:solidFill>
            <a:prstDash val="sysDot"/>
            <a:round/>
            <a:headEnd type="none" w="med" len="med"/>
            <a:tailEnd type="none" w="med" len="med"/>
          </a:ln>
        </p:spPr>
        <p:txBody>
          <a:bodyPr>
            <a:normAutofit/>
          </a:bodyPr>
          <a:lstStyle/>
          <a:p>
            <a:pPr algn="l" eaLnBrk="1" hangingPunct="1"/>
            <a:r>
              <a:rPr lang="en-US" altLang="en-US" b="1" dirty="0" smtClean="0">
                <a:solidFill>
                  <a:srgbClr val="FF0000"/>
                </a:solidFill>
                <a:latin typeface="Times New Roman" pitchFamily="18" charset="0"/>
              </a:rPr>
              <a:t>         </a:t>
            </a:r>
          </a:p>
        </p:txBody>
      </p:sp>
      <p:sp>
        <p:nvSpPr>
          <p:cNvPr id="144393" name="Oval 9"/>
          <p:cNvSpPr>
            <a:spLocks noChangeArrowheads="1"/>
          </p:cNvSpPr>
          <p:nvPr/>
        </p:nvSpPr>
        <p:spPr bwMode="auto">
          <a:xfrm>
            <a:off x="73304" y="3216264"/>
            <a:ext cx="5999046" cy="3543300"/>
          </a:xfrm>
          <a:prstGeom prst="ellipse">
            <a:avLst/>
          </a:prstGeom>
          <a:solidFill>
            <a:schemeClr val="accent1"/>
          </a:solidFill>
          <a:ln w="9525">
            <a:solidFill>
              <a:schemeClr val="tx1"/>
            </a:solidFill>
            <a:round/>
            <a:headEnd/>
            <a:tailEnd/>
          </a:ln>
        </p:spPr>
        <p:txBody>
          <a:bodyPr wrap="none" anchor="ctr"/>
          <a:lstStyle/>
          <a:p>
            <a:pPr algn="ctr" eaLnBrk="1" hangingPunct="1"/>
            <a:r>
              <a:rPr lang="en-US" altLang="en-US" sz="3600" b="1" dirty="0" err="1">
                <a:solidFill>
                  <a:schemeClr val="bg1"/>
                </a:solidFill>
                <a:latin typeface="Times New Roman" pitchFamily="18" charset="0"/>
              </a:rPr>
              <a:t>Mỗi</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công</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dân</a:t>
            </a:r>
            <a:r>
              <a:rPr lang="en-US" altLang="en-US" sz="3600" b="1" dirty="0">
                <a:solidFill>
                  <a:schemeClr val="bg1"/>
                </a:solidFill>
                <a:latin typeface="Times New Roman" pitchFamily="18" charset="0"/>
              </a:rPr>
              <a:t> </a:t>
            </a:r>
          </a:p>
          <a:p>
            <a:pPr algn="ctr" eaLnBrk="1" hangingPunct="1"/>
            <a:r>
              <a:rPr lang="en-US" altLang="en-US" sz="3600" b="1" dirty="0" err="1">
                <a:solidFill>
                  <a:schemeClr val="bg1"/>
                </a:solidFill>
                <a:latin typeface="Times New Roman" pitchFamily="18" charset="0"/>
              </a:rPr>
              <a:t>cần</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có</a:t>
            </a:r>
            <a:r>
              <a:rPr lang="en-US" altLang="en-US" sz="3600" b="1" dirty="0">
                <a:solidFill>
                  <a:schemeClr val="bg1"/>
                </a:solidFill>
                <a:latin typeface="Times New Roman" pitchFamily="18" charset="0"/>
              </a:rPr>
              <a:t> ý </a:t>
            </a:r>
            <a:r>
              <a:rPr lang="en-US" altLang="en-US" sz="3600" b="1" dirty="0" err="1">
                <a:solidFill>
                  <a:schemeClr val="bg1"/>
                </a:solidFill>
                <a:latin typeface="Times New Roman" pitchFamily="18" charset="0"/>
              </a:rPr>
              <a:t>thức</a:t>
            </a:r>
            <a:r>
              <a:rPr lang="en-US" altLang="en-US" sz="3600" b="1" dirty="0">
                <a:solidFill>
                  <a:schemeClr val="bg1"/>
                </a:solidFill>
                <a:latin typeface="Times New Roman" pitchFamily="18" charset="0"/>
              </a:rPr>
              <a:t> </a:t>
            </a:r>
          </a:p>
          <a:p>
            <a:pPr algn="ctr" eaLnBrk="1" hangingPunct="1"/>
            <a:r>
              <a:rPr lang="en-US" altLang="en-US" sz="3600" b="1" dirty="0" err="1">
                <a:solidFill>
                  <a:schemeClr val="bg1"/>
                </a:solidFill>
                <a:latin typeface="Times New Roman" pitchFamily="18" charset="0"/>
              </a:rPr>
              <a:t>giúp</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đỡ</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mọi</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người</a:t>
            </a:r>
            <a:r>
              <a:rPr lang="en-US" altLang="en-US" sz="3600" b="1" dirty="0">
                <a:solidFill>
                  <a:schemeClr val="bg1"/>
                </a:solidFill>
                <a:latin typeface="Times New Roman" pitchFamily="18" charset="0"/>
              </a:rPr>
              <a:t>, </a:t>
            </a:r>
          </a:p>
          <a:p>
            <a:pPr algn="ctr" eaLnBrk="1" hangingPunct="1"/>
            <a:r>
              <a:rPr lang="en-US" altLang="en-US" sz="3600" b="1" dirty="0" err="1">
                <a:solidFill>
                  <a:schemeClr val="bg1"/>
                </a:solidFill>
                <a:latin typeface="Times New Roman" pitchFamily="18" charset="0"/>
              </a:rPr>
              <a:t>cứu</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người</a:t>
            </a:r>
            <a:r>
              <a:rPr lang="en-US" altLang="en-US" sz="3600" b="1" dirty="0">
                <a:solidFill>
                  <a:schemeClr val="bg1"/>
                </a:solidFill>
                <a:latin typeface="Times New Roman" pitchFamily="18" charset="0"/>
              </a:rPr>
              <a:t> </a:t>
            </a:r>
          </a:p>
          <a:p>
            <a:pPr algn="ctr" eaLnBrk="1" hangingPunct="1"/>
            <a:r>
              <a:rPr lang="en-US" altLang="en-US" sz="3600" b="1" dirty="0" err="1">
                <a:solidFill>
                  <a:schemeClr val="bg1"/>
                </a:solidFill>
                <a:latin typeface="Times New Roman" pitchFamily="18" charset="0"/>
              </a:rPr>
              <a:t>khi</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gặp</a:t>
            </a:r>
            <a:r>
              <a:rPr lang="en-US" altLang="en-US" sz="3600" b="1" dirty="0">
                <a:solidFill>
                  <a:schemeClr val="bg1"/>
                </a:solidFill>
                <a:latin typeface="Times New Roman" pitchFamily="18" charset="0"/>
              </a:rPr>
              <a:t> </a:t>
            </a:r>
            <a:r>
              <a:rPr lang="en-US" altLang="en-US" sz="3600" b="1" dirty="0" err="1">
                <a:solidFill>
                  <a:schemeClr val="bg1"/>
                </a:solidFill>
                <a:latin typeface="Times New Roman" pitchFamily="18" charset="0"/>
              </a:rPr>
              <a:t>nạn</a:t>
            </a:r>
            <a:r>
              <a:rPr lang="en-US" altLang="en-US" sz="2400" b="1" dirty="0">
                <a:solidFill>
                  <a:schemeClr val="bg1"/>
                </a:solidFill>
                <a:latin typeface="Times New Roman" pitchFamily="18" charset="0"/>
              </a:rPr>
              <a:t>.</a:t>
            </a:r>
          </a:p>
        </p:txBody>
      </p:sp>
      <p:sp>
        <p:nvSpPr>
          <p:cNvPr id="144395" name="Oval 11"/>
          <p:cNvSpPr>
            <a:spLocks noChangeArrowheads="1"/>
          </p:cNvSpPr>
          <p:nvPr/>
        </p:nvSpPr>
        <p:spPr bwMode="auto">
          <a:xfrm>
            <a:off x="6705599" y="3143251"/>
            <a:ext cx="5213132" cy="3657600"/>
          </a:xfrm>
          <a:prstGeom prst="ellipse">
            <a:avLst/>
          </a:prstGeom>
          <a:solidFill>
            <a:srgbClr val="92D050"/>
          </a:solidFill>
          <a:ln w="9525">
            <a:solidFill>
              <a:schemeClr val="tx1"/>
            </a:solidFill>
            <a:round/>
            <a:headEnd/>
            <a:tailEnd/>
          </a:ln>
        </p:spPr>
        <p:txBody>
          <a:bodyPr wrap="none" anchor="ctr"/>
          <a:lstStyle/>
          <a:p>
            <a:pPr algn="ctr" eaLnBrk="1" hangingPunct="1"/>
            <a:r>
              <a:rPr lang="en-US" altLang="en-US" sz="3600" b="1" dirty="0" err="1">
                <a:latin typeface="Times New Roman" pitchFamily="18" charset="0"/>
              </a:rPr>
              <a:t>Cần</a:t>
            </a:r>
            <a:r>
              <a:rPr lang="en-US" altLang="en-US" sz="3600" b="1" dirty="0">
                <a:latin typeface="Times New Roman" pitchFamily="18" charset="0"/>
              </a:rPr>
              <a:t> </a:t>
            </a:r>
            <a:r>
              <a:rPr lang="en-US" altLang="en-US" sz="3600" b="1" dirty="0" err="1">
                <a:latin typeface="Times New Roman" pitchFamily="18" charset="0"/>
              </a:rPr>
              <a:t>biết</a:t>
            </a:r>
            <a:r>
              <a:rPr lang="en-US" altLang="en-US" sz="3600" b="1" dirty="0">
                <a:latin typeface="Times New Roman" pitchFamily="18" charset="0"/>
              </a:rPr>
              <a:t> </a:t>
            </a:r>
            <a:r>
              <a:rPr lang="en-US" altLang="en-US" sz="3600" b="1" dirty="0" err="1">
                <a:latin typeface="Times New Roman" pitchFamily="18" charset="0"/>
              </a:rPr>
              <a:t>giúp</a:t>
            </a:r>
            <a:r>
              <a:rPr lang="en-US" altLang="en-US" sz="3600" b="1" dirty="0">
                <a:latin typeface="Times New Roman" pitchFamily="18" charset="0"/>
              </a:rPr>
              <a:t> </a:t>
            </a:r>
            <a:r>
              <a:rPr lang="en-US" altLang="en-US" sz="3600" b="1" dirty="0" err="1">
                <a:latin typeface="Times New Roman" pitchFamily="18" charset="0"/>
              </a:rPr>
              <a:t>đỡ</a:t>
            </a:r>
            <a:r>
              <a:rPr lang="en-US" altLang="en-US" sz="3600" b="1" dirty="0">
                <a:latin typeface="Times New Roman" pitchFamily="18" charset="0"/>
              </a:rPr>
              <a:t> </a:t>
            </a:r>
            <a:r>
              <a:rPr lang="en-US" altLang="en-US" sz="3600" b="1" dirty="0" err="1">
                <a:latin typeface="Times New Roman" pitchFamily="18" charset="0"/>
              </a:rPr>
              <a:t>người</a:t>
            </a:r>
            <a:r>
              <a:rPr lang="en-US" altLang="en-US" sz="3600" b="1" dirty="0">
                <a:latin typeface="Times New Roman" pitchFamily="18" charset="0"/>
              </a:rPr>
              <a:t> </a:t>
            </a:r>
          </a:p>
          <a:p>
            <a:pPr algn="ctr" eaLnBrk="1" hangingPunct="1"/>
            <a:r>
              <a:rPr lang="en-US" altLang="en-US" sz="3600" b="1" dirty="0" err="1" smtClean="0">
                <a:latin typeface="Times New Roman" pitchFamily="18" charset="0"/>
              </a:rPr>
              <a:t>khi</a:t>
            </a:r>
            <a:r>
              <a:rPr lang="en-US" altLang="en-US" sz="3600" b="1" dirty="0" smtClean="0">
                <a:latin typeface="Times New Roman" pitchFamily="18" charset="0"/>
              </a:rPr>
              <a:t> </a:t>
            </a:r>
            <a:r>
              <a:rPr lang="en-US" altLang="en-US" sz="3600" b="1" dirty="0" err="1">
                <a:latin typeface="Times New Roman" pitchFamily="18" charset="0"/>
              </a:rPr>
              <a:t>hoạn</a:t>
            </a:r>
            <a:r>
              <a:rPr lang="en-US" altLang="en-US" sz="3600" b="1" dirty="0">
                <a:latin typeface="Times New Roman" pitchFamily="18" charset="0"/>
              </a:rPr>
              <a:t> </a:t>
            </a:r>
            <a:r>
              <a:rPr lang="en-US" altLang="en-US" sz="3600" b="1" dirty="0" err="1">
                <a:latin typeface="Times New Roman" pitchFamily="18" charset="0"/>
              </a:rPr>
              <a:t>nạn</a:t>
            </a:r>
            <a:r>
              <a:rPr lang="en-US" altLang="en-US" sz="3600" b="1" dirty="0">
                <a:latin typeface="Times New Roman" pitchFamily="18" charset="0"/>
              </a:rPr>
              <a:t> </a:t>
            </a:r>
            <a:r>
              <a:rPr lang="en-US" altLang="en-US" sz="3600" b="1" dirty="0" err="1">
                <a:latin typeface="Times New Roman" pitchFamily="18" charset="0"/>
              </a:rPr>
              <a:t>thì</a:t>
            </a:r>
            <a:endParaRPr lang="en-US" altLang="en-US" sz="3600" b="1" dirty="0">
              <a:latin typeface="Times New Roman" pitchFamily="18" charset="0"/>
            </a:endParaRPr>
          </a:p>
          <a:p>
            <a:pPr algn="ctr" eaLnBrk="1" hangingPunct="1"/>
            <a:r>
              <a:rPr lang="en-US" altLang="en-US" sz="3600" b="1" dirty="0">
                <a:latin typeface="Times New Roman" pitchFamily="18" charset="0"/>
              </a:rPr>
              <a:t> </a:t>
            </a:r>
            <a:r>
              <a:rPr lang="en-US" altLang="en-US" sz="3600" b="1" dirty="0" err="1">
                <a:latin typeface="Times New Roman" pitchFamily="18" charset="0"/>
              </a:rPr>
              <a:t>cuộc</a:t>
            </a:r>
            <a:r>
              <a:rPr lang="en-US" altLang="en-US" sz="3600" b="1" dirty="0">
                <a:latin typeface="Times New Roman" pitchFamily="18" charset="0"/>
              </a:rPr>
              <a:t> </a:t>
            </a:r>
            <a:r>
              <a:rPr lang="en-US" altLang="en-US" sz="3600" b="1" dirty="0" err="1">
                <a:latin typeface="Times New Roman" pitchFamily="18" charset="0"/>
              </a:rPr>
              <a:t>sống</a:t>
            </a:r>
            <a:r>
              <a:rPr lang="en-US" altLang="en-US" sz="3600" b="1" dirty="0">
                <a:latin typeface="Times New Roman" pitchFamily="18" charset="0"/>
              </a:rPr>
              <a:t> </a:t>
            </a:r>
            <a:r>
              <a:rPr lang="en-US" altLang="en-US" sz="3600" b="1" dirty="0" err="1">
                <a:latin typeface="Times New Roman" pitchFamily="18" charset="0"/>
              </a:rPr>
              <a:t>sẽ</a:t>
            </a:r>
            <a:r>
              <a:rPr lang="en-US" altLang="en-US" sz="3600" b="1" dirty="0">
                <a:latin typeface="Times New Roman" pitchFamily="18" charset="0"/>
              </a:rPr>
              <a:t> </a:t>
            </a:r>
            <a:r>
              <a:rPr lang="en-US" altLang="en-US" sz="3600" b="1" dirty="0" err="1">
                <a:latin typeface="Times New Roman" pitchFamily="18" charset="0"/>
              </a:rPr>
              <a:t>tốt</a:t>
            </a:r>
            <a:r>
              <a:rPr lang="en-US" altLang="en-US" sz="3600" b="1" dirty="0">
                <a:latin typeface="Times New Roman" pitchFamily="18" charset="0"/>
              </a:rPr>
              <a:t> </a:t>
            </a:r>
            <a:r>
              <a:rPr lang="en-US" altLang="en-US" sz="3600" b="1" dirty="0" err="1">
                <a:latin typeface="Times New Roman" pitchFamily="18" charset="0"/>
              </a:rPr>
              <a:t>đẹp</a:t>
            </a:r>
            <a:r>
              <a:rPr lang="en-US" altLang="en-US" sz="3600" b="1" dirty="0">
                <a:latin typeface="Times New Roman" pitchFamily="18" charset="0"/>
              </a:rPr>
              <a:t> </a:t>
            </a:r>
            <a:r>
              <a:rPr lang="en-US" altLang="en-US" sz="3600" b="1" dirty="0" err="1">
                <a:latin typeface="Times New Roman" pitchFamily="18" charset="0"/>
              </a:rPr>
              <a:t>hơn</a:t>
            </a:r>
            <a:r>
              <a:rPr lang="en-US" altLang="en-US" sz="3600" b="1" dirty="0">
                <a:latin typeface="Times New Roman" pitchFamily="18" charset="0"/>
              </a:rPr>
              <a:t>.</a:t>
            </a:r>
          </a:p>
        </p:txBody>
      </p:sp>
      <p:sp>
        <p:nvSpPr>
          <p:cNvPr id="144398" name="Line 14"/>
          <p:cNvSpPr>
            <a:spLocks noChangeShapeType="1"/>
          </p:cNvSpPr>
          <p:nvPr/>
        </p:nvSpPr>
        <p:spPr bwMode="auto">
          <a:xfrm>
            <a:off x="7178578" y="2859462"/>
            <a:ext cx="1003724" cy="5064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8" name="Line 14"/>
          <p:cNvSpPr>
            <a:spLocks noChangeShapeType="1"/>
          </p:cNvSpPr>
          <p:nvPr/>
        </p:nvSpPr>
        <p:spPr bwMode="auto">
          <a:xfrm flipH="1">
            <a:off x="4682356" y="2743199"/>
            <a:ext cx="993227" cy="62273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 name="Rectangle 1"/>
          <p:cNvSpPr/>
          <p:nvPr/>
        </p:nvSpPr>
        <p:spPr>
          <a:xfrm>
            <a:off x="2254469" y="540578"/>
            <a:ext cx="8387255" cy="1754326"/>
          </a:xfrm>
          <a:prstGeom prst="rect">
            <a:avLst/>
          </a:prstGeom>
        </p:spPr>
        <p:txBody>
          <a:bodyPr wrap="square">
            <a:spAutoFit/>
          </a:bodyPr>
          <a:lstStyle/>
          <a:p>
            <a:r>
              <a:rPr lang="en-US" altLang="en-US" sz="3600" b="1" dirty="0" err="1">
                <a:solidFill>
                  <a:srgbClr val="FF0000"/>
                </a:solidFill>
                <a:latin typeface="Times New Roman" pitchFamily="18" charset="0"/>
                <a:ea typeface="+mj-ea"/>
                <a:cs typeface="+mj-cs"/>
              </a:rPr>
              <a:t>Câu</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chuyện</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gợi</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cho</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em</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suy</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nghĩ</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gì</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về</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trách</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nhiệm</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công</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dân</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của</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mỗi</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người</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trong</a:t>
            </a:r>
            <a:r>
              <a:rPr lang="en-US" altLang="en-US" sz="3600" b="1" dirty="0">
                <a:solidFill>
                  <a:srgbClr val="FF0000"/>
                </a:solidFill>
                <a:latin typeface="Times New Roman" pitchFamily="18" charset="0"/>
                <a:ea typeface="+mj-ea"/>
                <a:cs typeface="+mj-cs"/>
              </a:rPr>
              <a:t> </a:t>
            </a:r>
            <a:r>
              <a:rPr lang="en-US" altLang="en-US" sz="3600" b="1" dirty="0" err="1">
                <a:solidFill>
                  <a:srgbClr val="FF0000"/>
                </a:solidFill>
                <a:latin typeface="Times New Roman" pitchFamily="18" charset="0"/>
                <a:ea typeface="+mj-ea"/>
                <a:cs typeface="+mj-cs"/>
              </a:rPr>
              <a:t>cuộc</a:t>
            </a:r>
            <a:r>
              <a:rPr lang="en-US" altLang="en-US" sz="3600" b="1" dirty="0">
                <a:solidFill>
                  <a:srgbClr val="FF0000"/>
                </a:solidFill>
                <a:latin typeface="Times New Roman" pitchFamily="18" charset="0"/>
                <a:ea typeface="+mj-ea"/>
                <a:cs typeface="+mj-cs"/>
              </a:rPr>
              <a:t> </a:t>
            </a:r>
            <a:r>
              <a:rPr lang="en-US" altLang="en-US" sz="3600" b="1" dirty="0" err="1" smtClean="0">
                <a:solidFill>
                  <a:srgbClr val="FF0000"/>
                </a:solidFill>
                <a:latin typeface="Times New Roman" pitchFamily="18" charset="0"/>
                <a:ea typeface="+mj-ea"/>
                <a:cs typeface="+mj-cs"/>
              </a:rPr>
              <a:t>sống</a:t>
            </a:r>
            <a:r>
              <a:rPr lang="en-US" altLang="en-US" sz="3600" b="1" dirty="0" smtClean="0">
                <a:solidFill>
                  <a:srgbClr val="FF0000"/>
                </a:solidFill>
                <a:latin typeface="Times New Roman" pitchFamily="18" charset="0"/>
                <a:ea typeface="+mj-ea"/>
                <a:cs typeface="+mj-cs"/>
              </a:rPr>
              <a:t>?</a:t>
            </a:r>
            <a:endParaRPr lang="en-US" dirty="0"/>
          </a:p>
        </p:txBody>
      </p:sp>
    </p:spTree>
    <p:extLst>
      <p:ext uri="{BB962C8B-B14F-4D97-AF65-F5344CB8AC3E}">
        <p14:creationId xmlns:p14="http://schemas.microsoft.com/office/powerpoint/2010/main" val="33771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blinds(horizontal)">
                                      <p:cBhvr>
                                        <p:cTn id="7" dur="500"/>
                                        <p:tgtEl>
                                          <p:spTgt spid="1443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par>
                          <p:cTn id="17" fill="hold">
                            <p:stCondLst>
                              <p:cond delay="500"/>
                            </p:stCondLst>
                            <p:childTnLst>
                              <p:par>
                                <p:cTn id="18" presetID="21" presetClass="entr" presetSubtype="4" fill="hold" grpId="0" nodeType="afterEffect">
                                  <p:stCondLst>
                                    <p:cond delay="0"/>
                                  </p:stCondLst>
                                  <p:childTnLst>
                                    <p:set>
                                      <p:cBhvr>
                                        <p:cTn id="19" dur="1" fill="hold">
                                          <p:stCondLst>
                                            <p:cond delay="0"/>
                                          </p:stCondLst>
                                        </p:cTn>
                                        <p:tgtEl>
                                          <p:spTgt spid="144393"/>
                                        </p:tgtEl>
                                        <p:attrNameLst>
                                          <p:attrName>style.visibility</p:attrName>
                                        </p:attrNameLst>
                                      </p:cBhvr>
                                      <p:to>
                                        <p:strVal val="visible"/>
                                      </p:to>
                                    </p:set>
                                    <p:animEffect transition="in" filter="wheel(4)">
                                      <p:cBhvr>
                                        <p:cTn id="20" dur="2000"/>
                                        <p:tgtEl>
                                          <p:spTgt spid="1443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44398"/>
                                        </p:tgtEl>
                                        <p:attrNameLst>
                                          <p:attrName>style.visibility</p:attrName>
                                        </p:attrNameLst>
                                      </p:cBhvr>
                                      <p:to>
                                        <p:strVal val="visible"/>
                                      </p:to>
                                    </p:set>
                                    <p:animEffect transition="in" filter="strips(downLeft)">
                                      <p:cBhvr>
                                        <p:cTn id="25" dur="500"/>
                                        <p:tgtEl>
                                          <p:spTgt spid="144398"/>
                                        </p:tgtEl>
                                      </p:cBhvr>
                                    </p:animEffect>
                                  </p:childTnLst>
                                </p:cTn>
                              </p:par>
                            </p:childTnLst>
                          </p:cTn>
                        </p:par>
                        <p:par>
                          <p:cTn id="26" fill="hold">
                            <p:stCondLst>
                              <p:cond delay="500"/>
                            </p:stCondLst>
                            <p:childTnLst>
                              <p:par>
                                <p:cTn id="27" presetID="18" presetClass="entr" presetSubtype="12" fill="hold" grpId="0" nodeType="afterEffect">
                                  <p:stCondLst>
                                    <p:cond delay="0"/>
                                  </p:stCondLst>
                                  <p:childTnLst>
                                    <p:set>
                                      <p:cBhvr>
                                        <p:cTn id="28" dur="1" fill="hold">
                                          <p:stCondLst>
                                            <p:cond delay="0"/>
                                          </p:stCondLst>
                                        </p:cTn>
                                        <p:tgtEl>
                                          <p:spTgt spid="144395"/>
                                        </p:tgtEl>
                                        <p:attrNameLst>
                                          <p:attrName>style.visibility</p:attrName>
                                        </p:attrNameLst>
                                      </p:cBhvr>
                                      <p:to>
                                        <p:strVal val="visible"/>
                                      </p:to>
                                    </p:set>
                                    <p:animEffect transition="in" filter="strips(downLeft)">
                                      <p:cBhvr>
                                        <p:cTn id="29" dur="500"/>
                                        <p:tgtEl>
                                          <p:spTgt spid="144395"/>
                                        </p:tgtEl>
                                      </p:cBhvr>
                                    </p:animEffect>
                                  </p:childTnLst>
                                  <p:subTnLst>
                                    <p:audio>
                                      <p:cMediaNode>
                                        <p:cTn display="0" masterRel="sameClick">
                                          <p:stCondLst>
                                            <p:cond evt="begin" delay="0">
                                              <p:tn val="27"/>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P spid="144393" grpId="0" animBg="1"/>
      <p:bldP spid="144395" grpId="0" animBg="1"/>
      <p:bldP spid="144398" grpId="0" animBg="1"/>
      <p:bldP spid="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978" y="598015"/>
            <a:ext cx="6711044" cy="4474029"/>
          </a:xfrm>
          <a:prstGeom prst="rect">
            <a:avLst/>
          </a:prstGeom>
        </p:spPr>
      </p:pic>
      <p:sp>
        <p:nvSpPr>
          <p:cNvPr id="8" name="Rectangle 7"/>
          <p:cNvSpPr/>
          <p:nvPr/>
        </p:nvSpPr>
        <p:spPr>
          <a:xfrm>
            <a:off x="1156994" y="5282211"/>
            <a:ext cx="10213911" cy="1107996"/>
          </a:xfrm>
          <a:prstGeom prst="rect">
            <a:avLst/>
          </a:prstGeom>
        </p:spPr>
        <p:txBody>
          <a:bodyPr wrap="square" lIns="121917" tIns="60958" rIns="121917" bIns="60958">
            <a:spAutoFit/>
          </a:bodyPr>
          <a:lstStyle/>
          <a:p>
            <a:r>
              <a:rPr lang="vi-VN" sz="3200" b="1" dirty="0">
                <a:solidFill>
                  <a:srgbClr val="4C4947"/>
                </a:solidFill>
                <a:latin typeface="+mj-lt"/>
              </a:rPr>
              <a:t>Anh Nguyễn Ngọc Mạnh - một người làm nghề chở hàng ở Đông Anh, Hà Nội đã cứu đứa bé rơi từ tầng 12 xuống</a:t>
            </a:r>
            <a:endParaRPr lang="en-US" sz="3200" dirty="0">
              <a:latin typeface="+mj-lt"/>
            </a:endParaRPr>
          </a:p>
        </p:txBody>
      </p:sp>
    </p:spTree>
    <p:extLst>
      <p:ext uri="{BB962C8B-B14F-4D97-AF65-F5344CB8AC3E}">
        <p14:creationId xmlns:p14="http://schemas.microsoft.com/office/powerpoint/2010/main" val="1335821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50" y="15768"/>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AutoShape 2"/>
          <p:cNvSpPr>
            <a:spLocks noGrp="1" noChangeArrowheads="1"/>
          </p:cNvSpPr>
          <p:nvPr>
            <p:ph type="title"/>
          </p:nvPr>
        </p:nvSpPr>
        <p:spPr>
          <a:xfrm>
            <a:off x="488731" y="1702728"/>
            <a:ext cx="11550869" cy="2848902"/>
          </a:xfrm>
          <a:prstGeom prst="cloudCallout">
            <a:avLst>
              <a:gd name="adj1" fmla="val -25213"/>
              <a:gd name="adj2" fmla="val 57972"/>
            </a:avLst>
          </a:prstGeom>
          <a:ln w="57150" cap="rnd">
            <a:solidFill>
              <a:srgbClr val="0000CC"/>
            </a:solidFill>
            <a:prstDash val="sysDot"/>
            <a:round/>
            <a:headEnd type="none" w="med" len="med"/>
            <a:tailEnd type="none" w="med" len="med"/>
          </a:ln>
        </p:spPr>
        <p:txBody>
          <a:bodyPr>
            <a:normAutofit/>
          </a:bodyPr>
          <a:lstStyle/>
          <a:p>
            <a:pPr algn="l" eaLnBrk="1" hangingPunct="1"/>
            <a:r>
              <a:rPr lang="en-US" altLang="en-US" b="1" dirty="0" smtClean="0">
                <a:solidFill>
                  <a:srgbClr val="FF0000"/>
                </a:solidFill>
                <a:latin typeface="Times New Roman" pitchFamily="18" charset="0"/>
              </a:rPr>
              <a:t>         </a:t>
            </a:r>
          </a:p>
        </p:txBody>
      </p:sp>
      <p:sp>
        <p:nvSpPr>
          <p:cNvPr id="2" name="Rectangle 1"/>
          <p:cNvSpPr/>
          <p:nvPr/>
        </p:nvSpPr>
        <p:spPr>
          <a:xfrm>
            <a:off x="2254469" y="2243306"/>
            <a:ext cx="8387255" cy="1754326"/>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Viết</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giò</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cứu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đám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cháy</a:t>
            </a:r>
            <a:r>
              <a:rPr lang="en-US" sz="36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193101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blinds(horizontal)">
                                      <p:cBhvr>
                                        <p:cTn id="7" dur="500"/>
                                        <p:tgtEl>
                                          <p:spTgt spid="1443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Subtitle 2"/>
          <p:cNvSpPr>
            <a:spLocks noGrp="1"/>
          </p:cNvSpPr>
          <p:nvPr>
            <p:ph type="subTitle" idx="1"/>
          </p:nvPr>
        </p:nvSpPr>
        <p:spPr/>
        <p:txBody>
          <a:bodyPr/>
          <a:lstStyle/>
          <a:p>
            <a:endParaRPr lang="vi-VN"/>
          </a:p>
        </p:txBody>
      </p:sp>
      <p:pic>
        <p:nvPicPr>
          <p:cNvPr id="4098" name="Picture 2" descr="Khuyến cáo cài đặt App “Báo cháy 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10" y="27763"/>
            <a:ext cx="11481759" cy="716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863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1147" y="1387801"/>
            <a:ext cx="3310759" cy="709052"/>
          </a:xfrm>
        </p:spPr>
        <p:txBody>
          <a:bodyPr>
            <a:noAutofit/>
          </a:bodyPr>
          <a:lstStyle/>
          <a:p>
            <a:pPr algn="ctr"/>
            <a:r>
              <a:rPr lang="vi-VN" sz="2800" b="1" u="sng" dirty="0" smtClean="0"/>
              <a:t>Luyện đọc</a:t>
            </a:r>
            <a:endParaRPr lang="vi-VN" sz="2800" b="1" u="sng" dirty="0"/>
          </a:p>
        </p:txBody>
      </p:sp>
      <p:sp>
        <p:nvSpPr>
          <p:cNvPr id="5" name="TextBox 4"/>
          <p:cNvSpPr txBox="1"/>
          <p:nvPr/>
        </p:nvSpPr>
        <p:spPr>
          <a:xfrm>
            <a:off x="5504301" y="36878"/>
            <a:ext cx="1498809" cy="523220"/>
          </a:xfrm>
          <a:prstGeom prst="rect">
            <a:avLst/>
          </a:prstGeom>
          <a:noFill/>
        </p:spPr>
        <p:txBody>
          <a:bodyPr wrap="square" rtlCol="0">
            <a:spAutoFit/>
          </a:bodyPr>
          <a:lstStyle/>
          <a:p>
            <a:r>
              <a:rPr lang="en-US" sz="2800" b="1" u="sng" dirty="0" err="1" smtClean="0">
                <a:solidFill>
                  <a:srgbClr val="FF0000"/>
                </a:solidFill>
                <a:latin typeface="Times New Roman" pitchFamily="18" charset="0"/>
                <a:cs typeface="Times New Roman" pitchFamily="18" charset="0"/>
              </a:rPr>
              <a:t>Tập</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đọc</a:t>
            </a:r>
            <a:endParaRPr lang="en-US" sz="2800" b="1" u="sng" dirty="0">
              <a:solidFill>
                <a:srgbClr val="FF0000"/>
              </a:solidFill>
              <a:latin typeface="Times New Roman" pitchFamily="18" charset="0"/>
              <a:cs typeface="Times New Roman" pitchFamily="18" charset="0"/>
            </a:endParaRPr>
          </a:p>
        </p:txBody>
      </p:sp>
      <p:sp>
        <p:nvSpPr>
          <p:cNvPr id="6" name="TextBox 5"/>
          <p:cNvSpPr txBox="1"/>
          <p:nvPr/>
        </p:nvSpPr>
        <p:spPr>
          <a:xfrm>
            <a:off x="4367002" y="557656"/>
            <a:ext cx="4545205" cy="584775"/>
          </a:xfrm>
          <a:prstGeom prst="rect">
            <a:avLst/>
          </a:prstGeom>
          <a:noFill/>
        </p:spPr>
        <p:txBody>
          <a:bodyPr wrap="square" rtlCol="0">
            <a:spAutoFit/>
          </a:bodyPr>
          <a:lstStyle/>
          <a:p>
            <a:r>
              <a:rPr lang="en-US" sz="3200" b="1" dirty="0">
                <a:solidFill>
                  <a:srgbClr val="0070C0"/>
                </a:solidFill>
                <a:latin typeface="VNI-Cooper" pitchFamily="2" charset="0"/>
              </a:rPr>
              <a:t>TIEÁNG RAO ÑEÂM</a:t>
            </a:r>
          </a:p>
        </p:txBody>
      </p:sp>
      <p:sp>
        <p:nvSpPr>
          <p:cNvPr id="7" name="Title 1"/>
          <p:cNvSpPr txBox="1">
            <a:spLocks/>
          </p:cNvSpPr>
          <p:nvPr/>
        </p:nvSpPr>
        <p:spPr>
          <a:xfrm>
            <a:off x="7199586" y="1414073"/>
            <a:ext cx="3310759" cy="7090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u="sng" dirty="0" err="1" smtClean="0">
                <a:latin typeface="Times New Roman" pitchFamily="18" charset="0"/>
                <a:cs typeface="Times New Roman" pitchFamily="18" charset="0"/>
              </a:rPr>
              <a:t>Tìm</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hiểu</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bài</a:t>
            </a:r>
            <a:endParaRPr lang="vi-VN" sz="2800" b="1" u="sng" dirty="0">
              <a:latin typeface="Times New Roman" pitchFamily="18" charset="0"/>
              <a:cs typeface="Times New Roman" pitchFamily="18" charset="0"/>
            </a:endParaRPr>
          </a:p>
        </p:txBody>
      </p:sp>
      <p:cxnSp>
        <p:nvCxnSpPr>
          <p:cNvPr id="9" name="Straight Connector 8"/>
          <p:cNvCxnSpPr/>
          <p:nvPr/>
        </p:nvCxnSpPr>
        <p:spPr>
          <a:xfrm>
            <a:off x="5975131" y="1807805"/>
            <a:ext cx="0" cy="4829478"/>
          </a:xfrm>
          <a:prstGeom prst="line">
            <a:avLst/>
          </a:prstGeom>
          <a:ln/>
        </p:spPr>
        <p:style>
          <a:lnRef idx="3">
            <a:schemeClr val="accent1"/>
          </a:lnRef>
          <a:fillRef idx="0">
            <a:schemeClr val="accent1"/>
          </a:fillRef>
          <a:effectRef idx="2">
            <a:schemeClr val="accent1"/>
          </a:effectRef>
          <a:fontRef idx="minor">
            <a:schemeClr val="tx1"/>
          </a:fontRef>
        </p:style>
      </p:cxnSp>
      <p:sp>
        <p:nvSpPr>
          <p:cNvPr id="10" name="TextBox 9"/>
          <p:cNvSpPr txBox="1"/>
          <p:nvPr/>
        </p:nvSpPr>
        <p:spPr>
          <a:xfrm>
            <a:off x="504497" y="2002214"/>
            <a:ext cx="1051826"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1" name="TextBox 10"/>
          <p:cNvSpPr txBox="1"/>
          <p:nvPr/>
        </p:nvSpPr>
        <p:spPr>
          <a:xfrm>
            <a:off x="467707" y="3967704"/>
            <a:ext cx="1244251"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2" name="TextBox 11"/>
          <p:cNvSpPr txBox="1"/>
          <p:nvPr/>
        </p:nvSpPr>
        <p:spPr>
          <a:xfrm>
            <a:off x="6222297" y="2123082"/>
            <a:ext cx="1736309"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ngữ</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13" name="TextBox 12"/>
          <p:cNvSpPr txBox="1"/>
          <p:nvPr/>
        </p:nvSpPr>
        <p:spPr>
          <a:xfrm>
            <a:off x="6327396" y="2843058"/>
            <a:ext cx="1489510"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Bánh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giò</a:t>
            </a:r>
            <a:endParaRPr lang="en-US" sz="2800" dirty="0">
              <a:latin typeface="Times New Roman" pitchFamily="18" charset="0"/>
              <a:cs typeface="Times New Roman" pitchFamily="18" charset="0"/>
            </a:endParaRPr>
          </a:p>
        </p:txBody>
      </p:sp>
      <p:sp>
        <p:nvSpPr>
          <p:cNvPr id="14" name="TextBox 13"/>
          <p:cNvSpPr txBox="1"/>
          <p:nvPr/>
        </p:nvSpPr>
        <p:spPr>
          <a:xfrm>
            <a:off x="6274839" y="3499970"/>
            <a:ext cx="2053767"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Thương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binh</a:t>
            </a:r>
            <a:endParaRPr lang="en-US" sz="2800" dirty="0">
              <a:latin typeface="Times New Roman" pitchFamily="18" charset="0"/>
              <a:cs typeface="Times New Roman" pitchFamily="18" charset="0"/>
            </a:endParaRPr>
          </a:p>
        </p:txBody>
      </p:sp>
      <p:sp>
        <p:nvSpPr>
          <p:cNvPr id="16" name="TextBox 15"/>
          <p:cNvSpPr txBox="1"/>
          <p:nvPr/>
        </p:nvSpPr>
        <p:spPr>
          <a:xfrm>
            <a:off x="525509" y="3457932"/>
            <a:ext cx="1709122" cy="523220"/>
          </a:xfrm>
          <a:prstGeom prst="rect">
            <a:avLst/>
          </a:prstGeom>
          <a:noFill/>
        </p:spPr>
        <p:txBody>
          <a:bodyPr wrap="none" rtlCol="0">
            <a:spAutoFit/>
          </a:bodyPr>
          <a:lstStyle/>
          <a:p>
            <a:r>
              <a:rPr lang="en-US" sz="2800" dirty="0" err="1" smtClean="0">
                <a:latin typeface="Times New Roman" pitchFamily="18" charset="0"/>
                <a:cs typeface="Times New Roman" pitchFamily="18" charset="0"/>
              </a:rPr>
              <a:t>mềm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nhũn</a:t>
            </a:r>
            <a:endParaRPr lang="en-US" sz="2800" dirty="0">
              <a:latin typeface="Times New Roman" pitchFamily="18" charset="0"/>
              <a:cs typeface="Times New Roman" pitchFamily="18" charset="0"/>
            </a:endParaRPr>
          </a:p>
        </p:txBody>
      </p:sp>
      <p:sp>
        <p:nvSpPr>
          <p:cNvPr id="17" name="TextBox 16"/>
          <p:cNvSpPr txBox="1"/>
          <p:nvPr/>
        </p:nvSpPr>
        <p:spPr>
          <a:xfrm>
            <a:off x="583313" y="2459414"/>
            <a:ext cx="1649811" cy="523220"/>
          </a:xfrm>
          <a:prstGeom prst="rect">
            <a:avLst/>
          </a:prstGeom>
          <a:noFill/>
        </p:spPr>
        <p:txBody>
          <a:bodyPr wrap="none" rtlCol="0">
            <a:spAutoFit/>
          </a:bodyPr>
          <a:lstStyle/>
          <a:p>
            <a:r>
              <a:rPr lang="en-US" sz="2800" dirty="0" err="1">
                <a:latin typeface="Times New Roman" pitchFamily="18" charset="0"/>
                <a:cs typeface="Times New Roman" pitchFamily="18" charset="0"/>
              </a:rPr>
              <a:t>s</a:t>
            </a:r>
            <a:r>
              <a:rPr lang="en-US" sz="2800" dirty="0" err="1" smtClean="0">
                <a:latin typeface="Times New Roman" pitchFamily="18" charset="0"/>
                <a:cs typeface="Times New Roman" pitchFamily="18" charset="0"/>
              </a:rPr>
              <a: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xuống</a:t>
            </a:r>
            <a:endParaRPr lang="en-US" sz="2800" dirty="0">
              <a:latin typeface="Times New Roman" pitchFamily="18" charset="0"/>
              <a:cs typeface="Times New Roman" pitchFamily="18" charset="0"/>
            </a:endParaRPr>
          </a:p>
        </p:txBody>
      </p:sp>
      <p:sp>
        <p:nvSpPr>
          <p:cNvPr id="18" name="TextBox 17"/>
          <p:cNvSpPr txBox="1"/>
          <p:nvPr/>
        </p:nvSpPr>
        <p:spPr>
          <a:xfrm>
            <a:off x="472951" y="4540526"/>
            <a:ext cx="5281461" cy="2246769"/>
          </a:xfrm>
          <a:prstGeom prst="rect">
            <a:avLst/>
          </a:prstGeom>
          <a:noFill/>
        </p:spPr>
        <p:txBody>
          <a:bodyPr wrap="square" rtlCol="0">
            <a:spAutoFit/>
          </a:bodyPr>
          <a:lstStyle/>
          <a:p>
            <a:pPr algn="just"/>
            <a:r>
              <a:rPr lang="en-US" sz="2800" dirty="0" smtClean="0">
                <a:latin typeface="Times New Roman" pitchFamily="18" charset="0"/>
                <a:cs typeface="Times New Roman" pitchFamily="18" charset="0"/>
              </a:rPr>
              <a:t>Ai </a:t>
            </a:r>
            <a:r>
              <a:rPr lang="en-US" sz="2800" dirty="0" err="1" smtClean="0">
                <a:latin typeface="Times New Roman" pitchFamily="18" charset="0"/>
                <a:cs typeface="Times New Roman" pitchFamily="18" charset="0"/>
              </a:rPr>
              <a:t>cũng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đứa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nhẻm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tiếng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9" name="Title 1"/>
          <p:cNvSpPr txBox="1">
            <a:spLocks/>
          </p:cNvSpPr>
          <p:nvPr/>
        </p:nvSpPr>
        <p:spPr>
          <a:xfrm>
            <a:off x="6434496" y="830731"/>
            <a:ext cx="4932441" cy="709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itchFamily="18" charset="0"/>
                <a:cs typeface="Times New Roman" pitchFamily="18" charset="0"/>
              </a:rPr>
              <a:t>Theo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vi-VN" sz="2800" b="1" dirty="0">
              <a:latin typeface="Times New Roman" pitchFamily="18" charset="0"/>
              <a:cs typeface="Times New Roman" pitchFamily="18" charset="0"/>
            </a:endParaRPr>
          </a:p>
        </p:txBody>
      </p:sp>
      <p:cxnSp>
        <p:nvCxnSpPr>
          <p:cNvPr id="3" name="Straight Connector 2"/>
          <p:cNvCxnSpPr/>
          <p:nvPr/>
        </p:nvCxnSpPr>
        <p:spPr>
          <a:xfrm flipH="1">
            <a:off x="3815254" y="4477462"/>
            <a:ext cx="94593" cy="45714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4251442" y="4913650"/>
            <a:ext cx="94593" cy="45714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3647074" y="5318306"/>
            <a:ext cx="94593" cy="457147"/>
          </a:xfrm>
          <a:prstGeom prst="line">
            <a:avLst/>
          </a:prstGeom>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6232804" y="4403892"/>
            <a:ext cx="5701694" cy="1384995"/>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Nội</a:t>
            </a:r>
            <a:r>
              <a:rPr lang="en-US" sz="2800" b="1" dirty="0" smtClean="0">
                <a:latin typeface="Times New Roman" pitchFamily="18" charset="0"/>
                <a:cs typeface="Times New Roman" pitchFamily="18" charset="0"/>
              </a:rPr>
              <a:t> dung</a:t>
            </a:r>
            <a:r>
              <a:rPr lang="en-US" sz="2800" b="1"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binh</a:t>
            </a:r>
            <a:r>
              <a:rPr lang="en-US" sz="2800" dirty="0">
                <a:latin typeface="Times New Roman" pitchFamily="18" charset="0"/>
                <a:cs typeface="Times New Roman" pitchFamily="18" charset="0"/>
              </a:rPr>
              <a:t>.</a:t>
            </a:r>
          </a:p>
          <a:p>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21" name="TextBox 20"/>
          <p:cNvSpPr txBox="1"/>
          <p:nvPr/>
        </p:nvSpPr>
        <p:spPr>
          <a:xfrm>
            <a:off x="593819" y="2911368"/>
            <a:ext cx="1628972" cy="523220"/>
          </a:xfrm>
          <a:prstGeom prst="rect">
            <a:avLst/>
          </a:prstGeom>
          <a:noFill/>
        </p:spPr>
        <p:txBody>
          <a:bodyPr wrap="none" rtlCol="0">
            <a:spAutoFit/>
          </a:bodyPr>
          <a:lstStyle/>
          <a:p>
            <a:r>
              <a:rPr lang="en-US" sz="2800" dirty="0" err="1">
                <a:latin typeface="Times New Roman" pitchFamily="18" charset="0"/>
                <a:cs typeface="Times New Roman" pitchFamily="18" charset="0"/>
              </a:rPr>
              <a:t>t</a:t>
            </a:r>
            <a:r>
              <a:rPr lang="en-US" sz="2800" dirty="0" err="1" smtClean="0">
                <a:latin typeface="Times New Roman" pitchFamily="18" charset="0"/>
                <a:cs typeface="Times New Roman" pitchFamily="18" charset="0"/>
              </a:rPr>
              <a:t>hảng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thốt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992891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2000" b="-12000"/>
          </a:stretch>
        </a:blipFill>
        <a:effectLst/>
      </p:bgPr>
    </p:bg>
    <p:spTree>
      <p:nvGrpSpPr>
        <p:cNvPr id="1" name=""/>
        <p:cNvGrpSpPr/>
        <p:nvPr/>
      </p:nvGrpSpPr>
      <p:grpSpPr>
        <a:xfrm>
          <a:off x="0" y="0"/>
          <a:ext cx="0" cy="0"/>
          <a:chOff x="0" y="0"/>
          <a:chExt cx="0" cy="0"/>
        </a:xfrm>
      </p:grpSpPr>
      <p:pic>
        <p:nvPicPr>
          <p:cNvPr id="4" name="Tiếng Rao Bán Kem, Cà Rem Dạo - Tiếng Rao Bán Dạo">
            <a:hlinkClick r:id="" action="ppaction://media"/>
          </p:cNvPr>
          <p:cNvPicPr>
            <a:picLocks noChangeAspect="1"/>
          </p:cNvPicPr>
          <p:nvPr>
            <a:audioFile r:link="rId1"/>
            <p:extLst>
              <p:ext uri="{DAA4B4D4-6D71-4841-9C94-3DE7FCFB9230}">
                <p14:media xmlns:p14="http://schemas.microsoft.com/office/powerpoint/2010/main" r:embed="rId2">
                  <p14:trim end="219339.125"/>
                </p14:media>
              </p:ext>
            </p:extLst>
          </p:nvPr>
        </p:nvPicPr>
        <p:blipFill>
          <a:blip r:embed="rId8"/>
          <a:stretch>
            <a:fillRect/>
          </a:stretch>
        </p:blipFill>
        <p:spPr>
          <a:xfrm>
            <a:off x="1972807" y="2933935"/>
            <a:ext cx="1152056" cy="1152056"/>
          </a:xfrm>
          <a:prstGeom prst="rect">
            <a:avLst/>
          </a:prstGeom>
        </p:spPr>
      </p:pic>
      <p:pic>
        <p:nvPicPr>
          <p:cNvPr id="5" name="Nhạc Rao Dạo Bánh Chưng Bánh Giò Đây Bà Con Ơi">
            <a:hlinkClick r:id="" action="ppaction://media"/>
          </p:cNvPr>
          <p:cNvPicPr>
            <a:picLocks noChangeAspect="1"/>
          </p:cNvPicPr>
          <p:nvPr>
            <a:audioFile r:link="rId1"/>
            <p:extLst>
              <p:ext uri="{DAA4B4D4-6D71-4841-9C94-3DE7FCFB9230}">
                <p14:media xmlns:p14="http://schemas.microsoft.com/office/powerpoint/2010/main" r:embed="rId3">
                  <p14:trim end="179764"/>
                </p14:media>
              </p:ext>
            </p:extLst>
          </p:nvPr>
        </p:nvPicPr>
        <p:blipFill>
          <a:blip r:embed="rId8"/>
          <a:stretch>
            <a:fillRect/>
          </a:stretch>
        </p:blipFill>
        <p:spPr>
          <a:xfrm>
            <a:off x="8759289" y="2627266"/>
            <a:ext cx="1175820" cy="1175820"/>
          </a:xfrm>
          <a:prstGeom prst="rect">
            <a:avLst/>
          </a:prstGeom>
        </p:spPr>
      </p:pic>
      <p:pic>
        <p:nvPicPr>
          <p:cNvPr id="6" name="Tiếng Rao Bán Bánh Mì 5 Ngàn Một Ổ, Trên Kênh @Minh Sun.">
            <a:hlinkClick r:id="" action="ppaction://media"/>
          </p:cNvPr>
          <p:cNvPicPr>
            <a:picLocks noChangeAspect="1"/>
          </p:cNvPicPr>
          <p:nvPr>
            <a:audioFile r:link="rId1"/>
            <p:extLst>
              <p:ext uri="{DAA4B4D4-6D71-4841-9C94-3DE7FCFB9230}">
                <p14:media xmlns:p14="http://schemas.microsoft.com/office/powerpoint/2010/main" r:embed="rId4">
                  <p14:trim end="302137.625"/>
                </p14:media>
              </p:ext>
            </p:extLst>
          </p:nvPr>
        </p:nvPicPr>
        <p:blipFill>
          <a:blip r:embed="rId8"/>
          <a:stretch>
            <a:fillRect/>
          </a:stretch>
        </p:blipFill>
        <p:spPr>
          <a:xfrm>
            <a:off x="1715952" y="5118223"/>
            <a:ext cx="1152056" cy="1152056"/>
          </a:xfrm>
          <a:prstGeom prst="rect">
            <a:avLst/>
          </a:prstGeom>
        </p:spPr>
      </p:pic>
      <p:pic>
        <p:nvPicPr>
          <p:cNvPr id="7" name="loa bán hàng rong ai mua bánh bao">
            <a:hlinkClick r:id="" action="ppaction://media"/>
          </p:cNvPr>
          <p:cNvPicPr>
            <a:picLocks noChangeAspect="1"/>
          </p:cNvPicPr>
          <p:nvPr>
            <a:audioFile r:link="rId1"/>
            <p:extLst>
              <p:ext uri="{DAA4B4D4-6D71-4841-9C94-3DE7FCFB9230}">
                <p14:media xmlns:p14="http://schemas.microsoft.com/office/powerpoint/2010/main" r:embed="rId5">
                  <p14:trim end="715948.3125"/>
                </p14:media>
              </p:ext>
            </p:extLst>
          </p:nvPr>
        </p:nvPicPr>
        <p:blipFill>
          <a:blip r:embed="rId8"/>
          <a:stretch>
            <a:fillRect/>
          </a:stretch>
        </p:blipFill>
        <p:spPr>
          <a:xfrm>
            <a:off x="8893236" y="5011342"/>
            <a:ext cx="1243173" cy="1243173"/>
          </a:xfrm>
          <a:prstGeom prst="rect">
            <a:avLst/>
          </a:prstGeom>
        </p:spPr>
      </p:pic>
      <p:sp>
        <p:nvSpPr>
          <p:cNvPr id="9" name="TextBox 8"/>
          <p:cNvSpPr txBox="1"/>
          <p:nvPr/>
        </p:nvSpPr>
        <p:spPr>
          <a:xfrm>
            <a:off x="1715952" y="-573005"/>
            <a:ext cx="9144000" cy="2800767"/>
          </a:xfrm>
          <a:prstGeom prst="rect">
            <a:avLst/>
          </a:prstGeom>
          <a:noFill/>
        </p:spPr>
        <p:txBody>
          <a:bodyPr wrap="square" rtlCol="0">
            <a:spAutoFit/>
          </a:bodyPr>
          <a:lstStyle/>
          <a:p>
            <a:pPr algn="ctr"/>
            <a:endParaRPr lang="vi-VN" sz="4400" dirty="0" smtClean="0">
              <a:solidFill>
                <a:srgbClr val="FF0000"/>
              </a:solidFill>
              <a:effectLst>
                <a:outerShdw blurRad="38100" dist="38100" dir="2700000" algn="tl">
                  <a:srgbClr val="000000">
                    <a:alpha val="43137"/>
                  </a:srgbClr>
                </a:outerShdw>
              </a:effectLst>
              <a:latin typeface="+mj-lt"/>
            </a:endParaRPr>
          </a:p>
          <a:p>
            <a:pPr algn="ctr"/>
            <a:endParaRPr lang="vi-VN" sz="4400" dirty="0">
              <a:solidFill>
                <a:srgbClr val="FF0000"/>
              </a:solidFill>
              <a:effectLst>
                <a:outerShdw blurRad="38100" dist="38100" dir="2700000" algn="tl">
                  <a:srgbClr val="000000">
                    <a:alpha val="43137"/>
                  </a:srgbClr>
                </a:outerShdw>
              </a:effectLst>
              <a:latin typeface="+mj-lt"/>
            </a:endParaRPr>
          </a:p>
          <a:p>
            <a:pPr algn="ctr"/>
            <a:r>
              <a:rPr lang="vi-VN" sz="4400" b="1" dirty="0" smtClean="0">
                <a:solidFill>
                  <a:srgbClr val="FF0000"/>
                </a:solidFill>
                <a:effectLst>
                  <a:outerShdw blurRad="38100" dist="38100" dir="2700000" algn="tl">
                    <a:srgbClr val="000000">
                      <a:alpha val="43137"/>
                    </a:srgbClr>
                  </a:outerShdw>
                </a:effectLst>
                <a:latin typeface="+mj-lt"/>
              </a:rPr>
              <a:t>KHỞI ĐỘNG</a:t>
            </a:r>
          </a:p>
          <a:p>
            <a:pPr algn="ctr"/>
            <a:r>
              <a:rPr lang="vi-VN" sz="4400" b="1" dirty="0" smtClean="0">
                <a:solidFill>
                  <a:srgbClr val="FF0000"/>
                </a:solidFill>
                <a:effectLst>
                  <a:outerShdw blurRad="38100" dist="38100" dir="2700000" algn="tl">
                    <a:srgbClr val="000000">
                      <a:alpha val="43137"/>
                    </a:srgbClr>
                  </a:outerShdw>
                </a:effectLst>
                <a:latin typeface="+mj-lt"/>
              </a:rPr>
              <a:t>ÂM THANH THÀNH PHỐ </a:t>
            </a:r>
            <a:endParaRPr lang="vi-VN" sz="4400" b="1"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818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arn(inVertical)">
                                      <p:cBhvr>
                                        <p:cTn id="7" dur="500"/>
                                        <p:tgtEl>
                                          <p:spTgt spid="9">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barn(inVertical)">
                                      <p:cBhvr>
                                        <p:cTn id="10" dur="500"/>
                                        <p:tgtEl>
                                          <p:spTgt spid="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49508" name="imgb" descr="http://www.ngauhungpho.com/home/wp-content/uploads/2010/07/image00191.jpg"/>
          <p:cNvPicPr>
            <a:picLocks noGrp="1" noChangeAspect="1" noChangeArrowheads="1"/>
          </p:cNvPicPr>
          <p:nvPr>
            <p:ph idx="1"/>
          </p:nvPr>
        </p:nvPicPr>
        <p:blipFill>
          <a:blip r:embed="rId2" r:link="rId3">
            <a:extLst>
              <a:ext uri="{28A0092B-C50C-407E-A947-70E740481C1C}">
                <a14:useLocalDpi xmlns:a14="http://schemas.microsoft.com/office/drawing/2010/main" val="0"/>
              </a:ext>
            </a:extLst>
          </a:blip>
          <a:srcRect/>
          <a:stretch>
            <a:fillRect/>
          </a:stretch>
        </p:blipFill>
        <p:spPr>
          <a:xfrm>
            <a:off x="116541" y="126124"/>
            <a:ext cx="6079307" cy="66215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imgb" descr="http://t2.gstatic.com/images?q=tbn:ANd9GcSFyXZvw5tsZLZOZYKGafaAyb1Atx8o4TjSxGMAKXRb7myXM4pT7Q"/>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290440" y="126124"/>
            <a:ext cx="5754415" cy="662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043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wheel(4)">
                                      <p:cBhvr>
                                        <p:cTn id="7" dur="2000"/>
                                        <p:tgtEl>
                                          <p:spTgt spid="14950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591053020269972247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53562" y="144463"/>
            <a:ext cx="5533697" cy="6091237"/>
          </a:xfrm>
        </p:spPr>
      </p:pic>
    </p:spTree>
    <p:extLst>
      <p:ext uri="{BB962C8B-B14F-4D97-AF65-F5344CB8AC3E}">
        <p14:creationId xmlns:p14="http://schemas.microsoft.com/office/powerpoint/2010/main" val="2433864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403" y="2030238"/>
            <a:ext cx="3495989" cy="4704386"/>
          </a:xfrm>
          <a:prstGeom prst="rect">
            <a:avLst/>
          </a:prstGeom>
        </p:spPr>
      </p:pic>
      <p:pic>
        <p:nvPicPr>
          <p:cNvPr id="5" name="Picture 4"/>
          <p:cNvPicPr>
            <a:picLocks noChangeAspect="1"/>
          </p:cNvPicPr>
          <p:nvPr/>
        </p:nvPicPr>
        <p:blipFill>
          <a:blip r:embed="rId4"/>
          <a:stretch>
            <a:fillRect/>
          </a:stretch>
        </p:blipFill>
        <p:spPr>
          <a:xfrm rot="20400068">
            <a:off x="8426285" y="3965258"/>
            <a:ext cx="3475052" cy="2312489"/>
          </a:xfrm>
          <a:prstGeom prst="rect">
            <a:avLst/>
          </a:prstGeom>
        </p:spPr>
      </p:pic>
      <p:pic>
        <p:nvPicPr>
          <p:cNvPr id="1026" name="Picture 2" descr="https://baokhanhhoa.vn/dataimages/201608/original/images1165569_blogradio372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07270">
            <a:off x="8964305" y="541974"/>
            <a:ext cx="3153368" cy="19794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86751" y="20032"/>
            <a:ext cx="5458408"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24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2024</a:t>
            </a:r>
            <a:endParaRPr lang="en-US" sz="2800" dirty="0">
              <a:latin typeface="Times New Roman" pitchFamily="18" charset="0"/>
              <a:cs typeface="Times New Roman" pitchFamily="18" charset="0"/>
            </a:endParaRPr>
          </a:p>
        </p:txBody>
      </p:sp>
      <p:sp>
        <p:nvSpPr>
          <p:cNvPr id="8" name="TextBox 7"/>
          <p:cNvSpPr txBox="1"/>
          <p:nvPr/>
        </p:nvSpPr>
        <p:spPr>
          <a:xfrm>
            <a:off x="5062853" y="557156"/>
            <a:ext cx="1498809" cy="523220"/>
          </a:xfrm>
          <a:prstGeom prst="rect">
            <a:avLst/>
          </a:prstGeom>
          <a:noFill/>
        </p:spPr>
        <p:txBody>
          <a:bodyPr wrap="square" rtlCol="0">
            <a:spAutoFit/>
          </a:bodyPr>
          <a:lstStyle/>
          <a:p>
            <a:r>
              <a:rPr lang="en-US" sz="2800" b="1" dirty="0" err="1" smtClean="0">
                <a:solidFill>
                  <a:srgbClr val="FF0000"/>
                </a:solidFill>
                <a:latin typeface="Times New Roman" pitchFamily="18" charset="0"/>
                <a:cs typeface="Times New Roman" pitchFamily="18" charset="0"/>
              </a:rPr>
              <a:t>Tập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đọc</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3941320" y="1125233"/>
            <a:ext cx="4545205" cy="584775"/>
          </a:xfrm>
          <a:prstGeom prst="rect">
            <a:avLst/>
          </a:prstGeom>
          <a:noFill/>
        </p:spPr>
        <p:txBody>
          <a:bodyPr wrap="square" rtlCol="0">
            <a:spAutoFit/>
          </a:bodyPr>
          <a:lstStyle/>
          <a:p>
            <a:r>
              <a:rPr lang="en-US" sz="3200" b="1" dirty="0">
                <a:solidFill>
                  <a:srgbClr val="FFFF00"/>
                </a:solidFill>
                <a:latin typeface="VNI-Cooper" pitchFamily="2" charset="0"/>
              </a:rPr>
              <a:t>TIEÁNG RAO ÑEÂM</a:t>
            </a:r>
          </a:p>
        </p:txBody>
      </p:sp>
      <p:sp>
        <p:nvSpPr>
          <p:cNvPr id="9" name="Title 1"/>
          <p:cNvSpPr txBox="1">
            <a:spLocks/>
          </p:cNvSpPr>
          <p:nvPr/>
        </p:nvSpPr>
        <p:spPr>
          <a:xfrm>
            <a:off x="3896170" y="1571733"/>
            <a:ext cx="4932441" cy="709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itchFamily="18" charset="0"/>
                <a:cs typeface="Times New Roman" pitchFamily="18" charset="0"/>
              </a:rPr>
              <a:t>Theo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27053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12" name="Picture 11"/>
          <p:cNvPicPr>
            <a:picLocks noChangeAspect="1"/>
          </p:cNvPicPr>
          <p:nvPr/>
        </p:nvPicPr>
        <p:blipFill rotWithShape="1">
          <a:blip r:embed="rId4"/>
          <a:srcRect t="19424" b="32517"/>
          <a:stretch/>
        </p:blipFill>
        <p:spPr>
          <a:xfrm>
            <a:off x="1343611" y="2"/>
            <a:ext cx="4155231" cy="1458685"/>
          </a:xfrm>
          <a:prstGeom prst="rect">
            <a:avLst/>
          </a:prstGeom>
        </p:spPr>
      </p:pic>
      <p:sp>
        <p:nvSpPr>
          <p:cNvPr id="4" name="TextBox 3"/>
          <p:cNvSpPr txBox="1"/>
          <p:nvPr/>
        </p:nvSpPr>
        <p:spPr>
          <a:xfrm>
            <a:off x="1891002" y="412247"/>
            <a:ext cx="3359021" cy="697627"/>
          </a:xfrm>
          <a:prstGeom prst="rect">
            <a:avLst/>
          </a:prstGeom>
          <a:noFill/>
        </p:spPr>
        <p:txBody>
          <a:bodyPr wrap="square" lIns="121917" tIns="60958" rIns="121917" bIns="60958" rtlCol="0">
            <a:spAutoFit/>
          </a:bodyPr>
          <a:lstStyle/>
          <a:p>
            <a:r>
              <a:rPr lang="en-US" sz="3700" b="1" dirty="0"/>
              <a:t>GIỌNG ĐỌC:</a:t>
            </a:r>
          </a:p>
        </p:txBody>
      </p:sp>
      <p:grpSp>
        <p:nvGrpSpPr>
          <p:cNvPr id="10" name="Group 9"/>
          <p:cNvGrpSpPr/>
          <p:nvPr/>
        </p:nvGrpSpPr>
        <p:grpSpPr>
          <a:xfrm>
            <a:off x="1455577" y="1455576"/>
            <a:ext cx="9741159" cy="2917371"/>
            <a:chOff x="1026367" y="1492898"/>
            <a:chExt cx="7305869" cy="2188028"/>
          </a:xfrm>
        </p:grpSpPr>
        <p:sp>
          <p:nvSpPr>
            <p:cNvPr id="11" name="Rectangle: Rounded Corners 10"/>
            <p:cNvSpPr/>
            <p:nvPr/>
          </p:nvSpPr>
          <p:spPr>
            <a:xfrm>
              <a:off x="1110341" y="1590869"/>
              <a:ext cx="7221895" cy="209005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8" name="Rectangle: Rounded Corners 7"/>
            <p:cNvSpPr/>
            <p:nvPr/>
          </p:nvSpPr>
          <p:spPr>
            <a:xfrm>
              <a:off x="1026367" y="1492898"/>
              <a:ext cx="7221895" cy="2090057"/>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TextBox 6"/>
            <p:cNvSpPr txBox="1"/>
            <p:nvPr/>
          </p:nvSpPr>
          <p:spPr>
            <a:xfrm>
              <a:off x="1222310" y="1571130"/>
              <a:ext cx="7025952" cy="1815882"/>
            </a:xfrm>
            <a:prstGeom prst="rect">
              <a:avLst/>
            </a:prstGeom>
            <a:noFill/>
          </p:spPr>
          <p:txBody>
            <a:bodyPr wrap="square" rtlCol="0">
              <a:spAutoFit/>
            </a:bodyPr>
            <a:lstStyle/>
            <a:p>
              <a:pPr marL="380990" indent="-380990">
                <a:buFontTx/>
                <a:buChar char="-"/>
              </a:pPr>
              <a:r>
                <a:rPr lang="en-US" sz="3700" dirty="0" err="1">
                  <a:latin typeface="Times New Roman" pitchFamily="18" charset="0"/>
                  <a:cs typeface="Times New Roman" pitchFamily="18" charset="0"/>
                </a:rPr>
                <a:t>Đoạn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đầu</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Giọng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trầm</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buồn</a:t>
              </a:r>
              <a:endParaRPr lang="en-US" sz="3700" dirty="0">
                <a:latin typeface="Times New Roman" pitchFamily="18" charset="0"/>
                <a:cs typeface="Times New Roman" pitchFamily="18" charset="0"/>
              </a:endParaRPr>
            </a:p>
            <a:p>
              <a:pPr marL="380990" indent="-380990">
                <a:buFontTx/>
                <a:buChar char="-"/>
              </a:pPr>
              <a:r>
                <a:rPr lang="en-US" sz="3700" dirty="0" err="1">
                  <a:latin typeface="Times New Roman" pitchFamily="18" charset="0"/>
                  <a:cs typeface="Times New Roman" pitchFamily="18" charset="0"/>
                </a:rPr>
                <a:t>Đoạn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tả</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đám</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cháy</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Dồn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dập</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căng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thẳng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bất</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ngờ</a:t>
              </a:r>
              <a:endParaRPr lang="en-US" sz="3700" dirty="0">
                <a:latin typeface="Times New Roman" pitchFamily="18" charset="0"/>
                <a:cs typeface="Times New Roman" pitchFamily="18" charset="0"/>
              </a:endParaRPr>
            </a:p>
            <a:p>
              <a:pPr marL="380990" indent="-380990">
                <a:buFontTx/>
                <a:buChar char="-"/>
              </a:pPr>
              <a:r>
                <a:rPr lang="en-US" sz="3700" dirty="0" err="1">
                  <a:latin typeface="Times New Roman" pitchFamily="18" charset="0"/>
                  <a:cs typeface="Times New Roman" pitchFamily="18" charset="0"/>
                </a:rPr>
                <a:t>Đoạn</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cuối</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Giọng</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trầm</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ngỡ</a:t>
              </a:r>
              <a:r>
                <a:rPr lang="en-US" sz="3700" dirty="0">
                  <a:latin typeface="Times New Roman" pitchFamily="18" charset="0"/>
                  <a:cs typeface="Times New Roman" pitchFamily="18" charset="0"/>
                </a:rPr>
                <a:t> </a:t>
              </a:r>
              <a:r>
                <a:rPr lang="en-US" sz="3700" dirty="0" err="1">
                  <a:latin typeface="Times New Roman" pitchFamily="18" charset="0"/>
                  <a:cs typeface="Times New Roman" pitchFamily="18" charset="0"/>
                </a:rPr>
                <a:t>ngàng</a:t>
              </a:r>
              <a:r>
                <a:rPr lang="en-US" sz="3700" dirty="0">
                  <a:latin typeface="Times New Roman" pitchFamily="18" charset="0"/>
                  <a:cs typeface="Times New Roman" pitchFamily="18" charset="0"/>
                </a:rPr>
                <a:t> </a:t>
              </a:r>
            </a:p>
          </p:txBody>
        </p:sp>
      </p:grpSp>
      <p:sp>
        <p:nvSpPr>
          <p:cNvPr id="14" name="TextBox 13"/>
          <p:cNvSpPr txBox="1"/>
          <p:nvPr/>
        </p:nvSpPr>
        <p:spPr>
          <a:xfrm>
            <a:off x="1116564" y="4627983"/>
            <a:ext cx="10307216" cy="1600439"/>
          </a:xfrm>
          <a:prstGeom prst="rect">
            <a:avLst/>
          </a:prstGeom>
          <a:noFill/>
        </p:spPr>
        <p:txBody>
          <a:bodyPr wrap="square" lIns="121917" tIns="60958" rIns="121917" bIns="60958" rtlCol="0">
            <a:spAutoFit/>
          </a:bodyPr>
          <a:lstStyle/>
          <a:p>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la,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kêu</a:t>
            </a:r>
            <a:r>
              <a:rPr lang="en-US" sz="3200"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Bánh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giò</a:t>
            </a:r>
            <a:r>
              <a:rPr lang="en-US" sz="3200" b="1" i="1" dirty="0">
                <a:latin typeface="Times New Roman" pitchFamily="18" charset="0"/>
                <a:cs typeface="Times New Roman" pitchFamily="18" charset="0"/>
              </a:rPr>
              <a:t>…ò…ò </a:t>
            </a:r>
            <a:r>
              <a:rPr lang="en-US" sz="3200" i="1" dirty="0">
                <a:latin typeface="Times New Roman" pitchFamily="18" charset="0"/>
                <a:cs typeface="Times New Roman" pitchFamily="18" charset="0"/>
              </a:rPr>
              <a:t>(</a:t>
            </a:r>
            <a:r>
              <a:rPr lang="en-US" sz="3200" i="1" dirty="0" err="1">
                <a:latin typeface="Times New Roman" pitchFamily="18" charset="0"/>
                <a:cs typeface="Times New Roman" pitchFamily="18" charset="0"/>
              </a:rPr>
              <a:t>ngân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dài</a:t>
            </a:r>
            <a:r>
              <a:rPr lang="en-US" sz="3200"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Cháy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Cháy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Cháy</a:t>
            </a:r>
            <a:r>
              <a:rPr lang="en-US" sz="3200" b="1" i="1" dirty="0">
                <a:latin typeface="Times New Roman" pitchFamily="18" charset="0"/>
                <a:cs typeface="Times New Roman" pitchFamily="18" charset="0"/>
              </a:rPr>
              <a:t>! </a:t>
            </a:r>
            <a:r>
              <a:rPr lang="en-US" sz="3200" i="1" dirty="0">
                <a:latin typeface="Times New Roman" pitchFamily="18" charset="0"/>
                <a:cs typeface="Times New Roman" pitchFamily="18" charset="0"/>
              </a:rPr>
              <a:t>(</a:t>
            </a:r>
            <a:r>
              <a:rPr lang="en-US" sz="3200" i="1" dirty="0" err="1">
                <a:latin typeface="Times New Roman" pitchFamily="18" charset="0"/>
                <a:cs typeface="Times New Roman" pitchFamily="18" charset="0"/>
              </a:rPr>
              <a:t>gấp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gáp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hốt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hoảng</a:t>
            </a:r>
            <a:r>
              <a:rPr lang="en-US" sz="3200" i="1" dirty="0">
                <a:latin typeface="Times New Roman" pitchFamily="18" charset="0"/>
                <a:cs typeface="Times New Roman" pitchFamily="18" charset="0"/>
              </a:rPr>
              <a:t>); </a:t>
            </a:r>
            <a:r>
              <a:rPr lang="en-US" sz="3200" b="1" i="1" dirty="0">
                <a:latin typeface="Times New Roman" pitchFamily="18" charset="0"/>
                <a:cs typeface="Times New Roman" pitchFamily="18" charset="0"/>
              </a:rPr>
              <a:t>Ô…</a:t>
            </a:r>
            <a:r>
              <a:rPr lang="en-US" sz="3200" b="1" i="1" dirty="0" err="1">
                <a:latin typeface="Times New Roman" pitchFamily="18" charset="0"/>
                <a:cs typeface="Times New Roman" pitchFamily="18" charset="0"/>
              </a:rPr>
              <a:t>này</a:t>
            </a:r>
            <a:r>
              <a:rPr lang="en-US" sz="3200" b="1" i="1" dirty="0">
                <a:latin typeface="Times New Roman" pitchFamily="18" charset="0"/>
                <a:cs typeface="Times New Roman" pitchFamily="18" charset="0"/>
              </a:rPr>
              <a: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thảng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thốt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nhiên</a:t>
            </a:r>
            <a:r>
              <a:rPr lang="en-US" sz="3200" i="1" dirty="0">
                <a:latin typeface="Times New Roman" pitchFamily="18" charset="0"/>
                <a:cs typeface="Times New Roman" pitchFamily="18" charset="0"/>
              </a:rPr>
              <a:t>)</a:t>
            </a:r>
          </a:p>
        </p:txBody>
      </p:sp>
    </p:spTree>
    <p:extLst>
      <p:ext uri="{BB962C8B-B14F-4D97-AF65-F5344CB8AC3E}">
        <p14:creationId xmlns:p14="http://schemas.microsoft.com/office/powerpoint/2010/main" val="29303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94483" y="2475655"/>
            <a:ext cx="3310759" cy="709052"/>
          </a:xfrm>
        </p:spPr>
        <p:txBody>
          <a:bodyPr>
            <a:noAutofit/>
          </a:bodyPr>
          <a:lstStyle/>
          <a:p>
            <a:pPr algn="ctr"/>
            <a:r>
              <a:rPr lang="vi-VN" sz="3600" b="1" u="sng" dirty="0" smtClean="0"/>
              <a:t>Luyện đọc</a:t>
            </a:r>
            <a:endParaRPr lang="vi-VN" sz="3600" b="1" u="sng" dirty="0"/>
          </a:p>
        </p:txBody>
      </p:sp>
      <p:sp>
        <p:nvSpPr>
          <p:cNvPr id="3" name="Content Placeholder 2"/>
          <p:cNvSpPr>
            <a:spLocks noGrp="1"/>
          </p:cNvSpPr>
          <p:nvPr>
            <p:ph idx="1"/>
          </p:nvPr>
        </p:nvSpPr>
        <p:spPr>
          <a:xfrm>
            <a:off x="4907863" y="3384291"/>
            <a:ext cx="7020464" cy="1130060"/>
          </a:xfrm>
        </p:spPr>
        <p:txBody>
          <a:bodyPr>
            <a:normAutofit fontScale="92500"/>
          </a:bodyPr>
          <a:lstStyle/>
          <a:p>
            <a:pPr marL="0" indent="0">
              <a:buNone/>
            </a:pPr>
            <a:r>
              <a:rPr lang="en-US" sz="4800" b="1" dirty="0" err="1" smtClean="0">
                <a:latin typeface="Times New Roman" pitchFamily="18" charset="0"/>
                <a:cs typeface="Times New Roman" pitchFamily="18" charset="0"/>
              </a:rPr>
              <a:t>Bài</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văn</a:t>
            </a:r>
            <a:r>
              <a:rPr lang="en-US" sz="4800" b="1" dirty="0" smtClean="0">
                <a:latin typeface="Times New Roman" pitchFamily="18" charset="0"/>
                <a:cs typeface="Times New Roman" pitchFamily="18" charset="0"/>
              </a:rPr>
              <a:t> chia </a:t>
            </a:r>
            <a:r>
              <a:rPr lang="en-US" sz="4800" b="1" dirty="0" err="1" smtClean="0">
                <a:latin typeface="Times New Roman" pitchFamily="18" charset="0"/>
                <a:cs typeface="Times New Roman" pitchFamily="18" charset="0"/>
              </a:rPr>
              <a:t>làm</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mấy</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đoạn</a:t>
            </a:r>
            <a:r>
              <a:rPr lang="vi-VN" sz="4800" b="1" dirty="0" smtClean="0">
                <a:latin typeface="Times New Roman" pitchFamily="18" charset="0"/>
                <a:cs typeface="Times New Roman" pitchFamily="18" charset="0"/>
              </a:rPr>
              <a:t>?</a:t>
            </a:r>
            <a:endParaRPr lang="vi-VN" sz="4800" b="1" dirty="0">
              <a:latin typeface="Times New Roman" pitchFamily="18" charset="0"/>
              <a:cs typeface="Times New Roman" pitchFamily="18" charset="0"/>
            </a:endParaRPr>
          </a:p>
        </p:txBody>
      </p:sp>
      <p:sp>
        <p:nvSpPr>
          <p:cNvPr id="4" name="TextBox 3"/>
          <p:cNvSpPr txBox="1"/>
          <p:nvPr/>
        </p:nvSpPr>
        <p:spPr>
          <a:xfrm>
            <a:off x="6434496" y="241836"/>
            <a:ext cx="1498809" cy="523220"/>
          </a:xfrm>
          <a:prstGeom prst="rect">
            <a:avLst/>
          </a:prstGeom>
          <a:noFill/>
        </p:spPr>
        <p:txBody>
          <a:bodyPr wrap="square" rtlCol="0">
            <a:spAutoFit/>
          </a:bodyPr>
          <a:lstStyle/>
          <a:p>
            <a:r>
              <a:rPr lang="en-US" sz="2800" b="1" u="sng" dirty="0" err="1" smtClean="0">
                <a:solidFill>
                  <a:srgbClr val="FF0000"/>
                </a:solidFill>
                <a:latin typeface="Times New Roman" pitchFamily="18" charset="0"/>
                <a:cs typeface="Times New Roman" pitchFamily="18" charset="0"/>
              </a:rPr>
              <a:t>Tập</a:t>
            </a:r>
            <a:r>
              <a:rPr lang="en-US" sz="2800" b="1" u="sng" dirty="0" smtClean="0">
                <a:solidFill>
                  <a:srgbClr val="FF0000"/>
                </a:solidFill>
                <a:latin typeface="Times New Roman" pitchFamily="18" charset="0"/>
                <a:cs typeface="Times New Roman" pitchFamily="18" charset="0"/>
              </a:rPr>
              <a:t> </a:t>
            </a:r>
            <a:r>
              <a:rPr lang="en-US" sz="2800" b="1" u="sng" dirty="0" err="1" smtClean="0">
                <a:solidFill>
                  <a:srgbClr val="FF0000"/>
                </a:solidFill>
                <a:latin typeface="Times New Roman" pitchFamily="18" charset="0"/>
                <a:cs typeface="Times New Roman" pitchFamily="18" charset="0"/>
              </a:rPr>
              <a:t>đọc</a:t>
            </a:r>
            <a:endParaRPr lang="en-US" sz="2800" b="1" u="sng" dirty="0">
              <a:solidFill>
                <a:srgbClr val="FF0000"/>
              </a:solidFill>
              <a:latin typeface="Times New Roman" pitchFamily="18" charset="0"/>
              <a:cs typeface="Times New Roman" pitchFamily="18" charset="0"/>
            </a:endParaRPr>
          </a:p>
        </p:txBody>
      </p:sp>
      <p:sp>
        <p:nvSpPr>
          <p:cNvPr id="5" name="TextBox 4"/>
          <p:cNvSpPr txBox="1"/>
          <p:nvPr/>
        </p:nvSpPr>
        <p:spPr>
          <a:xfrm>
            <a:off x="5297196" y="841445"/>
            <a:ext cx="4545205" cy="584775"/>
          </a:xfrm>
          <a:prstGeom prst="rect">
            <a:avLst/>
          </a:prstGeom>
          <a:noFill/>
        </p:spPr>
        <p:txBody>
          <a:bodyPr wrap="square" rtlCol="0">
            <a:spAutoFit/>
          </a:bodyPr>
          <a:lstStyle/>
          <a:p>
            <a:r>
              <a:rPr lang="en-US" sz="3200" b="1" dirty="0">
                <a:solidFill>
                  <a:srgbClr val="0070C0"/>
                </a:solidFill>
                <a:latin typeface="VNI-Cooper" pitchFamily="2" charset="0"/>
              </a:rPr>
              <a:t>TIEÁNG RAO ÑEÂM</a:t>
            </a:r>
          </a:p>
        </p:txBody>
      </p:sp>
      <p:sp>
        <p:nvSpPr>
          <p:cNvPr id="6" name="Title 1"/>
          <p:cNvSpPr txBox="1">
            <a:spLocks/>
          </p:cNvSpPr>
          <p:nvPr/>
        </p:nvSpPr>
        <p:spPr>
          <a:xfrm>
            <a:off x="6434496" y="1287945"/>
            <a:ext cx="4932441" cy="709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Times New Roman" pitchFamily="18" charset="0"/>
                <a:cs typeface="Times New Roman" pitchFamily="18" charset="0"/>
              </a:rPr>
              <a:t>Theo </a:t>
            </a:r>
            <a:r>
              <a:rPr lang="en-US" sz="2800" b="1" dirty="0" err="1" smtClean="0">
                <a:latin typeface="Times New Roman" pitchFamily="18" charset="0"/>
                <a:cs typeface="Times New Roman" pitchFamily="18" charset="0"/>
              </a:rPr>
              <a:t>Nguyễn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Lê</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9697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594"/>
          </a:xfrm>
        </p:spPr>
      </p:pic>
      <p:sp>
        <p:nvSpPr>
          <p:cNvPr id="5" name="Oval 4"/>
          <p:cNvSpPr/>
          <p:nvPr/>
        </p:nvSpPr>
        <p:spPr>
          <a:xfrm>
            <a:off x="835081" y="1365082"/>
            <a:ext cx="579427" cy="401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FF00"/>
                </a:solidFill>
              </a:rPr>
              <a:t>1</a:t>
            </a:r>
            <a:endParaRPr lang="vi-VN" b="1" dirty="0">
              <a:solidFill>
                <a:srgbClr val="FFFF00"/>
              </a:solidFill>
            </a:endParaRPr>
          </a:p>
        </p:txBody>
      </p:sp>
      <p:sp>
        <p:nvSpPr>
          <p:cNvPr id="6" name="Oval 5"/>
          <p:cNvSpPr/>
          <p:nvPr/>
        </p:nvSpPr>
        <p:spPr>
          <a:xfrm>
            <a:off x="824766" y="2465644"/>
            <a:ext cx="562601" cy="356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FF00"/>
                </a:solidFill>
              </a:rPr>
              <a:t>2</a:t>
            </a:r>
            <a:endParaRPr lang="vi-VN" b="1" dirty="0">
              <a:solidFill>
                <a:srgbClr val="FFFF00"/>
              </a:solidFill>
            </a:endParaRPr>
          </a:p>
        </p:txBody>
      </p:sp>
      <p:sp>
        <p:nvSpPr>
          <p:cNvPr id="7" name="Oval 6"/>
          <p:cNvSpPr/>
          <p:nvPr/>
        </p:nvSpPr>
        <p:spPr>
          <a:xfrm>
            <a:off x="850847" y="4589603"/>
            <a:ext cx="484831" cy="345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FF00"/>
                </a:solidFill>
              </a:rPr>
              <a:t>3</a:t>
            </a:r>
            <a:endParaRPr lang="vi-VN" b="1" dirty="0">
              <a:solidFill>
                <a:srgbClr val="FFFF00"/>
              </a:solidFill>
            </a:endParaRPr>
          </a:p>
        </p:txBody>
      </p:sp>
    </p:spTree>
    <p:extLst>
      <p:ext uri="{BB962C8B-B14F-4D97-AF65-F5344CB8AC3E}">
        <p14:creationId xmlns:p14="http://schemas.microsoft.com/office/powerpoint/2010/main" val="219472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1489</TotalTime>
  <Words>880</Words>
  <Application>Microsoft Office PowerPoint</Application>
  <PresentationFormat>Custom</PresentationFormat>
  <Paragraphs>127</Paragraphs>
  <Slides>27</Slides>
  <Notes>5</Notes>
  <HiddenSlides>0</HiddenSlides>
  <MMClips>5</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vt:lpstr>
      <vt:lpstr>PowerPoint Presentation</vt:lpstr>
      <vt:lpstr>PowerPoint Presentation</vt:lpstr>
      <vt:lpstr>Luyện đọc</vt:lpstr>
      <vt:lpstr>Bánh giò</vt:lpstr>
      <vt:lpstr>Luyện đọc</vt:lpstr>
      <vt:lpstr>PowerPoint Presentation</vt:lpstr>
      <vt:lpstr>PowerPoint Presentation</vt:lpstr>
      <vt:lpstr>PowerPoint Presentation</vt:lpstr>
      <vt:lpstr>Đám cháy được miêu tả như thế nào?</vt:lpstr>
      <vt:lpstr>PowerPoint Presentation</vt:lpstr>
      <vt:lpstr>PowerPoint Presentation</vt:lpstr>
      <vt:lpstr>PowerPoint Presentation</vt:lpstr>
      <vt:lpstr>  Luyện đọc diễn cảm</vt:lpstr>
      <vt:lpstr>PowerPoint Presentation</vt:lpstr>
      <vt:lpstr>         </vt:lpstr>
      <vt:lpstr>PowerPoint Presentation</vt:lpstr>
      <vt:lpstr>         </vt:lpstr>
      <vt:lpstr>PowerPoint Presentation</vt:lpstr>
      <vt:lpstr>Luyện đọc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ADMIN</cp:lastModifiedBy>
  <cp:revision>89</cp:revision>
  <dcterms:created xsi:type="dcterms:W3CDTF">2022-11-05T15:36:54Z</dcterms:created>
  <dcterms:modified xsi:type="dcterms:W3CDTF">2024-01-24T01:46:37Z</dcterms:modified>
</cp:coreProperties>
</file>