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media1.wav" ContentType="audio/x-wav"/>
  <Override PartName="/ppt/media/audio7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9" r:id="rId2"/>
    <p:sldId id="260" r:id="rId3"/>
    <p:sldId id="359" r:id="rId4"/>
    <p:sldId id="360" r:id="rId5"/>
    <p:sldId id="361" r:id="rId6"/>
    <p:sldId id="362" r:id="rId7"/>
    <p:sldId id="363" r:id="rId8"/>
    <p:sldId id="364" r:id="rId9"/>
    <p:sldId id="365" r:id="rId10"/>
    <p:sldId id="366" r:id="rId11"/>
    <p:sldId id="367" r:id="rId12"/>
    <p:sldId id="368" r:id="rId13"/>
    <p:sldId id="369" r:id="rId14"/>
    <p:sldId id="370" r:id="rId15"/>
    <p:sldId id="371" r:id="rId16"/>
    <p:sldId id="372" r:id="rId17"/>
    <p:sldId id="262" r:id="rId18"/>
    <p:sldId id="380" r:id="rId19"/>
    <p:sldId id="381" r:id="rId20"/>
    <p:sldId id="382" r:id="rId21"/>
    <p:sldId id="308" r:id="rId22"/>
    <p:sldId id="378" r:id="rId23"/>
    <p:sldId id="379" r:id="rId24"/>
    <p:sldId id="31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64" autoAdjust="0"/>
    <p:restoredTop sz="94660"/>
  </p:normalViewPr>
  <p:slideViewPr>
    <p:cSldViewPr>
      <p:cViewPr varScale="1">
        <p:scale>
          <a:sx n="110" d="100"/>
          <a:sy n="110" d="100"/>
        </p:scale>
        <p:origin x="294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4AD1-F9C0-43DF-AB1A-0B41310CC8D1}" type="datetimeFigureOut">
              <a:rPr lang="vi-VN" smtClean="0"/>
              <a:t>28/12/2022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148BF-7EC5-4830-9B18-BCB69A8407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73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12192000" cy="688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audio" Target="../media/audio6.wav"/><Relationship Id="rId10" Type="http://schemas.openxmlformats.org/officeDocument/2006/relationships/image" Target="../media/image11.png"/><Relationship Id="rId4" Type="http://schemas.openxmlformats.org/officeDocument/2006/relationships/audio" Target="../media/audio5.wav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audio" Target="../media/audio6.wav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audio" Target="../media/audio6.wav"/><Relationship Id="rId10" Type="http://schemas.openxmlformats.org/officeDocument/2006/relationships/image" Target="../media/image11.png"/><Relationship Id="rId4" Type="http://schemas.openxmlformats.org/officeDocument/2006/relationships/audio" Target="../media/audio5.wav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12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audio" Target="../media/audio6.wav"/><Relationship Id="rId10" Type="http://schemas.openxmlformats.org/officeDocument/2006/relationships/image" Target="../media/image11.png"/><Relationship Id="rId4" Type="http://schemas.openxmlformats.org/officeDocument/2006/relationships/audio" Target="../media/audio5.wav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audio" Target="../media/audio6.wav"/><Relationship Id="rId10" Type="http://schemas.openxmlformats.org/officeDocument/2006/relationships/image" Target="../media/image11.png"/><Relationship Id="rId4" Type="http://schemas.openxmlformats.org/officeDocument/2006/relationships/audio" Target="../media/audio5.wav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audio" Target="../media/audio6.wav"/><Relationship Id="rId10" Type="http://schemas.openxmlformats.org/officeDocument/2006/relationships/image" Target="../media/image11.png"/><Relationship Id="rId4" Type="http://schemas.openxmlformats.org/officeDocument/2006/relationships/audio" Target="../media/audio5.wav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audio" Target="NULL" TargetMode="Externa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audio" Target="../media/audio1.wav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42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4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4.wav"/><Relationship Id="rId11" Type="http://schemas.openxmlformats.org/officeDocument/2006/relationships/image" Target="../media/image40.png"/><Relationship Id="rId5" Type="http://schemas.microsoft.com/office/2007/relationships/media" Target="../media/media4.wav"/><Relationship Id="rId15" Type="http://schemas.openxmlformats.org/officeDocument/2006/relationships/image" Target="../media/image44.png"/><Relationship Id="rId10" Type="http://schemas.openxmlformats.org/officeDocument/2006/relationships/image" Target="../media/image31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audio" Target="../media/audio6.wav"/><Relationship Id="rId10" Type="http://schemas.openxmlformats.org/officeDocument/2006/relationships/image" Target="../media/image11.png"/><Relationship Id="rId4" Type="http://schemas.openxmlformats.org/officeDocument/2006/relationships/audio" Target="../media/audio5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audio" Target="../media/audio6.wav"/><Relationship Id="rId10" Type="http://schemas.openxmlformats.org/officeDocument/2006/relationships/image" Target="../media/image11.png"/><Relationship Id="rId4" Type="http://schemas.openxmlformats.org/officeDocument/2006/relationships/audio" Target="../media/audio5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audio" Target="../media/audio6.wav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6.wav"/><Relationship Id="rId12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audio" Target="../media/audio6.wav"/><Relationship Id="rId10" Type="http://schemas.openxmlformats.org/officeDocument/2006/relationships/image" Target="../media/image11.png"/><Relationship Id="rId4" Type="http://schemas.openxmlformats.org/officeDocument/2006/relationships/audio" Target="../media/audio5.wav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audio" Target="../media/audio6.wav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447800" y="678880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494688" y="1999586"/>
            <a:ext cx="820405" cy="769744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16</a:t>
            </a:r>
            <a:endParaRPr lang="en-US" sz="40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2209800" y="1148714"/>
            <a:ext cx="787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pets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3771507" y="2256710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2 (4+5+6)</a:t>
            </a:r>
            <a:endParaRPr lang="en-US" sz="4400" b="1" smtClean="0">
              <a:latin typeface="Berlin Sans FB Demi" panose="020E0802020502020306" pitchFamily="34" charset="0"/>
            </a:endParaRP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12" y="2974615"/>
            <a:ext cx="3150788" cy="270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59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36576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166792" y="50980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887436" y="5037777"/>
            <a:ext cx="1964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p</a:t>
            </a:r>
            <a:r>
              <a:rPr lang="es-ES_tradnl" sz="3600" b="1" dirty="0" err="1" smtClean="0"/>
              <a:t>arrot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887436" y="4405947"/>
            <a:ext cx="1515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dog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887436" y="5705145"/>
            <a:ext cx="1964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rabbit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5166794" y="446617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5166794" y="576537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336" y="510046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06" y="446743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06" y="5766634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=""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784" y="698910"/>
            <a:ext cx="2838351" cy="283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243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1021080" y="36576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Elipse"/>
          <p:cNvSpPr/>
          <p:nvPr/>
        </p:nvSpPr>
        <p:spPr>
          <a:xfrm>
            <a:off x="5037729" y="442133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757810" y="4361109"/>
            <a:ext cx="164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rabbit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57811" y="5038268"/>
            <a:ext cx="185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b</a:t>
            </a:r>
            <a:r>
              <a:rPr lang="es-ES_tradnl" sz="3600" b="1" dirty="0" err="1" smtClean="0"/>
              <a:t>ird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757809" y="5654607"/>
            <a:ext cx="1243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cat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74623" y="113414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79561" y="83908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44001" y="131035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5086280" y="5038268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5086279" y="571143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935" y="442379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05" y="50636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05" y="5711432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27493" y="2635631"/>
            <a:ext cx="1481830" cy="627650"/>
          </a:xfrm>
          <a:prstGeom prst="homePlate">
            <a:avLst/>
          </a:prstGeom>
          <a:blipFill dpi="0"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3 Marco">
            <a:extLst>
              <a:ext uri="{FF2B5EF4-FFF2-40B4-BE49-F238E27FC236}">
                <a16:creationId xmlns="" xmlns:a16="http://schemas.microsoft.com/office/drawing/2014/main" id="{F892B739-3FD1-489C-A150-8CF0982C7445}"/>
              </a:ext>
            </a:extLst>
          </p:cNvPr>
          <p:cNvSpPr/>
          <p:nvPr/>
        </p:nvSpPr>
        <p:spPr>
          <a:xfrm>
            <a:off x="839416" y="247396"/>
            <a:ext cx="6768752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98" y="880729"/>
            <a:ext cx="2460850" cy="24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752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956908" y="36275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8972393" y="2605651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4709594" y="5618916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235474" y="5556233"/>
            <a:ext cx="3206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smtClean="0"/>
              <a:t>I </a:t>
            </a:r>
            <a:r>
              <a:rPr lang="es-ES_tradnl" sz="3600" b="1" dirty="0" err="1" smtClean="0"/>
              <a:t>have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many</a:t>
            </a:r>
            <a:r>
              <a:rPr lang="es-ES_tradnl" sz="3600" b="1" dirty="0" smtClean="0"/>
              <a:t>.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357664" y="4512266"/>
            <a:ext cx="2669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smtClean="0"/>
              <a:t>I </a:t>
            </a:r>
            <a:r>
              <a:rPr lang="es-ES_tradnl" sz="3600" b="1" dirty="0" err="1" smtClean="0"/>
              <a:t>have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some</a:t>
            </a:r>
            <a:r>
              <a:rPr lang="es-ES_tradnl" sz="3600" b="1" dirty="0" smtClean="0"/>
              <a:t>.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198817" y="1100513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03755" y="805451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068195" y="1276721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4709594" y="457249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685" y="5618916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145" y="457375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 Marco">
            <a:extLst>
              <a:ext uri="{FF2B5EF4-FFF2-40B4-BE49-F238E27FC236}">
                <a16:creationId xmlns="" xmlns:a16="http://schemas.microsoft.com/office/drawing/2014/main" id="{7BB54FE4-C001-4968-9754-7B561A3BB847}"/>
              </a:ext>
            </a:extLst>
          </p:cNvPr>
          <p:cNvSpPr/>
          <p:nvPr/>
        </p:nvSpPr>
        <p:spPr>
          <a:xfrm>
            <a:off x="839416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22" name="19 CuadroTexto"/>
          <p:cNvSpPr txBox="1"/>
          <p:nvPr/>
        </p:nvSpPr>
        <p:spPr>
          <a:xfrm>
            <a:off x="1324926" y="966865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How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many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dogs</a:t>
            </a:r>
            <a:r>
              <a:rPr lang="es-ES_tradnl" sz="3600" b="1" dirty="0" smtClean="0"/>
              <a:t> do </a:t>
            </a:r>
            <a:r>
              <a:rPr lang="es-ES_tradnl" sz="3600" b="1" dirty="0" err="1" smtClean="0"/>
              <a:t>you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have</a:t>
            </a:r>
            <a:r>
              <a:rPr lang="es-ES_tradnl" sz="3600" b="1" dirty="0" smtClean="0"/>
              <a:t>?</a:t>
            </a:r>
            <a:endParaRPr lang="es-E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739" y="1613196"/>
            <a:ext cx="3685040" cy="213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9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5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956908" y="385332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8972393" y="2605651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4069512" y="536306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717584" y="5302839"/>
            <a:ext cx="3146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smtClean="0"/>
              <a:t>I </a:t>
            </a:r>
            <a:r>
              <a:rPr lang="es-ES_tradnl" sz="3600" b="1" dirty="0" err="1" smtClean="0"/>
              <a:t>have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some</a:t>
            </a:r>
            <a:r>
              <a:rPr lang="es-ES_tradnl" sz="3600" b="1" dirty="0" smtClean="0"/>
              <a:t>.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4717584" y="4670007"/>
            <a:ext cx="3146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smtClean="0"/>
              <a:t>I </a:t>
            </a:r>
            <a:r>
              <a:rPr lang="es-ES_tradnl" sz="3600" b="1" dirty="0" err="1" smtClean="0"/>
              <a:t>have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many</a:t>
            </a:r>
            <a:r>
              <a:rPr lang="es-ES_tradnl" sz="3600" b="1" dirty="0" smtClean="0"/>
              <a:t>.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198817" y="1100513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03755" y="805451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068195" y="1276721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4069514" y="473023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795" y="536552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065" y="473149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 Marco">
            <a:extLst>
              <a:ext uri="{FF2B5EF4-FFF2-40B4-BE49-F238E27FC236}">
                <a16:creationId xmlns="" xmlns:a16="http://schemas.microsoft.com/office/drawing/2014/main" id="{7BB54FE4-C001-4968-9754-7B561A3BB847}"/>
              </a:ext>
            </a:extLst>
          </p:cNvPr>
          <p:cNvSpPr/>
          <p:nvPr/>
        </p:nvSpPr>
        <p:spPr>
          <a:xfrm>
            <a:off x="839416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183" y="1569108"/>
            <a:ext cx="2186784" cy="2186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980" y="1559166"/>
            <a:ext cx="2196726" cy="21967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87" y="1688843"/>
            <a:ext cx="1947313" cy="1947313"/>
          </a:xfrm>
          <a:prstGeom prst="rect">
            <a:avLst/>
          </a:prstGeom>
        </p:spPr>
      </p:pic>
      <p:sp>
        <p:nvSpPr>
          <p:cNvPr id="36" name="19 CuadroTexto"/>
          <p:cNvSpPr txBox="1"/>
          <p:nvPr/>
        </p:nvSpPr>
        <p:spPr>
          <a:xfrm>
            <a:off x="956908" y="953555"/>
            <a:ext cx="6683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How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many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parrots</a:t>
            </a:r>
            <a:r>
              <a:rPr lang="es-ES_tradnl" sz="3600" b="1" dirty="0" smtClean="0"/>
              <a:t> do </a:t>
            </a:r>
            <a:r>
              <a:rPr lang="es-ES_tradnl" sz="3600" b="1" dirty="0" err="1" smtClean="0"/>
              <a:t>you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have</a:t>
            </a:r>
            <a:r>
              <a:rPr lang="es-ES_tradnl" sz="3600" b="1" dirty="0" smtClean="0"/>
              <a:t>?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5356922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1" grpId="0"/>
      <p:bldP spid="25" grpId="0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36576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4727683" y="505086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448327" y="4976287"/>
            <a:ext cx="160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How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448327" y="4358806"/>
            <a:ext cx="18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Where</a:t>
            </a:r>
            <a:r>
              <a:rPr lang="es-ES_tradnl" sz="3600" b="1" dirty="0" smtClean="0"/>
              <a:t> 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448327" y="5658003"/>
            <a:ext cx="1716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What</a:t>
            </a:r>
            <a:r>
              <a:rPr lang="es-ES_tradnl" sz="3600" b="1" dirty="0" smtClean="0"/>
              <a:t>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4727685" y="441903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4727685" y="5718228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7" y="5053318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497" y="4420294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497" y="5719492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=""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22" name="19 CuadroTexto"/>
          <p:cNvSpPr txBox="1"/>
          <p:nvPr/>
        </p:nvSpPr>
        <p:spPr>
          <a:xfrm>
            <a:off x="1392303" y="1380905"/>
            <a:ext cx="5982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smtClean="0"/>
              <a:t>____ </a:t>
            </a:r>
            <a:r>
              <a:rPr lang="es-ES_tradnl" sz="3600" b="1" dirty="0" err="1" smtClean="0"/>
              <a:t>many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dogs</a:t>
            </a:r>
            <a:r>
              <a:rPr lang="es-ES_tradnl" sz="3600" b="1" dirty="0" smtClean="0"/>
              <a:t> do </a:t>
            </a:r>
            <a:r>
              <a:rPr lang="es-ES_tradnl" sz="3600" b="1" dirty="0" err="1" smtClean="0"/>
              <a:t>you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have</a:t>
            </a:r>
            <a:r>
              <a:rPr lang="es-ES_tradnl" sz="3600" b="1" dirty="0" smtClean="0"/>
              <a:t>?</a:t>
            </a:r>
          </a:p>
          <a:p>
            <a:r>
              <a:rPr lang="es-ES_tradnl" sz="3600" b="1" dirty="0" smtClean="0"/>
              <a:t>I </a:t>
            </a:r>
            <a:r>
              <a:rPr lang="es-ES_tradnl" sz="3600" b="1" dirty="0" err="1" smtClean="0"/>
              <a:t>have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many</a:t>
            </a:r>
            <a:r>
              <a:rPr lang="es-ES_tradnl" sz="3600" b="1" dirty="0" smtClean="0"/>
              <a:t>.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33301538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36576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4727683" y="505086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448327" y="4976287"/>
            <a:ext cx="160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have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448327" y="4358806"/>
            <a:ext cx="18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had</a:t>
            </a:r>
            <a:r>
              <a:rPr lang="es-ES_tradnl" sz="3600" b="1" dirty="0" smtClean="0"/>
              <a:t> 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448327" y="5658003"/>
            <a:ext cx="1716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smtClean="0"/>
              <a:t>has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4727685" y="441903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4727685" y="5718228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7" y="5053318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497" y="4420294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497" y="5719492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=""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22" name="19 CuadroTexto"/>
          <p:cNvSpPr txBox="1"/>
          <p:nvPr/>
        </p:nvSpPr>
        <p:spPr>
          <a:xfrm>
            <a:off x="1392303" y="1380905"/>
            <a:ext cx="5982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How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many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dogs</a:t>
            </a:r>
            <a:r>
              <a:rPr lang="es-ES_tradnl" sz="3600" b="1" dirty="0" smtClean="0"/>
              <a:t> do </a:t>
            </a:r>
            <a:r>
              <a:rPr lang="es-ES_tradnl" sz="3600" b="1" dirty="0" err="1" smtClean="0"/>
              <a:t>you</a:t>
            </a:r>
            <a:r>
              <a:rPr lang="es-ES_tradnl" sz="3600" b="1" dirty="0" smtClean="0"/>
              <a:t> </a:t>
            </a:r>
            <a:r>
              <a:rPr lang="es-ES_tradnl" sz="3600" b="1" dirty="0" err="1" smtClean="0"/>
              <a:t>have</a:t>
            </a:r>
            <a:r>
              <a:rPr lang="es-ES_tradnl" sz="3600" b="1" dirty="0" smtClean="0"/>
              <a:t>?</a:t>
            </a:r>
          </a:p>
          <a:p>
            <a:r>
              <a:rPr lang="es-ES_tradnl" sz="3600" b="1" dirty="0" smtClean="0"/>
              <a:t>I ____</a:t>
            </a:r>
            <a:r>
              <a:rPr lang="es-ES_tradnl" sz="3600" b="1" dirty="0" err="1" smtClean="0"/>
              <a:t>some</a:t>
            </a:r>
            <a:r>
              <a:rPr lang="es-ES_tradnl" sz="3600" b="1" dirty="0" smtClean="0"/>
              <a:t>.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30646526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7" b="18634"/>
          <a:stretch/>
        </p:blipFill>
        <p:spPr>
          <a:xfrm>
            <a:off x="0" y="106680"/>
            <a:ext cx="12192000" cy="6720840"/>
          </a:xfrm>
          <a:prstGeom prst="rect">
            <a:avLst/>
          </a:prstGeom>
        </p:spPr>
      </p:pic>
      <p:sp>
        <p:nvSpPr>
          <p:cNvPr id="9" name="3 Marco">
            <a:extLst>
              <a:ext uri="{FF2B5EF4-FFF2-40B4-BE49-F238E27FC236}">
                <a16:creationId xmlns="" xmlns:a16="http://schemas.microsoft.com/office/drawing/2014/main" id="{A5CAC95D-B590-478F-8A56-DE2E4F0E5BC2}"/>
              </a:ext>
            </a:extLst>
          </p:cNvPr>
          <p:cNvSpPr/>
          <p:nvPr/>
        </p:nvSpPr>
        <p:spPr>
          <a:xfrm>
            <a:off x="-96688" y="0"/>
            <a:ext cx="12288688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809120" y="5648023"/>
            <a:ext cx="1133639" cy="628143"/>
            <a:chOff x="8809120" y="5648023"/>
            <a:chExt cx="1133639" cy="628143"/>
          </a:xfrm>
        </p:grpSpPr>
        <p:pic>
          <p:nvPicPr>
            <p:cNvPr id="2" name="1 Imagen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120" y="5648023"/>
              <a:ext cx="1133639" cy="6281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Rounded Rectangle 3">
              <a:hlinkClick r:id="" action="ppaction://hlinkshowjump?jump=nextslide"/>
            </p:cNvPr>
            <p:cNvSpPr/>
            <p:nvPr/>
          </p:nvSpPr>
          <p:spPr>
            <a:xfrm>
              <a:off x="8995410" y="5817871"/>
              <a:ext cx="765810" cy="285750"/>
            </a:xfrm>
            <a:prstGeom prst="roundRect">
              <a:avLst>
                <a:gd name="adj" fmla="val 11262"/>
              </a:avLst>
            </a:prstGeom>
            <a:solidFill>
              <a:srgbClr val="B80505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END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916664" y="3169488"/>
            <a:ext cx="1978317" cy="1978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1945842-5778-469F-9B92-C498D865E2B8}"/>
              </a:ext>
            </a:extLst>
          </p:cNvPr>
          <p:cNvSpPr txBox="1"/>
          <p:nvPr/>
        </p:nvSpPr>
        <p:spPr>
          <a:xfrm>
            <a:off x="3751167" y="1904604"/>
            <a:ext cx="5497355" cy="972747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9766"/>
              </a:avLst>
            </a:prstTxWarp>
            <a:spAutoFit/>
          </a:bodyPr>
          <a:lstStyle/>
          <a:p>
            <a:pPr algn="ctr"/>
            <a:r>
              <a:rPr lang="es-ES_tradnl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114300" dir="2700000" sx="97000" sy="97000" algn="tl" rotWithShape="0">
                    <a:schemeClr val="accent2"/>
                  </a:outerShdw>
                </a:effectLst>
                <a:latin typeface="Franklin Gothic Heavy" panose="020B0903020102020204" pitchFamily="34" charset="0"/>
              </a:rPr>
              <a:t>Well done</a:t>
            </a:r>
            <a:r>
              <a:rPr lang="es-ES_tradnl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114300" dir="2700000" sx="97000" sy="97000" algn="tl" rotWithShape="0">
                    <a:schemeClr val="accent2"/>
                  </a:outerShdw>
                </a:effectLst>
                <a:latin typeface="Franklin Gothic Heavy" panose="020B0903020102020204" pitchFamily="34" charset="0"/>
              </a:rPr>
              <a:t>!</a:t>
            </a:r>
            <a:endParaRPr lang="es-E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114300" dir="2700000" sx="97000" sy="97000" algn="tl" rotWithShape="0">
                  <a:schemeClr val="accent2"/>
                </a:outerShdw>
              </a:effectLst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1579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4" name="Bùi Liễu"/>
          <p:cNvSpPr txBox="1">
            <a:spLocks/>
          </p:cNvSpPr>
          <p:nvPr/>
        </p:nvSpPr>
        <p:spPr>
          <a:xfrm>
            <a:off x="4191000" y="2286000"/>
            <a:ext cx="437553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number.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33" y="2153105"/>
            <a:ext cx="583834" cy="674400"/>
          </a:xfrm>
          <a:prstGeom prst="rect">
            <a:avLst/>
          </a:prstGeom>
        </p:spPr>
      </p:pic>
      <p:sp>
        <p:nvSpPr>
          <p:cNvPr id="16" name="Bùi Liễu"/>
          <p:cNvSpPr txBox="1">
            <a:spLocks/>
          </p:cNvSpPr>
          <p:nvPr/>
        </p:nvSpPr>
        <p:spPr>
          <a:xfrm>
            <a:off x="4185405" y="2907676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61" y="2836307"/>
            <a:ext cx="686400" cy="751835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4185406" y="3580799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6" y="3570181"/>
            <a:ext cx="769635" cy="7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315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796" y="2172381"/>
            <a:ext cx="1921318" cy="1885935"/>
          </a:xfrm>
          <a:prstGeom prst="roundRect">
            <a:avLst/>
          </a:prstGeom>
          <a:ln w="19050">
            <a:noFill/>
            <a:prstDash val="sysDash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58" y="2172381"/>
            <a:ext cx="1921318" cy="1885935"/>
          </a:xfrm>
          <a:prstGeom prst="roundRect">
            <a:avLst/>
          </a:prstGeom>
          <a:ln w="19050">
            <a:noFill/>
            <a:prstDash val="sysDash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488" y="2172381"/>
            <a:ext cx="1921318" cy="1885935"/>
          </a:xfrm>
          <a:prstGeom prst="roundRect">
            <a:avLst/>
          </a:prstGeom>
          <a:ln w="19050">
            <a:noFill/>
            <a:prstDash val="sysDash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74" y="2172381"/>
            <a:ext cx="1921318" cy="1885935"/>
          </a:xfrm>
          <a:prstGeom prst="roundRect">
            <a:avLst/>
          </a:prstGeom>
          <a:ln w="19050">
            <a:noFill/>
            <a:prstDash val="sysDash"/>
          </a:ln>
        </p:spPr>
      </p:pic>
      <p:sp>
        <p:nvSpPr>
          <p:cNvPr id="6" name="Bùi Liễu"/>
          <p:cNvSpPr txBox="1">
            <a:spLocks/>
          </p:cNvSpPr>
          <p:nvPr/>
        </p:nvSpPr>
        <p:spPr>
          <a:xfrm>
            <a:off x="990600" y="509531"/>
            <a:ext cx="606660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4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number. 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quare 1"/>
          <p:cNvSpPr/>
          <p:nvPr/>
        </p:nvSpPr>
        <p:spPr>
          <a:xfrm>
            <a:off x="5391287" y="3596174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square 1"/>
          <p:cNvSpPr/>
          <p:nvPr/>
        </p:nvSpPr>
        <p:spPr>
          <a:xfrm>
            <a:off x="8175563" y="3560321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square 1"/>
          <p:cNvSpPr/>
          <p:nvPr/>
        </p:nvSpPr>
        <p:spPr>
          <a:xfrm>
            <a:off x="11022985" y="3560321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square 1"/>
          <p:cNvSpPr/>
          <p:nvPr/>
        </p:nvSpPr>
        <p:spPr>
          <a:xfrm>
            <a:off x="2576612" y="3531142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Bùi Liễu 0968142780">
            <a:extLst>
              <a:ext uri="{FF2B5EF4-FFF2-40B4-BE49-F238E27FC236}">
                <a16:creationId xmlns=""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2556840" y="3615694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="" xmlns:a16="http://schemas.microsoft.com/office/drawing/2014/main" id="{8A9B7B12-D1CF-4EA9-A85D-625823F7392D}"/>
              </a:ext>
            </a:extLst>
          </p:cNvPr>
          <p:cNvSpPr txBox="1">
            <a:spLocks/>
          </p:cNvSpPr>
          <p:nvPr/>
        </p:nvSpPr>
        <p:spPr>
          <a:xfrm rot="10800000" flipV="1">
            <a:off x="8156805" y="3551761"/>
            <a:ext cx="662441" cy="56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5409029" y="3646544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0B83F5DB-24AC-41EC-86C2-3039E02BA86B}"/>
              </a:ext>
            </a:extLst>
          </p:cNvPr>
          <p:cNvSpPr txBox="1">
            <a:spLocks/>
          </p:cNvSpPr>
          <p:nvPr/>
        </p:nvSpPr>
        <p:spPr>
          <a:xfrm flipH="1">
            <a:off x="11022985" y="3619003"/>
            <a:ext cx="670449" cy="489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Decagon 14"/>
          <p:cNvSpPr/>
          <p:nvPr/>
        </p:nvSpPr>
        <p:spPr>
          <a:xfrm>
            <a:off x="558294" y="2088477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ecagon 15"/>
          <p:cNvSpPr/>
          <p:nvPr/>
        </p:nvSpPr>
        <p:spPr>
          <a:xfrm>
            <a:off x="3426711" y="2125239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ecagon 16"/>
          <p:cNvSpPr/>
          <p:nvPr/>
        </p:nvSpPr>
        <p:spPr>
          <a:xfrm>
            <a:off x="6179500" y="2088477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ecagon 17"/>
          <p:cNvSpPr/>
          <p:nvPr/>
        </p:nvSpPr>
        <p:spPr>
          <a:xfrm>
            <a:off x="9054921" y="2116401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Track 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852" y="753750"/>
            <a:ext cx="540700" cy="459165"/>
          </a:xfrm>
          <a:prstGeom prst="rect">
            <a:avLst/>
          </a:prstGeom>
        </p:spPr>
      </p:pic>
      <p:pic>
        <p:nvPicPr>
          <p:cNvPr id="21" name="Track 6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229" end="34404.5487"/>
                </p14:media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8" y="4744447"/>
            <a:ext cx="529661" cy="642355"/>
          </a:xfrm>
          <a:prstGeom prst="rect">
            <a:avLst/>
          </a:prstGeom>
        </p:spPr>
      </p:pic>
      <p:pic>
        <p:nvPicPr>
          <p:cNvPr id="22" name="Track 6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587" end="23416.5487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841" y="4744446"/>
            <a:ext cx="558386" cy="642355"/>
          </a:xfrm>
          <a:prstGeom prst="rect">
            <a:avLst/>
          </a:prstGeom>
        </p:spPr>
      </p:pic>
      <p:pic>
        <p:nvPicPr>
          <p:cNvPr id="23" name="Track 6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1065" end="13323.5487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142" y="4680898"/>
            <a:ext cx="512440" cy="642355"/>
          </a:xfrm>
          <a:prstGeom prst="rect">
            <a:avLst/>
          </a:prstGeom>
        </p:spPr>
      </p:pic>
      <p:pic>
        <p:nvPicPr>
          <p:cNvPr id="24" name="Track 6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1419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627" y="4664840"/>
            <a:ext cx="569993" cy="6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770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0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3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6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60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619647"/>
            <a:ext cx="7908686" cy="2583015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029558"/>
            <a:ext cx="7908687" cy="2799938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4050467" y="1752600"/>
            <a:ext cx="69922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endParaRPr lang="en-US" sz="24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056856" y="3114108"/>
            <a:ext cx="6639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endParaRPr lang="en-US" sz="24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3735233" y="4238797"/>
            <a:ext cx="13072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endParaRPr lang="en-US" sz="24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3864185" y="5486400"/>
            <a:ext cx="9380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b="0" cap="none" spc="0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endParaRPr lang="en-US" sz="24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1754523" y="252903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0122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62742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38200"/>
            <a:ext cx="8785638" cy="486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762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581400" y="1524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905000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89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38784" y="207768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6717219" y="3697434"/>
            <a:ext cx="2015837" cy="1881254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3" name="Bùi Liễu"/>
          <p:cNvSpPr/>
          <p:nvPr/>
        </p:nvSpPr>
        <p:spPr>
          <a:xfrm>
            <a:off x="3567224" y="1320106"/>
            <a:ext cx="2172789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49" name="Bùi Liễu"/>
          <p:cNvSpPr/>
          <p:nvPr/>
        </p:nvSpPr>
        <p:spPr>
          <a:xfrm>
            <a:off x="6679860" y="1320106"/>
            <a:ext cx="2049386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64" name="Bùi Liễu"/>
          <p:cNvSpPr/>
          <p:nvPr/>
        </p:nvSpPr>
        <p:spPr>
          <a:xfrm>
            <a:off x="3593894" y="3697434"/>
            <a:ext cx="1995164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2" name="Bùi Liễu"/>
          <p:cNvSpPr txBox="1"/>
          <p:nvPr/>
        </p:nvSpPr>
        <p:spPr>
          <a:xfrm>
            <a:off x="4110913" y="2623680"/>
            <a:ext cx="116249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dogs</a:t>
            </a:r>
          </a:p>
        </p:txBody>
      </p:sp>
      <p:sp>
        <p:nvSpPr>
          <p:cNvPr id="48" name="Bùi Liễu"/>
          <p:cNvSpPr txBox="1"/>
          <p:nvPr/>
        </p:nvSpPr>
        <p:spPr>
          <a:xfrm>
            <a:off x="6852684" y="2623680"/>
            <a:ext cx="177644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goldfish</a:t>
            </a:r>
          </a:p>
        </p:txBody>
      </p:sp>
      <p:sp>
        <p:nvSpPr>
          <p:cNvPr id="63" name="Bùi Liễu"/>
          <p:cNvSpPr txBox="1"/>
          <p:nvPr/>
        </p:nvSpPr>
        <p:spPr>
          <a:xfrm>
            <a:off x="4030686" y="4922824"/>
            <a:ext cx="125547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some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7239141" y="4993913"/>
            <a:ext cx="125547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many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92" y="2887592"/>
            <a:ext cx="259930" cy="220734"/>
          </a:xfrm>
          <a:prstGeom prst="rect">
            <a:avLst/>
          </a:prstGeom>
        </p:spPr>
      </p:pic>
      <p:pic>
        <p:nvPicPr>
          <p:cNvPr id="27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945" y="5240457"/>
            <a:ext cx="273165" cy="231973"/>
          </a:xfrm>
          <a:prstGeom prst="rect">
            <a:avLst/>
          </a:prstGeom>
        </p:spPr>
      </p:pic>
      <p:pic>
        <p:nvPicPr>
          <p:cNvPr id="28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219" y="5233466"/>
            <a:ext cx="295203" cy="2506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960" y="1658948"/>
            <a:ext cx="859985" cy="8867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059" y="1261891"/>
            <a:ext cx="1667112" cy="16671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32" y="3986147"/>
            <a:ext cx="1625704" cy="1083497"/>
          </a:xfrm>
          <a:prstGeom prst="rect">
            <a:avLst/>
          </a:prstGeom>
        </p:spPr>
      </p:pic>
      <p:pic>
        <p:nvPicPr>
          <p:cNvPr id="32" name="Bùi Liễ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27" y="3849621"/>
            <a:ext cx="1801759" cy="120083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10" y="1599710"/>
            <a:ext cx="992138" cy="1023057"/>
          </a:xfrm>
          <a:prstGeom prst="rect">
            <a:avLst/>
          </a:prstGeom>
        </p:spPr>
      </p:pic>
      <p:pic>
        <p:nvPicPr>
          <p:cNvPr id="34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94" y="2885454"/>
            <a:ext cx="276648" cy="23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114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8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2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2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/>
      <p:bldP spid="48" grpId="0"/>
      <p:bldP spid="63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131169" y="1828800"/>
            <a:ext cx="5867400" cy="1235799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How many _____ do you have?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have __________.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667201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hỏi và trả lời về số lượng vật nuôi.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4" y="272587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84" y="3261133"/>
            <a:ext cx="4009770" cy="27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633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237397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7" b="18634"/>
          <a:stretch/>
        </p:blipFill>
        <p:spPr>
          <a:xfrm>
            <a:off x="0" y="106680"/>
            <a:ext cx="12192000" cy="6720840"/>
          </a:xfrm>
          <a:prstGeom prst="rect">
            <a:avLst/>
          </a:prstGeom>
        </p:spPr>
      </p:pic>
      <p:sp>
        <p:nvSpPr>
          <p:cNvPr id="9" name="3 Marco">
            <a:extLst>
              <a:ext uri="{FF2B5EF4-FFF2-40B4-BE49-F238E27FC236}">
                <a16:creationId xmlns="" xmlns:a16="http://schemas.microsoft.com/office/drawing/2014/main" id="{A5CAC95D-B590-478F-8A56-DE2E4F0E5BC2}"/>
              </a:ext>
            </a:extLst>
          </p:cNvPr>
          <p:cNvSpPr/>
          <p:nvPr/>
        </p:nvSpPr>
        <p:spPr>
          <a:xfrm>
            <a:off x="-96688" y="0"/>
            <a:ext cx="12288688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2" name="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120" y="5648023"/>
            <a:ext cx="1133639" cy="628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45A5C6B-2415-4AAE-B9CE-F8C48977808F}"/>
              </a:ext>
            </a:extLst>
          </p:cNvPr>
          <p:cNvSpPr txBox="1"/>
          <p:nvPr/>
        </p:nvSpPr>
        <p:spPr>
          <a:xfrm>
            <a:off x="2567608" y="858750"/>
            <a:ext cx="6938730" cy="80885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b="1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.VnBodoni" pitchFamily="34" charset="0"/>
              </a:rPr>
              <a:t>WHERE  IS</a:t>
            </a:r>
            <a:endParaRPr lang="es-ES" b="1" dirty="0">
              <a:ln w="381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.VnBodoni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7F61E3A-E29E-4F40-83A9-24EC5B37923D}"/>
              </a:ext>
            </a:extLst>
          </p:cNvPr>
          <p:cNvSpPr txBox="1"/>
          <p:nvPr/>
        </p:nvSpPr>
        <p:spPr>
          <a:xfrm>
            <a:off x="9158678" y="2438103"/>
            <a:ext cx="784080" cy="131050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?</a:t>
            </a:r>
            <a:endParaRPr lang="es-ES" b="1" dirty="0">
              <a:ln w="381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1945842-5778-469F-9B92-C498D865E2B8}"/>
              </a:ext>
            </a:extLst>
          </p:cNvPr>
          <p:cNvSpPr txBox="1"/>
          <p:nvPr/>
        </p:nvSpPr>
        <p:spPr>
          <a:xfrm>
            <a:off x="3324447" y="2466231"/>
            <a:ext cx="5497355" cy="972747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9766"/>
              </a:avLst>
            </a:prstTxWarp>
            <a:spAutoFit/>
          </a:bodyPr>
          <a:lstStyle/>
          <a:p>
            <a:pPr algn="ctr"/>
            <a:r>
              <a:rPr lang="es-ES_tradnl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114300" dir="2700000" sx="97000" sy="97000" algn="tl" rotWithShape="0">
                    <a:schemeClr val="accent2"/>
                  </a:outerShdw>
                </a:effectLst>
              </a:rPr>
              <a:t>BART</a:t>
            </a:r>
            <a:endParaRPr lang="es-E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114300" dir="2700000" sx="97000" sy="97000" algn="tl" rotWithShape="0">
                  <a:schemeClr val="accent2"/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611864" y="3748608"/>
            <a:ext cx="1978317" cy="1978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art Simpson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6636" y="-2200276"/>
            <a:ext cx="2466975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7676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36576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219546" y="505755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940190" y="4997325"/>
            <a:ext cx="2157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bird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940190" y="4365495"/>
            <a:ext cx="162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cat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940190" y="5664693"/>
            <a:ext cx="2245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rabbit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5219548" y="442572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5219548" y="5724918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090" y="5060008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360" y="4426984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360" y="5726182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=""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784" y="698910"/>
            <a:ext cx="2838351" cy="283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5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956908" y="36275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8972393" y="2605651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050370" y="584200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698442" y="5781778"/>
            <a:ext cx="1386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cat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698442" y="4537553"/>
            <a:ext cx="1500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bird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698442" y="5183884"/>
            <a:ext cx="1614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dog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198817" y="1100513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03755" y="805451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068195" y="1276721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5050372" y="453755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5050372" y="520917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653" y="584446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923" y="453881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923" y="521043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 Marco">
            <a:extLst>
              <a:ext uri="{FF2B5EF4-FFF2-40B4-BE49-F238E27FC236}">
                <a16:creationId xmlns="" xmlns:a16="http://schemas.microsoft.com/office/drawing/2014/main" id="{7BB54FE4-C001-4968-9754-7B561A3BB847}"/>
              </a:ext>
            </a:extLst>
          </p:cNvPr>
          <p:cNvSpPr/>
          <p:nvPr/>
        </p:nvSpPr>
        <p:spPr>
          <a:xfrm>
            <a:off x="839416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665" y="763192"/>
            <a:ext cx="2646612" cy="264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086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1021080" y="36576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Elipse"/>
          <p:cNvSpPr/>
          <p:nvPr/>
        </p:nvSpPr>
        <p:spPr>
          <a:xfrm>
            <a:off x="4879484" y="4484017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599566" y="4423792"/>
            <a:ext cx="1639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dog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599565" y="5071864"/>
            <a:ext cx="1542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dogs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599564" y="5717290"/>
            <a:ext cx="1744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cat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74623" y="113414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79561" y="83908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44001" y="131035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4928035" y="510095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4928034" y="5774115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690" y="4486475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60" y="512637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60" y="577411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27493" y="2635631"/>
            <a:ext cx="1481830" cy="627650"/>
          </a:xfrm>
          <a:prstGeom prst="homePlate">
            <a:avLst/>
          </a:prstGeom>
          <a:blipFill dpi="0"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3 Marco">
            <a:extLst>
              <a:ext uri="{FF2B5EF4-FFF2-40B4-BE49-F238E27FC236}">
                <a16:creationId xmlns="" xmlns:a16="http://schemas.microsoft.com/office/drawing/2014/main" id="{F892B739-3FD1-489C-A150-8CF0982C7445}"/>
              </a:ext>
            </a:extLst>
          </p:cNvPr>
          <p:cNvSpPr/>
          <p:nvPr/>
        </p:nvSpPr>
        <p:spPr>
          <a:xfrm>
            <a:off x="839416" y="247396"/>
            <a:ext cx="6768752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195" y="970398"/>
            <a:ext cx="2439780" cy="243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301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36576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023312" y="50980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743956" y="5037777"/>
            <a:ext cx="217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goldfish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862316" y="4451672"/>
            <a:ext cx="133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cat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743956" y="5705145"/>
            <a:ext cx="1864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rabbit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5023314" y="446617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5023314" y="576537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856" y="510046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26" y="446743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26" y="5766634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=""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2" name="goldfish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95471" y="1296588"/>
            <a:ext cx="1512977" cy="151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63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956908" y="36275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8972393" y="2605651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301515" y="581545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949587" y="5755226"/>
            <a:ext cx="1306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smtClean="0"/>
              <a:t>ar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949587" y="4450776"/>
            <a:ext cx="1614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smtClean="0"/>
              <a:t>or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949587" y="5122394"/>
            <a:ext cx="1306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smtClean="0"/>
              <a:t>er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198817" y="1100513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03755" y="805451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068195" y="1276721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5301517" y="451100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5301517" y="5182619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798" y="5817909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68" y="451226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68" y="518388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 Marco">
            <a:extLst>
              <a:ext uri="{FF2B5EF4-FFF2-40B4-BE49-F238E27FC236}">
                <a16:creationId xmlns="" xmlns:a16="http://schemas.microsoft.com/office/drawing/2014/main" id="{7BB54FE4-C001-4968-9754-7B561A3BB847}"/>
              </a:ext>
            </a:extLst>
          </p:cNvPr>
          <p:cNvSpPr/>
          <p:nvPr/>
        </p:nvSpPr>
        <p:spPr>
          <a:xfrm>
            <a:off x="839416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50" y="898229"/>
            <a:ext cx="2646612" cy="26466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76785" y="1759870"/>
            <a:ext cx="2253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</a:t>
            </a:r>
            <a:r>
              <a:rPr lang="en-US" sz="54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_ _rot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11205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1021080" y="36576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Elipse"/>
          <p:cNvSpPr/>
          <p:nvPr/>
        </p:nvSpPr>
        <p:spPr>
          <a:xfrm>
            <a:off x="5149208" y="4477587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869290" y="4417362"/>
            <a:ext cx="197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some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869290" y="5065434"/>
            <a:ext cx="231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many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869288" y="5767686"/>
            <a:ext cx="1287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 smtClean="0"/>
              <a:t>cat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74623" y="113414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79561" y="83908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44001" y="131035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5197759" y="509452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5197758" y="5767685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414" y="4480045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684" y="511994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684" y="576768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27493" y="2635631"/>
            <a:ext cx="1481830" cy="627650"/>
          </a:xfrm>
          <a:prstGeom prst="homePlate">
            <a:avLst/>
          </a:prstGeom>
          <a:blipFill dpi="0"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3 Marco">
            <a:extLst>
              <a:ext uri="{FF2B5EF4-FFF2-40B4-BE49-F238E27FC236}">
                <a16:creationId xmlns="" xmlns:a16="http://schemas.microsoft.com/office/drawing/2014/main" id="{F892B739-3FD1-489C-A150-8CF0982C7445}"/>
              </a:ext>
            </a:extLst>
          </p:cNvPr>
          <p:cNvSpPr/>
          <p:nvPr/>
        </p:nvSpPr>
        <p:spPr>
          <a:xfrm>
            <a:off x="839416" y="247396"/>
            <a:ext cx="6768752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208" y="839085"/>
            <a:ext cx="3107168" cy="232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481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268</Words>
  <Application>Microsoft Office PowerPoint</Application>
  <PresentationFormat>Widescreen</PresentationFormat>
  <Paragraphs>146</Paragraphs>
  <Slides>24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.VnBodoni</vt:lpstr>
      <vt:lpstr>Arial</vt:lpstr>
      <vt:lpstr>Arial Black</vt:lpstr>
      <vt:lpstr>Berlin Sans FB Demi</vt:lpstr>
      <vt:lpstr>Calibri</vt:lpstr>
      <vt:lpstr>Franklin Gothic Heavy</vt:lpstr>
      <vt:lpstr>Fredoka One</vt:lpstr>
      <vt:lpstr>Impact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69</cp:revision>
  <dcterms:created xsi:type="dcterms:W3CDTF">2006-08-16T00:00:00Z</dcterms:created>
  <dcterms:modified xsi:type="dcterms:W3CDTF">2022-12-28T14:41:18Z</dcterms:modified>
</cp:coreProperties>
</file>