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media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56" r:id="rId3"/>
    <p:sldId id="259" r:id="rId4"/>
    <p:sldId id="263" r:id="rId5"/>
    <p:sldId id="262" r:id="rId6"/>
    <p:sldId id="261" r:id="rId7"/>
    <p:sldId id="258" r:id="rId8"/>
  </p:sldIdLst>
  <p:sldSz cx="12192000" cy="6858000"/>
  <p:notesSz cx="6858000" cy="9144000"/>
  <p:embeddedFontLst>
    <p:embeddedFont>
      <p:font typeface="Tahoma" pitchFamily="34" charset="0"/>
      <p:regular r:id="rId9"/>
      <p:bold r:id="rId10"/>
    </p:embeddedFon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Calibri Light" charset="0"/>
      <p:regular r:id="rId15"/>
      <p:italic r:id="rId1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97AB4"/>
    <a:srgbClr val="6D89BE"/>
    <a:srgbClr val="00FFCC"/>
    <a:srgbClr val="5858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93129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2073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73836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40991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32028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85213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8414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02007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5714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17527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4200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ABA57-B49C-40D7-A37A-421F140664A7}" type="datetimeFigureOut">
              <a:rPr lang="vi-VN" smtClean="0"/>
              <a:pPr/>
              <a:t>22/04/2024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8C59-BB7D-4EAF-B3D8-C372BD64966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694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9482" y="2967335"/>
            <a:ext cx="102130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35" name="Oval 34"/>
          <p:cNvSpPr/>
          <p:nvPr/>
        </p:nvSpPr>
        <p:spPr>
          <a:xfrm>
            <a:off x="354676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6" name="Oval 35"/>
          <p:cNvSpPr/>
          <p:nvPr/>
        </p:nvSpPr>
        <p:spPr>
          <a:xfrm>
            <a:off x="417093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479510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5419268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6043436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66760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729177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791594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8540108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>
            <a:off x="9164276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>
            <a:off x="978844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/>
          <p:cNvSpPr/>
          <p:nvPr/>
        </p:nvSpPr>
        <p:spPr>
          <a:xfrm>
            <a:off x="1041261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Oval 46"/>
          <p:cNvSpPr/>
          <p:nvPr/>
        </p:nvSpPr>
        <p:spPr>
          <a:xfrm>
            <a:off x="1103678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Oval 48"/>
          <p:cNvSpPr/>
          <p:nvPr/>
        </p:nvSpPr>
        <p:spPr>
          <a:xfrm>
            <a:off x="3546764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70933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Ồ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795102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419271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043440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Ó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667609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1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291760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2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915947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8540116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9164285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Ữ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9788454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412623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Á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036792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65" name="introl vuotchuongngaiv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612914" y="1034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96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1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video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3" action="ppaction://hlinksldjump"/>
          </p:cNvPr>
          <p:cNvSpPr/>
          <p:nvPr/>
        </p:nvSpPr>
        <p:spPr>
          <a:xfrm>
            <a:off x="109182" y="83428"/>
            <a:ext cx="869938" cy="752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Rectangle 77">
            <a:hlinkClick r:id="rId4" action="ppaction://hlinksldjump"/>
          </p:cNvPr>
          <p:cNvSpPr/>
          <p:nvPr/>
        </p:nvSpPr>
        <p:spPr>
          <a:xfrm>
            <a:off x="8946860" y="4159054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946860" y="4159054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Rectangle 130">
            <a:hlinkClick r:id="rId5" action="ppaction://hlinksldjump"/>
          </p:cNvPr>
          <p:cNvSpPr/>
          <p:nvPr/>
        </p:nvSpPr>
        <p:spPr>
          <a:xfrm>
            <a:off x="8946860" y="2873372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8946860" y="2873372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1" name="Rectangle 160">
            <a:hlinkClick r:id="rId6" action="ppaction://hlinksldjump"/>
          </p:cNvPr>
          <p:cNvSpPr/>
          <p:nvPr/>
        </p:nvSpPr>
        <p:spPr>
          <a:xfrm>
            <a:off x="8946860" y="1587690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8946860" y="1587690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1" name="Rectangle 190">
            <a:hlinkClick r:id="rId7" action="ppaction://hlinksldjump"/>
          </p:cNvPr>
          <p:cNvSpPr/>
          <p:nvPr/>
        </p:nvSpPr>
        <p:spPr>
          <a:xfrm>
            <a:off x="8946860" y="302008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8946860" y="302008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xmlns="" id="{DF37C3CC-8E60-421D-9B56-1C0B93CCE213}"/>
              </a:ext>
            </a:extLst>
          </p:cNvPr>
          <p:cNvGrpSpPr/>
          <p:nvPr/>
        </p:nvGrpSpPr>
        <p:grpSpPr>
          <a:xfrm>
            <a:off x="4848066" y="433220"/>
            <a:ext cx="3423894" cy="604684"/>
            <a:chOff x="5114152" y="1266593"/>
            <a:chExt cx="3423894" cy="604684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xmlns="" id="{43DEB228-5BDC-4613-A9FA-53D9D5AF943F}"/>
                </a:ext>
              </a:extLst>
            </p:cNvPr>
            <p:cNvSpPr/>
            <p:nvPr/>
          </p:nvSpPr>
          <p:spPr>
            <a:xfrm>
              <a:off x="5114152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xmlns="" id="{740D2520-B6D3-47B9-A699-39E617F28733}"/>
                </a:ext>
              </a:extLst>
            </p:cNvPr>
            <p:cNvSpPr/>
            <p:nvPr/>
          </p:nvSpPr>
          <p:spPr>
            <a:xfrm>
              <a:off x="5818954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Ú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xmlns="" id="{283FA4B8-3F1D-41CF-BF01-959B1FE83552}"/>
                </a:ext>
              </a:extLst>
            </p:cNvPr>
            <p:cNvSpPr/>
            <p:nvPr/>
          </p:nvSpPr>
          <p:spPr>
            <a:xfrm>
              <a:off x="6523756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xmlns="" id="{DCFC432E-C434-4A5D-9A4D-1E7705648090}"/>
                </a:ext>
              </a:extLst>
            </p:cNvPr>
            <p:cNvSpPr/>
            <p:nvPr/>
          </p:nvSpPr>
          <p:spPr>
            <a:xfrm>
              <a:off x="7228558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xmlns="" id="{6CEFBDE7-F1ED-4051-B409-FA5E56E6F5F0}"/>
                </a:ext>
              </a:extLst>
            </p:cNvPr>
            <p:cNvSpPr/>
            <p:nvPr/>
          </p:nvSpPr>
          <p:spPr>
            <a:xfrm>
              <a:off x="7933362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Ê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A2DA4268-7A70-4B00-8EDC-4F0325EB2DEC}"/>
              </a:ext>
            </a:extLst>
          </p:cNvPr>
          <p:cNvGrpSpPr/>
          <p:nvPr/>
        </p:nvGrpSpPr>
        <p:grpSpPr>
          <a:xfrm>
            <a:off x="6229155" y="1664332"/>
            <a:ext cx="2014288" cy="604684"/>
            <a:chOff x="5114152" y="1266593"/>
            <a:chExt cx="2014288" cy="604684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xmlns="" id="{C1BB737D-ED8E-4450-9089-AA3CEE1A91E1}"/>
                </a:ext>
              </a:extLst>
            </p:cNvPr>
            <p:cNvSpPr/>
            <p:nvPr/>
          </p:nvSpPr>
          <p:spPr>
            <a:xfrm>
              <a:off x="5114152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T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xmlns="" id="{70D38E54-3299-42A8-91B6-9A036A21B95E}"/>
                </a:ext>
              </a:extLst>
            </p:cNvPr>
            <p:cNvSpPr/>
            <p:nvPr/>
          </p:nvSpPr>
          <p:spPr>
            <a:xfrm>
              <a:off x="5818954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xmlns="" id="{4B08C6B2-7A8D-4A74-9330-C7AB602125BB}"/>
                </a:ext>
              </a:extLst>
            </p:cNvPr>
            <p:cNvSpPr/>
            <p:nvPr/>
          </p:nvSpPr>
          <p:spPr>
            <a:xfrm>
              <a:off x="6523756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Y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xmlns="" id="{1B79D485-E293-4480-97BA-D4F61FE2648C}"/>
              </a:ext>
            </a:extLst>
          </p:cNvPr>
          <p:cNvGrpSpPr/>
          <p:nvPr/>
        </p:nvGrpSpPr>
        <p:grpSpPr>
          <a:xfrm>
            <a:off x="6217624" y="1654609"/>
            <a:ext cx="2018512" cy="618972"/>
            <a:chOff x="1406424" y="1200987"/>
            <a:chExt cx="2018512" cy="618972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xmlns="" id="{1ECF7D8E-1500-4143-AD3B-AE89C95E63E6}"/>
                </a:ext>
              </a:extLst>
            </p:cNvPr>
            <p:cNvSpPr/>
            <p:nvPr/>
          </p:nvSpPr>
          <p:spPr>
            <a:xfrm>
              <a:off x="140642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xmlns="" id="{8B48A92D-2F03-4A1D-BC96-A95C4FCD6F4A}"/>
                </a:ext>
              </a:extLst>
            </p:cNvPr>
            <p:cNvSpPr/>
            <p:nvPr/>
          </p:nvSpPr>
          <p:spPr>
            <a:xfrm>
              <a:off x="2117500" y="1215275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xmlns="" id="{88E85391-A738-401C-98A6-9EF95C9170E5}"/>
                </a:ext>
              </a:extLst>
            </p:cNvPr>
            <p:cNvSpPr/>
            <p:nvPr/>
          </p:nvSpPr>
          <p:spPr>
            <a:xfrm>
              <a:off x="2820252" y="1208131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3D7686EB-45BB-47A4-82CE-8AEAFABACC95}"/>
              </a:ext>
            </a:extLst>
          </p:cNvPr>
          <p:cNvGrpSpPr/>
          <p:nvPr/>
        </p:nvGrpSpPr>
        <p:grpSpPr>
          <a:xfrm>
            <a:off x="4869377" y="410658"/>
            <a:ext cx="3395439" cy="604684"/>
            <a:chOff x="1406424" y="1200987"/>
            <a:chExt cx="3395439" cy="604684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xmlns="" id="{3B2B3D37-7A06-4438-996A-0C9EC9F284D4}"/>
                </a:ext>
              </a:extLst>
            </p:cNvPr>
            <p:cNvSpPr/>
            <p:nvPr/>
          </p:nvSpPr>
          <p:spPr>
            <a:xfrm>
              <a:off x="140642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xmlns="" id="{F1B665C1-9855-40CA-9EE7-119A453D02AF}"/>
                </a:ext>
              </a:extLst>
            </p:cNvPr>
            <p:cNvSpPr/>
            <p:nvPr/>
          </p:nvSpPr>
          <p:spPr>
            <a:xfrm>
              <a:off x="212464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xmlns="" id="{372EFAD0-BD85-4FC5-9314-045F0CCFD8B1}"/>
                </a:ext>
              </a:extLst>
            </p:cNvPr>
            <p:cNvSpPr/>
            <p:nvPr/>
          </p:nvSpPr>
          <p:spPr>
            <a:xfrm>
              <a:off x="2791676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xmlns="" id="{6E7A809B-75CF-4E92-BCA8-E457E28DF7DB}"/>
                </a:ext>
              </a:extLst>
            </p:cNvPr>
            <p:cNvSpPr/>
            <p:nvPr/>
          </p:nvSpPr>
          <p:spPr>
            <a:xfrm>
              <a:off x="3494428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xmlns="" id="{DC896441-A21D-4E60-9EFC-76737FCAF58A}"/>
                </a:ext>
              </a:extLst>
            </p:cNvPr>
            <p:cNvSpPr/>
            <p:nvPr/>
          </p:nvSpPr>
          <p:spPr>
            <a:xfrm>
              <a:off x="4197179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xmlns="" id="{D82D94E2-519A-49DF-82B8-8BE970BEBAC2}"/>
              </a:ext>
            </a:extLst>
          </p:cNvPr>
          <p:cNvGrpSpPr/>
          <p:nvPr/>
        </p:nvGrpSpPr>
        <p:grpSpPr>
          <a:xfrm>
            <a:off x="5597836" y="2912848"/>
            <a:ext cx="2719090" cy="604684"/>
            <a:chOff x="5114152" y="1266593"/>
            <a:chExt cx="2719090" cy="604684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xmlns="" id="{8D71728B-E2D2-483A-AAEF-87EF7A7DFE2C}"/>
                </a:ext>
              </a:extLst>
            </p:cNvPr>
            <p:cNvSpPr/>
            <p:nvPr/>
          </p:nvSpPr>
          <p:spPr>
            <a:xfrm>
              <a:off x="5114152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C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xmlns="" id="{E0C2CE59-6D42-41DD-9329-6B22E87EE70B}"/>
                </a:ext>
              </a:extLst>
            </p:cNvPr>
            <p:cNvSpPr/>
            <p:nvPr/>
          </p:nvSpPr>
          <p:spPr>
            <a:xfrm>
              <a:off x="5818954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H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xmlns="" id="{4039CCD3-4EA6-4B2A-9F51-DC4A07D4D397}"/>
                </a:ext>
              </a:extLst>
            </p:cNvPr>
            <p:cNvSpPr/>
            <p:nvPr/>
          </p:nvSpPr>
          <p:spPr>
            <a:xfrm>
              <a:off x="6523756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Â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xmlns="" id="{7B1F9402-4C45-4749-A9E7-DF3524E94261}"/>
                </a:ext>
              </a:extLst>
            </p:cNvPr>
            <p:cNvSpPr/>
            <p:nvPr/>
          </p:nvSpPr>
          <p:spPr>
            <a:xfrm>
              <a:off x="7228558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xmlns="" id="{CCC263AA-0101-465F-A82B-9C1B45B0B42C}"/>
              </a:ext>
            </a:extLst>
          </p:cNvPr>
          <p:cNvGrpSpPr/>
          <p:nvPr/>
        </p:nvGrpSpPr>
        <p:grpSpPr>
          <a:xfrm>
            <a:off x="5587597" y="2905704"/>
            <a:ext cx="2692688" cy="604684"/>
            <a:chOff x="1406424" y="1200987"/>
            <a:chExt cx="2692688" cy="604684"/>
          </a:xfrm>
        </p:grpSpPr>
        <p:sp>
          <p:nvSpPr>
            <p:cNvPr id="219" name="Oval 218">
              <a:extLst>
                <a:ext uri="{FF2B5EF4-FFF2-40B4-BE49-F238E27FC236}">
                  <a16:creationId xmlns:a16="http://schemas.microsoft.com/office/drawing/2014/main" xmlns="" id="{9CB573E5-FE41-4DCF-B8B8-8CCB804DD70B}"/>
                </a:ext>
              </a:extLst>
            </p:cNvPr>
            <p:cNvSpPr/>
            <p:nvPr/>
          </p:nvSpPr>
          <p:spPr>
            <a:xfrm>
              <a:off x="140642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xmlns="" id="{26290281-6F17-4302-8E9A-26C240045992}"/>
                </a:ext>
              </a:extLst>
            </p:cNvPr>
            <p:cNvSpPr/>
            <p:nvPr/>
          </p:nvSpPr>
          <p:spPr>
            <a:xfrm>
              <a:off x="212464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xmlns="" id="{C52B507A-7482-4A0A-B7A5-547F50930D23}"/>
                </a:ext>
              </a:extLst>
            </p:cNvPr>
            <p:cNvSpPr/>
            <p:nvPr/>
          </p:nvSpPr>
          <p:spPr>
            <a:xfrm>
              <a:off x="2791676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xmlns="" id="{3FB9757F-0E11-4978-97F8-B29BCB06913F}"/>
                </a:ext>
              </a:extLst>
            </p:cNvPr>
            <p:cNvSpPr/>
            <p:nvPr/>
          </p:nvSpPr>
          <p:spPr>
            <a:xfrm>
              <a:off x="3494428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xmlns="" id="{FF5440B4-A608-45CA-BF30-5FCD8C7057A9}"/>
              </a:ext>
            </a:extLst>
          </p:cNvPr>
          <p:cNvGrpSpPr/>
          <p:nvPr/>
        </p:nvGrpSpPr>
        <p:grpSpPr>
          <a:xfrm>
            <a:off x="3646711" y="4290266"/>
            <a:ext cx="4833502" cy="604684"/>
            <a:chOff x="2498334" y="5059188"/>
            <a:chExt cx="4833502" cy="604684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xmlns="" id="{4FC613FB-E586-4D62-8A10-FBF77370C962}"/>
                </a:ext>
              </a:extLst>
            </p:cNvPr>
            <p:cNvGrpSpPr/>
            <p:nvPr/>
          </p:nvGrpSpPr>
          <p:grpSpPr>
            <a:xfrm>
              <a:off x="2498334" y="5059188"/>
              <a:ext cx="3423894" cy="604684"/>
              <a:chOff x="5114152" y="1266593"/>
              <a:chExt cx="3423894" cy="604684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xmlns="" id="{0C1283CA-6749-4321-993E-ACEA65369FFD}"/>
                  </a:ext>
                </a:extLst>
              </p:cNvPr>
              <p:cNvSpPr/>
              <p:nvPr/>
            </p:nvSpPr>
            <p:spPr>
              <a:xfrm>
                <a:off x="5114152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V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xmlns="" id="{1C5451C9-CCEF-4E3B-B50F-68C51336ABF1}"/>
                  </a:ext>
                </a:extLst>
              </p:cNvPr>
              <p:cNvSpPr/>
              <p:nvPr/>
            </p:nvSpPr>
            <p:spPr>
              <a:xfrm>
                <a:off x="5818954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Ậ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xmlns="" id="{722CDACB-E056-4CB8-966A-85E3ECBD9644}"/>
                  </a:ext>
                </a:extLst>
              </p:cNvPr>
              <p:cNvSpPr/>
              <p:nvPr/>
            </p:nvSpPr>
            <p:spPr>
              <a:xfrm>
                <a:off x="6523756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N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xmlns="" id="{7721CC74-EB4D-4AC1-90F6-9678261588D5}"/>
                  </a:ext>
                </a:extLst>
              </p:cNvPr>
              <p:cNvSpPr/>
              <p:nvPr/>
            </p:nvSpPr>
            <p:spPr>
              <a:xfrm>
                <a:off x="7228558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Đ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xmlns="" id="{C64EF630-A750-43E3-B4C7-248CD027C99C}"/>
                  </a:ext>
                </a:extLst>
              </p:cNvPr>
              <p:cNvSpPr/>
              <p:nvPr/>
            </p:nvSpPr>
            <p:spPr>
              <a:xfrm>
                <a:off x="7933362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Ộ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xmlns="" id="{CF8C8729-CA1A-41EF-8232-D1604D48A6D6}"/>
                </a:ext>
              </a:extLst>
            </p:cNvPr>
            <p:cNvSpPr/>
            <p:nvPr/>
          </p:nvSpPr>
          <p:spPr>
            <a:xfrm>
              <a:off x="6022348" y="5059188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xmlns="" id="{5303B82E-DF03-43D8-9915-119995B9AC71}"/>
                </a:ext>
              </a:extLst>
            </p:cNvPr>
            <p:cNvSpPr/>
            <p:nvPr/>
          </p:nvSpPr>
          <p:spPr>
            <a:xfrm>
              <a:off x="6727152" y="5059188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G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xmlns="" id="{332A36F5-9F78-409F-8833-048DC9C851BE}"/>
              </a:ext>
            </a:extLst>
          </p:cNvPr>
          <p:cNvGrpSpPr/>
          <p:nvPr/>
        </p:nvGrpSpPr>
        <p:grpSpPr>
          <a:xfrm>
            <a:off x="3646711" y="4274381"/>
            <a:ext cx="4831237" cy="620569"/>
            <a:chOff x="1336004" y="3158272"/>
            <a:chExt cx="4831237" cy="620569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xmlns="" id="{998F637A-213C-48F5-9515-634D3E829591}"/>
                </a:ext>
              </a:extLst>
            </p:cNvPr>
            <p:cNvGrpSpPr/>
            <p:nvPr/>
          </p:nvGrpSpPr>
          <p:grpSpPr>
            <a:xfrm>
              <a:off x="1336004" y="3174157"/>
              <a:ext cx="3395439" cy="604684"/>
              <a:chOff x="1406424" y="1200987"/>
              <a:chExt cx="3395439" cy="604684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xmlns="" id="{754E15B6-73D3-428A-8DA6-C9E3D5BEE278}"/>
                  </a:ext>
                </a:extLst>
              </p:cNvPr>
              <p:cNvSpPr/>
              <p:nvPr/>
            </p:nvSpPr>
            <p:spPr>
              <a:xfrm>
                <a:off x="1406424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xmlns="" id="{B569E66B-6DE2-49E7-9EE0-CC37B9B13D97}"/>
                  </a:ext>
                </a:extLst>
              </p:cNvPr>
              <p:cNvSpPr/>
              <p:nvPr/>
            </p:nvSpPr>
            <p:spPr>
              <a:xfrm>
                <a:off x="2124644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xmlns="" id="{3530CCB2-9BF7-4A07-AAA7-EBBCF8D38CDF}"/>
                  </a:ext>
                </a:extLst>
              </p:cNvPr>
              <p:cNvSpPr/>
              <p:nvPr/>
            </p:nvSpPr>
            <p:spPr>
              <a:xfrm>
                <a:off x="2791676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xmlns="" id="{091CE3B4-F45A-45DD-AA14-C9965C39E04D}"/>
                  </a:ext>
                </a:extLst>
              </p:cNvPr>
              <p:cNvSpPr/>
              <p:nvPr/>
            </p:nvSpPr>
            <p:spPr>
              <a:xfrm>
                <a:off x="3494428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xmlns="" id="{05BDB7AA-08E8-497D-A587-D9CA79AAB3FB}"/>
                  </a:ext>
                </a:extLst>
              </p:cNvPr>
              <p:cNvSpPr/>
              <p:nvPr/>
            </p:nvSpPr>
            <p:spPr>
              <a:xfrm>
                <a:off x="4197179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xmlns="" id="{68DB05AB-DAD4-48C8-8BFD-A445C4DB635B}"/>
                </a:ext>
              </a:extLst>
            </p:cNvPr>
            <p:cNvSpPr/>
            <p:nvPr/>
          </p:nvSpPr>
          <p:spPr>
            <a:xfrm>
              <a:off x="4865062" y="317415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xmlns="" id="{7066B364-AA9D-4B33-A31A-DC82379C992B}"/>
                </a:ext>
              </a:extLst>
            </p:cNvPr>
            <p:cNvSpPr/>
            <p:nvPr/>
          </p:nvSpPr>
          <p:spPr>
            <a:xfrm>
              <a:off x="5562557" y="3158272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41" name="Rectangle 240">
            <a:hlinkClick r:id="rId4" action="ppaction://hlinksldjump"/>
            <a:extLst>
              <a:ext uri="{FF2B5EF4-FFF2-40B4-BE49-F238E27FC236}">
                <a16:creationId xmlns:a16="http://schemas.microsoft.com/office/drawing/2014/main" xmlns="" id="{1AC5CF4F-7BDF-400C-9E82-32A8874F2AF4}"/>
              </a:ext>
            </a:extLst>
          </p:cNvPr>
          <p:cNvSpPr/>
          <p:nvPr/>
        </p:nvSpPr>
        <p:spPr>
          <a:xfrm>
            <a:off x="8960561" y="5385098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xmlns="" id="{8A549695-94DF-45BD-8EA2-CF2F81FFDF86}"/>
              </a:ext>
            </a:extLst>
          </p:cNvPr>
          <p:cNvSpPr/>
          <p:nvPr/>
        </p:nvSpPr>
        <p:spPr>
          <a:xfrm>
            <a:off x="8960561" y="5385098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CHỮ</a:t>
            </a:r>
          </a:p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 MẬT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xmlns="" id="{6CDC489C-5D48-4CEB-B013-2C70C147181F}"/>
              </a:ext>
            </a:extLst>
          </p:cNvPr>
          <p:cNvSpPr/>
          <p:nvPr/>
        </p:nvSpPr>
        <p:spPr>
          <a:xfrm>
            <a:off x="301799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Ê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xmlns="" id="{49AAB741-322E-4035-894B-2389993364E4}"/>
              </a:ext>
            </a:extLst>
          </p:cNvPr>
          <p:cNvSpPr/>
          <p:nvPr/>
        </p:nvSpPr>
        <p:spPr>
          <a:xfrm>
            <a:off x="372434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V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xmlns="" id="{0F92976D-32F4-421C-998A-1E3F0FD70F56}"/>
              </a:ext>
            </a:extLst>
          </p:cNvPr>
          <p:cNvSpPr/>
          <p:nvPr/>
        </p:nvSpPr>
        <p:spPr>
          <a:xfrm>
            <a:off x="443070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Ậ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xmlns="" id="{9B0837D4-1F6E-4C1C-BC0A-DAE5E7FEEF02}"/>
              </a:ext>
            </a:extLst>
          </p:cNvPr>
          <p:cNvSpPr/>
          <p:nvPr/>
        </p:nvSpPr>
        <p:spPr>
          <a:xfrm>
            <a:off x="513705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N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xmlns="" id="{BE5AA3CA-DE53-4914-8862-DE8C7CF227DD}"/>
              </a:ext>
            </a:extLst>
          </p:cNvPr>
          <p:cNvSpPr/>
          <p:nvPr/>
        </p:nvSpPr>
        <p:spPr>
          <a:xfrm>
            <a:off x="584341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Đ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xmlns="" id="{06295965-ED55-4571-8792-E5FEF2A289F4}"/>
              </a:ext>
            </a:extLst>
          </p:cNvPr>
          <p:cNvSpPr/>
          <p:nvPr/>
        </p:nvSpPr>
        <p:spPr>
          <a:xfrm>
            <a:off x="654976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Ộ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xmlns="" id="{E7B8417D-E8CC-49F0-87DA-F8993CA9F5D3}"/>
              </a:ext>
            </a:extLst>
          </p:cNvPr>
          <p:cNvSpPr/>
          <p:nvPr/>
        </p:nvSpPr>
        <p:spPr>
          <a:xfrm>
            <a:off x="725612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N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xmlns="" id="{D47BC690-FA61-4A42-A279-2DC4A152B9F1}"/>
              </a:ext>
            </a:extLst>
          </p:cNvPr>
          <p:cNvSpPr/>
          <p:nvPr/>
        </p:nvSpPr>
        <p:spPr>
          <a:xfrm>
            <a:off x="19257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B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xmlns="" id="{8608C906-36B5-488D-B78B-B48CFA6E13CE}"/>
              </a:ext>
            </a:extLst>
          </p:cNvPr>
          <p:cNvSpPr/>
          <p:nvPr/>
        </p:nvSpPr>
        <p:spPr>
          <a:xfrm>
            <a:off x="89892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Ú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xmlns="" id="{8E5AEFED-95AA-4479-9E61-0BEA7D0CE2BB}"/>
              </a:ext>
            </a:extLst>
          </p:cNvPr>
          <p:cNvSpPr/>
          <p:nvPr/>
        </p:nvSpPr>
        <p:spPr>
          <a:xfrm>
            <a:off x="160528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P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xmlns="" id="{9C491308-965F-41FA-B0CF-0E92D11BF57F}"/>
              </a:ext>
            </a:extLst>
          </p:cNvPr>
          <p:cNvSpPr/>
          <p:nvPr/>
        </p:nvSpPr>
        <p:spPr>
          <a:xfrm>
            <a:off x="231163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B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xmlns="" id="{E619527F-A3BF-49AC-B56A-827D4D351D87}"/>
              </a:ext>
            </a:extLst>
          </p:cNvPr>
          <p:cNvSpPr/>
          <p:nvPr/>
        </p:nvSpPr>
        <p:spPr>
          <a:xfrm>
            <a:off x="796247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G</a:t>
            </a:r>
            <a:endParaRPr lang="vi-VN" sz="3200" b="1" dirty="0">
              <a:solidFill>
                <a:srgbClr val="FFFF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00B8021-6A64-4B93-A56E-89F4490FAD0F}"/>
              </a:ext>
            </a:extLst>
          </p:cNvPr>
          <p:cNvGrpSpPr/>
          <p:nvPr/>
        </p:nvGrpSpPr>
        <p:grpSpPr>
          <a:xfrm>
            <a:off x="192574" y="5518799"/>
            <a:ext cx="8339570" cy="604684"/>
            <a:chOff x="1009638" y="1967667"/>
            <a:chExt cx="8339570" cy="604684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xmlns="" id="{920F3B92-57DF-46B8-B7A9-DFF94A54623A}"/>
                </a:ext>
              </a:extLst>
            </p:cNvPr>
            <p:cNvSpPr/>
            <p:nvPr/>
          </p:nvSpPr>
          <p:spPr>
            <a:xfrm>
              <a:off x="1009638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xmlns="" id="{96904DB9-20B6-442C-B236-A14F87E72DA3}"/>
                </a:ext>
              </a:extLst>
            </p:cNvPr>
            <p:cNvSpPr/>
            <p:nvPr/>
          </p:nvSpPr>
          <p:spPr>
            <a:xfrm>
              <a:off x="1712809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xmlns="" id="{195632C8-937E-464B-B4C5-7A184F83F59F}"/>
                </a:ext>
              </a:extLst>
            </p:cNvPr>
            <p:cNvSpPr/>
            <p:nvPr/>
          </p:nvSpPr>
          <p:spPr>
            <a:xfrm>
              <a:off x="2415980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xmlns="" id="{8CC74C9C-6DF0-4515-9BDA-E1BFE9E953CA}"/>
                </a:ext>
              </a:extLst>
            </p:cNvPr>
            <p:cNvSpPr/>
            <p:nvPr/>
          </p:nvSpPr>
          <p:spPr>
            <a:xfrm>
              <a:off x="3119151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xmlns="" id="{1D3C0DDB-C326-4A9C-B13D-90632C2D8342}"/>
                </a:ext>
              </a:extLst>
            </p:cNvPr>
            <p:cNvSpPr/>
            <p:nvPr/>
          </p:nvSpPr>
          <p:spPr>
            <a:xfrm>
              <a:off x="3822322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xmlns="" id="{E2B00F96-3D54-4219-A018-3AD8C3525ABB}"/>
                </a:ext>
              </a:extLst>
            </p:cNvPr>
            <p:cNvSpPr/>
            <p:nvPr/>
          </p:nvSpPr>
          <p:spPr>
            <a:xfrm>
              <a:off x="4525493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xmlns="" id="{F9695F8D-637D-4054-A83A-47A6925495ED}"/>
                </a:ext>
              </a:extLst>
            </p:cNvPr>
            <p:cNvSpPr/>
            <p:nvPr/>
          </p:nvSpPr>
          <p:spPr>
            <a:xfrm>
              <a:off x="5228664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xmlns="" id="{7B7BD6B7-4AE9-4068-9DCB-39C8977BB679}"/>
                </a:ext>
              </a:extLst>
            </p:cNvPr>
            <p:cNvSpPr/>
            <p:nvPr/>
          </p:nvSpPr>
          <p:spPr>
            <a:xfrm>
              <a:off x="5931835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xmlns="" id="{EF71E50B-7470-4904-89F3-198BAD6CE26B}"/>
                </a:ext>
              </a:extLst>
            </p:cNvPr>
            <p:cNvSpPr/>
            <p:nvPr/>
          </p:nvSpPr>
          <p:spPr>
            <a:xfrm>
              <a:off x="6635006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xmlns="" id="{96212F33-B341-4B52-84FC-842B4D8B54C2}"/>
                </a:ext>
              </a:extLst>
            </p:cNvPr>
            <p:cNvSpPr/>
            <p:nvPr/>
          </p:nvSpPr>
          <p:spPr>
            <a:xfrm>
              <a:off x="7338177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xmlns="" id="{12B0B61B-FFDA-4704-8F65-76A8478DEEE0}"/>
                </a:ext>
              </a:extLst>
            </p:cNvPr>
            <p:cNvSpPr/>
            <p:nvPr/>
          </p:nvSpPr>
          <p:spPr>
            <a:xfrm>
              <a:off x="8041348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xmlns="" id="{2E9A1E5B-2F35-48B7-8A74-12782B00A839}"/>
                </a:ext>
              </a:extLst>
            </p:cNvPr>
            <p:cNvSpPr/>
            <p:nvPr/>
          </p:nvSpPr>
          <p:spPr>
            <a:xfrm>
              <a:off x="8744524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xmlns="" val="36841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1" grpId="0" animBg="1"/>
      <p:bldP spid="132" grpId="0" animBg="1"/>
      <p:bldP spid="162" grpId="0" animBg="1"/>
      <p:bldP spid="1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90E944-6635-422A-90CA-7DBAB735D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1707" y="633034"/>
            <a:ext cx="4510841" cy="5600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24"/>
          <a:stretch/>
        </p:blipFill>
        <p:spPr>
          <a:xfrm>
            <a:off x="3841707" y="637178"/>
            <a:ext cx="2254293" cy="2808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89"/>
          <a:stretch/>
        </p:blipFill>
        <p:spPr>
          <a:xfrm>
            <a:off x="6096001" y="633033"/>
            <a:ext cx="2275468" cy="28041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167"/>
          <a:stretch/>
        </p:blipFill>
        <p:spPr>
          <a:xfrm>
            <a:off x="3897125" y="3381775"/>
            <a:ext cx="2272077" cy="27836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18363"/>
          <a:stretch/>
        </p:blipFill>
        <p:spPr>
          <a:xfrm>
            <a:off x="6174062" y="3345874"/>
            <a:ext cx="2275468" cy="2804160"/>
          </a:xfrm>
          <a:prstGeom prst="rect">
            <a:avLst/>
          </a:prstGeom>
        </p:spPr>
      </p:pic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9182" y="83428"/>
            <a:ext cx="869938" cy="752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CHỮ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7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2784297"/>
            <a:ext cx="8225624" cy="342221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1</a:t>
            </a:r>
          </a:p>
          <a:p>
            <a:r>
              <a:rPr lang="vi-VN" sz="3600" dirty="0"/>
              <a:t>Giống hệt như em bé</a:t>
            </a:r>
          </a:p>
          <a:p>
            <a:r>
              <a:rPr lang="vi-VN" sz="3600" dirty="0"/>
              <a:t>Đủ mặt mũi chân tay</a:t>
            </a:r>
          </a:p>
          <a:p>
            <a:r>
              <a:rPr lang="vi-VN" sz="3600" dirty="0"/>
              <a:t>Đặt xuống là ngủ ngay</a:t>
            </a:r>
          </a:p>
          <a:p>
            <a:r>
              <a:rPr lang="vi-VN" sz="3600" dirty="0"/>
              <a:t>Không đòi ăn đòi bế</a:t>
            </a:r>
          </a:p>
          <a:p>
            <a:r>
              <a:rPr lang="vi-VN" sz="3600" dirty="0"/>
              <a:t>Đố bé biết là gì ?</a:t>
            </a: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6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32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7" name="lato.wav"/>
          </p:stSnd>
        </p:sndAc>
      </p:transition>
    </mc:Choice>
    <mc:Fallback>
      <p:transition spd="slow">
        <p:sndAc>
          <p:stSnd>
            <p:snd r:embed="rId2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2820256"/>
            <a:ext cx="8225624" cy="33862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của ô 2</a:t>
            </a:r>
          </a:p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lắm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endParaRPr lang="en-US" sz="3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Quét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6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01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7" name="lato.wav"/>
          </p:stSnd>
        </p:sndAc>
      </p:transition>
    </mc:Choice>
    <mc:Fallback>
      <p:transition spd="slow">
        <p:sndAc>
          <p:stSnd>
            <p:snd r:embed="rId2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3678148"/>
            <a:ext cx="8225624" cy="25283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3</a:t>
            </a:r>
          </a:p>
          <a:p>
            <a:r>
              <a:rPr lang="vi-VN" sz="3600" dirty="0"/>
              <a:t>Cái gì giúp bé bước nhanh</a:t>
            </a:r>
          </a:p>
          <a:p>
            <a:r>
              <a:rPr lang="vi-VN" sz="3600" dirty="0"/>
              <a:t>Đến trường gặp bạn học hành bé ơi?</a:t>
            </a:r>
          </a:p>
          <a:p>
            <a:pPr lvl="0" algn="ctr">
              <a:defRPr/>
            </a:pPr>
            <a:endParaRPr lang="vi-VN" sz="3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6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1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7" name="lato.wav"/>
          </p:stSnd>
        </p:sndAc>
      </p:transition>
    </mc:Choice>
    <mc:Fallback>
      <p:transition spd="slow">
        <p:sndAc>
          <p:stSnd>
            <p:snd r:embed="rId2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2424702"/>
            <a:ext cx="8158349" cy="37818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4: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Em ngủ đủ giấc, đúng giờ và chăm 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(……) </a:t>
            </a:r>
            <a:r>
              <a:rPr lang="vi-VN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để cơ thể khoẻ mạnh. 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		B.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dục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vi-VN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6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sz="24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660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ndAc>
          <p:stSnd>
            <p:snd r:embed="rId7" name="lato.wav"/>
          </p:stSnd>
        </p:sndAc>
      </p:transition>
    </mc:Choice>
    <mc:Fallback>
      <p:transition spd="slow">
        <p:sndAc>
          <p:stSnd>
            <p:snd r:embed="rId2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236</Words>
  <Application>Microsoft Office PowerPoint</Application>
  <PresentationFormat>Custom</PresentationFormat>
  <Paragraphs>137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Tahoma</vt:lpstr>
      <vt:lpstr>Calibri</vt:lpstr>
      <vt:lpstr>Calibri Light</vt:lpstr>
      <vt:lpstr>Times New Roman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ACER</cp:lastModifiedBy>
  <cp:revision>45</cp:revision>
  <dcterms:created xsi:type="dcterms:W3CDTF">2018-08-04T03:11:51Z</dcterms:created>
  <dcterms:modified xsi:type="dcterms:W3CDTF">2024-04-22T15:45:40Z</dcterms:modified>
</cp:coreProperties>
</file>