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6" r:id="rId2"/>
    <p:sldId id="333" r:id="rId3"/>
    <p:sldId id="335" r:id="rId4"/>
    <p:sldId id="341" r:id="rId5"/>
    <p:sldId id="340" r:id="rId6"/>
    <p:sldId id="350" r:id="rId7"/>
    <p:sldId id="342" r:id="rId8"/>
    <p:sldId id="343" r:id="rId9"/>
    <p:sldId id="338" r:id="rId10"/>
    <p:sldId id="339" r:id="rId11"/>
    <p:sldId id="351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 NGHIÊN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76550"/>
            <a:ext cx="5678556" cy="93136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ngồi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VĂN HỮU HẬU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7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048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7750"/>
            <a:ext cx="4724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57350"/>
            <a:ext cx="6391275" cy="24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253210"/>
            <a:ext cx="57663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 aw"/>
              </a:rPr>
              <a:t>Hình</a:t>
            </a:r>
            <a:r>
              <a:rPr lang="en-US" sz="2400" dirty="0" smtClean="0">
                <a:latin typeface="Utm aw"/>
              </a:rPr>
              <a:t> 4 </a:t>
            </a:r>
            <a:r>
              <a:rPr lang="en-US" sz="2400" dirty="0" err="1" smtClean="0">
                <a:latin typeface="Utm aw"/>
              </a:rPr>
              <a:t>thể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hiện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tư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thế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ngồi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khoanh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chân</a:t>
            </a:r>
            <a:r>
              <a:rPr lang="en-US" sz="2400" dirty="0" smtClean="0">
                <a:latin typeface="Utm aw"/>
              </a:rPr>
              <a:t> </a:t>
            </a:r>
            <a:endParaRPr lang="en-US" sz="2400" dirty="0"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val="8054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51816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4550"/>
            <a:ext cx="64770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248150"/>
            <a:ext cx="776526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tư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ngồi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cột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em</a:t>
            </a:r>
            <a:endParaRPr lang="en-US" sz="2400" dirty="0">
              <a:solidFill>
                <a:schemeClr val="tx1"/>
              </a:solidFill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val="33992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48" y="1054100"/>
            <a:ext cx="2982118" cy="10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2" y="2190750"/>
            <a:ext cx="199151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8818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2" y="2857500"/>
            <a:ext cx="641111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5825"/>
            <a:ext cx="7086599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6324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9293"/>
            <a:ext cx="22987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0675"/>
            <a:ext cx="3200399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3067049"/>
            <a:ext cx="666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57350"/>
            <a:ext cx="335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"/>
            <a:ext cx="310515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81150"/>
            <a:ext cx="37909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33524"/>
            <a:ext cx="403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76573"/>
            <a:ext cx="666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150"/>
            <a:ext cx="2892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0150"/>
            <a:ext cx="29718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3550"/>
            <a:ext cx="403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22587"/>
            <a:ext cx="666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5350"/>
            <a:ext cx="5675313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18" y="3181350"/>
            <a:ext cx="299958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84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5350"/>
            <a:ext cx="64008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1432</TotalTime>
  <Words>77</Words>
  <Application>Microsoft Office PowerPoint</Application>
  <PresentationFormat>On-screen Show (16:9)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     TRƯỜNG TH ĐOÀN NGHIÊN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Welcome</cp:lastModifiedBy>
  <cp:revision>198</cp:revision>
  <dcterms:created xsi:type="dcterms:W3CDTF">2020-08-19T08:40:40Z</dcterms:created>
  <dcterms:modified xsi:type="dcterms:W3CDTF">2022-03-02T05:04:21Z</dcterms:modified>
</cp:coreProperties>
</file>