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46" r:id="rId2"/>
    <p:sldId id="333" r:id="rId3"/>
    <p:sldId id="335" r:id="rId4"/>
    <p:sldId id="352" r:id="rId5"/>
    <p:sldId id="341" r:id="rId6"/>
    <p:sldId id="340" r:id="rId7"/>
    <p:sldId id="353" r:id="rId8"/>
    <p:sldId id="354" r:id="rId9"/>
    <p:sldId id="343" r:id="rId10"/>
    <p:sldId id="355" r:id="rId11"/>
    <p:sldId id="339" r:id="rId12"/>
    <p:sldId id="356" r:id="rId13"/>
    <p:sldId id="28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>
        <p:scale>
          <a:sx n="99" d="100"/>
          <a:sy n="99" d="100"/>
        </p:scale>
        <p:origin x="-54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77" y="277696"/>
            <a:ext cx="5631663" cy="8697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 NGHIÊN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2876550"/>
            <a:ext cx="5678556" cy="931367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kĩ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ác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quỳ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bản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3451174" y="4567183"/>
            <a:ext cx="5509591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Hd001-4h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Hd001-4h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Hd001-4h"/>
                <a:cs typeface="Times New Roman" panose="02020603050405020304" pitchFamily="18" charset="0"/>
              </a:rPr>
              <a:t>viên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HỮU HẬU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4421" y="2110154"/>
            <a:ext cx="6683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GIÁO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DỤC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THỂ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CHẤT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LỚP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2》 </a:t>
            </a:r>
            <a:endParaRPr lang="en-US" altLang="zh-C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w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978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45" y="1776722"/>
            <a:ext cx="5217110" cy="3004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12" y="37224"/>
            <a:ext cx="4428817" cy="9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0480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98" y="1059180"/>
            <a:ext cx="4199797" cy="750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809750"/>
            <a:ext cx="5699289" cy="2604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4552950"/>
            <a:ext cx="5987537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Utm aw"/>
              </a:rPr>
              <a:t>Hình</a:t>
            </a:r>
            <a:r>
              <a:rPr lang="en-US" sz="2400" dirty="0" smtClean="0">
                <a:latin typeface="Utm aw"/>
              </a:rPr>
              <a:t> 3 </a:t>
            </a:r>
            <a:r>
              <a:rPr lang="en-US" sz="2400" dirty="0" err="1" smtClean="0">
                <a:latin typeface="Utm aw"/>
              </a:rPr>
              <a:t>thể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hiện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tư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thế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đúng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tư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thế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quỳ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cao</a:t>
            </a:r>
            <a:endParaRPr lang="en-US" sz="2400" dirty="0">
              <a:latin typeface="Utm aw"/>
            </a:endParaRPr>
          </a:p>
        </p:txBody>
      </p:sp>
    </p:spTree>
    <p:extLst>
      <p:ext uri="{BB962C8B-B14F-4D97-AF65-F5344CB8AC3E}">
        <p14:creationId xmlns:p14="http://schemas.microsoft.com/office/powerpoint/2010/main" val="8054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265" y="1733550"/>
            <a:ext cx="5455469" cy="10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48" y="1054100"/>
            <a:ext cx="2982118" cy="107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82" y="2132014"/>
            <a:ext cx="199151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883161"/>
            <a:ext cx="4199797" cy="898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7598"/>
            <a:ext cx="6857433" cy="104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100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76350"/>
            <a:ext cx="8915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548640"/>
            <a:ext cx="7162800" cy="44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71550"/>
            <a:ext cx="8853479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201889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78" y="2849798"/>
            <a:ext cx="1208786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1" y="1408643"/>
            <a:ext cx="3176788" cy="3316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454" y="1408643"/>
            <a:ext cx="3978055" cy="3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1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5750" cy="1032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67" y="1504950"/>
            <a:ext cx="3530367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1" y="1504950"/>
            <a:ext cx="3581400" cy="35052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71" y="2513634"/>
            <a:ext cx="119679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65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98" y="28534"/>
            <a:ext cx="3768047" cy="561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9838"/>
            <a:ext cx="2958623" cy="3442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734" y="1109838"/>
            <a:ext cx="3153266" cy="306075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2266951"/>
            <a:ext cx="1657281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7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9375" cy="90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373" y="862425"/>
            <a:ext cx="5638334" cy="2014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6" y="2876550"/>
            <a:ext cx="2505249" cy="21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1470</TotalTime>
  <Words>65</Words>
  <Application>Microsoft Office PowerPoint</Application>
  <PresentationFormat>On-screen Show (16:9)</PresentationFormat>
  <Paragraphs>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Slipstream</vt:lpstr>
      <vt:lpstr> TRƯỜNG TH ĐOÀN NGHIÊN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Welcome</cp:lastModifiedBy>
  <cp:revision>205</cp:revision>
  <dcterms:created xsi:type="dcterms:W3CDTF">2020-08-19T08:40:40Z</dcterms:created>
  <dcterms:modified xsi:type="dcterms:W3CDTF">2022-03-02T05:03:39Z</dcterms:modified>
</cp:coreProperties>
</file>