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2" r:id="rId2"/>
    <p:sldId id="256" r:id="rId3"/>
    <p:sldId id="257" r:id="rId4"/>
    <p:sldId id="260" r:id="rId5"/>
    <p:sldId id="258" r:id="rId6"/>
    <p:sldId id="259" r:id="rId7"/>
    <p:sldId id="263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gif"/><Relationship Id="rId17" Type="http://schemas.openxmlformats.org/officeDocument/2006/relationships/image" Target="../media/image9.gif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.gif"/><Relationship Id="rId5" Type="http://schemas.microsoft.com/office/2007/relationships/media" Target="../media/media1.mp3"/><Relationship Id="rId1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có mấy chân?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01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/>
              <a:t>CÁCH CHƠI</a:t>
            </a:r>
          </a:p>
          <a:p>
            <a:r>
              <a:rPr lang="en-US" sz="2400"/>
              <a:t>Bước 1: Bấm vào màn hình ra câu hỏi</a:t>
            </a:r>
          </a:p>
          <a:p>
            <a:r>
              <a:rPr lang="en-US" sz="2400"/>
              <a:t>Bước 2: Bấm tiếp vào màn hình ra đáp án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Trường hợp học sinh không có đáp án.</a:t>
            </a:r>
          </a:p>
          <a:p>
            <a:r>
              <a:rPr lang="en-US" sz="2400"/>
              <a:t>Bước 1: Bấm vào xì trum thảm bay sẽ ra đáp án.</a:t>
            </a:r>
          </a:p>
          <a:p>
            <a:r>
              <a:rPr lang="en-US" sz="2400"/>
              <a:t>Bước 2: Bấm tiếp vào màn hình để ra đáp án cuối cùng.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Mẹo vặt :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6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256</Words>
  <Application>Microsoft Office PowerPoint</Application>
  <PresentationFormat>On-screen Show (4:3)</PresentationFormat>
  <Paragraphs>32</Paragraphs>
  <Slides>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Times New Roman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HieuPho1</cp:lastModifiedBy>
  <cp:revision>52</cp:revision>
  <dcterms:created xsi:type="dcterms:W3CDTF">2018-03-14T16:45:16Z</dcterms:created>
  <dcterms:modified xsi:type="dcterms:W3CDTF">2021-06-16T15:06:16Z</dcterms:modified>
</cp:coreProperties>
</file>