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4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2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9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7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46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3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2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8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2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E7505-205C-47F8-9C43-37CFCB8C2C49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DD774-DFA3-4EC6-865C-573566770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7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EEF801B8-B1BF-3A7E-50EE-A2EE2504A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2024-04-24T08:38:48Z</dcterms:created>
  <dcterms:modified xsi:type="dcterms:W3CDTF">2024-04-24T08:39:22Z</dcterms:modified>
</cp:coreProperties>
</file>