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3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5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2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DCB7-3E5C-4B1F-9B82-53025A1AF6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F544-D99D-4FF4-91EC-1E01F559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ăn Miếu Quốc Tử Giám  Flycam _720p">
            <a:hlinkClick r:id="" action="ppaction://media"/>
            <a:extLst>
              <a:ext uri="{FF2B5EF4-FFF2-40B4-BE49-F238E27FC236}">
                <a16:creationId xmlns="" xmlns:a16="http://schemas.microsoft.com/office/drawing/2014/main" xmlns:lc="http://schemas.openxmlformats.org/drawingml/2006/lockedCanvas" id="{1B86B69F-7D76-8D3D-EC7C-EF848E27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2024-04-24T08:41:13Z</dcterms:created>
  <dcterms:modified xsi:type="dcterms:W3CDTF">2024-04-24T08:42:21Z</dcterms:modified>
</cp:coreProperties>
</file>