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7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3125-3486-4618-B2B2-ABD264850FE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5D78-A59F-4334-B0FE-8C794228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ò lả">
            <a:hlinkClick r:id="" action="ppaction://media"/>
            <a:extLst>
              <a:ext uri="{FF2B5EF4-FFF2-40B4-BE49-F238E27FC236}">
                <a16:creationId xmlns="" xmlns:a16="http://schemas.microsoft.com/office/drawing/2014/main" xmlns:lc="http://schemas.openxmlformats.org/drawingml/2006/lockedCanvas" id="{8D3C880F-EBB4-981E-19B7-1A1AEA87F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5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2024-04-24T08:35:05Z</dcterms:created>
  <dcterms:modified xsi:type="dcterms:W3CDTF">2024-04-24T08:35:50Z</dcterms:modified>
</cp:coreProperties>
</file>