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2" r:id="rId5"/>
    <p:sldMasterId id="2147483714" r:id="rId6"/>
    <p:sldMasterId id="2147483726" r:id="rId7"/>
    <p:sldMasterId id="2147483738" r:id="rId8"/>
  </p:sldMasterIdLst>
  <p:notesMasterIdLst>
    <p:notesMasterId r:id="rId22"/>
  </p:notesMasterIdLst>
  <p:sldIdLst>
    <p:sldId id="2007577110" r:id="rId9"/>
    <p:sldId id="256" r:id="rId10"/>
    <p:sldId id="2007577108" r:id="rId11"/>
    <p:sldId id="2007577109" r:id="rId12"/>
    <p:sldId id="2007577107" r:id="rId13"/>
    <p:sldId id="297" r:id="rId14"/>
    <p:sldId id="272" r:id="rId15"/>
    <p:sldId id="273" r:id="rId16"/>
    <p:sldId id="274" r:id="rId17"/>
    <p:sldId id="329" r:id="rId18"/>
    <p:sldId id="257" r:id="rId19"/>
    <p:sldId id="2007577111" r:id="rId20"/>
    <p:sldId id="20075771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F99D-219F-4203-B742-1DDA9799345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BD3-5B3A-435D-B285-87A7E11D8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5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27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25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1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7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26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4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3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62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06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1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556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22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5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31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8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46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4/23/2024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7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7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142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4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9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17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0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25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67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04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10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36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92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4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438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9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68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99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3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260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7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26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082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18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16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4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7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8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14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268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9B26D3-4B79-7111-B07E-2FCB33429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D002D-C0AD-429B-B756-D3B6C46415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0A978C-67A9-4282-54CA-A780DA97D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CD4EE6-D944-7DD8-F656-2770C85A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B946F-9331-4876-82C7-EA868D89DC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077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9A589E-A7F7-D988-0EF6-9CE145FE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244D-2DC6-4C76-91C2-3E0F6E62D3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C5A05B-85C1-2992-028D-D1498493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003C41-5125-8172-562A-FF8E3764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8C981-443B-43A1-AED4-87017E1F71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685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BB011A-4D5E-60A6-5D8C-229BDAB58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208A3-5523-4117-A16D-5D0A745A3A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219BF1-4C6C-A353-DC81-CAE3B69A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CC01DC-DD43-3563-F67D-27A57A6A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F3D97-A1DE-4D59-8582-9736F2B2E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738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4670A9A-D8B8-FDEA-2B6B-C0EC6F8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D0471-C85F-4089-B5E3-773E1E8648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6E1522B-756C-D3FA-BB3D-28BAF08A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58BBB97-F6B3-DD96-07E1-C5A79A66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5FFB8-5583-478A-9F2B-07728CE514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6231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F7C6B7E-B237-7EE3-ED5F-DA4A3BEB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CE893-4B2D-4496-AD46-34E69D27C6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2991D52-C6D2-412B-CB4C-992B7F6D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8751489-F8D9-2657-0F10-C6C18C280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2DD14-E276-4C28-9204-8171BDF9B7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373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FCD2FD38-AFB2-73B1-37FC-984237D96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EA8C9-B634-44A8-B963-2959125019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8B6C94F-4D45-3E81-9EE2-527DA534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DAE13C0-F779-BB18-2A14-3254380C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3C4F-800B-45E5-A628-7766FB71C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5337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182749A-A530-8FDD-1B36-335B9941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DB3B2-D552-4C95-9404-18C6997FCA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B550651-07D9-4B98-1243-46C3E08F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FCCDAA37-1A04-E9B0-B73E-2BADBDF4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31AAA-AA96-4645-B998-EBE6C26BF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8440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67E34A2-541D-9159-6B92-34E81ECA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9920E-8C62-4383-ABD6-252EA72883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DA9F49F-345E-60D9-4836-C3B7C7E40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5351A3C-30B3-B8B5-329D-BED023CF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79DDD-9FAE-4248-AD06-ADBE4BA4A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83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373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C17C892-FB13-99D7-8897-10065B76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55CBD-5A16-46DB-AD23-8D462442DC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9172E42-FAB1-3AE3-834F-DDE9E259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833CD98-B772-1353-93E7-64A28D3D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EF9E-2792-44E3-A2E2-44891FB1A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322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0CDE6F-AAC5-497A-6267-1BA81C34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5F778-4B0E-493E-B43C-9D58393F68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E0127D-2539-30B8-714E-0CF2432B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F4D327-8FD6-B7CC-21C9-AF13935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112DA-969D-465A-A042-E66993948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451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4C40BB-E2D8-63E3-E8B0-C4900617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58380-02D3-411D-8ECF-AAC0F26662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579AE3-51D8-1A00-252A-19253317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E68472-E75F-F759-A566-A010B2B4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E81C8-AAA9-4EA6-B9E2-9FDFA18E6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87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4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31" name="Picture 2" descr="C:\Users\THUTUY~1\AppData\Local\Temp\Rar$DI01.187\Y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3" y="0"/>
            <a:ext cx="121242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F19C97-F1C5-4DBF-82B3-DBC9017E4FF5}"/>
              </a:ext>
            </a:extLst>
          </p:cNvPr>
          <p:cNvSpPr txBox="1"/>
          <p:nvPr userDrawn="1"/>
        </p:nvSpPr>
        <p:spPr>
          <a:xfrm>
            <a:off x="8598878" y="0"/>
            <a:ext cx="3525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562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945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3940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686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2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52ECA2FC-E4EE-203C-522A-F6CE93F2D4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6AC4CFB2-29A5-D205-7F0B-8679D05D7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865" y="1600729"/>
            <a:ext cx="10972271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025BEA-0C26-8A9F-6FE2-509DA3FAE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865" y="6356615"/>
            <a:ext cx="2844271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 defTabSz="1088473" eaLnBrk="1" fontAlgn="auto" hangingPunct="1">
              <a:spcBef>
                <a:spcPts val="0"/>
              </a:spcBef>
              <a:spcAft>
                <a:spcPts val="0"/>
              </a:spcAft>
              <a:defRPr sz="141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C62A57-F4D7-4F31-8668-BDF13621E3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B51045-8465-E88C-7BB4-7E0496AFC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865" y="6356615"/>
            <a:ext cx="3860271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 defTabSz="1088473" eaLnBrk="1" fontAlgn="auto" hangingPunct="1">
              <a:spcBef>
                <a:spcPts val="0"/>
              </a:spcBef>
              <a:spcAft>
                <a:spcPts val="0"/>
              </a:spcAft>
              <a:defRPr sz="141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AC2C83-766C-947B-CAB0-900BA7552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865" y="6356615"/>
            <a:ext cx="2844271" cy="365125"/>
          </a:xfrm>
          <a:prstGeom prst="rect">
            <a:avLst/>
          </a:prstGeom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BFA4F66-3469-4E7B-A224-4B62A5909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44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1087394" rtl="0" eaLnBrk="0" fontAlgn="base" hangingPunct="0">
        <a:spcBef>
          <a:spcPct val="0"/>
        </a:spcBef>
        <a:spcAft>
          <a:spcPct val="0"/>
        </a:spcAft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7394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2pPr>
      <a:lvl3pPr algn="ctr" defTabSz="1087394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3pPr>
      <a:lvl4pPr algn="ctr" defTabSz="1087394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4pPr>
      <a:lvl5pPr algn="ctr" defTabSz="1087394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5pPr>
      <a:lvl6pPr marL="380985" algn="ctr" defTabSz="1087394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6pPr>
      <a:lvl7pPr marL="761970" algn="ctr" defTabSz="1087394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7pPr>
      <a:lvl8pPr marL="1142954" algn="ctr" defTabSz="1087394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8pPr>
      <a:lvl9pPr marL="1523939" algn="ctr" defTabSz="1087394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9pPr>
    </p:titleStyle>
    <p:bodyStyle>
      <a:lvl1pPr marL="407442" indent="-407442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3673" indent="-339976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904" indent="-271187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3601" indent="-271187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8621" indent="-271187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337218"/>
            <a:ext cx="8567928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1336" y="2926080"/>
            <a:ext cx="5184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hoa 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2968" y="3803904"/>
            <a:ext cx="6409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Trâm</a:t>
            </a: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1988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297D12D-4C32-437B-BE1D-51D1720255C0}"/>
              </a:ext>
            </a:extLst>
          </p:cNvPr>
          <p:cNvGrpSpPr/>
          <p:nvPr/>
        </p:nvGrpSpPr>
        <p:grpSpPr>
          <a:xfrm>
            <a:off x="3024897" y="1111871"/>
            <a:ext cx="6608239" cy="1429401"/>
            <a:chOff x="1940339" y="949418"/>
            <a:chExt cx="6399335" cy="1561851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F34795B-CF2F-4C41-9AFA-50965C71F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12DE5C91-1FBC-4476-A3D1-A1F96347CE46}"/>
                </a:ext>
              </a:extLst>
            </p:cNvPr>
            <p:cNvSpPr/>
            <p:nvPr/>
          </p:nvSpPr>
          <p:spPr>
            <a:xfrm>
              <a:off x="1940339" y="1213291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58272" y="2903456"/>
            <a:ext cx="844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Chữ cái nào được viết hoa?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2763" y="3506766"/>
            <a:ext cx="230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Y, 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8272" y="3959252"/>
            <a:ext cx="8625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0506" y="4648983"/>
            <a:ext cx="436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T, y, g, 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8272" y="5459690"/>
            <a:ext cx="805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Chữ cái nào cao 4 ô li?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2186" y="6044465"/>
            <a:ext cx="293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147447" y="6223577"/>
            <a:ext cx="387606" cy="2997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130167" y="4980808"/>
            <a:ext cx="387606" cy="2997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122309" y="3653199"/>
            <a:ext cx="387606" cy="2997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1" grpId="0"/>
      <p:bldP spid="12" grpId="0"/>
      <p:bldP spid="7" grpId="0"/>
      <p:bldP spid="8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218159" y="1941338"/>
            <a:ext cx="374365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59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13">
            <a:extLst>
              <a:ext uri="{FF2B5EF4-FFF2-40B4-BE49-F238E27FC236}">
                <a16:creationId xmlns:a16="http://schemas.microsoft.com/office/drawing/2014/main" xmlns="" id="{4800EC29-F19E-AFAA-E295-C686D6C4D5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4700" y="2779776"/>
            <a:ext cx="6979020" cy="128676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0873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67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vi-VN" sz="1667" b="1" kern="10" dirty="0" smtClean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CHĂM NGOAN HỌC GIỎI</a:t>
            </a:r>
            <a:r>
              <a:rPr lang="en-US" sz="1667" b="1" kern="10" dirty="0" smtClean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667" b="1" kern="10" dirty="0">
              <a:solidFill>
                <a:srgbClr val="CC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6" descr="POINSET2">
            <a:extLst>
              <a:ext uri="{FF2B5EF4-FFF2-40B4-BE49-F238E27FC236}">
                <a16:creationId xmlns:a16="http://schemas.microsoft.com/office/drawing/2014/main" xmlns="" id="{56370B5B-8F00-C13E-6EE4-F7D12E58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53688" y="5511271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POINSET2">
            <a:extLst>
              <a:ext uri="{FF2B5EF4-FFF2-40B4-BE49-F238E27FC236}">
                <a16:creationId xmlns:a16="http://schemas.microsoft.com/office/drawing/2014/main" xmlns="" id="{0C7883A9-53FA-237D-92C4-6B188BC6A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" y="18521"/>
            <a:ext cx="1736989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 descr="POINSET2">
            <a:extLst>
              <a:ext uri="{FF2B5EF4-FFF2-40B4-BE49-F238E27FC236}">
                <a16:creationId xmlns:a16="http://schemas.microsoft.com/office/drawing/2014/main" xmlns="" id="{37195558-E667-C460-5F75-BA69362E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4771" y="215636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 descr="POINSET2">
            <a:extLst>
              <a:ext uri="{FF2B5EF4-FFF2-40B4-BE49-F238E27FC236}">
                <a16:creationId xmlns:a16="http://schemas.microsoft.com/office/drawing/2014/main" xmlns="" id="{73836BE9-F0EB-8DA2-BA7A-E3485BAD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9838" y="5334662"/>
            <a:ext cx="1736990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43C320-6CC4-8B8F-CBE1-6583368B3BC9}"/>
              </a:ext>
            </a:extLst>
          </p:cNvPr>
          <p:cNvSpPr/>
          <p:nvPr/>
        </p:nvSpPr>
        <p:spPr>
          <a:xfrm>
            <a:off x="6019028" y="2222500"/>
            <a:ext cx="153945" cy="769437"/>
          </a:xfrm>
          <a:prstGeom prst="rect">
            <a:avLst/>
          </a:prstGeom>
          <a:noFill/>
        </p:spPr>
        <p:txBody>
          <a:bodyPr wrap="none" lIns="76196" tIns="38098" rIns="76196" bIns="38098">
            <a:spAutoFit/>
          </a:bodyPr>
          <a:lstStyle/>
          <a:p>
            <a:pPr algn="ctr" defTabSz="1088473">
              <a:defRPr/>
            </a:pPr>
            <a:endParaRPr lang="en-US" sz="4500" b="1">
              <a:ln w="19050">
                <a:solidFill>
                  <a:srgbClr val="FF0000"/>
                </a:solidFill>
                <a:prstDash val="solid"/>
              </a:ln>
              <a:solidFill>
                <a:srgbClr val="9BBB5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1" name="Picture 67" descr="29">
            <a:extLst>
              <a:ext uri="{FF2B5EF4-FFF2-40B4-BE49-F238E27FC236}">
                <a16:creationId xmlns:a16="http://schemas.microsoft.com/office/drawing/2014/main" xmlns="" id="{E13D0006-25EB-8B51-7836-A69BF73D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704" y="-205682"/>
            <a:ext cx="13713354" cy="748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415651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9544" y="2350008"/>
            <a:ext cx="4846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3BFF1C80-DBAB-43DD-A909-F3A9E04A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0" y="156043"/>
            <a:ext cx="4028675" cy="465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1782896" y="4812563"/>
            <a:ext cx="86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li;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li. </a:t>
            </a:r>
          </a:p>
        </p:txBody>
      </p:sp>
      <p:pic>
        <p:nvPicPr>
          <p:cNvPr id="6" name="Picture 5" descr="cách viết chữ y">
            <a:extLst>
              <a:ext uri="{FF2B5EF4-FFF2-40B4-BE49-F238E27FC236}">
                <a16:creationId xmlns="" xmlns:a16="http://schemas.microsoft.com/office/drawing/2014/main" id="{EEBE4A05-D865-4C06-84A1-93CA48D2CA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749146"/>
            <a:ext cx="2522862" cy="318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Y 2.5 ly">
            <a:hlinkClick r:id="" action="ppaction://media"/>
            <a:extLst>
              <a:ext uri="{FF2B5EF4-FFF2-40B4-BE49-F238E27FC236}">
                <a16:creationId xmlns="" xmlns:a16="http://schemas.microsoft.com/office/drawing/2014/main" id="{E59C20A2-7967-4E13-A187-935E3B38E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Y">
            <a:hlinkClick r:id="" action="ppaction://media"/>
            <a:extLst>
              <a:ext uri="{FF2B5EF4-FFF2-40B4-BE49-F238E27FC236}">
                <a16:creationId xmlns="" xmlns:a16="http://schemas.microsoft.com/office/drawing/2014/main" id="{1A855B12-D209-47F9-9F5F-904AB26DD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103" y="371916"/>
            <a:ext cx="8513285" cy="54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352186" y="1583105"/>
            <a:ext cx="558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11666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212035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178823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2846107" y="3569371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2846108" y="2682630"/>
            <a:ext cx="16002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40264" y="1143001"/>
            <a:ext cx="4455736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546754" y="2040037"/>
            <a:ext cx="7386789" cy="3916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*Con chữ Y cỡ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2850969" y="3490191"/>
            <a:ext cx="16002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8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2752627" y="4259264"/>
            <a:ext cx="220037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7 ô li</a:t>
            </a: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2601799" y="4252913"/>
            <a:ext cx="190987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1828800" y="1143001"/>
            <a:ext cx="455453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187418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158092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68421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461908" y="2043113"/>
            <a:ext cx="6828934" cy="3631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 ô li ?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2671711" y="2794457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2617133" y="2638573"/>
            <a:ext cx="2286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</a:p>
        </p:txBody>
      </p:sp>
      <p:sp>
        <p:nvSpPr>
          <p:cNvPr id="21" name="Text Box 18"/>
          <p:cNvSpPr txBox="1"/>
          <p:nvPr/>
        </p:nvSpPr>
        <p:spPr>
          <a:xfrm>
            <a:off x="2601799" y="3464989"/>
            <a:ext cx="237414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</a:p>
        </p:txBody>
      </p:sp>
      <p:grpSp>
        <p:nvGrpSpPr>
          <p:cNvPr id="4107" name="Group 35"/>
          <p:cNvGrpSpPr/>
          <p:nvPr/>
        </p:nvGrpSpPr>
        <p:grpSpPr>
          <a:xfrm>
            <a:off x="7396230" y="914401"/>
            <a:ext cx="2960687" cy="5578475"/>
            <a:chOff x="5268913" y="914400"/>
            <a:chExt cx="2960687" cy="5578475"/>
          </a:xfrm>
        </p:grpSpPr>
        <p:grpSp>
          <p:nvGrpSpPr>
            <p:cNvPr id="4108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4117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8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9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4110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1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2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3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4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115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116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2737863" y="3377742"/>
            <a:ext cx="254794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2310006" y="1143001"/>
            <a:ext cx="391140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278914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5057515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2778550" y="2731414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2790055" y="2617313"/>
            <a:ext cx="201761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733778" y="4091039"/>
            <a:ext cx="285172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30" name="Group 24"/>
          <p:cNvGrpSpPr/>
          <p:nvPr/>
        </p:nvGrpSpPr>
        <p:grpSpPr>
          <a:xfrm>
            <a:off x="7905277" y="914401"/>
            <a:ext cx="2960687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659876" y="2042015"/>
            <a:ext cx="6846538" cy="3631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265</Words>
  <Application>Microsoft Office PowerPoint</Application>
  <PresentationFormat>Widescreen</PresentationFormat>
  <Paragraphs>48</Paragraphs>
  <Slides>13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Arial</vt:lpstr>
      <vt:lpstr>Arial-Rounded</vt:lpstr>
      <vt:lpstr>Calibri</vt:lpstr>
      <vt:lpstr>Calibri Light</vt:lpstr>
      <vt:lpstr>Times New Roman</vt:lpstr>
      <vt:lpstr>Wingdings</vt:lpstr>
      <vt:lpstr>华康少女文字W5(P)</vt:lpstr>
      <vt:lpstr>等线</vt:lpstr>
      <vt:lpstr>等线 Light</vt:lpstr>
      <vt:lpstr>包图主题2</vt:lpstr>
      <vt:lpstr>1_Office Theme</vt:lpstr>
      <vt:lpstr>Office 主题​​</vt:lpstr>
      <vt:lpstr>Office Theme</vt:lpstr>
      <vt:lpstr>1_Office 主题​​</vt:lpstr>
      <vt:lpstr>2_Office Theme</vt:lpstr>
      <vt:lpstr>3_Office Theme</vt:lpstr>
      <vt:lpstr>4_Office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PHUC-LE</cp:lastModifiedBy>
  <cp:revision>5</cp:revision>
  <dcterms:created xsi:type="dcterms:W3CDTF">2021-08-03T09:36:18Z</dcterms:created>
  <dcterms:modified xsi:type="dcterms:W3CDTF">2024-04-23T00:41:41Z</dcterms:modified>
</cp:coreProperties>
</file>