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64" y="-10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CFC4-E655-4807-9931-0DB175D427A7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HUONG%20TRINH%20MOI\GIAO%20AN%20PP\TIENG%20VIET\bai%2021-%2025\bai%2024\409_20200801043610_b24_ua_kn.mp4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HUONG%20TRINH%20MOI\GIAO%20AN%20PP\TIENG%20VIET\bai%2021-%2025\bai%2024\409_20200801043634_b24_ca-chua_kn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HUONG%20TRINH%20MOI\GIAO%20AN%20PP\TIENG%20VIET\bai%2021-%2025\bai%2024\409_20200801043728_b24_dua-le_kn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HUONG%20TRINH%20MOI\GIAO%20AN%20PP\TIENG%20VIET\bai%2021-%2025\bai%2024\409_20200731101152_b24_ua_kn.mp4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đẹp và chất lượng nhấ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630400" cy="8229600"/>
          </a:xfrm>
        </p:spPr>
      </p:pic>
      <p:sp>
        <p:nvSpPr>
          <p:cNvPr id="5" name="WordArt 30"/>
          <p:cNvSpPr>
            <a:spLocks noChangeArrowheads="1" noChangeShapeType="1" noTextEdit="1"/>
          </p:cNvSpPr>
          <p:nvPr/>
        </p:nvSpPr>
        <p:spPr bwMode="auto">
          <a:xfrm>
            <a:off x="2225040" y="2377440"/>
            <a:ext cx="9875520" cy="164592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51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Việt</a:t>
            </a:r>
            <a:endParaRPr lang="en-US" sz="51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365761"/>
            <a:ext cx="8900160" cy="1287086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TRƯỜNG TH ĐOÀN NGHIÊN</a:t>
            </a:r>
          </a:p>
          <a:p>
            <a:pPr algn="ctr">
              <a:lnSpc>
                <a:spcPct val="90000"/>
              </a:lnSpc>
              <a:spcBef>
                <a:spcPts val="1429"/>
              </a:spcBef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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8198" y="6896962"/>
            <a:ext cx="5541202" cy="602796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algn="ctr">
              <a:lnSpc>
                <a:spcPct val="90000"/>
              </a:lnSpc>
              <a:spcBef>
                <a:spcPts val="1429"/>
              </a:spcBef>
              <a:defRPr/>
            </a:pP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610099" y="4020574"/>
            <a:ext cx="5417766" cy="131179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186584" tIns="93292" rIns="186584" bIns="93292">
            <a:spAutoFit/>
          </a:bodyPr>
          <a:lstStyle/>
          <a:p>
            <a:pPr algn="ctr"/>
            <a:r>
              <a:rPr lang="en-US" sz="7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7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</a:t>
            </a:r>
          </a:p>
        </p:txBody>
      </p:sp>
      <p:pic>
        <p:nvPicPr>
          <p:cNvPr id="9" name="Picture 11" descr="peace_dove_olive_branch_hg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699" y="5077723"/>
            <a:ext cx="4273168" cy="150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2072641" y="1645920"/>
            <a:ext cx="11379218" cy="57013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09_20200801043610_b24_ua_k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17920" y="4008120"/>
            <a:ext cx="8046720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" y="2537460"/>
            <a:ext cx="4541520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291840" y="731520"/>
            <a:ext cx="8290560" cy="73152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5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5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1321" y="75438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31520" y="1645920"/>
            <a:ext cx="5364480" cy="73152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5700" b="1" i="1" dirty="0" err="1">
                <a:solidFill>
                  <a:srgbClr val="0000FF"/>
                </a:solidFill>
              </a:rPr>
              <a:t>Viết</a:t>
            </a:r>
            <a:r>
              <a:rPr lang="en-US" sz="5700" b="1" i="1" dirty="0">
                <a:solidFill>
                  <a:srgbClr val="0000FF"/>
                </a:solidFill>
              </a:rPr>
              <a:t> </a:t>
            </a:r>
            <a:r>
              <a:rPr lang="en-US" sz="5700" b="1" i="1" dirty="0" err="1">
                <a:solidFill>
                  <a:srgbClr val="0000FF"/>
                </a:solidFill>
              </a:rPr>
              <a:t>bảng</a:t>
            </a:r>
            <a:r>
              <a:rPr lang="en-US" sz="5700" b="1" i="1" dirty="0">
                <a:solidFill>
                  <a:srgbClr val="0000FF"/>
                </a:solidFill>
              </a:rPr>
              <a:t> con</a:t>
            </a:r>
            <a:r>
              <a:rPr lang="en-US" sz="5700" b="1" i="1" dirty="0"/>
              <a:t> </a:t>
            </a:r>
            <a:endParaRPr lang="vi-VN" sz="5700" b="1" i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6240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09_20200801043634_b24_ca-chua_k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5360" y="2286000"/>
            <a:ext cx="10972800" cy="27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291840" y="731520"/>
            <a:ext cx="8290560" cy="73152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5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5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1321" y="75438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31520" y="1645920"/>
            <a:ext cx="5364480" cy="73152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5700" b="1" i="1" dirty="0" err="1">
                <a:solidFill>
                  <a:srgbClr val="0000FF"/>
                </a:solidFill>
              </a:rPr>
              <a:t>Viết</a:t>
            </a:r>
            <a:r>
              <a:rPr lang="en-US" sz="5700" b="1" i="1" dirty="0">
                <a:solidFill>
                  <a:srgbClr val="0000FF"/>
                </a:solidFill>
              </a:rPr>
              <a:t> </a:t>
            </a:r>
            <a:r>
              <a:rPr lang="en-US" sz="5700" b="1" i="1" dirty="0" err="1">
                <a:solidFill>
                  <a:srgbClr val="0000FF"/>
                </a:solidFill>
              </a:rPr>
              <a:t>bảng</a:t>
            </a:r>
            <a:r>
              <a:rPr lang="en-US" sz="5700" b="1" i="1" dirty="0">
                <a:solidFill>
                  <a:srgbClr val="0000FF"/>
                </a:solidFill>
              </a:rPr>
              <a:t> con</a:t>
            </a:r>
            <a:r>
              <a:rPr lang="en-US" sz="5700" b="1" i="1" dirty="0"/>
              <a:t> </a:t>
            </a:r>
            <a:endParaRPr lang="vi-VN" sz="5700" b="1" i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240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09_20200801043728_b24_dua-le_k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16480" y="2011680"/>
            <a:ext cx="8778240" cy="28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291840" y="731520"/>
            <a:ext cx="8290560" cy="73152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5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5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1321" y="75438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31520" y="1645920"/>
            <a:ext cx="5364480" cy="73152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5700" b="1" i="1" dirty="0" err="1">
                <a:solidFill>
                  <a:srgbClr val="0000FF"/>
                </a:solidFill>
              </a:rPr>
              <a:t>Viết</a:t>
            </a:r>
            <a:r>
              <a:rPr lang="en-US" sz="5700" b="1" i="1" dirty="0">
                <a:solidFill>
                  <a:srgbClr val="0000FF"/>
                </a:solidFill>
              </a:rPr>
              <a:t> </a:t>
            </a:r>
            <a:r>
              <a:rPr lang="en-US" sz="5700" b="1" i="1" dirty="0" err="1">
                <a:solidFill>
                  <a:srgbClr val="0000FF"/>
                </a:solidFill>
              </a:rPr>
              <a:t>bảng</a:t>
            </a:r>
            <a:r>
              <a:rPr lang="en-US" sz="5700" b="1" i="1" dirty="0">
                <a:solidFill>
                  <a:srgbClr val="0000FF"/>
                </a:solidFill>
              </a:rPr>
              <a:t> con</a:t>
            </a:r>
            <a:r>
              <a:rPr lang="en-US" sz="5700" b="1" i="1" dirty="0"/>
              <a:t> </a:t>
            </a:r>
            <a:endParaRPr lang="vi-VN" sz="5700" b="1" i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240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061462" y="1569720"/>
            <a:ext cx="5826760" cy="1179196"/>
          </a:xfrm>
          <a:noFill/>
        </p:spPr>
        <p:txBody>
          <a:bodyPr>
            <a:normAutofit fontScale="90000"/>
          </a:bodyPr>
          <a:lstStyle/>
          <a:p>
            <a:r>
              <a:rPr lang="en-US" sz="7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7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7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3118486"/>
            <a:ext cx="13075920" cy="11937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en-US" sz="69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6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6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6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6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316480" y="1371600"/>
            <a:ext cx="9326880" cy="199453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51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51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endParaRPr lang="en-US" sz="5100" b="1" kern="10" dirty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88360" y="3663316"/>
            <a:ext cx="5746065" cy="276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pPr eaLnBrk="1" hangingPunct="1"/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eaLnBrk="1" hangingPunct="1"/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57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291840" y="731520"/>
            <a:ext cx="8290560" cy="73152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5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5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1321" y="75438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240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4023360" y="1234440"/>
            <a:ext cx="8046720" cy="105156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51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-45720" y="1097280"/>
            <a:ext cx="2804160" cy="164592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4300" b="1" dirty="0" err="1">
                <a:solidFill>
                  <a:srgbClr val="FF0000"/>
                </a:solidFill>
              </a:rPr>
              <a:t>Đọc</a:t>
            </a:r>
            <a:r>
              <a:rPr lang="en-US" sz="4300" dirty="0">
                <a:solidFill>
                  <a:srgbClr val="FF0000"/>
                </a:solidFill>
              </a:rPr>
              <a:t> </a:t>
            </a:r>
            <a:endParaRPr lang="vi-VN" sz="43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22002" t="57813" r="15137" b="37823"/>
          <a:stretch>
            <a:fillRect/>
          </a:stretch>
        </p:blipFill>
        <p:spPr bwMode="auto">
          <a:xfrm>
            <a:off x="-45720" y="2583180"/>
            <a:ext cx="14874240" cy="119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09702" y="4442460"/>
            <a:ext cx="4828539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thủ</a:t>
            </a:r>
            <a:r>
              <a:rPr lang="en-US" sz="77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đô</a:t>
            </a:r>
            <a:endParaRPr lang="en-US" sz="77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009382" y="4356736"/>
            <a:ext cx="4828539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lá</a:t>
            </a:r>
            <a:r>
              <a:rPr lang="en-US" sz="77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thư</a:t>
            </a:r>
            <a:endParaRPr lang="en-US" sz="77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90320" y="5947410"/>
            <a:ext cx="4828541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thìa</a:t>
            </a:r>
            <a:r>
              <a:rPr lang="en-US" sz="77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dĩa</a:t>
            </a:r>
            <a:endParaRPr lang="en-US" sz="77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412480" y="6019800"/>
            <a:ext cx="4828541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lá</a:t>
            </a:r>
            <a:r>
              <a:rPr lang="en-US" sz="77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tía</a:t>
            </a:r>
            <a:r>
              <a:rPr lang="en-US" sz="77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tô</a:t>
            </a:r>
            <a:endParaRPr lang="en-US" sz="77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008120" y="0"/>
            <a:ext cx="10241280" cy="65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01321" y="45720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657600" y="1051560"/>
            <a:ext cx="8046720" cy="105156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51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-45720" y="933450"/>
            <a:ext cx="2804160" cy="164592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4300" b="1" dirty="0" err="1">
                <a:solidFill>
                  <a:srgbClr val="FF0000"/>
                </a:solidFill>
              </a:rPr>
              <a:t>Đọc</a:t>
            </a:r>
            <a:r>
              <a:rPr lang="en-US" sz="4300" dirty="0">
                <a:solidFill>
                  <a:srgbClr val="FF0000"/>
                </a:solidFill>
              </a:rPr>
              <a:t> </a:t>
            </a:r>
            <a:endParaRPr lang="vi-VN" sz="43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12585" t="39101" r="7179" b="52042"/>
          <a:stretch>
            <a:fillRect/>
          </a:stretch>
        </p:blipFill>
        <p:spPr bwMode="auto">
          <a:xfrm>
            <a:off x="-43181" y="2899410"/>
            <a:ext cx="143383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01321" y="54864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cs typeface="Times New Roman" pitchFamily="18" charset="0"/>
              </a:rPr>
              <a:t>Tiếng</a:t>
            </a:r>
            <a:r>
              <a:rPr lang="en-US" sz="3400" b="1" u="sng" dirty="0">
                <a:cs typeface="Times New Roman" pitchFamily="18" charset="0"/>
              </a:rPr>
              <a:t> </a:t>
            </a:r>
            <a:r>
              <a:rPr lang="en-US" sz="3400" b="1" u="sng" dirty="0" err="1">
                <a:cs typeface="Times New Roman" pitchFamily="18" charset="0"/>
              </a:rPr>
              <a:t>Việt</a:t>
            </a:r>
            <a:r>
              <a:rPr lang="en-US" sz="3400" b="1" dirty="0"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240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1840" y="1005840"/>
            <a:ext cx="7691120" cy="23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1321" y="54864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2400" y="15240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 t="11111" b="62222"/>
          <a:stretch>
            <a:fillRect/>
          </a:stretch>
        </p:blipFill>
        <p:spPr bwMode="auto">
          <a:xfrm>
            <a:off x="27941" y="32386"/>
            <a:ext cx="14711680" cy="581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/>
          </p:cNvPicPr>
          <p:nvPr/>
        </p:nvPicPr>
        <p:blipFill>
          <a:blip r:embed="rId2"/>
          <a:srcRect l="24454" t="36665" r="21259" b="58888"/>
          <a:stretch>
            <a:fillRect/>
          </a:stretch>
        </p:blipFill>
        <p:spPr bwMode="auto">
          <a:xfrm>
            <a:off x="584201" y="6499860"/>
            <a:ext cx="13700760" cy="120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291840" y="731520"/>
            <a:ext cx="8290560" cy="73152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5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5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6240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1321" y="75438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" y="1554480"/>
            <a:ext cx="451104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91840" y="2621041"/>
            <a:ext cx="243840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ua</a:t>
            </a:r>
            <a:r>
              <a:rPr lang="en-US" sz="7700" b="1" dirty="0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16480" y="3891948"/>
            <a:ext cx="243840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>
                <a:solidFill>
                  <a:srgbClr val="0000FF"/>
                </a:solidFill>
                <a:latin typeface="Century Gothic" pitchFamily="34" charset="0"/>
                <a:cs typeface="Times New Roman" pitchFamily="18" charset="0"/>
              </a:rPr>
              <a:t>m</a:t>
            </a:r>
            <a:r>
              <a:rPr lang="en-US" sz="7700" b="1" dirty="0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91840" y="3891948"/>
            <a:ext cx="243840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ua</a:t>
            </a:r>
            <a:r>
              <a:rPr lang="en-US" sz="77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997440" y="2630838"/>
            <a:ext cx="243840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ưa</a:t>
            </a:r>
            <a:endParaRPr lang="en-US" sz="77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7942581" y="3931920"/>
            <a:ext cx="4754880" cy="1828800"/>
            <a:chOff x="384" y="1680"/>
            <a:chExt cx="1680" cy="960"/>
          </a:xfrm>
        </p:grpSpPr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7700" dirty="0">
                <a:latin typeface="Arial" charset="0"/>
              </a:endParaRPr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7700" dirty="0">
                <a:latin typeface="Arial" charset="0"/>
              </a:endParaRPr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0485120" y="3933858"/>
            <a:ext cx="243840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ưa</a:t>
            </a:r>
            <a:r>
              <a:rPr lang="en-US" sz="7700" b="1" dirty="0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354581" y="5019708"/>
            <a:ext cx="358648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0000FF"/>
                </a:solidFill>
                <a:latin typeface="Century Gothic" pitchFamily="34" charset="0"/>
                <a:cs typeface="Times New Roman" pitchFamily="18" charset="0"/>
              </a:rPr>
              <a:t>m</a:t>
            </a:r>
            <a:r>
              <a:rPr lang="en-US" sz="7700" b="1" dirty="0" err="1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úa</a:t>
            </a:r>
            <a:endParaRPr lang="en-US" sz="7700" b="1" dirty="0">
              <a:solidFill>
                <a:srgbClr val="FF33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856981" y="4754880"/>
            <a:ext cx="292608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0000FF"/>
                </a:solidFill>
                <a:latin typeface="Century Gothic" pitchFamily="34" charset="0"/>
                <a:cs typeface="Arial" charset="0"/>
              </a:rPr>
              <a:t>đ</a:t>
            </a:r>
            <a:r>
              <a:rPr lang="en-US" sz="7700" b="1" dirty="0" err="1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ưa</a:t>
            </a:r>
            <a:endParaRPr lang="en-US" sz="7700" b="1" dirty="0">
              <a:solidFill>
                <a:srgbClr val="FF3300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20" name="Picture 27"/>
          <p:cNvPicPr>
            <a:picLocks noChangeAspect="1"/>
          </p:cNvPicPr>
          <p:nvPr/>
        </p:nvPicPr>
        <p:blipFill>
          <a:blip r:embed="rId3"/>
          <a:srcRect l="20700" t="57800" r="12238" b="36642"/>
          <a:stretch>
            <a:fillRect/>
          </a:stretch>
        </p:blipFill>
        <p:spPr bwMode="auto">
          <a:xfrm>
            <a:off x="365760" y="6776630"/>
            <a:ext cx="14081760" cy="99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1" y="1371600"/>
            <a:ext cx="470916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89382" y="4345044"/>
            <a:ext cx="3365499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5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174480" y="4236031"/>
            <a:ext cx="28956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98982" y="7253551"/>
            <a:ext cx="2755899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5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endParaRPr lang="en-US" sz="5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204960" y="7271124"/>
            <a:ext cx="310896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5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5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/>
          <a:srcRect l="31935" t="62222" r="45712" b="24445"/>
          <a:stretch>
            <a:fillRect/>
          </a:stretch>
        </p:blipFill>
        <p:spPr bwMode="auto">
          <a:xfrm>
            <a:off x="8506461" y="2103120"/>
            <a:ext cx="3563618" cy="21031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3"/>
          <a:srcRect l="52930" t="62222" r="26312" b="24182"/>
          <a:stretch>
            <a:fillRect/>
          </a:stretch>
        </p:blipFill>
        <p:spPr bwMode="auto">
          <a:xfrm>
            <a:off x="1069341" y="5337811"/>
            <a:ext cx="4295139" cy="197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/>
          </p:cNvPicPr>
          <p:nvPr/>
        </p:nvPicPr>
        <p:blipFill>
          <a:blip r:embed="rId3"/>
          <a:srcRect l="14909" t="65807" r="65154" b="24419"/>
          <a:stretch>
            <a:fillRect/>
          </a:stretch>
        </p:blipFill>
        <p:spPr bwMode="auto">
          <a:xfrm>
            <a:off x="1346201" y="2286000"/>
            <a:ext cx="3286760" cy="201168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3"/>
          <a:srcRect l="71851" t="62305" r="3600" b="24445"/>
          <a:stretch>
            <a:fillRect/>
          </a:stretch>
        </p:blipFill>
        <p:spPr bwMode="auto">
          <a:xfrm>
            <a:off x="8442961" y="4937760"/>
            <a:ext cx="452628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3291840" y="731520"/>
            <a:ext cx="8290560" cy="73152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5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5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1321" y="75438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6240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048000" y="1325880"/>
            <a:ext cx="8046720" cy="105156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 LAO</a:t>
            </a:r>
            <a:endParaRPr lang="en-US" sz="5100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291840" y="731520"/>
            <a:ext cx="8290560" cy="73152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5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5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1321" y="75438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31520" y="1645920"/>
            <a:ext cx="5364480" cy="73152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5700" b="1" i="1" dirty="0" err="1">
                <a:solidFill>
                  <a:srgbClr val="0000FF"/>
                </a:solidFill>
              </a:rPr>
              <a:t>Viết</a:t>
            </a:r>
            <a:r>
              <a:rPr lang="en-US" sz="5700" b="1" i="1" dirty="0">
                <a:solidFill>
                  <a:srgbClr val="0000FF"/>
                </a:solidFill>
              </a:rPr>
              <a:t> </a:t>
            </a:r>
            <a:r>
              <a:rPr lang="en-US" sz="5700" b="1" i="1" dirty="0" err="1">
                <a:solidFill>
                  <a:srgbClr val="0000FF"/>
                </a:solidFill>
              </a:rPr>
              <a:t>bảng</a:t>
            </a:r>
            <a:r>
              <a:rPr lang="en-US" sz="5700" b="1" i="1" dirty="0">
                <a:solidFill>
                  <a:srgbClr val="0000FF"/>
                </a:solidFill>
              </a:rPr>
              <a:t> con</a:t>
            </a:r>
            <a:r>
              <a:rPr lang="en-US" sz="5700" b="1" i="1" dirty="0"/>
              <a:t> </a:t>
            </a:r>
            <a:endParaRPr lang="vi-VN" sz="5700" b="1" i="1" dirty="0"/>
          </a:p>
        </p:txBody>
      </p:sp>
      <p:pic>
        <p:nvPicPr>
          <p:cNvPr id="9" name="409_20200731101152_b24_ua_k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42560" y="4080511"/>
            <a:ext cx="8168640" cy="369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360" y="2663191"/>
            <a:ext cx="3535680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6240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257</Words>
  <Application>Microsoft Office PowerPoint</Application>
  <PresentationFormat>Custom</PresentationFormat>
  <Paragraphs>63</Paragraphs>
  <Slides>14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Củng cố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8</cp:revision>
  <dcterms:created xsi:type="dcterms:W3CDTF">2021-12-19T08:14:03Z</dcterms:created>
  <dcterms:modified xsi:type="dcterms:W3CDTF">2024-05-16T16:29:50Z</dcterms:modified>
</cp:coreProperties>
</file>