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7" r:id="rId2"/>
    <p:sldId id="296" r:id="rId3"/>
    <p:sldId id="348" r:id="rId4"/>
    <p:sldId id="433" r:id="rId5"/>
    <p:sldId id="422" r:id="rId6"/>
    <p:sldId id="351" r:id="rId7"/>
    <p:sldId id="423" r:id="rId8"/>
    <p:sldId id="405" r:id="rId9"/>
    <p:sldId id="396" r:id="rId10"/>
    <p:sldId id="424" r:id="rId11"/>
    <p:sldId id="420" r:id="rId12"/>
    <p:sldId id="425" r:id="rId13"/>
    <p:sldId id="426" r:id="rId14"/>
    <p:sldId id="427" r:id="rId15"/>
    <p:sldId id="429" r:id="rId16"/>
    <p:sldId id="431" r:id="rId17"/>
    <p:sldId id="401" r:id="rId18"/>
    <p:sldId id="406" r:id="rId19"/>
    <p:sldId id="391" r:id="rId20"/>
    <p:sldId id="294" r:id="rId21"/>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652463" indent="-195263" algn="l" rtl="0" fontAlgn="base">
      <a:spcBef>
        <a:spcPct val="0"/>
      </a:spcBef>
      <a:spcAft>
        <a:spcPct val="0"/>
      </a:spcAft>
      <a:defRPr kern="1200">
        <a:solidFill>
          <a:schemeClr val="tx1"/>
        </a:solidFill>
        <a:latin typeface="Calibri" pitchFamily="34" charset="0"/>
        <a:ea typeface="+mn-ea"/>
        <a:cs typeface="Arial" charset="0"/>
      </a:defRPr>
    </a:lvl2pPr>
    <a:lvl3pPr marL="1304925" indent="-390525" algn="l" rtl="0" fontAlgn="base">
      <a:spcBef>
        <a:spcPct val="0"/>
      </a:spcBef>
      <a:spcAft>
        <a:spcPct val="0"/>
      </a:spcAft>
      <a:defRPr kern="1200">
        <a:solidFill>
          <a:schemeClr val="tx1"/>
        </a:solidFill>
        <a:latin typeface="Calibri" pitchFamily="34" charset="0"/>
        <a:ea typeface="+mn-ea"/>
        <a:cs typeface="Arial" charset="0"/>
      </a:defRPr>
    </a:lvl3pPr>
    <a:lvl4pPr marL="1958975" indent="-587375" algn="l" rtl="0" fontAlgn="base">
      <a:spcBef>
        <a:spcPct val="0"/>
      </a:spcBef>
      <a:spcAft>
        <a:spcPct val="0"/>
      </a:spcAft>
      <a:defRPr kern="1200">
        <a:solidFill>
          <a:schemeClr val="tx1"/>
        </a:solidFill>
        <a:latin typeface="Calibri" pitchFamily="34" charset="0"/>
        <a:ea typeface="+mn-ea"/>
        <a:cs typeface="Arial" charset="0"/>
      </a:defRPr>
    </a:lvl4pPr>
    <a:lvl5pPr marL="2611438" indent="-782638"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33FF"/>
    <a:srgbClr val="FF33CC"/>
    <a:srgbClr val="0000FF"/>
    <a:srgbClr val="080808"/>
    <a:srgbClr val="FF0000"/>
    <a:srgbClr val="FFFF99"/>
    <a:srgbClr val="00FF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367" autoAdjust="0"/>
  </p:normalViewPr>
  <p:slideViewPr>
    <p:cSldViewPr>
      <p:cViewPr>
        <p:scale>
          <a:sx n="50" d="100"/>
          <a:sy n="50" d="100"/>
        </p:scale>
        <p:origin x="-1008"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pitchFamily="34" charset="0"/>
              </a:defRPr>
            </a:lvl1pPr>
          </a:lstStyle>
          <a:p>
            <a:pPr>
              <a:defRPr/>
            </a:pPr>
            <a:fld id="{1531A371-0FFB-47D5-9A2C-091CB4B3896B}" type="datetimeFigureOut">
              <a:rPr lang="en-US"/>
              <a:pPr>
                <a:defRPr/>
              </a:pPr>
              <a:t>5/16/2024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pitchFamily="34" charset="0"/>
              </a:defRPr>
            </a:lvl1pPr>
          </a:lstStyle>
          <a:p>
            <a:pPr>
              <a:defRPr/>
            </a:pPr>
            <a:fld id="{0BB7252F-FE0B-468E-BB92-9E6F35D0182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643D7E-BC2F-437A-ADB9-4CA97C2ADB77}" type="slidenum">
              <a:rPr lang="en-US" smtClean="0">
                <a:cs typeface="Arial" charset="0"/>
              </a:rPr>
              <a:pPr/>
              <a:t>13</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GB"/>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A818BB2-A26A-40EA-816D-15565BA7F66A}" type="datetimeFigureOut">
              <a:rPr lang="en-GB"/>
              <a:pPr>
                <a:defRPr/>
              </a:pPr>
              <a:t>16/05/2024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FF9993B-1F82-4438-A502-10A104CE72B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EBAE6BE-AC3D-4368-8EA4-93449E6ACE05}" type="datetimeFigureOut">
              <a:rPr lang="en-GB"/>
              <a:pPr>
                <a:defRPr/>
              </a:pPr>
              <a:t>16/05/2024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A39EE3-238F-4211-B403-230B953FD96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4B4B93D-840C-48F2-B22F-423178FDD484}" type="datetimeFigureOut">
              <a:rPr lang="en-GB"/>
              <a:pPr>
                <a:defRPr/>
              </a:pPr>
              <a:t>16/05/2024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F0ED020-13F6-423C-8C2F-554EA39D379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7DBB0D5-1806-42FC-AE98-1E12169BA2E7}" type="datetimeFigureOut">
              <a:rPr lang="en-GB"/>
              <a:pPr>
                <a:defRPr/>
              </a:pPr>
              <a:t>16/05/2024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A732ED5-FD1A-4633-861A-A4AC422B9EA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GB"/>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4C6716-E258-4C73-BBBB-354E37FA4D8A}" type="datetimeFigureOut">
              <a:rPr lang="en-GB"/>
              <a:pPr>
                <a:defRPr/>
              </a:pPr>
              <a:t>16/05/2024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29D5B3C-DC67-4CFA-8F71-8075E5DB2EB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52462C4-096D-4E4C-B67A-E47B77B5C68E}" type="datetimeFigureOut">
              <a:rPr lang="en-GB"/>
              <a:pPr>
                <a:defRPr/>
              </a:pPr>
              <a:t>16/05/2024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8E646AD-CC85-472F-808C-65ED2A3FDB7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D1B6E18-12E1-44DB-A169-06445202C52C}" type="datetimeFigureOut">
              <a:rPr lang="en-GB"/>
              <a:pPr>
                <a:defRPr/>
              </a:pPr>
              <a:t>16/05/2024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39F4FD7-FE4C-4BEC-9805-B789471CC40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F952D03-A4AE-4A85-855C-A4435C29784C}" type="datetimeFigureOut">
              <a:rPr lang="en-GB"/>
              <a:pPr>
                <a:defRPr/>
              </a:pPr>
              <a:t>16/05/2024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D783489-5527-4D9F-90DE-E5D4B104FC8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608250-C1D4-4693-883A-0ED6F3310057}" type="datetimeFigureOut">
              <a:rPr lang="en-GB"/>
              <a:pPr>
                <a:defRPr/>
              </a:pPr>
              <a:t>16/05/2024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9BF46DE-5EAC-42EF-953F-D350D962DAC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GB"/>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80C1EA-CE23-4644-926E-4429585520A3}" type="datetimeFigureOut">
              <a:rPr lang="en-GB"/>
              <a:pPr>
                <a:defRPr/>
              </a:pPr>
              <a:t>16/05/2024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C7EBB7A-DBA0-4FE3-B821-832B03FA9DA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GB"/>
          </a:p>
        </p:txBody>
      </p:sp>
      <p:sp>
        <p:nvSpPr>
          <p:cNvPr id="3" name="Picture Placeholder 2"/>
          <p:cNvSpPr>
            <a:spLocks noGrp="1"/>
          </p:cNvSpPr>
          <p:nvPr>
            <p:ph type="pic" idx="1"/>
          </p:nvPr>
        </p:nvSpPr>
        <p:spPr>
          <a:xfrm>
            <a:off x="2867661" y="735330"/>
            <a:ext cx="8778240" cy="4937760"/>
          </a:xfrm>
        </p:spPr>
        <p:txBody>
          <a:bodyPr rtlCol="0">
            <a:normAutofit/>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GB" noProof="0" smtClean="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6EF6DC-F767-461C-ADAA-3865D34AA98C}" type="datetimeFigureOut">
              <a:rPr lang="en-GB"/>
              <a:pPr>
                <a:defRPr/>
              </a:pPr>
              <a:t>16/05/2024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EBDC97D-C3B1-4C04-9749-AC1AD9C3861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1838" y="330200"/>
            <a:ext cx="13166725" cy="1371600"/>
          </a:xfrm>
          <a:prstGeom prst="rect">
            <a:avLst/>
          </a:prstGeom>
          <a:noFill/>
          <a:ln w="9525">
            <a:noFill/>
            <a:miter lim="800000"/>
            <a:headEnd/>
            <a:tailEnd/>
          </a:ln>
        </p:spPr>
        <p:txBody>
          <a:bodyPr vert="horz" wrap="square" lIns="130622" tIns="65311" rIns="130622" bIns="65311"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731838" y="1920875"/>
            <a:ext cx="13166725" cy="5430838"/>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731838" y="7627938"/>
            <a:ext cx="3413125" cy="438150"/>
          </a:xfrm>
          <a:prstGeom prst="rect">
            <a:avLst/>
          </a:prstGeom>
        </p:spPr>
        <p:txBody>
          <a:bodyPr vert="horz" lIns="130622" tIns="65311" rIns="130622" bIns="65311"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0330A90A-8228-4B6B-8D45-338D69C8D260}" type="datetimeFigureOut">
              <a:rPr lang="en-GB"/>
              <a:pPr>
                <a:defRPr/>
              </a:pPr>
              <a:t>16/05/2024</a:t>
            </a:fld>
            <a:endParaRPr lang="en-GB"/>
          </a:p>
        </p:txBody>
      </p:sp>
      <p:sp>
        <p:nvSpPr>
          <p:cNvPr id="5" name="Footer Placeholder 4"/>
          <p:cNvSpPr>
            <a:spLocks noGrp="1"/>
          </p:cNvSpPr>
          <p:nvPr>
            <p:ph type="ftr" sz="quarter" idx="3"/>
          </p:nvPr>
        </p:nvSpPr>
        <p:spPr>
          <a:xfrm>
            <a:off x="4999038" y="7627938"/>
            <a:ext cx="4632325" cy="438150"/>
          </a:xfrm>
          <a:prstGeom prst="rect">
            <a:avLst/>
          </a:prstGeom>
        </p:spPr>
        <p:txBody>
          <a:bodyPr vert="horz" lIns="130622" tIns="65311" rIns="130622" bIns="65311"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10485438" y="7627938"/>
            <a:ext cx="3413125" cy="438150"/>
          </a:xfrm>
          <a:prstGeom prst="rect">
            <a:avLst/>
          </a:prstGeom>
        </p:spPr>
        <p:txBody>
          <a:bodyPr vert="horz" lIns="130622" tIns="65311" rIns="130622" bIns="65311"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E9E1FA9C-5EAD-4529-B4F6-77A81B80485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300" kern="1200">
          <a:solidFill>
            <a:schemeClr val="tx1"/>
          </a:solidFill>
          <a:latin typeface="+mj-lt"/>
          <a:ea typeface="+mj-ea"/>
          <a:cs typeface="+mj-cs"/>
        </a:defRPr>
      </a:lvl1pPr>
      <a:lvl2pPr algn="ctr" rtl="0" eaLnBrk="0" fontAlgn="base" hangingPunct="0">
        <a:spcBef>
          <a:spcPct val="0"/>
        </a:spcBef>
        <a:spcAft>
          <a:spcPct val="0"/>
        </a:spcAft>
        <a:defRPr sz="6300">
          <a:solidFill>
            <a:schemeClr val="tx1"/>
          </a:solidFill>
          <a:latin typeface="Calibri" pitchFamily="34" charset="0"/>
        </a:defRPr>
      </a:lvl2pPr>
      <a:lvl3pPr algn="ctr" rtl="0" eaLnBrk="0" fontAlgn="base" hangingPunct="0">
        <a:spcBef>
          <a:spcPct val="0"/>
        </a:spcBef>
        <a:spcAft>
          <a:spcPct val="0"/>
        </a:spcAft>
        <a:defRPr sz="6300">
          <a:solidFill>
            <a:schemeClr val="tx1"/>
          </a:solidFill>
          <a:latin typeface="Calibri" pitchFamily="34" charset="0"/>
        </a:defRPr>
      </a:lvl3pPr>
      <a:lvl4pPr algn="ctr" rtl="0" eaLnBrk="0" fontAlgn="base" hangingPunct="0">
        <a:spcBef>
          <a:spcPct val="0"/>
        </a:spcBef>
        <a:spcAft>
          <a:spcPct val="0"/>
        </a:spcAft>
        <a:defRPr sz="6300">
          <a:solidFill>
            <a:schemeClr val="tx1"/>
          </a:solidFill>
          <a:latin typeface="Calibri" pitchFamily="34" charset="0"/>
        </a:defRPr>
      </a:lvl4pPr>
      <a:lvl5pPr algn="ctr" rtl="0" eaLnBrk="0" fontAlgn="base" hangingPunct="0">
        <a:spcBef>
          <a:spcPct val="0"/>
        </a:spcBef>
        <a:spcAft>
          <a:spcPct val="0"/>
        </a:spcAft>
        <a:defRPr sz="6300">
          <a:solidFill>
            <a:schemeClr val="tx1"/>
          </a:solidFill>
          <a:latin typeface="Calibri" pitchFamily="34" charset="0"/>
        </a:defRPr>
      </a:lvl5pPr>
      <a:lvl6pPr marL="653110" algn="ctr" rtl="0" fontAlgn="base">
        <a:spcBef>
          <a:spcPct val="0"/>
        </a:spcBef>
        <a:spcAft>
          <a:spcPct val="0"/>
        </a:spcAft>
        <a:defRPr sz="6300">
          <a:solidFill>
            <a:schemeClr val="tx1"/>
          </a:solidFill>
          <a:latin typeface="Calibri" pitchFamily="34" charset="0"/>
        </a:defRPr>
      </a:lvl6pPr>
      <a:lvl7pPr marL="1306220" algn="ctr" rtl="0" fontAlgn="base">
        <a:spcBef>
          <a:spcPct val="0"/>
        </a:spcBef>
        <a:spcAft>
          <a:spcPct val="0"/>
        </a:spcAft>
        <a:defRPr sz="6300">
          <a:solidFill>
            <a:schemeClr val="tx1"/>
          </a:solidFill>
          <a:latin typeface="Calibri" pitchFamily="34" charset="0"/>
        </a:defRPr>
      </a:lvl7pPr>
      <a:lvl8pPr marL="1959331" algn="ctr" rtl="0" fontAlgn="base">
        <a:spcBef>
          <a:spcPct val="0"/>
        </a:spcBef>
        <a:spcAft>
          <a:spcPct val="0"/>
        </a:spcAft>
        <a:defRPr sz="6300">
          <a:solidFill>
            <a:schemeClr val="tx1"/>
          </a:solidFill>
          <a:latin typeface="Calibri" pitchFamily="34" charset="0"/>
        </a:defRPr>
      </a:lvl8pPr>
      <a:lvl9pPr marL="2612441" algn="ctr" rtl="0" fontAlgn="base">
        <a:spcBef>
          <a:spcPct val="0"/>
        </a:spcBef>
        <a:spcAft>
          <a:spcPct val="0"/>
        </a:spcAft>
        <a:defRPr sz="6300">
          <a:solidFill>
            <a:schemeClr val="tx1"/>
          </a:solidFill>
          <a:latin typeface="Calibri" pitchFamily="34" charset="0"/>
        </a:defRPr>
      </a:lvl9pPr>
    </p:titleStyle>
    <p:bodyStyle>
      <a:lvl1pPr marL="488950" indent="-488950" algn="l" rtl="0" eaLnBrk="0" fontAlgn="base" hangingPunct="0">
        <a:spcBef>
          <a:spcPct val="20000"/>
        </a:spcBef>
        <a:spcAft>
          <a:spcPct val="0"/>
        </a:spcAft>
        <a:buFont typeface="Arial" charset="0"/>
        <a:buChar char="•"/>
        <a:defRPr sz="4600" kern="1200">
          <a:solidFill>
            <a:schemeClr val="tx1"/>
          </a:solidFill>
          <a:latin typeface="+mn-lt"/>
          <a:ea typeface="+mn-ea"/>
          <a:cs typeface="+mn-cs"/>
        </a:defRPr>
      </a:lvl1pPr>
      <a:lvl2pPr marL="1060450" indent="-407988"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31950" indent="-325438"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84413" indent="-325438"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4pPr>
      <a:lvl5pPr marL="2938463" indent="-325438"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Nguyen%20Cong%20Sy/S02.WAV" TargetMode="External"/><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ACER\Downloads\Y&#7870;N%202_quehuongtuoidep.wm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Buombay"/>
          <p:cNvPicPr>
            <a:picLocks noChangeAspect="1" noChangeArrowheads="1" noCrop="1"/>
          </p:cNvPicPr>
          <p:nvPr/>
        </p:nvPicPr>
        <p:blipFill>
          <a:blip r:embed="rId2"/>
          <a:srcRect/>
          <a:stretch>
            <a:fillRect/>
          </a:stretch>
        </p:blipFill>
        <p:spPr bwMode="auto">
          <a:xfrm>
            <a:off x="0" y="7010400"/>
            <a:ext cx="14020800" cy="960438"/>
          </a:xfrm>
          <a:prstGeom prst="rect">
            <a:avLst/>
          </a:prstGeom>
          <a:noFill/>
          <a:ln w="9525">
            <a:noFill/>
            <a:miter lim="800000"/>
            <a:headEnd/>
            <a:tailEnd/>
          </a:ln>
        </p:spPr>
      </p:pic>
      <p:grpSp>
        <p:nvGrpSpPr>
          <p:cNvPr id="2051" name="Group 5"/>
          <p:cNvGrpSpPr>
            <a:grpSpLocks/>
          </p:cNvGrpSpPr>
          <p:nvPr/>
        </p:nvGrpSpPr>
        <p:grpSpPr bwMode="auto">
          <a:xfrm>
            <a:off x="50800" y="139700"/>
            <a:ext cx="14528800" cy="8004175"/>
            <a:chOff x="20" y="73"/>
            <a:chExt cx="5720" cy="4202"/>
          </a:xfrm>
        </p:grpSpPr>
        <p:sp>
          <p:nvSpPr>
            <p:cNvPr id="2063" name="Freeform 6"/>
            <p:cNvSpPr>
              <a:spLocks/>
            </p:cNvSpPr>
            <p:nvPr/>
          </p:nvSpPr>
          <p:spPr bwMode="auto">
            <a:xfrm>
              <a:off x="802" y="3316"/>
              <a:ext cx="10" cy="6"/>
            </a:xfrm>
            <a:custGeom>
              <a:avLst/>
              <a:gdLst>
                <a:gd name="T0" fmla="*/ 10 w 10"/>
                <a:gd name="T1" fmla="*/ 6 h 6"/>
                <a:gd name="T2" fmla="*/ 0 w 10"/>
                <a:gd name="T3" fmla="*/ 6 h 6"/>
                <a:gd name="T4" fmla="*/ 10 w 10"/>
                <a:gd name="T5" fmla="*/ 0 h 6"/>
                <a:gd name="T6" fmla="*/ 10 w 10"/>
                <a:gd name="T7" fmla="*/ 0 h 6"/>
                <a:gd name="T8" fmla="*/ 1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0" y="6"/>
                  </a:lnTo>
                  <a:lnTo>
                    <a:pt x="1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064" name="Freeform 7"/>
            <p:cNvSpPr>
              <a:spLocks/>
            </p:cNvSpPr>
            <p:nvPr/>
          </p:nvSpPr>
          <p:spPr bwMode="auto">
            <a:xfrm>
              <a:off x="980" y="3457"/>
              <a:ext cx="1" cy="6"/>
            </a:xfrm>
            <a:custGeom>
              <a:avLst/>
              <a:gdLst>
                <a:gd name="T0" fmla="*/ 0 w 1"/>
                <a:gd name="T1" fmla="*/ 0 h 6"/>
                <a:gd name="T2" fmla="*/ 0 w 1"/>
                <a:gd name="T3" fmla="*/ 0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65" name="Freeform 8"/>
            <p:cNvSpPr>
              <a:spLocks/>
            </p:cNvSpPr>
            <p:nvPr/>
          </p:nvSpPr>
          <p:spPr bwMode="auto">
            <a:xfrm>
              <a:off x="772" y="3322"/>
              <a:ext cx="208" cy="141"/>
            </a:xfrm>
            <a:custGeom>
              <a:avLst/>
              <a:gdLst>
                <a:gd name="T0" fmla="*/ 0 w 208"/>
                <a:gd name="T1" fmla="*/ 0 h 141"/>
                <a:gd name="T2" fmla="*/ 10 w 208"/>
                <a:gd name="T3" fmla="*/ 0 h 141"/>
                <a:gd name="T4" fmla="*/ 20 w 208"/>
                <a:gd name="T5" fmla="*/ 5 h 141"/>
                <a:gd name="T6" fmla="*/ 30 w 208"/>
                <a:gd name="T7" fmla="*/ 11 h 141"/>
                <a:gd name="T8" fmla="*/ 49 w 208"/>
                <a:gd name="T9" fmla="*/ 22 h 141"/>
                <a:gd name="T10" fmla="*/ 59 w 208"/>
                <a:gd name="T11" fmla="*/ 28 h 141"/>
                <a:gd name="T12" fmla="*/ 69 w 208"/>
                <a:gd name="T13" fmla="*/ 39 h 141"/>
                <a:gd name="T14" fmla="*/ 89 w 208"/>
                <a:gd name="T15" fmla="*/ 51 h 141"/>
                <a:gd name="T16" fmla="*/ 99 w 208"/>
                <a:gd name="T17" fmla="*/ 56 h 141"/>
                <a:gd name="T18" fmla="*/ 119 w 208"/>
                <a:gd name="T19" fmla="*/ 67 h 141"/>
                <a:gd name="T20" fmla="*/ 139 w 208"/>
                <a:gd name="T21" fmla="*/ 79 h 141"/>
                <a:gd name="T22" fmla="*/ 148 w 208"/>
                <a:gd name="T23" fmla="*/ 90 h 141"/>
                <a:gd name="T24" fmla="*/ 158 w 208"/>
                <a:gd name="T25" fmla="*/ 101 h 141"/>
                <a:gd name="T26" fmla="*/ 178 w 208"/>
                <a:gd name="T27" fmla="*/ 107 h 141"/>
                <a:gd name="T28" fmla="*/ 188 w 208"/>
                <a:gd name="T29" fmla="*/ 118 h 141"/>
                <a:gd name="T30" fmla="*/ 198 w 208"/>
                <a:gd name="T31" fmla="*/ 129 h 141"/>
                <a:gd name="T32" fmla="*/ 208 w 208"/>
                <a:gd name="T33" fmla="*/ 135 h 141"/>
                <a:gd name="T34" fmla="*/ 208 w 208"/>
                <a:gd name="T35" fmla="*/ 141 h 141"/>
                <a:gd name="T36" fmla="*/ 198 w 208"/>
                <a:gd name="T37" fmla="*/ 129 h 141"/>
                <a:gd name="T38" fmla="*/ 188 w 208"/>
                <a:gd name="T39" fmla="*/ 124 h 141"/>
                <a:gd name="T40" fmla="*/ 168 w 208"/>
                <a:gd name="T41" fmla="*/ 113 h 141"/>
                <a:gd name="T42" fmla="*/ 158 w 208"/>
                <a:gd name="T43" fmla="*/ 107 h 141"/>
                <a:gd name="T44" fmla="*/ 148 w 208"/>
                <a:gd name="T45" fmla="*/ 96 h 141"/>
                <a:gd name="T46" fmla="*/ 129 w 208"/>
                <a:gd name="T47" fmla="*/ 84 h 141"/>
                <a:gd name="T48" fmla="*/ 119 w 208"/>
                <a:gd name="T49" fmla="*/ 73 h 141"/>
                <a:gd name="T50" fmla="*/ 99 w 208"/>
                <a:gd name="T51" fmla="*/ 62 h 141"/>
                <a:gd name="T52" fmla="*/ 89 w 208"/>
                <a:gd name="T53" fmla="*/ 56 h 141"/>
                <a:gd name="T54" fmla="*/ 69 w 208"/>
                <a:gd name="T55" fmla="*/ 45 h 141"/>
                <a:gd name="T56" fmla="*/ 49 w 208"/>
                <a:gd name="T57" fmla="*/ 34 h 141"/>
                <a:gd name="T58" fmla="*/ 40 w 208"/>
                <a:gd name="T59" fmla="*/ 28 h 141"/>
                <a:gd name="T60" fmla="*/ 30 w 208"/>
                <a:gd name="T61" fmla="*/ 17 h 141"/>
                <a:gd name="T62" fmla="*/ 20 w 208"/>
                <a:gd name="T63" fmla="*/ 11 h 141"/>
                <a:gd name="T64" fmla="*/ 10 w 208"/>
                <a:gd name="T65" fmla="*/ 11 h 141"/>
                <a:gd name="T66" fmla="*/ 0 w 208"/>
                <a:gd name="T67" fmla="*/ 5 h 141"/>
                <a:gd name="T68" fmla="*/ 0 w 208"/>
                <a:gd name="T69" fmla="*/ 0 h 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8"/>
                <a:gd name="T106" fmla="*/ 0 h 141"/>
                <a:gd name="T107" fmla="*/ 208 w 208"/>
                <a:gd name="T108" fmla="*/ 141 h 1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8" h="141">
                  <a:moveTo>
                    <a:pt x="0" y="0"/>
                  </a:moveTo>
                  <a:lnTo>
                    <a:pt x="10" y="0"/>
                  </a:lnTo>
                  <a:lnTo>
                    <a:pt x="20" y="5"/>
                  </a:lnTo>
                  <a:lnTo>
                    <a:pt x="30" y="11"/>
                  </a:lnTo>
                  <a:lnTo>
                    <a:pt x="49" y="22"/>
                  </a:lnTo>
                  <a:lnTo>
                    <a:pt x="59" y="28"/>
                  </a:lnTo>
                  <a:lnTo>
                    <a:pt x="69" y="39"/>
                  </a:lnTo>
                  <a:lnTo>
                    <a:pt x="89" y="51"/>
                  </a:lnTo>
                  <a:lnTo>
                    <a:pt x="99" y="56"/>
                  </a:lnTo>
                  <a:lnTo>
                    <a:pt x="119" y="67"/>
                  </a:lnTo>
                  <a:lnTo>
                    <a:pt x="139" y="79"/>
                  </a:lnTo>
                  <a:lnTo>
                    <a:pt x="148" y="90"/>
                  </a:lnTo>
                  <a:lnTo>
                    <a:pt x="158" y="101"/>
                  </a:lnTo>
                  <a:lnTo>
                    <a:pt x="178" y="107"/>
                  </a:lnTo>
                  <a:lnTo>
                    <a:pt x="188" y="118"/>
                  </a:lnTo>
                  <a:lnTo>
                    <a:pt x="198" y="129"/>
                  </a:lnTo>
                  <a:lnTo>
                    <a:pt x="208" y="135"/>
                  </a:lnTo>
                  <a:lnTo>
                    <a:pt x="208" y="141"/>
                  </a:lnTo>
                  <a:lnTo>
                    <a:pt x="198" y="129"/>
                  </a:lnTo>
                  <a:lnTo>
                    <a:pt x="188" y="124"/>
                  </a:lnTo>
                  <a:lnTo>
                    <a:pt x="168" y="113"/>
                  </a:lnTo>
                  <a:lnTo>
                    <a:pt x="158" y="107"/>
                  </a:lnTo>
                  <a:lnTo>
                    <a:pt x="148" y="96"/>
                  </a:lnTo>
                  <a:lnTo>
                    <a:pt x="129" y="84"/>
                  </a:lnTo>
                  <a:lnTo>
                    <a:pt x="119" y="73"/>
                  </a:lnTo>
                  <a:lnTo>
                    <a:pt x="99" y="62"/>
                  </a:lnTo>
                  <a:lnTo>
                    <a:pt x="89" y="56"/>
                  </a:lnTo>
                  <a:lnTo>
                    <a:pt x="69" y="45"/>
                  </a:lnTo>
                  <a:lnTo>
                    <a:pt x="49" y="34"/>
                  </a:lnTo>
                  <a:lnTo>
                    <a:pt x="40" y="28"/>
                  </a:lnTo>
                  <a:lnTo>
                    <a:pt x="30" y="17"/>
                  </a:lnTo>
                  <a:lnTo>
                    <a:pt x="20" y="11"/>
                  </a:lnTo>
                  <a:lnTo>
                    <a:pt x="10" y="11"/>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66" name="Freeform 9"/>
            <p:cNvSpPr>
              <a:spLocks/>
            </p:cNvSpPr>
            <p:nvPr/>
          </p:nvSpPr>
          <p:spPr bwMode="auto">
            <a:xfrm>
              <a:off x="772" y="3322"/>
              <a:ext cx="1" cy="5"/>
            </a:xfrm>
            <a:custGeom>
              <a:avLst/>
              <a:gdLst>
                <a:gd name="T0" fmla="*/ 0 w 1"/>
                <a:gd name="T1" fmla="*/ 5 h 5"/>
                <a:gd name="T2" fmla="*/ 0 w 1"/>
                <a:gd name="T3" fmla="*/ 5 h 5"/>
                <a:gd name="T4" fmla="*/ 0 w 1"/>
                <a:gd name="T5" fmla="*/ 0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067" name="Freeform 10"/>
            <p:cNvSpPr>
              <a:spLocks/>
            </p:cNvSpPr>
            <p:nvPr/>
          </p:nvSpPr>
          <p:spPr bwMode="auto">
            <a:xfrm>
              <a:off x="1029" y="3508"/>
              <a:ext cx="10" cy="11"/>
            </a:xfrm>
            <a:custGeom>
              <a:avLst/>
              <a:gdLst>
                <a:gd name="T0" fmla="*/ 10 w 10"/>
                <a:gd name="T1" fmla="*/ 0 h 11"/>
                <a:gd name="T2" fmla="*/ 10 w 10"/>
                <a:gd name="T3" fmla="*/ 6 h 11"/>
                <a:gd name="T4" fmla="*/ 10 w 10"/>
                <a:gd name="T5" fmla="*/ 6 h 11"/>
                <a:gd name="T6" fmla="*/ 10 w 10"/>
                <a:gd name="T7" fmla="*/ 11 h 11"/>
                <a:gd name="T8" fmla="*/ 0 w 10"/>
                <a:gd name="T9" fmla="*/ 11 h 11"/>
                <a:gd name="T10" fmla="*/ 1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10" y="0"/>
                  </a:moveTo>
                  <a:lnTo>
                    <a:pt x="10" y="6"/>
                  </a:lnTo>
                  <a:lnTo>
                    <a:pt x="10" y="11"/>
                  </a:lnTo>
                  <a:lnTo>
                    <a:pt x="0" y="11"/>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68" name="Freeform 11"/>
            <p:cNvSpPr>
              <a:spLocks/>
            </p:cNvSpPr>
            <p:nvPr/>
          </p:nvSpPr>
          <p:spPr bwMode="auto">
            <a:xfrm>
              <a:off x="901" y="3412"/>
              <a:ext cx="138" cy="107"/>
            </a:xfrm>
            <a:custGeom>
              <a:avLst/>
              <a:gdLst>
                <a:gd name="T0" fmla="*/ 0 w 138"/>
                <a:gd name="T1" fmla="*/ 0 h 107"/>
                <a:gd name="T2" fmla="*/ 10 w 138"/>
                <a:gd name="T3" fmla="*/ 6 h 107"/>
                <a:gd name="T4" fmla="*/ 19 w 138"/>
                <a:gd name="T5" fmla="*/ 11 h 107"/>
                <a:gd name="T6" fmla="*/ 19 w 138"/>
                <a:gd name="T7" fmla="*/ 17 h 107"/>
                <a:gd name="T8" fmla="*/ 29 w 138"/>
                <a:gd name="T9" fmla="*/ 23 h 107"/>
                <a:gd name="T10" fmla="*/ 39 w 138"/>
                <a:gd name="T11" fmla="*/ 28 h 107"/>
                <a:gd name="T12" fmla="*/ 49 w 138"/>
                <a:gd name="T13" fmla="*/ 34 h 107"/>
                <a:gd name="T14" fmla="*/ 59 w 138"/>
                <a:gd name="T15" fmla="*/ 39 h 107"/>
                <a:gd name="T16" fmla="*/ 59 w 138"/>
                <a:gd name="T17" fmla="*/ 45 h 107"/>
                <a:gd name="T18" fmla="*/ 69 w 138"/>
                <a:gd name="T19" fmla="*/ 51 h 107"/>
                <a:gd name="T20" fmla="*/ 79 w 138"/>
                <a:gd name="T21" fmla="*/ 56 h 107"/>
                <a:gd name="T22" fmla="*/ 89 w 138"/>
                <a:gd name="T23" fmla="*/ 62 h 107"/>
                <a:gd name="T24" fmla="*/ 99 w 138"/>
                <a:gd name="T25" fmla="*/ 73 h 107"/>
                <a:gd name="T26" fmla="*/ 108 w 138"/>
                <a:gd name="T27" fmla="*/ 79 h 107"/>
                <a:gd name="T28" fmla="*/ 118 w 138"/>
                <a:gd name="T29" fmla="*/ 85 h 107"/>
                <a:gd name="T30" fmla="*/ 128 w 138"/>
                <a:gd name="T31" fmla="*/ 90 h 107"/>
                <a:gd name="T32" fmla="*/ 138 w 138"/>
                <a:gd name="T33" fmla="*/ 96 h 107"/>
                <a:gd name="T34" fmla="*/ 128 w 138"/>
                <a:gd name="T35" fmla="*/ 107 h 107"/>
                <a:gd name="T36" fmla="*/ 118 w 138"/>
                <a:gd name="T37" fmla="*/ 96 h 107"/>
                <a:gd name="T38" fmla="*/ 108 w 138"/>
                <a:gd name="T39" fmla="*/ 90 h 107"/>
                <a:gd name="T40" fmla="*/ 99 w 138"/>
                <a:gd name="T41" fmla="*/ 85 h 107"/>
                <a:gd name="T42" fmla="*/ 89 w 138"/>
                <a:gd name="T43" fmla="*/ 79 h 107"/>
                <a:gd name="T44" fmla="*/ 89 w 138"/>
                <a:gd name="T45" fmla="*/ 68 h 107"/>
                <a:gd name="T46" fmla="*/ 79 w 138"/>
                <a:gd name="T47" fmla="*/ 62 h 107"/>
                <a:gd name="T48" fmla="*/ 69 w 138"/>
                <a:gd name="T49" fmla="*/ 56 h 107"/>
                <a:gd name="T50" fmla="*/ 59 w 138"/>
                <a:gd name="T51" fmla="*/ 51 h 107"/>
                <a:gd name="T52" fmla="*/ 49 w 138"/>
                <a:gd name="T53" fmla="*/ 45 h 107"/>
                <a:gd name="T54" fmla="*/ 39 w 138"/>
                <a:gd name="T55" fmla="*/ 39 h 107"/>
                <a:gd name="T56" fmla="*/ 39 w 138"/>
                <a:gd name="T57" fmla="*/ 28 h 107"/>
                <a:gd name="T58" fmla="*/ 29 w 138"/>
                <a:gd name="T59" fmla="*/ 28 h 107"/>
                <a:gd name="T60" fmla="*/ 19 w 138"/>
                <a:gd name="T61" fmla="*/ 23 h 107"/>
                <a:gd name="T62" fmla="*/ 10 w 138"/>
                <a:gd name="T63" fmla="*/ 17 h 107"/>
                <a:gd name="T64" fmla="*/ 10 w 138"/>
                <a:gd name="T65" fmla="*/ 11 h 107"/>
                <a:gd name="T66" fmla="*/ 0 w 138"/>
                <a:gd name="T67" fmla="*/ 6 h 107"/>
                <a:gd name="T68" fmla="*/ 0 w 138"/>
                <a:gd name="T69" fmla="*/ 0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107"/>
                <a:gd name="T107" fmla="*/ 138 w 138"/>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107">
                  <a:moveTo>
                    <a:pt x="0" y="0"/>
                  </a:moveTo>
                  <a:lnTo>
                    <a:pt x="10" y="6"/>
                  </a:lnTo>
                  <a:lnTo>
                    <a:pt x="19" y="11"/>
                  </a:lnTo>
                  <a:lnTo>
                    <a:pt x="19" y="17"/>
                  </a:lnTo>
                  <a:lnTo>
                    <a:pt x="29" y="23"/>
                  </a:lnTo>
                  <a:lnTo>
                    <a:pt x="39" y="28"/>
                  </a:lnTo>
                  <a:lnTo>
                    <a:pt x="49" y="34"/>
                  </a:lnTo>
                  <a:lnTo>
                    <a:pt x="59" y="39"/>
                  </a:lnTo>
                  <a:lnTo>
                    <a:pt x="59" y="45"/>
                  </a:lnTo>
                  <a:lnTo>
                    <a:pt x="69" y="51"/>
                  </a:lnTo>
                  <a:lnTo>
                    <a:pt x="79" y="56"/>
                  </a:lnTo>
                  <a:lnTo>
                    <a:pt x="89" y="62"/>
                  </a:lnTo>
                  <a:lnTo>
                    <a:pt x="99" y="73"/>
                  </a:lnTo>
                  <a:lnTo>
                    <a:pt x="108" y="79"/>
                  </a:lnTo>
                  <a:lnTo>
                    <a:pt x="118" y="85"/>
                  </a:lnTo>
                  <a:lnTo>
                    <a:pt x="128" y="90"/>
                  </a:lnTo>
                  <a:lnTo>
                    <a:pt x="138" y="96"/>
                  </a:lnTo>
                  <a:lnTo>
                    <a:pt x="128" y="107"/>
                  </a:lnTo>
                  <a:lnTo>
                    <a:pt x="118" y="96"/>
                  </a:lnTo>
                  <a:lnTo>
                    <a:pt x="108" y="90"/>
                  </a:lnTo>
                  <a:lnTo>
                    <a:pt x="99" y="85"/>
                  </a:lnTo>
                  <a:lnTo>
                    <a:pt x="89" y="79"/>
                  </a:lnTo>
                  <a:lnTo>
                    <a:pt x="89" y="68"/>
                  </a:lnTo>
                  <a:lnTo>
                    <a:pt x="79" y="62"/>
                  </a:lnTo>
                  <a:lnTo>
                    <a:pt x="69" y="56"/>
                  </a:lnTo>
                  <a:lnTo>
                    <a:pt x="59" y="51"/>
                  </a:lnTo>
                  <a:lnTo>
                    <a:pt x="49" y="45"/>
                  </a:lnTo>
                  <a:lnTo>
                    <a:pt x="39" y="39"/>
                  </a:lnTo>
                  <a:lnTo>
                    <a:pt x="39" y="28"/>
                  </a:lnTo>
                  <a:lnTo>
                    <a:pt x="29" y="28"/>
                  </a:lnTo>
                  <a:lnTo>
                    <a:pt x="19" y="23"/>
                  </a:lnTo>
                  <a:lnTo>
                    <a:pt x="10" y="17"/>
                  </a:lnTo>
                  <a:lnTo>
                    <a:pt x="10" y="11"/>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69" name="Freeform 12"/>
            <p:cNvSpPr>
              <a:spLocks/>
            </p:cNvSpPr>
            <p:nvPr/>
          </p:nvSpPr>
          <p:spPr bwMode="auto">
            <a:xfrm>
              <a:off x="901" y="3412"/>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070" name="Freeform 13"/>
            <p:cNvSpPr>
              <a:spLocks/>
            </p:cNvSpPr>
            <p:nvPr/>
          </p:nvSpPr>
          <p:spPr bwMode="auto">
            <a:xfrm>
              <a:off x="1069" y="3559"/>
              <a:ext cx="10" cy="5"/>
            </a:xfrm>
            <a:custGeom>
              <a:avLst/>
              <a:gdLst>
                <a:gd name="T0" fmla="*/ 0 w 10"/>
                <a:gd name="T1" fmla="*/ 0 h 5"/>
                <a:gd name="T2" fmla="*/ 10 w 10"/>
                <a:gd name="T3" fmla="*/ 0 h 5"/>
                <a:gd name="T4" fmla="*/ 0 w 10"/>
                <a:gd name="T5" fmla="*/ 5 h 5"/>
                <a:gd name="T6" fmla="*/ 0 w 10"/>
                <a:gd name="T7" fmla="*/ 5 h 5"/>
                <a:gd name="T8" fmla="*/ 0 w 10"/>
                <a:gd name="T9" fmla="*/ 5 h 5"/>
                <a:gd name="T10" fmla="*/ 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0"/>
                  </a:moveTo>
                  <a:lnTo>
                    <a:pt x="10" y="0"/>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71" name="Freeform 14"/>
            <p:cNvSpPr>
              <a:spLocks/>
            </p:cNvSpPr>
            <p:nvPr/>
          </p:nvSpPr>
          <p:spPr bwMode="auto">
            <a:xfrm>
              <a:off x="970" y="3474"/>
              <a:ext cx="99" cy="90"/>
            </a:xfrm>
            <a:custGeom>
              <a:avLst/>
              <a:gdLst>
                <a:gd name="T0" fmla="*/ 0 w 99"/>
                <a:gd name="T1" fmla="*/ 0 h 90"/>
                <a:gd name="T2" fmla="*/ 10 w 99"/>
                <a:gd name="T3" fmla="*/ 6 h 90"/>
                <a:gd name="T4" fmla="*/ 10 w 99"/>
                <a:gd name="T5" fmla="*/ 6 h 90"/>
                <a:gd name="T6" fmla="*/ 20 w 99"/>
                <a:gd name="T7" fmla="*/ 11 h 90"/>
                <a:gd name="T8" fmla="*/ 20 w 99"/>
                <a:gd name="T9" fmla="*/ 17 h 90"/>
                <a:gd name="T10" fmla="*/ 30 w 99"/>
                <a:gd name="T11" fmla="*/ 23 h 90"/>
                <a:gd name="T12" fmla="*/ 39 w 99"/>
                <a:gd name="T13" fmla="*/ 28 h 90"/>
                <a:gd name="T14" fmla="*/ 39 w 99"/>
                <a:gd name="T15" fmla="*/ 28 h 90"/>
                <a:gd name="T16" fmla="*/ 49 w 99"/>
                <a:gd name="T17" fmla="*/ 34 h 90"/>
                <a:gd name="T18" fmla="*/ 59 w 99"/>
                <a:gd name="T19" fmla="*/ 40 h 90"/>
                <a:gd name="T20" fmla="*/ 59 w 99"/>
                <a:gd name="T21" fmla="*/ 45 h 90"/>
                <a:gd name="T22" fmla="*/ 69 w 99"/>
                <a:gd name="T23" fmla="*/ 51 h 90"/>
                <a:gd name="T24" fmla="*/ 79 w 99"/>
                <a:gd name="T25" fmla="*/ 56 h 90"/>
                <a:gd name="T26" fmla="*/ 89 w 99"/>
                <a:gd name="T27" fmla="*/ 62 h 90"/>
                <a:gd name="T28" fmla="*/ 89 w 99"/>
                <a:gd name="T29" fmla="*/ 68 h 90"/>
                <a:gd name="T30" fmla="*/ 99 w 99"/>
                <a:gd name="T31" fmla="*/ 79 h 90"/>
                <a:gd name="T32" fmla="*/ 99 w 99"/>
                <a:gd name="T33" fmla="*/ 85 h 90"/>
                <a:gd name="T34" fmla="*/ 99 w 99"/>
                <a:gd name="T35" fmla="*/ 90 h 90"/>
                <a:gd name="T36" fmla="*/ 89 w 99"/>
                <a:gd name="T37" fmla="*/ 79 h 90"/>
                <a:gd name="T38" fmla="*/ 89 w 99"/>
                <a:gd name="T39" fmla="*/ 73 h 90"/>
                <a:gd name="T40" fmla="*/ 79 w 99"/>
                <a:gd name="T41" fmla="*/ 68 h 90"/>
                <a:gd name="T42" fmla="*/ 69 w 99"/>
                <a:gd name="T43" fmla="*/ 62 h 90"/>
                <a:gd name="T44" fmla="*/ 69 w 99"/>
                <a:gd name="T45" fmla="*/ 56 h 90"/>
                <a:gd name="T46" fmla="*/ 59 w 99"/>
                <a:gd name="T47" fmla="*/ 51 h 90"/>
                <a:gd name="T48" fmla="*/ 49 w 99"/>
                <a:gd name="T49" fmla="*/ 45 h 90"/>
                <a:gd name="T50" fmla="*/ 49 w 99"/>
                <a:gd name="T51" fmla="*/ 40 h 90"/>
                <a:gd name="T52" fmla="*/ 39 w 99"/>
                <a:gd name="T53" fmla="*/ 40 h 90"/>
                <a:gd name="T54" fmla="*/ 30 w 99"/>
                <a:gd name="T55" fmla="*/ 34 h 90"/>
                <a:gd name="T56" fmla="*/ 30 w 99"/>
                <a:gd name="T57" fmla="*/ 28 h 90"/>
                <a:gd name="T58" fmla="*/ 20 w 99"/>
                <a:gd name="T59" fmla="*/ 23 h 90"/>
                <a:gd name="T60" fmla="*/ 10 w 99"/>
                <a:gd name="T61" fmla="*/ 17 h 90"/>
                <a:gd name="T62" fmla="*/ 10 w 99"/>
                <a:gd name="T63" fmla="*/ 11 h 90"/>
                <a:gd name="T64" fmla="*/ 0 w 99"/>
                <a:gd name="T65" fmla="*/ 11 h 90"/>
                <a:gd name="T66" fmla="*/ 0 w 99"/>
                <a:gd name="T67" fmla="*/ 6 h 90"/>
                <a:gd name="T68" fmla="*/ 0 w 99"/>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90"/>
                <a:gd name="T107" fmla="*/ 99 w 99"/>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90">
                  <a:moveTo>
                    <a:pt x="0" y="0"/>
                  </a:moveTo>
                  <a:lnTo>
                    <a:pt x="10" y="6"/>
                  </a:lnTo>
                  <a:lnTo>
                    <a:pt x="20" y="11"/>
                  </a:lnTo>
                  <a:lnTo>
                    <a:pt x="20" y="17"/>
                  </a:lnTo>
                  <a:lnTo>
                    <a:pt x="30" y="23"/>
                  </a:lnTo>
                  <a:lnTo>
                    <a:pt x="39" y="28"/>
                  </a:lnTo>
                  <a:lnTo>
                    <a:pt x="49" y="34"/>
                  </a:lnTo>
                  <a:lnTo>
                    <a:pt x="59" y="40"/>
                  </a:lnTo>
                  <a:lnTo>
                    <a:pt x="59" y="45"/>
                  </a:lnTo>
                  <a:lnTo>
                    <a:pt x="69" y="51"/>
                  </a:lnTo>
                  <a:lnTo>
                    <a:pt x="79" y="56"/>
                  </a:lnTo>
                  <a:lnTo>
                    <a:pt x="89" y="62"/>
                  </a:lnTo>
                  <a:lnTo>
                    <a:pt x="89" y="68"/>
                  </a:lnTo>
                  <a:lnTo>
                    <a:pt x="99" y="79"/>
                  </a:lnTo>
                  <a:lnTo>
                    <a:pt x="99" y="85"/>
                  </a:lnTo>
                  <a:lnTo>
                    <a:pt x="99" y="90"/>
                  </a:lnTo>
                  <a:lnTo>
                    <a:pt x="89" y="79"/>
                  </a:lnTo>
                  <a:lnTo>
                    <a:pt x="89" y="73"/>
                  </a:lnTo>
                  <a:lnTo>
                    <a:pt x="79" y="68"/>
                  </a:lnTo>
                  <a:lnTo>
                    <a:pt x="69" y="62"/>
                  </a:lnTo>
                  <a:lnTo>
                    <a:pt x="69" y="56"/>
                  </a:lnTo>
                  <a:lnTo>
                    <a:pt x="59" y="51"/>
                  </a:lnTo>
                  <a:lnTo>
                    <a:pt x="49" y="45"/>
                  </a:lnTo>
                  <a:lnTo>
                    <a:pt x="49" y="40"/>
                  </a:lnTo>
                  <a:lnTo>
                    <a:pt x="39" y="40"/>
                  </a:lnTo>
                  <a:lnTo>
                    <a:pt x="30" y="34"/>
                  </a:lnTo>
                  <a:lnTo>
                    <a:pt x="30" y="28"/>
                  </a:lnTo>
                  <a:lnTo>
                    <a:pt x="20" y="23"/>
                  </a:lnTo>
                  <a:lnTo>
                    <a:pt x="10" y="17"/>
                  </a:lnTo>
                  <a:lnTo>
                    <a:pt x="10" y="11"/>
                  </a:lnTo>
                  <a:lnTo>
                    <a:pt x="0" y="11"/>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72" name="Freeform 15"/>
            <p:cNvSpPr>
              <a:spLocks/>
            </p:cNvSpPr>
            <p:nvPr/>
          </p:nvSpPr>
          <p:spPr bwMode="auto">
            <a:xfrm>
              <a:off x="960" y="3474"/>
              <a:ext cx="10" cy="6"/>
            </a:xfrm>
            <a:custGeom>
              <a:avLst/>
              <a:gdLst>
                <a:gd name="T0" fmla="*/ 10 w 10"/>
                <a:gd name="T1" fmla="*/ 6 h 6"/>
                <a:gd name="T2" fmla="*/ 0 w 10"/>
                <a:gd name="T3" fmla="*/ 0 h 6"/>
                <a:gd name="T4" fmla="*/ 10 w 10"/>
                <a:gd name="T5" fmla="*/ 0 h 6"/>
                <a:gd name="T6" fmla="*/ 10 w 10"/>
                <a:gd name="T7" fmla="*/ 0 h 6"/>
                <a:gd name="T8" fmla="*/ 1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0" y="0"/>
                  </a:lnTo>
                  <a:lnTo>
                    <a:pt x="1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073" name="Freeform 16"/>
            <p:cNvSpPr>
              <a:spLocks/>
            </p:cNvSpPr>
            <p:nvPr/>
          </p:nvSpPr>
          <p:spPr bwMode="auto">
            <a:xfrm>
              <a:off x="1099" y="3604"/>
              <a:ext cx="9" cy="5"/>
            </a:xfrm>
            <a:custGeom>
              <a:avLst/>
              <a:gdLst>
                <a:gd name="T0" fmla="*/ 9 w 9"/>
                <a:gd name="T1" fmla="*/ 0 h 5"/>
                <a:gd name="T2" fmla="*/ 9 w 9"/>
                <a:gd name="T3" fmla="*/ 5 h 5"/>
                <a:gd name="T4" fmla="*/ 9 w 9"/>
                <a:gd name="T5" fmla="*/ 5 h 5"/>
                <a:gd name="T6" fmla="*/ 9 w 9"/>
                <a:gd name="T7" fmla="*/ 5 h 5"/>
                <a:gd name="T8" fmla="*/ 0 w 9"/>
                <a:gd name="T9" fmla="*/ 5 h 5"/>
                <a:gd name="T10" fmla="*/ 9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9" y="0"/>
                  </a:moveTo>
                  <a:lnTo>
                    <a:pt x="9" y="5"/>
                  </a:lnTo>
                  <a:lnTo>
                    <a:pt x="0" y="5"/>
                  </a:lnTo>
                  <a:lnTo>
                    <a:pt x="9" y="0"/>
                  </a:lnTo>
                  <a:close/>
                </a:path>
              </a:pathLst>
            </a:custGeom>
            <a:solidFill>
              <a:schemeClr val="folHlink"/>
            </a:solidFill>
            <a:ln w="9525">
              <a:solidFill>
                <a:srgbClr val="FFFF00"/>
              </a:solidFill>
              <a:round/>
              <a:headEnd/>
              <a:tailEnd/>
            </a:ln>
          </p:spPr>
          <p:txBody>
            <a:bodyPr/>
            <a:lstStyle/>
            <a:p>
              <a:endParaRPr lang="en-US"/>
            </a:p>
          </p:txBody>
        </p:sp>
        <p:sp>
          <p:nvSpPr>
            <p:cNvPr id="2074" name="Freeform 17"/>
            <p:cNvSpPr>
              <a:spLocks/>
            </p:cNvSpPr>
            <p:nvPr/>
          </p:nvSpPr>
          <p:spPr bwMode="auto">
            <a:xfrm>
              <a:off x="1009" y="3525"/>
              <a:ext cx="99" cy="84"/>
            </a:xfrm>
            <a:custGeom>
              <a:avLst/>
              <a:gdLst>
                <a:gd name="T0" fmla="*/ 10 w 99"/>
                <a:gd name="T1" fmla="*/ 0 h 84"/>
                <a:gd name="T2" fmla="*/ 10 w 99"/>
                <a:gd name="T3" fmla="*/ 5 h 84"/>
                <a:gd name="T4" fmla="*/ 20 w 99"/>
                <a:gd name="T5" fmla="*/ 5 h 84"/>
                <a:gd name="T6" fmla="*/ 20 w 99"/>
                <a:gd name="T7" fmla="*/ 11 h 84"/>
                <a:gd name="T8" fmla="*/ 30 w 99"/>
                <a:gd name="T9" fmla="*/ 17 h 84"/>
                <a:gd name="T10" fmla="*/ 30 w 99"/>
                <a:gd name="T11" fmla="*/ 22 h 84"/>
                <a:gd name="T12" fmla="*/ 40 w 99"/>
                <a:gd name="T13" fmla="*/ 22 h 84"/>
                <a:gd name="T14" fmla="*/ 40 w 99"/>
                <a:gd name="T15" fmla="*/ 28 h 84"/>
                <a:gd name="T16" fmla="*/ 50 w 99"/>
                <a:gd name="T17" fmla="*/ 34 h 84"/>
                <a:gd name="T18" fmla="*/ 60 w 99"/>
                <a:gd name="T19" fmla="*/ 39 h 84"/>
                <a:gd name="T20" fmla="*/ 60 w 99"/>
                <a:gd name="T21" fmla="*/ 45 h 84"/>
                <a:gd name="T22" fmla="*/ 70 w 99"/>
                <a:gd name="T23" fmla="*/ 51 h 84"/>
                <a:gd name="T24" fmla="*/ 80 w 99"/>
                <a:gd name="T25" fmla="*/ 56 h 84"/>
                <a:gd name="T26" fmla="*/ 80 w 99"/>
                <a:gd name="T27" fmla="*/ 62 h 84"/>
                <a:gd name="T28" fmla="*/ 90 w 99"/>
                <a:gd name="T29" fmla="*/ 67 h 84"/>
                <a:gd name="T30" fmla="*/ 90 w 99"/>
                <a:gd name="T31" fmla="*/ 73 h 84"/>
                <a:gd name="T32" fmla="*/ 99 w 99"/>
                <a:gd name="T33" fmla="*/ 79 h 84"/>
                <a:gd name="T34" fmla="*/ 90 w 99"/>
                <a:gd name="T35" fmla="*/ 84 h 84"/>
                <a:gd name="T36" fmla="*/ 90 w 99"/>
                <a:gd name="T37" fmla="*/ 79 h 84"/>
                <a:gd name="T38" fmla="*/ 80 w 99"/>
                <a:gd name="T39" fmla="*/ 73 h 84"/>
                <a:gd name="T40" fmla="*/ 80 w 99"/>
                <a:gd name="T41" fmla="*/ 67 h 84"/>
                <a:gd name="T42" fmla="*/ 70 w 99"/>
                <a:gd name="T43" fmla="*/ 62 h 84"/>
                <a:gd name="T44" fmla="*/ 60 w 99"/>
                <a:gd name="T45" fmla="*/ 56 h 84"/>
                <a:gd name="T46" fmla="*/ 60 w 99"/>
                <a:gd name="T47" fmla="*/ 51 h 84"/>
                <a:gd name="T48" fmla="*/ 50 w 99"/>
                <a:gd name="T49" fmla="*/ 45 h 84"/>
                <a:gd name="T50" fmla="*/ 40 w 99"/>
                <a:gd name="T51" fmla="*/ 39 h 84"/>
                <a:gd name="T52" fmla="*/ 40 w 99"/>
                <a:gd name="T53" fmla="*/ 34 h 84"/>
                <a:gd name="T54" fmla="*/ 30 w 99"/>
                <a:gd name="T55" fmla="*/ 28 h 84"/>
                <a:gd name="T56" fmla="*/ 30 w 99"/>
                <a:gd name="T57" fmla="*/ 28 h 84"/>
                <a:gd name="T58" fmla="*/ 20 w 99"/>
                <a:gd name="T59" fmla="*/ 22 h 84"/>
                <a:gd name="T60" fmla="*/ 20 w 99"/>
                <a:gd name="T61" fmla="*/ 17 h 84"/>
                <a:gd name="T62" fmla="*/ 10 w 99"/>
                <a:gd name="T63" fmla="*/ 11 h 84"/>
                <a:gd name="T64" fmla="*/ 10 w 99"/>
                <a:gd name="T65" fmla="*/ 11 h 84"/>
                <a:gd name="T66" fmla="*/ 0 w 99"/>
                <a:gd name="T67" fmla="*/ 5 h 84"/>
                <a:gd name="T68" fmla="*/ 10 w 99"/>
                <a:gd name="T69" fmla="*/ 0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84"/>
                <a:gd name="T107" fmla="*/ 99 w 99"/>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84">
                  <a:moveTo>
                    <a:pt x="10" y="0"/>
                  </a:moveTo>
                  <a:lnTo>
                    <a:pt x="10" y="5"/>
                  </a:lnTo>
                  <a:lnTo>
                    <a:pt x="20" y="5"/>
                  </a:lnTo>
                  <a:lnTo>
                    <a:pt x="20" y="11"/>
                  </a:lnTo>
                  <a:lnTo>
                    <a:pt x="30" y="17"/>
                  </a:lnTo>
                  <a:lnTo>
                    <a:pt x="30" y="22"/>
                  </a:lnTo>
                  <a:lnTo>
                    <a:pt x="40" y="22"/>
                  </a:lnTo>
                  <a:lnTo>
                    <a:pt x="40" y="28"/>
                  </a:lnTo>
                  <a:lnTo>
                    <a:pt x="50" y="34"/>
                  </a:lnTo>
                  <a:lnTo>
                    <a:pt x="60" y="39"/>
                  </a:lnTo>
                  <a:lnTo>
                    <a:pt x="60" y="45"/>
                  </a:lnTo>
                  <a:lnTo>
                    <a:pt x="70" y="51"/>
                  </a:lnTo>
                  <a:lnTo>
                    <a:pt x="80" y="56"/>
                  </a:lnTo>
                  <a:lnTo>
                    <a:pt x="80" y="62"/>
                  </a:lnTo>
                  <a:lnTo>
                    <a:pt x="90" y="67"/>
                  </a:lnTo>
                  <a:lnTo>
                    <a:pt x="90" y="73"/>
                  </a:lnTo>
                  <a:lnTo>
                    <a:pt x="99" y="79"/>
                  </a:lnTo>
                  <a:lnTo>
                    <a:pt x="90" y="84"/>
                  </a:lnTo>
                  <a:lnTo>
                    <a:pt x="90" y="79"/>
                  </a:lnTo>
                  <a:lnTo>
                    <a:pt x="80" y="73"/>
                  </a:lnTo>
                  <a:lnTo>
                    <a:pt x="80" y="67"/>
                  </a:lnTo>
                  <a:lnTo>
                    <a:pt x="70" y="62"/>
                  </a:lnTo>
                  <a:lnTo>
                    <a:pt x="60" y="56"/>
                  </a:lnTo>
                  <a:lnTo>
                    <a:pt x="60" y="51"/>
                  </a:lnTo>
                  <a:lnTo>
                    <a:pt x="50" y="45"/>
                  </a:lnTo>
                  <a:lnTo>
                    <a:pt x="40" y="39"/>
                  </a:lnTo>
                  <a:lnTo>
                    <a:pt x="40" y="34"/>
                  </a:lnTo>
                  <a:lnTo>
                    <a:pt x="30" y="28"/>
                  </a:lnTo>
                  <a:lnTo>
                    <a:pt x="20" y="22"/>
                  </a:lnTo>
                  <a:lnTo>
                    <a:pt x="20" y="17"/>
                  </a:lnTo>
                  <a:lnTo>
                    <a:pt x="10" y="11"/>
                  </a:lnTo>
                  <a:lnTo>
                    <a:pt x="0" y="5"/>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75" name="Freeform 18"/>
            <p:cNvSpPr>
              <a:spLocks/>
            </p:cNvSpPr>
            <p:nvPr/>
          </p:nvSpPr>
          <p:spPr bwMode="auto">
            <a:xfrm>
              <a:off x="1009" y="3525"/>
              <a:ext cx="10" cy="5"/>
            </a:xfrm>
            <a:custGeom>
              <a:avLst/>
              <a:gdLst>
                <a:gd name="T0" fmla="*/ 0 w 10"/>
                <a:gd name="T1" fmla="*/ 5 h 5"/>
                <a:gd name="T2" fmla="*/ 0 w 10"/>
                <a:gd name="T3" fmla="*/ 0 h 5"/>
                <a:gd name="T4" fmla="*/ 0 w 10"/>
                <a:gd name="T5" fmla="*/ 0 h 5"/>
                <a:gd name="T6" fmla="*/ 0 w 10"/>
                <a:gd name="T7" fmla="*/ 0 h 5"/>
                <a:gd name="T8" fmla="*/ 10 w 10"/>
                <a:gd name="T9" fmla="*/ 0 h 5"/>
                <a:gd name="T10" fmla="*/ 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5"/>
                  </a:moveTo>
                  <a:lnTo>
                    <a:pt x="0" y="0"/>
                  </a:lnTo>
                  <a:lnTo>
                    <a:pt x="1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076" name="Freeform 19"/>
            <p:cNvSpPr>
              <a:spLocks/>
            </p:cNvSpPr>
            <p:nvPr/>
          </p:nvSpPr>
          <p:spPr bwMode="auto">
            <a:xfrm>
              <a:off x="1128" y="3671"/>
              <a:ext cx="1" cy="6"/>
            </a:xfrm>
            <a:custGeom>
              <a:avLst/>
              <a:gdLst>
                <a:gd name="T0" fmla="*/ 0 w 1"/>
                <a:gd name="T1" fmla="*/ 0 h 6"/>
                <a:gd name="T2" fmla="*/ 0 w 1"/>
                <a:gd name="T3" fmla="*/ 0 h 6"/>
                <a:gd name="T4" fmla="*/ 0 w 1"/>
                <a:gd name="T5" fmla="*/ 0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77" name="Freeform 20"/>
            <p:cNvSpPr>
              <a:spLocks/>
            </p:cNvSpPr>
            <p:nvPr/>
          </p:nvSpPr>
          <p:spPr bwMode="auto">
            <a:xfrm>
              <a:off x="1049" y="3592"/>
              <a:ext cx="79" cy="79"/>
            </a:xfrm>
            <a:custGeom>
              <a:avLst/>
              <a:gdLst>
                <a:gd name="T0" fmla="*/ 10 w 79"/>
                <a:gd name="T1" fmla="*/ 0 h 79"/>
                <a:gd name="T2" fmla="*/ 10 w 79"/>
                <a:gd name="T3" fmla="*/ 6 h 79"/>
                <a:gd name="T4" fmla="*/ 10 w 79"/>
                <a:gd name="T5" fmla="*/ 6 h 79"/>
                <a:gd name="T6" fmla="*/ 20 w 79"/>
                <a:gd name="T7" fmla="*/ 12 h 79"/>
                <a:gd name="T8" fmla="*/ 20 w 79"/>
                <a:gd name="T9" fmla="*/ 17 h 79"/>
                <a:gd name="T10" fmla="*/ 30 w 79"/>
                <a:gd name="T11" fmla="*/ 17 h 79"/>
                <a:gd name="T12" fmla="*/ 30 w 79"/>
                <a:gd name="T13" fmla="*/ 23 h 79"/>
                <a:gd name="T14" fmla="*/ 40 w 79"/>
                <a:gd name="T15" fmla="*/ 29 h 79"/>
                <a:gd name="T16" fmla="*/ 40 w 79"/>
                <a:gd name="T17" fmla="*/ 34 h 79"/>
                <a:gd name="T18" fmla="*/ 50 w 79"/>
                <a:gd name="T19" fmla="*/ 40 h 79"/>
                <a:gd name="T20" fmla="*/ 50 w 79"/>
                <a:gd name="T21" fmla="*/ 46 h 79"/>
                <a:gd name="T22" fmla="*/ 59 w 79"/>
                <a:gd name="T23" fmla="*/ 46 h 79"/>
                <a:gd name="T24" fmla="*/ 59 w 79"/>
                <a:gd name="T25" fmla="*/ 51 h 79"/>
                <a:gd name="T26" fmla="*/ 69 w 79"/>
                <a:gd name="T27" fmla="*/ 57 h 79"/>
                <a:gd name="T28" fmla="*/ 69 w 79"/>
                <a:gd name="T29" fmla="*/ 63 h 79"/>
                <a:gd name="T30" fmla="*/ 79 w 79"/>
                <a:gd name="T31" fmla="*/ 68 h 79"/>
                <a:gd name="T32" fmla="*/ 79 w 79"/>
                <a:gd name="T33" fmla="*/ 79 h 79"/>
                <a:gd name="T34" fmla="*/ 79 w 79"/>
                <a:gd name="T35" fmla="*/ 79 h 79"/>
                <a:gd name="T36" fmla="*/ 69 w 79"/>
                <a:gd name="T37" fmla="*/ 74 h 79"/>
                <a:gd name="T38" fmla="*/ 69 w 79"/>
                <a:gd name="T39" fmla="*/ 68 h 79"/>
                <a:gd name="T40" fmla="*/ 59 w 79"/>
                <a:gd name="T41" fmla="*/ 63 h 79"/>
                <a:gd name="T42" fmla="*/ 59 w 79"/>
                <a:gd name="T43" fmla="*/ 57 h 79"/>
                <a:gd name="T44" fmla="*/ 50 w 79"/>
                <a:gd name="T45" fmla="*/ 51 h 79"/>
                <a:gd name="T46" fmla="*/ 50 w 79"/>
                <a:gd name="T47" fmla="*/ 46 h 79"/>
                <a:gd name="T48" fmla="*/ 40 w 79"/>
                <a:gd name="T49" fmla="*/ 46 h 79"/>
                <a:gd name="T50" fmla="*/ 40 w 79"/>
                <a:gd name="T51" fmla="*/ 40 h 79"/>
                <a:gd name="T52" fmla="*/ 30 w 79"/>
                <a:gd name="T53" fmla="*/ 34 h 79"/>
                <a:gd name="T54" fmla="*/ 30 w 79"/>
                <a:gd name="T55" fmla="*/ 29 h 79"/>
                <a:gd name="T56" fmla="*/ 20 w 79"/>
                <a:gd name="T57" fmla="*/ 23 h 79"/>
                <a:gd name="T58" fmla="*/ 20 w 79"/>
                <a:gd name="T59" fmla="*/ 23 h 79"/>
                <a:gd name="T60" fmla="*/ 10 w 79"/>
                <a:gd name="T61" fmla="*/ 17 h 79"/>
                <a:gd name="T62" fmla="*/ 10 w 79"/>
                <a:gd name="T63" fmla="*/ 12 h 79"/>
                <a:gd name="T64" fmla="*/ 0 w 79"/>
                <a:gd name="T65" fmla="*/ 12 h 79"/>
                <a:gd name="T66" fmla="*/ 0 w 79"/>
                <a:gd name="T67" fmla="*/ 6 h 79"/>
                <a:gd name="T68" fmla="*/ 10 w 79"/>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79"/>
                <a:gd name="T107" fmla="*/ 79 w 79"/>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79">
                  <a:moveTo>
                    <a:pt x="10" y="0"/>
                  </a:moveTo>
                  <a:lnTo>
                    <a:pt x="10" y="6"/>
                  </a:lnTo>
                  <a:lnTo>
                    <a:pt x="20" y="12"/>
                  </a:lnTo>
                  <a:lnTo>
                    <a:pt x="20" y="17"/>
                  </a:lnTo>
                  <a:lnTo>
                    <a:pt x="30" y="17"/>
                  </a:lnTo>
                  <a:lnTo>
                    <a:pt x="30" y="23"/>
                  </a:lnTo>
                  <a:lnTo>
                    <a:pt x="40" y="29"/>
                  </a:lnTo>
                  <a:lnTo>
                    <a:pt x="40" y="34"/>
                  </a:lnTo>
                  <a:lnTo>
                    <a:pt x="50" y="40"/>
                  </a:lnTo>
                  <a:lnTo>
                    <a:pt x="50" y="46"/>
                  </a:lnTo>
                  <a:lnTo>
                    <a:pt x="59" y="46"/>
                  </a:lnTo>
                  <a:lnTo>
                    <a:pt x="59" y="51"/>
                  </a:lnTo>
                  <a:lnTo>
                    <a:pt x="69" y="57"/>
                  </a:lnTo>
                  <a:lnTo>
                    <a:pt x="69" y="63"/>
                  </a:lnTo>
                  <a:lnTo>
                    <a:pt x="79" y="68"/>
                  </a:lnTo>
                  <a:lnTo>
                    <a:pt x="79" y="79"/>
                  </a:lnTo>
                  <a:lnTo>
                    <a:pt x="69" y="74"/>
                  </a:lnTo>
                  <a:lnTo>
                    <a:pt x="69" y="68"/>
                  </a:lnTo>
                  <a:lnTo>
                    <a:pt x="59" y="63"/>
                  </a:lnTo>
                  <a:lnTo>
                    <a:pt x="59" y="57"/>
                  </a:lnTo>
                  <a:lnTo>
                    <a:pt x="50" y="51"/>
                  </a:lnTo>
                  <a:lnTo>
                    <a:pt x="50" y="46"/>
                  </a:lnTo>
                  <a:lnTo>
                    <a:pt x="40" y="46"/>
                  </a:lnTo>
                  <a:lnTo>
                    <a:pt x="40" y="40"/>
                  </a:lnTo>
                  <a:lnTo>
                    <a:pt x="30" y="34"/>
                  </a:lnTo>
                  <a:lnTo>
                    <a:pt x="30" y="29"/>
                  </a:lnTo>
                  <a:lnTo>
                    <a:pt x="20" y="23"/>
                  </a:lnTo>
                  <a:lnTo>
                    <a:pt x="10" y="17"/>
                  </a:lnTo>
                  <a:lnTo>
                    <a:pt x="10" y="12"/>
                  </a:lnTo>
                  <a:lnTo>
                    <a:pt x="0" y="12"/>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78" name="Freeform 21"/>
            <p:cNvSpPr>
              <a:spLocks/>
            </p:cNvSpPr>
            <p:nvPr/>
          </p:nvSpPr>
          <p:spPr bwMode="auto">
            <a:xfrm>
              <a:off x="1049" y="3592"/>
              <a:ext cx="10" cy="6"/>
            </a:xfrm>
            <a:custGeom>
              <a:avLst/>
              <a:gdLst>
                <a:gd name="T0" fmla="*/ 0 w 10"/>
                <a:gd name="T1" fmla="*/ 6 h 6"/>
                <a:gd name="T2" fmla="*/ 0 w 10"/>
                <a:gd name="T3" fmla="*/ 0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079" name="Freeform 22"/>
            <p:cNvSpPr>
              <a:spLocks/>
            </p:cNvSpPr>
            <p:nvPr/>
          </p:nvSpPr>
          <p:spPr bwMode="auto">
            <a:xfrm>
              <a:off x="1039" y="3621"/>
              <a:ext cx="10" cy="5"/>
            </a:xfrm>
            <a:custGeom>
              <a:avLst/>
              <a:gdLst>
                <a:gd name="T0" fmla="*/ 10 w 10"/>
                <a:gd name="T1" fmla="*/ 0 h 5"/>
                <a:gd name="T2" fmla="*/ 10 w 10"/>
                <a:gd name="T3" fmla="*/ 0 h 5"/>
                <a:gd name="T4" fmla="*/ 10 w 10"/>
                <a:gd name="T5" fmla="*/ 5 h 5"/>
                <a:gd name="T6" fmla="*/ 10 w 10"/>
                <a:gd name="T7" fmla="*/ 5 h 5"/>
                <a:gd name="T8" fmla="*/ 0 w 10"/>
                <a:gd name="T9" fmla="*/ 5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0"/>
                  </a:moveTo>
                  <a:lnTo>
                    <a:pt x="10" y="0"/>
                  </a:lnTo>
                  <a:lnTo>
                    <a:pt x="10" y="5"/>
                  </a:lnTo>
                  <a:lnTo>
                    <a:pt x="0" y="5"/>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80" name="Freeform 23"/>
            <p:cNvSpPr>
              <a:spLocks/>
            </p:cNvSpPr>
            <p:nvPr/>
          </p:nvSpPr>
          <p:spPr bwMode="auto">
            <a:xfrm>
              <a:off x="940" y="3547"/>
              <a:ext cx="109" cy="79"/>
            </a:xfrm>
            <a:custGeom>
              <a:avLst/>
              <a:gdLst>
                <a:gd name="T0" fmla="*/ 10 w 109"/>
                <a:gd name="T1" fmla="*/ 0 h 79"/>
                <a:gd name="T2" fmla="*/ 10 w 109"/>
                <a:gd name="T3" fmla="*/ 6 h 79"/>
                <a:gd name="T4" fmla="*/ 20 w 109"/>
                <a:gd name="T5" fmla="*/ 12 h 79"/>
                <a:gd name="T6" fmla="*/ 20 w 109"/>
                <a:gd name="T7" fmla="*/ 12 h 79"/>
                <a:gd name="T8" fmla="*/ 30 w 109"/>
                <a:gd name="T9" fmla="*/ 17 h 79"/>
                <a:gd name="T10" fmla="*/ 40 w 109"/>
                <a:gd name="T11" fmla="*/ 17 h 79"/>
                <a:gd name="T12" fmla="*/ 40 w 109"/>
                <a:gd name="T13" fmla="*/ 23 h 79"/>
                <a:gd name="T14" fmla="*/ 50 w 109"/>
                <a:gd name="T15" fmla="*/ 29 h 79"/>
                <a:gd name="T16" fmla="*/ 50 w 109"/>
                <a:gd name="T17" fmla="*/ 34 h 79"/>
                <a:gd name="T18" fmla="*/ 60 w 109"/>
                <a:gd name="T19" fmla="*/ 34 h 79"/>
                <a:gd name="T20" fmla="*/ 69 w 109"/>
                <a:gd name="T21" fmla="*/ 40 h 79"/>
                <a:gd name="T22" fmla="*/ 69 w 109"/>
                <a:gd name="T23" fmla="*/ 45 h 79"/>
                <a:gd name="T24" fmla="*/ 79 w 109"/>
                <a:gd name="T25" fmla="*/ 51 h 79"/>
                <a:gd name="T26" fmla="*/ 89 w 109"/>
                <a:gd name="T27" fmla="*/ 57 h 79"/>
                <a:gd name="T28" fmla="*/ 89 w 109"/>
                <a:gd name="T29" fmla="*/ 62 h 79"/>
                <a:gd name="T30" fmla="*/ 99 w 109"/>
                <a:gd name="T31" fmla="*/ 68 h 79"/>
                <a:gd name="T32" fmla="*/ 109 w 109"/>
                <a:gd name="T33" fmla="*/ 74 h 79"/>
                <a:gd name="T34" fmla="*/ 99 w 109"/>
                <a:gd name="T35" fmla="*/ 79 h 79"/>
                <a:gd name="T36" fmla="*/ 99 w 109"/>
                <a:gd name="T37" fmla="*/ 74 h 79"/>
                <a:gd name="T38" fmla="*/ 89 w 109"/>
                <a:gd name="T39" fmla="*/ 68 h 79"/>
                <a:gd name="T40" fmla="*/ 79 w 109"/>
                <a:gd name="T41" fmla="*/ 62 h 79"/>
                <a:gd name="T42" fmla="*/ 79 w 109"/>
                <a:gd name="T43" fmla="*/ 57 h 79"/>
                <a:gd name="T44" fmla="*/ 69 w 109"/>
                <a:gd name="T45" fmla="*/ 51 h 79"/>
                <a:gd name="T46" fmla="*/ 60 w 109"/>
                <a:gd name="T47" fmla="*/ 45 h 79"/>
                <a:gd name="T48" fmla="*/ 60 w 109"/>
                <a:gd name="T49" fmla="*/ 40 h 79"/>
                <a:gd name="T50" fmla="*/ 50 w 109"/>
                <a:gd name="T51" fmla="*/ 40 h 79"/>
                <a:gd name="T52" fmla="*/ 40 w 109"/>
                <a:gd name="T53" fmla="*/ 34 h 79"/>
                <a:gd name="T54" fmla="*/ 40 w 109"/>
                <a:gd name="T55" fmla="*/ 29 h 79"/>
                <a:gd name="T56" fmla="*/ 30 w 109"/>
                <a:gd name="T57" fmla="*/ 23 h 79"/>
                <a:gd name="T58" fmla="*/ 30 w 109"/>
                <a:gd name="T59" fmla="*/ 23 h 79"/>
                <a:gd name="T60" fmla="*/ 20 w 109"/>
                <a:gd name="T61" fmla="*/ 17 h 79"/>
                <a:gd name="T62" fmla="*/ 10 w 109"/>
                <a:gd name="T63" fmla="*/ 17 h 79"/>
                <a:gd name="T64" fmla="*/ 10 w 109"/>
                <a:gd name="T65" fmla="*/ 12 h 79"/>
                <a:gd name="T66" fmla="*/ 0 w 109"/>
                <a:gd name="T67" fmla="*/ 12 h 79"/>
                <a:gd name="T68" fmla="*/ 10 w 109"/>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
                <a:gd name="T106" fmla="*/ 0 h 79"/>
                <a:gd name="T107" fmla="*/ 109 w 109"/>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 h="79">
                  <a:moveTo>
                    <a:pt x="10" y="0"/>
                  </a:moveTo>
                  <a:lnTo>
                    <a:pt x="10" y="6"/>
                  </a:lnTo>
                  <a:lnTo>
                    <a:pt x="20" y="12"/>
                  </a:lnTo>
                  <a:lnTo>
                    <a:pt x="30" y="17"/>
                  </a:lnTo>
                  <a:lnTo>
                    <a:pt x="40" y="17"/>
                  </a:lnTo>
                  <a:lnTo>
                    <a:pt x="40" y="23"/>
                  </a:lnTo>
                  <a:lnTo>
                    <a:pt x="50" y="29"/>
                  </a:lnTo>
                  <a:lnTo>
                    <a:pt x="50" y="34"/>
                  </a:lnTo>
                  <a:lnTo>
                    <a:pt x="60" y="34"/>
                  </a:lnTo>
                  <a:lnTo>
                    <a:pt x="69" y="40"/>
                  </a:lnTo>
                  <a:lnTo>
                    <a:pt x="69" y="45"/>
                  </a:lnTo>
                  <a:lnTo>
                    <a:pt x="79" y="51"/>
                  </a:lnTo>
                  <a:lnTo>
                    <a:pt x="89" y="57"/>
                  </a:lnTo>
                  <a:lnTo>
                    <a:pt x="89" y="62"/>
                  </a:lnTo>
                  <a:lnTo>
                    <a:pt x="99" y="68"/>
                  </a:lnTo>
                  <a:lnTo>
                    <a:pt x="109" y="74"/>
                  </a:lnTo>
                  <a:lnTo>
                    <a:pt x="99" y="79"/>
                  </a:lnTo>
                  <a:lnTo>
                    <a:pt x="99" y="74"/>
                  </a:lnTo>
                  <a:lnTo>
                    <a:pt x="89" y="68"/>
                  </a:lnTo>
                  <a:lnTo>
                    <a:pt x="79" y="62"/>
                  </a:lnTo>
                  <a:lnTo>
                    <a:pt x="79" y="57"/>
                  </a:lnTo>
                  <a:lnTo>
                    <a:pt x="69" y="51"/>
                  </a:lnTo>
                  <a:lnTo>
                    <a:pt x="60" y="45"/>
                  </a:lnTo>
                  <a:lnTo>
                    <a:pt x="60" y="40"/>
                  </a:lnTo>
                  <a:lnTo>
                    <a:pt x="50" y="40"/>
                  </a:lnTo>
                  <a:lnTo>
                    <a:pt x="40" y="34"/>
                  </a:lnTo>
                  <a:lnTo>
                    <a:pt x="40" y="29"/>
                  </a:lnTo>
                  <a:lnTo>
                    <a:pt x="30" y="23"/>
                  </a:lnTo>
                  <a:lnTo>
                    <a:pt x="20" y="17"/>
                  </a:lnTo>
                  <a:lnTo>
                    <a:pt x="10" y="17"/>
                  </a:lnTo>
                  <a:lnTo>
                    <a:pt x="10" y="12"/>
                  </a:lnTo>
                  <a:lnTo>
                    <a:pt x="0" y="12"/>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81" name="Freeform 24"/>
            <p:cNvSpPr>
              <a:spLocks/>
            </p:cNvSpPr>
            <p:nvPr/>
          </p:nvSpPr>
          <p:spPr bwMode="auto">
            <a:xfrm>
              <a:off x="940" y="3547"/>
              <a:ext cx="10" cy="12"/>
            </a:xfrm>
            <a:custGeom>
              <a:avLst/>
              <a:gdLst>
                <a:gd name="T0" fmla="*/ 0 w 10"/>
                <a:gd name="T1" fmla="*/ 12 h 12"/>
                <a:gd name="T2" fmla="*/ 0 w 10"/>
                <a:gd name="T3" fmla="*/ 6 h 12"/>
                <a:gd name="T4" fmla="*/ 0 w 10"/>
                <a:gd name="T5" fmla="*/ 6 h 12"/>
                <a:gd name="T6" fmla="*/ 0 w 10"/>
                <a:gd name="T7" fmla="*/ 0 h 12"/>
                <a:gd name="T8" fmla="*/ 10 w 10"/>
                <a:gd name="T9" fmla="*/ 0 h 12"/>
                <a:gd name="T10" fmla="*/ 0 w 10"/>
                <a:gd name="T11" fmla="*/ 12 h 12"/>
                <a:gd name="T12" fmla="*/ 0 60000 65536"/>
                <a:gd name="T13" fmla="*/ 0 60000 65536"/>
                <a:gd name="T14" fmla="*/ 0 60000 65536"/>
                <a:gd name="T15" fmla="*/ 0 60000 65536"/>
                <a:gd name="T16" fmla="*/ 0 60000 65536"/>
                <a:gd name="T17" fmla="*/ 0 60000 65536"/>
                <a:gd name="T18" fmla="*/ 0 w 10"/>
                <a:gd name="T19" fmla="*/ 0 h 12"/>
                <a:gd name="T20" fmla="*/ 10 w 1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 h="12">
                  <a:moveTo>
                    <a:pt x="0" y="12"/>
                  </a:moveTo>
                  <a:lnTo>
                    <a:pt x="0" y="6"/>
                  </a:lnTo>
                  <a:lnTo>
                    <a:pt x="0" y="0"/>
                  </a:lnTo>
                  <a:lnTo>
                    <a:pt x="10" y="0"/>
                  </a:lnTo>
                  <a:lnTo>
                    <a:pt x="0" y="12"/>
                  </a:lnTo>
                  <a:close/>
                </a:path>
              </a:pathLst>
            </a:custGeom>
            <a:solidFill>
              <a:schemeClr val="folHlink"/>
            </a:solidFill>
            <a:ln w="9525">
              <a:solidFill>
                <a:srgbClr val="FFFF00"/>
              </a:solidFill>
              <a:round/>
              <a:headEnd/>
              <a:tailEnd/>
            </a:ln>
          </p:spPr>
          <p:txBody>
            <a:bodyPr/>
            <a:lstStyle/>
            <a:p>
              <a:endParaRPr lang="en-US"/>
            </a:p>
          </p:txBody>
        </p:sp>
        <p:sp>
          <p:nvSpPr>
            <p:cNvPr id="2082" name="Freeform 25"/>
            <p:cNvSpPr>
              <a:spLocks/>
            </p:cNvSpPr>
            <p:nvPr/>
          </p:nvSpPr>
          <p:spPr bwMode="auto">
            <a:xfrm>
              <a:off x="901" y="3559"/>
              <a:ext cx="10" cy="5"/>
            </a:xfrm>
            <a:custGeom>
              <a:avLst/>
              <a:gdLst>
                <a:gd name="T0" fmla="*/ 0 w 10"/>
                <a:gd name="T1" fmla="*/ 0 h 5"/>
                <a:gd name="T2" fmla="*/ 10 w 10"/>
                <a:gd name="T3" fmla="*/ 0 h 5"/>
                <a:gd name="T4" fmla="*/ 10 w 10"/>
                <a:gd name="T5" fmla="*/ 5 h 5"/>
                <a:gd name="T6" fmla="*/ 0 w 10"/>
                <a:gd name="T7" fmla="*/ 5 h 5"/>
                <a:gd name="T8" fmla="*/ 0 w 10"/>
                <a:gd name="T9" fmla="*/ 5 h 5"/>
                <a:gd name="T10" fmla="*/ 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0"/>
                  </a:moveTo>
                  <a:lnTo>
                    <a:pt x="10" y="0"/>
                  </a:lnTo>
                  <a:lnTo>
                    <a:pt x="10" y="5"/>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83" name="Freeform 26"/>
            <p:cNvSpPr>
              <a:spLocks/>
            </p:cNvSpPr>
            <p:nvPr/>
          </p:nvSpPr>
          <p:spPr bwMode="auto">
            <a:xfrm>
              <a:off x="772" y="3519"/>
              <a:ext cx="129" cy="45"/>
            </a:xfrm>
            <a:custGeom>
              <a:avLst/>
              <a:gdLst>
                <a:gd name="T0" fmla="*/ 10 w 129"/>
                <a:gd name="T1" fmla="*/ 0 h 45"/>
                <a:gd name="T2" fmla="*/ 10 w 129"/>
                <a:gd name="T3" fmla="*/ 0 h 45"/>
                <a:gd name="T4" fmla="*/ 20 w 129"/>
                <a:gd name="T5" fmla="*/ 6 h 45"/>
                <a:gd name="T6" fmla="*/ 20 w 129"/>
                <a:gd name="T7" fmla="*/ 6 h 45"/>
                <a:gd name="T8" fmla="*/ 30 w 129"/>
                <a:gd name="T9" fmla="*/ 6 h 45"/>
                <a:gd name="T10" fmla="*/ 40 w 129"/>
                <a:gd name="T11" fmla="*/ 11 h 45"/>
                <a:gd name="T12" fmla="*/ 49 w 129"/>
                <a:gd name="T13" fmla="*/ 11 h 45"/>
                <a:gd name="T14" fmla="*/ 59 w 129"/>
                <a:gd name="T15" fmla="*/ 11 h 45"/>
                <a:gd name="T16" fmla="*/ 59 w 129"/>
                <a:gd name="T17" fmla="*/ 17 h 45"/>
                <a:gd name="T18" fmla="*/ 69 w 129"/>
                <a:gd name="T19" fmla="*/ 17 h 45"/>
                <a:gd name="T20" fmla="*/ 79 w 129"/>
                <a:gd name="T21" fmla="*/ 17 h 45"/>
                <a:gd name="T22" fmla="*/ 89 w 129"/>
                <a:gd name="T23" fmla="*/ 23 h 45"/>
                <a:gd name="T24" fmla="*/ 99 w 129"/>
                <a:gd name="T25" fmla="*/ 23 h 45"/>
                <a:gd name="T26" fmla="*/ 109 w 129"/>
                <a:gd name="T27" fmla="*/ 28 h 45"/>
                <a:gd name="T28" fmla="*/ 119 w 129"/>
                <a:gd name="T29" fmla="*/ 28 h 45"/>
                <a:gd name="T30" fmla="*/ 119 w 129"/>
                <a:gd name="T31" fmla="*/ 34 h 45"/>
                <a:gd name="T32" fmla="*/ 129 w 129"/>
                <a:gd name="T33" fmla="*/ 40 h 45"/>
                <a:gd name="T34" fmla="*/ 129 w 129"/>
                <a:gd name="T35" fmla="*/ 45 h 45"/>
                <a:gd name="T36" fmla="*/ 119 w 129"/>
                <a:gd name="T37" fmla="*/ 40 h 45"/>
                <a:gd name="T38" fmla="*/ 109 w 129"/>
                <a:gd name="T39" fmla="*/ 40 h 45"/>
                <a:gd name="T40" fmla="*/ 109 w 129"/>
                <a:gd name="T41" fmla="*/ 34 h 45"/>
                <a:gd name="T42" fmla="*/ 99 w 129"/>
                <a:gd name="T43" fmla="*/ 28 h 45"/>
                <a:gd name="T44" fmla="*/ 89 w 129"/>
                <a:gd name="T45" fmla="*/ 28 h 45"/>
                <a:gd name="T46" fmla="*/ 79 w 129"/>
                <a:gd name="T47" fmla="*/ 28 h 45"/>
                <a:gd name="T48" fmla="*/ 69 w 129"/>
                <a:gd name="T49" fmla="*/ 23 h 45"/>
                <a:gd name="T50" fmla="*/ 59 w 129"/>
                <a:gd name="T51" fmla="*/ 23 h 45"/>
                <a:gd name="T52" fmla="*/ 49 w 129"/>
                <a:gd name="T53" fmla="*/ 23 h 45"/>
                <a:gd name="T54" fmla="*/ 49 w 129"/>
                <a:gd name="T55" fmla="*/ 17 h 45"/>
                <a:gd name="T56" fmla="*/ 40 w 129"/>
                <a:gd name="T57" fmla="*/ 17 h 45"/>
                <a:gd name="T58" fmla="*/ 30 w 129"/>
                <a:gd name="T59" fmla="*/ 17 h 45"/>
                <a:gd name="T60" fmla="*/ 20 w 129"/>
                <a:gd name="T61" fmla="*/ 11 h 45"/>
                <a:gd name="T62" fmla="*/ 10 w 129"/>
                <a:gd name="T63" fmla="*/ 11 h 45"/>
                <a:gd name="T64" fmla="*/ 10 w 129"/>
                <a:gd name="T65" fmla="*/ 6 h 45"/>
                <a:gd name="T66" fmla="*/ 0 w 129"/>
                <a:gd name="T67" fmla="*/ 6 h 45"/>
                <a:gd name="T68" fmla="*/ 10 w 129"/>
                <a:gd name="T69" fmla="*/ 0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45"/>
                <a:gd name="T107" fmla="*/ 129 w 129"/>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45">
                  <a:moveTo>
                    <a:pt x="10" y="0"/>
                  </a:moveTo>
                  <a:lnTo>
                    <a:pt x="10" y="0"/>
                  </a:lnTo>
                  <a:lnTo>
                    <a:pt x="20" y="6"/>
                  </a:lnTo>
                  <a:lnTo>
                    <a:pt x="30" y="6"/>
                  </a:lnTo>
                  <a:lnTo>
                    <a:pt x="40" y="11"/>
                  </a:lnTo>
                  <a:lnTo>
                    <a:pt x="49" y="11"/>
                  </a:lnTo>
                  <a:lnTo>
                    <a:pt x="59" y="11"/>
                  </a:lnTo>
                  <a:lnTo>
                    <a:pt x="59" y="17"/>
                  </a:lnTo>
                  <a:lnTo>
                    <a:pt x="69" y="17"/>
                  </a:lnTo>
                  <a:lnTo>
                    <a:pt x="79" y="17"/>
                  </a:lnTo>
                  <a:lnTo>
                    <a:pt x="89" y="23"/>
                  </a:lnTo>
                  <a:lnTo>
                    <a:pt x="99" y="23"/>
                  </a:lnTo>
                  <a:lnTo>
                    <a:pt x="109" y="28"/>
                  </a:lnTo>
                  <a:lnTo>
                    <a:pt x="119" y="28"/>
                  </a:lnTo>
                  <a:lnTo>
                    <a:pt x="119" y="34"/>
                  </a:lnTo>
                  <a:lnTo>
                    <a:pt x="129" y="40"/>
                  </a:lnTo>
                  <a:lnTo>
                    <a:pt x="129" y="45"/>
                  </a:lnTo>
                  <a:lnTo>
                    <a:pt x="119" y="40"/>
                  </a:lnTo>
                  <a:lnTo>
                    <a:pt x="109" y="40"/>
                  </a:lnTo>
                  <a:lnTo>
                    <a:pt x="109" y="34"/>
                  </a:lnTo>
                  <a:lnTo>
                    <a:pt x="99" y="28"/>
                  </a:lnTo>
                  <a:lnTo>
                    <a:pt x="89" y="28"/>
                  </a:lnTo>
                  <a:lnTo>
                    <a:pt x="79" y="28"/>
                  </a:lnTo>
                  <a:lnTo>
                    <a:pt x="69" y="23"/>
                  </a:lnTo>
                  <a:lnTo>
                    <a:pt x="59" y="23"/>
                  </a:lnTo>
                  <a:lnTo>
                    <a:pt x="49" y="23"/>
                  </a:lnTo>
                  <a:lnTo>
                    <a:pt x="49" y="17"/>
                  </a:lnTo>
                  <a:lnTo>
                    <a:pt x="40" y="17"/>
                  </a:lnTo>
                  <a:lnTo>
                    <a:pt x="30" y="17"/>
                  </a:lnTo>
                  <a:lnTo>
                    <a:pt x="20" y="11"/>
                  </a:lnTo>
                  <a:lnTo>
                    <a:pt x="10" y="11"/>
                  </a:lnTo>
                  <a:lnTo>
                    <a:pt x="10" y="6"/>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84" name="Freeform 27"/>
            <p:cNvSpPr>
              <a:spLocks/>
            </p:cNvSpPr>
            <p:nvPr/>
          </p:nvSpPr>
          <p:spPr bwMode="auto">
            <a:xfrm>
              <a:off x="772" y="3519"/>
              <a:ext cx="10" cy="6"/>
            </a:xfrm>
            <a:custGeom>
              <a:avLst/>
              <a:gdLst>
                <a:gd name="T0" fmla="*/ 0 w 10"/>
                <a:gd name="T1" fmla="*/ 6 h 6"/>
                <a:gd name="T2" fmla="*/ 0 w 10"/>
                <a:gd name="T3" fmla="*/ 0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085" name="Freeform 28"/>
            <p:cNvSpPr>
              <a:spLocks/>
            </p:cNvSpPr>
            <p:nvPr/>
          </p:nvSpPr>
          <p:spPr bwMode="auto">
            <a:xfrm>
              <a:off x="960" y="3609"/>
              <a:ext cx="1" cy="6"/>
            </a:xfrm>
            <a:custGeom>
              <a:avLst/>
              <a:gdLst>
                <a:gd name="T0" fmla="*/ 0 w 1"/>
                <a:gd name="T1" fmla="*/ 0 h 6"/>
                <a:gd name="T2" fmla="*/ 0 w 1"/>
                <a:gd name="T3" fmla="*/ 0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86" name="Freeform 29"/>
            <p:cNvSpPr>
              <a:spLocks/>
            </p:cNvSpPr>
            <p:nvPr/>
          </p:nvSpPr>
          <p:spPr bwMode="auto">
            <a:xfrm>
              <a:off x="841" y="3559"/>
              <a:ext cx="119" cy="56"/>
            </a:xfrm>
            <a:custGeom>
              <a:avLst/>
              <a:gdLst>
                <a:gd name="T0" fmla="*/ 0 w 119"/>
                <a:gd name="T1" fmla="*/ 0 h 56"/>
                <a:gd name="T2" fmla="*/ 10 w 119"/>
                <a:gd name="T3" fmla="*/ 0 h 56"/>
                <a:gd name="T4" fmla="*/ 10 w 119"/>
                <a:gd name="T5" fmla="*/ 5 h 56"/>
                <a:gd name="T6" fmla="*/ 20 w 119"/>
                <a:gd name="T7" fmla="*/ 5 h 56"/>
                <a:gd name="T8" fmla="*/ 30 w 119"/>
                <a:gd name="T9" fmla="*/ 11 h 56"/>
                <a:gd name="T10" fmla="*/ 30 w 119"/>
                <a:gd name="T11" fmla="*/ 11 h 56"/>
                <a:gd name="T12" fmla="*/ 40 w 119"/>
                <a:gd name="T13" fmla="*/ 11 h 56"/>
                <a:gd name="T14" fmla="*/ 50 w 119"/>
                <a:gd name="T15" fmla="*/ 17 h 56"/>
                <a:gd name="T16" fmla="*/ 60 w 119"/>
                <a:gd name="T17" fmla="*/ 17 h 56"/>
                <a:gd name="T18" fmla="*/ 70 w 119"/>
                <a:gd name="T19" fmla="*/ 22 h 56"/>
                <a:gd name="T20" fmla="*/ 70 w 119"/>
                <a:gd name="T21" fmla="*/ 22 h 56"/>
                <a:gd name="T22" fmla="*/ 79 w 119"/>
                <a:gd name="T23" fmla="*/ 28 h 56"/>
                <a:gd name="T24" fmla="*/ 89 w 119"/>
                <a:gd name="T25" fmla="*/ 28 h 56"/>
                <a:gd name="T26" fmla="*/ 99 w 119"/>
                <a:gd name="T27" fmla="*/ 33 h 56"/>
                <a:gd name="T28" fmla="*/ 109 w 119"/>
                <a:gd name="T29" fmla="*/ 39 h 56"/>
                <a:gd name="T30" fmla="*/ 109 w 119"/>
                <a:gd name="T31" fmla="*/ 45 h 56"/>
                <a:gd name="T32" fmla="*/ 119 w 119"/>
                <a:gd name="T33" fmla="*/ 50 h 56"/>
                <a:gd name="T34" fmla="*/ 119 w 119"/>
                <a:gd name="T35" fmla="*/ 56 h 56"/>
                <a:gd name="T36" fmla="*/ 109 w 119"/>
                <a:gd name="T37" fmla="*/ 50 h 56"/>
                <a:gd name="T38" fmla="*/ 99 w 119"/>
                <a:gd name="T39" fmla="*/ 45 h 56"/>
                <a:gd name="T40" fmla="*/ 89 w 119"/>
                <a:gd name="T41" fmla="*/ 39 h 56"/>
                <a:gd name="T42" fmla="*/ 89 w 119"/>
                <a:gd name="T43" fmla="*/ 33 h 56"/>
                <a:gd name="T44" fmla="*/ 79 w 119"/>
                <a:gd name="T45" fmla="*/ 33 h 56"/>
                <a:gd name="T46" fmla="*/ 70 w 119"/>
                <a:gd name="T47" fmla="*/ 28 h 56"/>
                <a:gd name="T48" fmla="*/ 60 w 119"/>
                <a:gd name="T49" fmla="*/ 28 h 56"/>
                <a:gd name="T50" fmla="*/ 60 w 119"/>
                <a:gd name="T51" fmla="*/ 22 h 56"/>
                <a:gd name="T52" fmla="*/ 50 w 119"/>
                <a:gd name="T53" fmla="*/ 22 h 56"/>
                <a:gd name="T54" fmla="*/ 40 w 119"/>
                <a:gd name="T55" fmla="*/ 22 h 56"/>
                <a:gd name="T56" fmla="*/ 30 w 119"/>
                <a:gd name="T57" fmla="*/ 17 h 56"/>
                <a:gd name="T58" fmla="*/ 20 w 119"/>
                <a:gd name="T59" fmla="*/ 17 h 56"/>
                <a:gd name="T60" fmla="*/ 20 w 119"/>
                <a:gd name="T61" fmla="*/ 11 h 56"/>
                <a:gd name="T62" fmla="*/ 10 w 119"/>
                <a:gd name="T63" fmla="*/ 11 h 56"/>
                <a:gd name="T64" fmla="*/ 0 w 119"/>
                <a:gd name="T65" fmla="*/ 5 h 56"/>
                <a:gd name="T66" fmla="*/ 0 w 119"/>
                <a:gd name="T67" fmla="*/ 5 h 56"/>
                <a:gd name="T68" fmla="*/ 0 w 119"/>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56"/>
                <a:gd name="T107" fmla="*/ 119 w 119"/>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56">
                  <a:moveTo>
                    <a:pt x="0" y="0"/>
                  </a:moveTo>
                  <a:lnTo>
                    <a:pt x="10" y="0"/>
                  </a:lnTo>
                  <a:lnTo>
                    <a:pt x="10" y="5"/>
                  </a:lnTo>
                  <a:lnTo>
                    <a:pt x="20" y="5"/>
                  </a:lnTo>
                  <a:lnTo>
                    <a:pt x="30" y="11"/>
                  </a:lnTo>
                  <a:lnTo>
                    <a:pt x="40" y="11"/>
                  </a:lnTo>
                  <a:lnTo>
                    <a:pt x="50" y="17"/>
                  </a:lnTo>
                  <a:lnTo>
                    <a:pt x="60" y="17"/>
                  </a:lnTo>
                  <a:lnTo>
                    <a:pt x="70" y="22"/>
                  </a:lnTo>
                  <a:lnTo>
                    <a:pt x="79" y="28"/>
                  </a:lnTo>
                  <a:lnTo>
                    <a:pt x="89" y="28"/>
                  </a:lnTo>
                  <a:lnTo>
                    <a:pt x="99" y="33"/>
                  </a:lnTo>
                  <a:lnTo>
                    <a:pt x="109" y="39"/>
                  </a:lnTo>
                  <a:lnTo>
                    <a:pt x="109" y="45"/>
                  </a:lnTo>
                  <a:lnTo>
                    <a:pt x="119" y="50"/>
                  </a:lnTo>
                  <a:lnTo>
                    <a:pt x="119" y="56"/>
                  </a:lnTo>
                  <a:lnTo>
                    <a:pt x="109" y="50"/>
                  </a:lnTo>
                  <a:lnTo>
                    <a:pt x="99" y="45"/>
                  </a:lnTo>
                  <a:lnTo>
                    <a:pt x="89" y="39"/>
                  </a:lnTo>
                  <a:lnTo>
                    <a:pt x="89" y="33"/>
                  </a:lnTo>
                  <a:lnTo>
                    <a:pt x="79" y="33"/>
                  </a:lnTo>
                  <a:lnTo>
                    <a:pt x="70" y="28"/>
                  </a:lnTo>
                  <a:lnTo>
                    <a:pt x="60" y="28"/>
                  </a:lnTo>
                  <a:lnTo>
                    <a:pt x="60" y="22"/>
                  </a:lnTo>
                  <a:lnTo>
                    <a:pt x="50" y="22"/>
                  </a:lnTo>
                  <a:lnTo>
                    <a:pt x="40" y="22"/>
                  </a:lnTo>
                  <a:lnTo>
                    <a:pt x="30" y="17"/>
                  </a:lnTo>
                  <a:lnTo>
                    <a:pt x="20" y="17"/>
                  </a:lnTo>
                  <a:lnTo>
                    <a:pt x="20" y="11"/>
                  </a:lnTo>
                  <a:lnTo>
                    <a:pt x="10" y="11"/>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87" name="Freeform 30"/>
            <p:cNvSpPr>
              <a:spLocks/>
            </p:cNvSpPr>
            <p:nvPr/>
          </p:nvSpPr>
          <p:spPr bwMode="auto">
            <a:xfrm>
              <a:off x="831" y="3559"/>
              <a:ext cx="10" cy="5"/>
            </a:xfrm>
            <a:custGeom>
              <a:avLst/>
              <a:gdLst>
                <a:gd name="T0" fmla="*/ 10 w 10"/>
                <a:gd name="T1" fmla="*/ 5 h 5"/>
                <a:gd name="T2" fmla="*/ 0 w 10"/>
                <a:gd name="T3" fmla="*/ 0 h 5"/>
                <a:gd name="T4" fmla="*/ 10 w 10"/>
                <a:gd name="T5" fmla="*/ 0 h 5"/>
                <a:gd name="T6" fmla="*/ 10 w 10"/>
                <a:gd name="T7" fmla="*/ 0 h 5"/>
                <a:gd name="T8" fmla="*/ 1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0" y="0"/>
                  </a:lnTo>
                  <a:lnTo>
                    <a:pt x="10" y="0"/>
                  </a:lnTo>
                  <a:lnTo>
                    <a:pt x="10" y="5"/>
                  </a:lnTo>
                  <a:close/>
                </a:path>
              </a:pathLst>
            </a:custGeom>
            <a:solidFill>
              <a:schemeClr val="folHlink"/>
            </a:solidFill>
            <a:ln w="9525">
              <a:solidFill>
                <a:srgbClr val="FFFF00"/>
              </a:solidFill>
              <a:round/>
              <a:headEnd/>
              <a:tailEnd/>
            </a:ln>
          </p:spPr>
          <p:txBody>
            <a:bodyPr/>
            <a:lstStyle/>
            <a:p>
              <a:endParaRPr lang="en-US"/>
            </a:p>
          </p:txBody>
        </p:sp>
        <p:sp>
          <p:nvSpPr>
            <p:cNvPr id="2088" name="Freeform 31"/>
            <p:cNvSpPr>
              <a:spLocks/>
            </p:cNvSpPr>
            <p:nvPr/>
          </p:nvSpPr>
          <p:spPr bwMode="auto">
            <a:xfrm>
              <a:off x="1009" y="3649"/>
              <a:ext cx="10" cy="6"/>
            </a:xfrm>
            <a:custGeom>
              <a:avLst/>
              <a:gdLst>
                <a:gd name="T0" fmla="*/ 0 w 10"/>
                <a:gd name="T1" fmla="*/ 0 h 6"/>
                <a:gd name="T2" fmla="*/ 10 w 10"/>
                <a:gd name="T3" fmla="*/ 6 h 6"/>
                <a:gd name="T4" fmla="*/ 0 w 10"/>
                <a:gd name="T5" fmla="*/ 6 h 6"/>
                <a:gd name="T6" fmla="*/ 0 w 10"/>
                <a:gd name="T7" fmla="*/ 6 h 6"/>
                <a:gd name="T8" fmla="*/ 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10" y="6"/>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89" name="Freeform 32"/>
            <p:cNvSpPr>
              <a:spLocks/>
            </p:cNvSpPr>
            <p:nvPr/>
          </p:nvSpPr>
          <p:spPr bwMode="auto">
            <a:xfrm>
              <a:off x="891" y="3592"/>
              <a:ext cx="118" cy="63"/>
            </a:xfrm>
            <a:custGeom>
              <a:avLst/>
              <a:gdLst>
                <a:gd name="T0" fmla="*/ 0 w 118"/>
                <a:gd name="T1" fmla="*/ 0 h 63"/>
                <a:gd name="T2" fmla="*/ 10 w 118"/>
                <a:gd name="T3" fmla="*/ 6 h 63"/>
                <a:gd name="T4" fmla="*/ 20 w 118"/>
                <a:gd name="T5" fmla="*/ 6 h 63"/>
                <a:gd name="T6" fmla="*/ 20 w 118"/>
                <a:gd name="T7" fmla="*/ 12 h 63"/>
                <a:gd name="T8" fmla="*/ 29 w 118"/>
                <a:gd name="T9" fmla="*/ 12 h 63"/>
                <a:gd name="T10" fmla="*/ 39 w 118"/>
                <a:gd name="T11" fmla="*/ 17 h 63"/>
                <a:gd name="T12" fmla="*/ 39 w 118"/>
                <a:gd name="T13" fmla="*/ 17 h 63"/>
                <a:gd name="T14" fmla="*/ 49 w 118"/>
                <a:gd name="T15" fmla="*/ 23 h 63"/>
                <a:gd name="T16" fmla="*/ 59 w 118"/>
                <a:gd name="T17" fmla="*/ 23 h 63"/>
                <a:gd name="T18" fmla="*/ 69 w 118"/>
                <a:gd name="T19" fmla="*/ 29 h 63"/>
                <a:gd name="T20" fmla="*/ 79 w 118"/>
                <a:gd name="T21" fmla="*/ 29 h 63"/>
                <a:gd name="T22" fmla="*/ 89 w 118"/>
                <a:gd name="T23" fmla="*/ 34 h 63"/>
                <a:gd name="T24" fmla="*/ 89 w 118"/>
                <a:gd name="T25" fmla="*/ 40 h 63"/>
                <a:gd name="T26" fmla="*/ 99 w 118"/>
                <a:gd name="T27" fmla="*/ 40 h 63"/>
                <a:gd name="T28" fmla="*/ 109 w 118"/>
                <a:gd name="T29" fmla="*/ 46 h 63"/>
                <a:gd name="T30" fmla="*/ 118 w 118"/>
                <a:gd name="T31" fmla="*/ 51 h 63"/>
                <a:gd name="T32" fmla="*/ 118 w 118"/>
                <a:gd name="T33" fmla="*/ 57 h 63"/>
                <a:gd name="T34" fmla="*/ 118 w 118"/>
                <a:gd name="T35" fmla="*/ 63 h 63"/>
                <a:gd name="T36" fmla="*/ 109 w 118"/>
                <a:gd name="T37" fmla="*/ 57 h 63"/>
                <a:gd name="T38" fmla="*/ 109 w 118"/>
                <a:gd name="T39" fmla="*/ 51 h 63"/>
                <a:gd name="T40" fmla="*/ 99 w 118"/>
                <a:gd name="T41" fmla="*/ 46 h 63"/>
                <a:gd name="T42" fmla="*/ 89 w 118"/>
                <a:gd name="T43" fmla="*/ 46 h 63"/>
                <a:gd name="T44" fmla="*/ 79 w 118"/>
                <a:gd name="T45" fmla="*/ 40 h 63"/>
                <a:gd name="T46" fmla="*/ 69 w 118"/>
                <a:gd name="T47" fmla="*/ 34 h 63"/>
                <a:gd name="T48" fmla="*/ 69 w 118"/>
                <a:gd name="T49" fmla="*/ 34 h 63"/>
                <a:gd name="T50" fmla="*/ 59 w 118"/>
                <a:gd name="T51" fmla="*/ 29 h 63"/>
                <a:gd name="T52" fmla="*/ 49 w 118"/>
                <a:gd name="T53" fmla="*/ 29 h 63"/>
                <a:gd name="T54" fmla="*/ 39 w 118"/>
                <a:gd name="T55" fmla="*/ 23 h 63"/>
                <a:gd name="T56" fmla="*/ 29 w 118"/>
                <a:gd name="T57" fmla="*/ 23 h 63"/>
                <a:gd name="T58" fmla="*/ 29 w 118"/>
                <a:gd name="T59" fmla="*/ 17 h 63"/>
                <a:gd name="T60" fmla="*/ 20 w 118"/>
                <a:gd name="T61" fmla="*/ 17 h 63"/>
                <a:gd name="T62" fmla="*/ 10 w 118"/>
                <a:gd name="T63" fmla="*/ 12 h 63"/>
                <a:gd name="T64" fmla="*/ 10 w 118"/>
                <a:gd name="T65" fmla="*/ 12 h 63"/>
                <a:gd name="T66" fmla="*/ 0 w 118"/>
                <a:gd name="T67" fmla="*/ 6 h 63"/>
                <a:gd name="T68" fmla="*/ 0 w 118"/>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
                <a:gd name="T106" fmla="*/ 0 h 63"/>
                <a:gd name="T107" fmla="*/ 118 w 118"/>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 h="63">
                  <a:moveTo>
                    <a:pt x="0" y="0"/>
                  </a:moveTo>
                  <a:lnTo>
                    <a:pt x="10" y="6"/>
                  </a:lnTo>
                  <a:lnTo>
                    <a:pt x="20" y="6"/>
                  </a:lnTo>
                  <a:lnTo>
                    <a:pt x="20" y="12"/>
                  </a:lnTo>
                  <a:lnTo>
                    <a:pt x="29" y="12"/>
                  </a:lnTo>
                  <a:lnTo>
                    <a:pt x="39" y="17"/>
                  </a:lnTo>
                  <a:lnTo>
                    <a:pt x="49" y="23"/>
                  </a:lnTo>
                  <a:lnTo>
                    <a:pt x="59" y="23"/>
                  </a:lnTo>
                  <a:lnTo>
                    <a:pt x="69" y="29"/>
                  </a:lnTo>
                  <a:lnTo>
                    <a:pt x="79" y="29"/>
                  </a:lnTo>
                  <a:lnTo>
                    <a:pt x="89" y="34"/>
                  </a:lnTo>
                  <a:lnTo>
                    <a:pt x="89" y="40"/>
                  </a:lnTo>
                  <a:lnTo>
                    <a:pt x="99" y="40"/>
                  </a:lnTo>
                  <a:lnTo>
                    <a:pt x="109" y="46"/>
                  </a:lnTo>
                  <a:lnTo>
                    <a:pt x="118" y="51"/>
                  </a:lnTo>
                  <a:lnTo>
                    <a:pt x="118" y="57"/>
                  </a:lnTo>
                  <a:lnTo>
                    <a:pt x="118" y="63"/>
                  </a:lnTo>
                  <a:lnTo>
                    <a:pt x="109" y="57"/>
                  </a:lnTo>
                  <a:lnTo>
                    <a:pt x="109" y="51"/>
                  </a:lnTo>
                  <a:lnTo>
                    <a:pt x="99" y="46"/>
                  </a:lnTo>
                  <a:lnTo>
                    <a:pt x="89" y="46"/>
                  </a:lnTo>
                  <a:lnTo>
                    <a:pt x="79" y="40"/>
                  </a:lnTo>
                  <a:lnTo>
                    <a:pt x="69" y="34"/>
                  </a:lnTo>
                  <a:lnTo>
                    <a:pt x="59" y="29"/>
                  </a:lnTo>
                  <a:lnTo>
                    <a:pt x="49" y="29"/>
                  </a:lnTo>
                  <a:lnTo>
                    <a:pt x="39" y="23"/>
                  </a:lnTo>
                  <a:lnTo>
                    <a:pt x="29" y="23"/>
                  </a:lnTo>
                  <a:lnTo>
                    <a:pt x="29" y="17"/>
                  </a:lnTo>
                  <a:lnTo>
                    <a:pt x="20" y="17"/>
                  </a:lnTo>
                  <a:lnTo>
                    <a:pt x="10" y="12"/>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90" name="Freeform 33"/>
            <p:cNvSpPr>
              <a:spLocks/>
            </p:cNvSpPr>
            <p:nvPr/>
          </p:nvSpPr>
          <p:spPr bwMode="auto">
            <a:xfrm>
              <a:off x="891" y="3592"/>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091" name="Freeform 34"/>
            <p:cNvSpPr>
              <a:spLocks/>
            </p:cNvSpPr>
            <p:nvPr/>
          </p:nvSpPr>
          <p:spPr bwMode="auto">
            <a:xfrm>
              <a:off x="1059" y="3705"/>
              <a:ext cx="10" cy="6"/>
            </a:xfrm>
            <a:custGeom>
              <a:avLst/>
              <a:gdLst>
                <a:gd name="T0" fmla="*/ 10 w 10"/>
                <a:gd name="T1" fmla="*/ 0 h 6"/>
                <a:gd name="T2" fmla="*/ 10 w 10"/>
                <a:gd name="T3" fmla="*/ 0 h 6"/>
                <a:gd name="T4" fmla="*/ 10 w 10"/>
                <a:gd name="T5" fmla="*/ 6 h 6"/>
                <a:gd name="T6" fmla="*/ 10 w 10"/>
                <a:gd name="T7" fmla="*/ 6 h 6"/>
                <a:gd name="T8" fmla="*/ 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10" y="0"/>
                  </a:lnTo>
                  <a:lnTo>
                    <a:pt x="10" y="6"/>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92" name="Freeform 35"/>
            <p:cNvSpPr>
              <a:spLocks/>
            </p:cNvSpPr>
            <p:nvPr/>
          </p:nvSpPr>
          <p:spPr bwMode="auto">
            <a:xfrm>
              <a:off x="950" y="3638"/>
              <a:ext cx="119" cy="73"/>
            </a:xfrm>
            <a:custGeom>
              <a:avLst/>
              <a:gdLst>
                <a:gd name="T0" fmla="*/ 0 w 119"/>
                <a:gd name="T1" fmla="*/ 0 h 73"/>
                <a:gd name="T2" fmla="*/ 10 w 119"/>
                <a:gd name="T3" fmla="*/ 5 h 73"/>
                <a:gd name="T4" fmla="*/ 10 w 119"/>
                <a:gd name="T5" fmla="*/ 5 h 73"/>
                <a:gd name="T6" fmla="*/ 20 w 119"/>
                <a:gd name="T7" fmla="*/ 11 h 73"/>
                <a:gd name="T8" fmla="*/ 30 w 119"/>
                <a:gd name="T9" fmla="*/ 11 h 73"/>
                <a:gd name="T10" fmla="*/ 30 w 119"/>
                <a:gd name="T11" fmla="*/ 17 h 73"/>
                <a:gd name="T12" fmla="*/ 40 w 119"/>
                <a:gd name="T13" fmla="*/ 22 h 73"/>
                <a:gd name="T14" fmla="*/ 50 w 119"/>
                <a:gd name="T15" fmla="*/ 22 h 73"/>
                <a:gd name="T16" fmla="*/ 59 w 119"/>
                <a:gd name="T17" fmla="*/ 28 h 73"/>
                <a:gd name="T18" fmla="*/ 69 w 119"/>
                <a:gd name="T19" fmla="*/ 33 h 73"/>
                <a:gd name="T20" fmla="*/ 69 w 119"/>
                <a:gd name="T21" fmla="*/ 33 h 73"/>
                <a:gd name="T22" fmla="*/ 79 w 119"/>
                <a:gd name="T23" fmla="*/ 39 h 73"/>
                <a:gd name="T24" fmla="*/ 89 w 119"/>
                <a:gd name="T25" fmla="*/ 45 h 73"/>
                <a:gd name="T26" fmla="*/ 99 w 119"/>
                <a:gd name="T27" fmla="*/ 50 h 73"/>
                <a:gd name="T28" fmla="*/ 109 w 119"/>
                <a:gd name="T29" fmla="*/ 56 h 73"/>
                <a:gd name="T30" fmla="*/ 109 w 119"/>
                <a:gd name="T31" fmla="*/ 62 h 73"/>
                <a:gd name="T32" fmla="*/ 119 w 119"/>
                <a:gd name="T33" fmla="*/ 67 h 73"/>
                <a:gd name="T34" fmla="*/ 109 w 119"/>
                <a:gd name="T35" fmla="*/ 73 h 73"/>
                <a:gd name="T36" fmla="*/ 109 w 119"/>
                <a:gd name="T37" fmla="*/ 67 h 73"/>
                <a:gd name="T38" fmla="*/ 99 w 119"/>
                <a:gd name="T39" fmla="*/ 62 h 73"/>
                <a:gd name="T40" fmla="*/ 89 w 119"/>
                <a:gd name="T41" fmla="*/ 56 h 73"/>
                <a:gd name="T42" fmla="*/ 89 w 119"/>
                <a:gd name="T43" fmla="*/ 50 h 73"/>
                <a:gd name="T44" fmla="*/ 79 w 119"/>
                <a:gd name="T45" fmla="*/ 45 h 73"/>
                <a:gd name="T46" fmla="*/ 69 w 119"/>
                <a:gd name="T47" fmla="*/ 39 h 73"/>
                <a:gd name="T48" fmla="*/ 59 w 119"/>
                <a:gd name="T49" fmla="*/ 39 h 73"/>
                <a:gd name="T50" fmla="*/ 50 w 119"/>
                <a:gd name="T51" fmla="*/ 33 h 73"/>
                <a:gd name="T52" fmla="*/ 50 w 119"/>
                <a:gd name="T53" fmla="*/ 28 h 73"/>
                <a:gd name="T54" fmla="*/ 40 w 119"/>
                <a:gd name="T55" fmla="*/ 28 h 73"/>
                <a:gd name="T56" fmla="*/ 30 w 119"/>
                <a:gd name="T57" fmla="*/ 22 h 73"/>
                <a:gd name="T58" fmla="*/ 20 w 119"/>
                <a:gd name="T59" fmla="*/ 17 h 73"/>
                <a:gd name="T60" fmla="*/ 20 w 119"/>
                <a:gd name="T61" fmla="*/ 17 h 73"/>
                <a:gd name="T62" fmla="*/ 10 w 119"/>
                <a:gd name="T63" fmla="*/ 11 h 73"/>
                <a:gd name="T64" fmla="*/ 0 w 119"/>
                <a:gd name="T65" fmla="*/ 11 h 73"/>
                <a:gd name="T66" fmla="*/ 0 w 119"/>
                <a:gd name="T67" fmla="*/ 5 h 73"/>
                <a:gd name="T68" fmla="*/ 0 w 119"/>
                <a:gd name="T69" fmla="*/ 0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73"/>
                <a:gd name="T107" fmla="*/ 119 w 119"/>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73">
                  <a:moveTo>
                    <a:pt x="0" y="0"/>
                  </a:moveTo>
                  <a:lnTo>
                    <a:pt x="10" y="5"/>
                  </a:lnTo>
                  <a:lnTo>
                    <a:pt x="20" y="11"/>
                  </a:lnTo>
                  <a:lnTo>
                    <a:pt x="30" y="11"/>
                  </a:lnTo>
                  <a:lnTo>
                    <a:pt x="30" y="17"/>
                  </a:lnTo>
                  <a:lnTo>
                    <a:pt x="40" y="22"/>
                  </a:lnTo>
                  <a:lnTo>
                    <a:pt x="50" y="22"/>
                  </a:lnTo>
                  <a:lnTo>
                    <a:pt x="59" y="28"/>
                  </a:lnTo>
                  <a:lnTo>
                    <a:pt x="69" y="33"/>
                  </a:lnTo>
                  <a:lnTo>
                    <a:pt x="79" y="39"/>
                  </a:lnTo>
                  <a:lnTo>
                    <a:pt x="89" y="45"/>
                  </a:lnTo>
                  <a:lnTo>
                    <a:pt x="99" y="50"/>
                  </a:lnTo>
                  <a:lnTo>
                    <a:pt x="109" y="56"/>
                  </a:lnTo>
                  <a:lnTo>
                    <a:pt x="109" y="62"/>
                  </a:lnTo>
                  <a:lnTo>
                    <a:pt x="119" y="67"/>
                  </a:lnTo>
                  <a:lnTo>
                    <a:pt x="109" y="73"/>
                  </a:lnTo>
                  <a:lnTo>
                    <a:pt x="109" y="67"/>
                  </a:lnTo>
                  <a:lnTo>
                    <a:pt x="99" y="62"/>
                  </a:lnTo>
                  <a:lnTo>
                    <a:pt x="89" y="56"/>
                  </a:lnTo>
                  <a:lnTo>
                    <a:pt x="89" y="50"/>
                  </a:lnTo>
                  <a:lnTo>
                    <a:pt x="79" y="45"/>
                  </a:lnTo>
                  <a:lnTo>
                    <a:pt x="69" y="39"/>
                  </a:lnTo>
                  <a:lnTo>
                    <a:pt x="59" y="39"/>
                  </a:lnTo>
                  <a:lnTo>
                    <a:pt x="50" y="33"/>
                  </a:lnTo>
                  <a:lnTo>
                    <a:pt x="50" y="28"/>
                  </a:lnTo>
                  <a:lnTo>
                    <a:pt x="40" y="28"/>
                  </a:lnTo>
                  <a:lnTo>
                    <a:pt x="30" y="22"/>
                  </a:lnTo>
                  <a:lnTo>
                    <a:pt x="20" y="17"/>
                  </a:lnTo>
                  <a:lnTo>
                    <a:pt x="10" y="11"/>
                  </a:lnTo>
                  <a:lnTo>
                    <a:pt x="0" y="11"/>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93" name="Freeform 36"/>
            <p:cNvSpPr>
              <a:spLocks/>
            </p:cNvSpPr>
            <p:nvPr/>
          </p:nvSpPr>
          <p:spPr bwMode="auto">
            <a:xfrm>
              <a:off x="950" y="3638"/>
              <a:ext cx="1" cy="5"/>
            </a:xfrm>
            <a:custGeom>
              <a:avLst/>
              <a:gdLst>
                <a:gd name="T0" fmla="*/ 0 w 1"/>
                <a:gd name="T1" fmla="*/ 5 h 5"/>
                <a:gd name="T2" fmla="*/ 0 w 1"/>
                <a:gd name="T3" fmla="*/ 5 h 5"/>
                <a:gd name="T4" fmla="*/ 0 w 1"/>
                <a:gd name="T5" fmla="*/ 0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094" name="Freeform 37"/>
            <p:cNvSpPr>
              <a:spLocks/>
            </p:cNvSpPr>
            <p:nvPr/>
          </p:nvSpPr>
          <p:spPr bwMode="auto">
            <a:xfrm>
              <a:off x="1108" y="3807"/>
              <a:ext cx="10" cy="5"/>
            </a:xfrm>
            <a:custGeom>
              <a:avLst/>
              <a:gdLst>
                <a:gd name="T0" fmla="*/ 10 w 10"/>
                <a:gd name="T1" fmla="*/ 0 h 5"/>
                <a:gd name="T2" fmla="*/ 10 w 10"/>
                <a:gd name="T3" fmla="*/ 0 h 5"/>
                <a:gd name="T4" fmla="*/ 10 w 10"/>
                <a:gd name="T5" fmla="*/ 5 h 5"/>
                <a:gd name="T6" fmla="*/ 10 w 10"/>
                <a:gd name="T7" fmla="*/ 5 h 5"/>
                <a:gd name="T8" fmla="*/ 0 w 10"/>
                <a:gd name="T9" fmla="*/ 5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0"/>
                  </a:moveTo>
                  <a:lnTo>
                    <a:pt x="10" y="0"/>
                  </a:lnTo>
                  <a:lnTo>
                    <a:pt x="10" y="5"/>
                  </a:lnTo>
                  <a:lnTo>
                    <a:pt x="0" y="5"/>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95" name="Freeform 38"/>
            <p:cNvSpPr>
              <a:spLocks/>
            </p:cNvSpPr>
            <p:nvPr/>
          </p:nvSpPr>
          <p:spPr bwMode="auto">
            <a:xfrm>
              <a:off x="1019" y="3711"/>
              <a:ext cx="99" cy="101"/>
            </a:xfrm>
            <a:custGeom>
              <a:avLst/>
              <a:gdLst>
                <a:gd name="T0" fmla="*/ 0 w 99"/>
                <a:gd name="T1" fmla="*/ 0 h 101"/>
                <a:gd name="T2" fmla="*/ 10 w 99"/>
                <a:gd name="T3" fmla="*/ 6 h 101"/>
                <a:gd name="T4" fmla="*/ 30 w 99"/>
                <a:gd name="T5" fmla="*/ 11 h 101"/>
                <a:gd name="T6" fmla="*/ 40 w 99"/>
                <a:gd name="T7" fmla="*/ 17 h 101"/>
                <a:gd name="T8" fmla="*/ 50 w 99"/>
                <a:gd name="T9" fmla="*/ 22 h 101"/>
                <a:gd name="T10" fmla="*/ 50 w 99"/>
                <a:gd name="T11" fmla="*/ 28 h 101"/>
                <a:gd name="T12" fmla="*/ 60 w 99"/>
                <a:gd name="T13" fmla="*/ 39 h 101"/>
                <a:gd name="T14" fmla="*/ 70 w 99"/>
                <a:gd name="T15" fmla="*/ 45 h 101"/>
                <a:gd name="T16" fmla="*/ 70 w 99"/>
                <a:gd name="T17" fmla="*/ 51 h 101"/>
                <a:gd name="T18" fmla="*/ 70 w 99"/>
                <a:gd name="T19" fmla="*/ 56 h 101"/>
                <a:gd name="T20" fmla="*/ 80 w 99"/>
                <a:gd name="T21" fmla="*/ 68 h 101"/>
                <a:gd name="T22" fmla="*/ 80 w 99"/>
                <a:gd name="T23" fmla="*/ 73 h 101"/>
                <a:gd name="T24" fmla="*/ 80 w 99"/>
                <a:gd name="T25" fmla="*/ 79 h 101"/>
                <a:gd name="T26" fmla="*/ 89 w 99"/>
                <a:gd name="T27" fmla="*/ 85 h 101"/>
                <a:gd name="T28" fmla="*/ 89 w 99"/>
                <a:gd name="T29" fmla="*/ 90 h 101"/>
                <a:gd name="T30" fmla="*/ 89 w 99"/>
                <a:gd name="T31" fmla="*/ 90 h 101"/>
                <a:gd name="T32" fmla="*/ 99 w 99"/>
                <a:gd name="T33" fmla="*/ 96 h 101"/>
                <a:gd name="T34" fmla="*/ 89 w 99"/>
                <a:gd name="T35" fmla="*/ 101 h 101"/>
                <a:gd name="T36" fmla="*/ 89 w 99"/>
                <a:gd name="T37" fmla="*/ 96 h 101"/>
                <a:gd name="T38" fmla="*/ 80 w 99"/>
                <a:gd name="T39" fmla="*/ 90 h 101"/>
                <a:gd name="T40" fmla="*/ 80 w 99"/>
                <a:gd name="T41" fmla="*/ 90 h 101"/>
                <a:gd name="T42" fmla="*/ 80 w 99"/>
                <a:gd name="T43" fmla="*/ 85 h 101"/>
                <a:gd name="T44" fmla="*/ 70 w 99"/>
                <a:gd name="T45" fmla="*/ 73 h 101"/>
                <a:gd name="T46" fmla="*/ 70 w 99"/>
                <a:gd name="T47" fmla="*/ 68 h 101"/>
                <a:gd name="T48" fmla="*/ 70 w 99"/>
                <a:gd name="T49" fmla="*/ 62 h 101"/>
                <a:gd name="T50" fmla="*/ 60 w 99"/>
                <a:gd name="T51" fmla="*/ 56 h 101"/>
                <a:gd name="T52" fmla="*/ 60 w 99"/>
                <a:gd name="T53" fmla="*/ 51 h 101"/>
                <a:gd name="T54" fmla="*/ 50 w 99"/>
                <a:gd name="T55" fmla="*/ 39 h 101"/>
                <a:gd name="T56" fmla="*/ 50 w 99"/>
                <a:gd name="T57" fmla="*/ 34 h 101"/>
                <a:gd name="T58" fmla="*/ 40 w 99"/>
                <a:gd name="T59" fmla="*/ 28 h 101"/>
                <a:gd name="T60" fmla="*/ 30 w 99"/>
                <a:gd name="T61" fmla="*/ 22 h 101"/>
                <a:gd name="T62" fmla="*/ 20 w 99"/>
                <a:gd name="T63" fmla="*/ 17 h 101"/>
                <a:gd name="T64" fmla="*/ 10 w 99"/>
                <a:gd name="T65" fmla="*/ 11 h 101"/>
                <a:gd name="T66" fmla="*/ 0 w 99"/>
                <a:gd name="T67" fmla="*/ 6 h 101"/>
                <a:gd name="T68" fmla="*/ 0 w 9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101"/>
                <a:gd name="T107" fmla="*/ 99 w 9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101">
                  <a:moveTo>
                    <a:pt x="0" y="0"/>
                  </a:moveTo>
                  <a:lnTo>
                    <a:pt x="10" y="6"/>
                  </a:lnTo>
                  <a:lnTo>
                    <a:pt x="30" y="11"/>
                  </a:lnTo>
                  <a:lnTo>
                    <a:pt x="40" y="17"/>
                  </a:lnTo>
                  <a:lnTo>
                    <a:pt x="50" y="22"/>
                  </a:lnTo>
                  <a:lnTo>
                    <a:pt x="50" y="28"/>
                  </a:lnTo>
                  <a:lnTo>
                    <a:pt x="60" y="39"/>
                  </a:lnTo>
                  <a:lnTo>
                    <a:pt x="70" y="45"/>
                  </a:lnTo>
                  <a:lnTo>
                    <a:pt x="70" y="51"/>
                  </a:lnTo>
                  <a:lnTo>
                    <a:pt x="70" y="56"/>
                  </a:lnTo>
                  <a:lnTo>
                    <a:pt x="80" y="68"/>
                  </a:lnTo>
                  <a:lnTo>
                    <a:pt x="80" y="73"/>
                  </a:lnTo>
                  <a:lnTo>
                    <a:pt x="80" y="79"/>
                  </a:lnTo>
                  <a:lnTo>
                    <a:pt x="89" y="85"/>
                  </a:lnTo>
                  <a:lnTo>
                    <a:pt x="89" y="90"/>
                  </a:lnTo>
                  <a:lnTo>
                    <a:pt x="99" y="96"/>
                  </a:lnTo>
                  <a:lnTo>
                    <a:pt x="89" y="101"/>
                  </a:lnTo>
                  <a:lnTo>
                    <a:pt x="89" y="96"/>
                  </a:lnTo>
                  <a:lnTo>
                    <a:pt x="80" y="90"/>
                  </a:lnTo>
                  <a:lnTo>
                    <a:pt x="80" y="85"/>
                  </a:lnTo>
                  <a:lnTo>
                    <a:pt x="70" y="73"/>
                  </a:lnTo>
                  <a:lnTo>
                    <a:pt x="70" y="68"/>
                  </a:lnTo>
                  <a:lnTo>
                    <a:pt x="70" y="62"/>
                  </a:lnTo>
                  <a:lnTo>
                    <a:pt x="60" y="56"/>
                  </a:lnTo>
                  <a:lnTo>
                    <a:pt x="60" y="51"/>
                  </a:lnTo>
                  <a:lnTo>
                    <a:pt x="50" y="39"/>
                  </a:lnTo>
                  <a:lnTo>
                    <a:pt x="50" y="34"/>
                  </a:lnTo>
                  <a:lnTo>
                    <a:pt x="40" y="28"/>
                  </a:lnTo>
                  <a:lnTo>
                    <a:pt x="30" y="22"/>
                  </a:lnTo>
                  <a:lnTo>
                    <a:pt x="20" y="17"/>
                  </a:lnTo>
                  <a:lnTo>
                    <a:pt x="10" y="11"/>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96" name="Freeform 39"/>
            <p:cNvSpPr>
              <a:spLocks/>
            </p:cNvSpPr>
            <p:nvPr/>
          </p:nvSpPr>
          <p:spPr bwMode="auto">
            <a:xfrm>
              <a:off x="1009" y="3711"/>
              <a:ext cx="10" cy="6"/>
            </a:xfrm>
            <a:custGeom>
              <a:avLst/>
              <a:gdLst>
                <a:gd name="T0" fmla="*/ 10 w 10"/>
                <a:gd name="T1" fmla="*/ 6 h 6"/>
                <a:gd name="T2" fmla="*/ 0 w 10"/>
                <a:gd name="T3" fmla="*/ 6 h 6"/>
                <a:gd name="T4" fmla="*/ 0 w 10"/>
                <a:gd name="T5" fmla="*/ 0 h 6"/>
                <a:gd name="T6" fmla="*/ 0 w 10"/>
                <a:gd name="T7" fmla="*/ 0 h 6"/>
                <a:gd name="T8" fmla="*/ 1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0" y="6"/>
                  </a:lnTo>
                  <a:lnTo>
                    <a:pt x="0" y="0"/>
                  </a:lnTo>
                  <a:lnTo>
                    <a:pt x="1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097" name="Freeform 40"/>
            <p:cNvSpPr>
              <a:spLocks/>
            </p:cNvSpPr>
            <p:nvPr/>
          </p:nvSpPr>
          <p:spPr bwMode="auto">
            <a:xfrm>
              <a:off x="1118" y="3863"/>
              <a:ext cx="1" cy="6"/>
            </a:xfrm>
            <a:custGeom>
              <a:avLst/>
              <a:gdLst>
                <a:gd name="T0" fmla="*/ 0 w 1"/>
                <a:gd name="T1" fmla="*/ 0 h 6"/>
                <a:gd name="T2" fmla="*/ 0 w 1"/>
                <a:gd name="T3" fmla="*/ 0 h 6"/>
                <a:gd name="T4" fmla="*/ 0 w 1"/>
                <a:gd name="T5" fmla="*/ 6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098" name="Freeform 41"/>
            <p:cNvSpPr>
              <a:spLocks/>
            </p:cNvSpPr>
            <p:nvPr/>
          </p:nvSpPr>
          <p:spPr bwMode="auto">
            <a:xfrm>
              <a:off x="1049" y="3750"/>
              <a:ext cx="69" cy="113"/>
            </a:xfrm>
            <a:custGeom>
              <a:avLst/>
              <a:gdLst>
                <a:gd name="T0" fmla="*/ 10 w 69"/>
                <a:gd name="T1" fmla="*/ 0 h 113"/>
                <a:gd name="T2" fmla="*/ 10 w 69"/>
                <a:gd name="T3" fmla="*/ 0 h 113"/>
                <a:gd name="T4" fmla="*/ 10 w 69"/>
                <a:gd name="T5" fmla="*/ 6 h 113"/>
                <a:gd name="T6" fmla="*/ 20 w 69"/>
                <a:gd name="T7" fmla="*/ 12 h 113"/>
                <a:gd name="T8" fmla="*/ 20 w 69"/>
                <a:gd name="T9" fmla="*/ 17 h 113"/>
                <a:gd name="T10" fmla="*/ 30 w 69"/>
                <a:gd name="T11" fmla="*/ 29 h 113"/>
                <a:gd name="T12" fmla="*/ 30 w 69"/>
                <a:gd name="T13" fmla="*/ 34 h 113"/>
                <a:gd name="T14" fmla="*/ 40 w 69"/>
                <a:gd name="T15" fmla="*/ 40 h 113"/>
                <a:gd name="T16" fmla="*/ 40 w 69"/>
                <a:gd name="T17" fmla="*/ 51 h 113"/>
                <a:gd name="T18" fmla="*/ 50 w 69"/>
                <a:gd name="T19" fmla="*/ 57 h 113"/>
                <a:gd name="T20" fmla="*/ 50 w 69"/>
                <a:gd name="T21" fmla="*/ 68 h 113"/>
                <a:gd name="T22" fmla="*/ 50 w 69"/>
                <a:gd name="T23" fmla="*/ 74 h 113"/>
                <a:gd name="T24" fmla="*/ 59 w 69"/>
                <a:gd name="T25" fmla="*/ 85 h 113"/>
                <a:gd name="T26" fmla="*/ 59 w 69"/>
                <a:gd name="T27" fmla="*/ 91 h 113"/>
                <a:gd name="T28" fmla="*/ 69 w 69"/>
                <a:gd name="T29" fmla="*/ 96 h 113"/>
                <a:gd name="T30" fmla="*/ 69 w 69"/>
                <a:gd name="T31" fmla="*/ 108 h 113"/>
                <a:gd name="T32" fmla="*/ 69 w 69"/>
                <a:gd name="T33" fmla="*/ 113 h 113"/>
                <a:gd name="T34" fmla="*/ 69 w 69"/>
                <a:gd name="T35" fmla="*/ 113 h 113"/>
                <a:gd name="T36" fmla="*/ 59 w 69"/>
                <a:gd name="T37" fmla="*/ 108 h 113"/>
                <a:gd name="T38" fmla="*/ 59 w 69"/>
                <a:gd name="T39" fmla="*/ 102 h 113"/>
                <a:gd name="T40" fmla="*/ 59 w 69"/>
                <a:gd name="T41" fmla="*/ 96 h 113"/>
                <a:gd name="T42" fmla="*/ 50 w 69"/>
                <a:gd name="T43" fmla="*/ 85 h 113"/>
                <a:gd name="T44" fmla="*/ 50 w 69"/>
                <a:gd name="T45" fmla="*/ 79 h 113"/>
                <a:gd name="T46" fmla="*/ 40 w 69"/>
                <a:gd name="T47" fmla="*/ 68 h 113"/>
                <a:gd name="T48" fmla="*/ 40 w 69"/>
                <a:gd name="T49" fmla="*/ 62 h 113"/>
                <a:gd name="T50" fmla="*/ 40 w 69"/>
                <a:gd name="T51" fmla="*/ 51 h 113"/>
                <a:gd name="T52" fmla="*/ 30 w 69"/>
                <a:gd name="T53" fmla="*/ 46 h 113"/>
                <a:gd name="T54" fmla="*/ 30 w 69"/>
                <a:gd name="T55" fmla="*/ 40 h 113"/>
                <a:gd name="T56" fmla="*/ 20 w 69"/>
                <a:gd name="T57" fmla="*/ 29 h 113"/>
                <a:gd name="T58" fmla="*/ 20 w 69"/>
                <a:gd name="T59" fmla="*/ 23 h 113"/>
                <a:gd name="T60" fmla="*/ 10 w 69"/>
                <a:gd name="T61" fmla="*/ 17 h 113"/>
                <a:gd name="T62" fmla="*/ 10 w 69"/>
                <a:gd name="T63" fmla="*/ 12 h 113"/>
                <a:gd name="T64" fmla="*/ 10 w 69"/>
                <a:gd name="T65" fmla="*/ 6 h 113"/>
                <a:gd name="T66" fmla="*/ 0 w 69"/>
                <a:gd name="T67" fmla="*/ 6 h 113"/>
                <a:gd name="T68" fmla="*/ 10 w 69"/>
                <a:gd name="T69" fmla="*/ 0 h 1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
                <a:gd name="T106" fmla="*/ 0 h 113"/>
                <a:gd name="T107" fmla="*/ 69 w 69"/>
                <a:gd name="T108" fmla="*/ 113 h 1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 h="113">
                  <a:moveTo>
                    <a:pt x="10" y="0"/>
                  </a:moveTo>
                  <a:lnTo>
                    <a:pt x="10" y="0"/>
                  </a:lnTo>
                  <a:lnTo>
                    <a:pt x="10" y="6"/>
                  </a:lnTo>
                  <a:lnTo>
                    <a:pt x="20" y="12"/>
                  </a:lnTo>
                  <a:lnTo>
                    <a:pt x="20" y="17"/>
                  </a:lnTo>
                  <a:lnTo>
                    <a:pt x="30" y="29"/>
                  </a:lnTo>
                  <a:lnTo>
                    <a:pt x="30" y="34"/>
                  </a:lnTo>
                  <a:lnTo>
                    <a:pt x="40" y="40"/>
                  </a:lnTo>
                  <a:lnTo>
                    <a:pt x="40" y="51"/>
                  </a:lnTo>
                  <a:lnTo>
                    <a:pt x="50" y="57"/>
                  </a:lnTo>
                  <a:lnTo>
                    <a:pt x="50" y="68"/>
                  </a:lnTo>
                  <a:lnTo>
                    <a:pt x="50" y="74"/>
                  </a:lnTo>
                  <a:lnTo>
                    <a:pt x="59" y="85"/>
                  </a:lnTo>
                  <a:lnTo>
                    <a:pt x="59" y="91"/>
                  </a:lnTo>
                  <a:lnTo>
                    <a:pt x="69" y="96"/>
                  </a:lnTo>
                  <a:lnTo>
                    <a:pt x="69" y="108"/>
                  </a:lnTo>
                  <a:lnTo>
                    <a:pt x="69" y="113"/>
                  </a:lnTo>
                  <a:lnTo>
                    <a:pt x="59" y="108"/>
                  </a:lnTo>
                  <a:lnTo>
                    <a:pt x="59" y="102"/>
                  </a:lnTo>
                  <a:lnTo>
                    <a:pt x="59" y="96"/>
                  </a:lnTo>
                  <a:lnTo>
                    <a:pt x="50" y="85"/>
                  </a:lnTo>
                  <a:lnTo>
                    <a:pt x="50" y="79"/>
                  </a:lnTo>
                  <a:lnTo>
                    <a:pt x="40" y="68"/>
                  </a:lnTo>
                  <a:lnTo>
                    <a:pt x="40" y="62"/>
                  </a:lnTo>
                  <a:lnTo>
                    <a:pt x="40" y="51"/>
                  </a:lnTo>
                  <a:lnTo>
                    <a:pt x="30" y="46"/>
                  </a:lnTo>
                  <a:lnTo>
                    <a:pt x="30" y="40"/>
                  </a:lnTo>
                  <a:lnTo>
                    <a:pt x="20" y="29"/>
                  </a:lnTo>
                  <a:lnTo>
                    <a:pt x="20" y="23"/>
                  </a:lnTo>
                  <a:lnTo>
                    <a:pt x="10" y="17"/>
                  </a:lnTo>
                  <a:lnTo>
                    <a:pt x="10" y="12"/>
                  </a:lnTo>
                  <a:lnTo>
                    <a:pt x="10" y="6"/>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099" name="Freeform 42"/>
            <p:cNvSpPr>
              <a:spLocks/>
            </p:cNvSpPr>
            <p:nvPr/>
          </p:nvSpPr>
          <p:spPr bwMode="auto">
            <a:xfrm>
              <a:off x="1049" y="3750"/>
              <a:ext cx="10" cy="6"/>
            </a:xfrm>
            <a:custGeom>
              <a:avLst/>
              <a:gdLst>
                <a:gd name="T0" fmla="*/ 0 w 10"/>
                <a:gd name="T1" fmla="*/ 6 h 6"/>
                <a:gd name="T2" fmla="*/ 0 w 10"/>
                <a:gd name="T3" fmla="*/ 0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00" name="Freeform 43"/>
            <p:cNvSpPr>
              <a:spLocks/>
            </p:cNvSpPr>
            <p:nvPr/>
          </p:nvSpPr>
          <p:spPr bwMode="auto">
            <a:xfrm>
              <a:off x="1079" y="4004"/>
              <a:ext cx="10" cy="1"/>
            </a:xfrm>
            <a:custGeom>
              <a:avLst/>
              <a:gdLst>
                <a:gd name="T0" fmla="*/ 10 w 10"/>
                <a:gd name="T1" fmla="*/ 0 h 1"/>
                <a:gd name="T2" fmla="*/ 10 w 10"/>
                <a:gd name="T3" fmla="*/ 0 h 1"/>
                <a:gd name="T4" fmla="*/ 10 w 10"/>
                <a:gd name="T5" fmla="*/ 0 h 1"/>
                <a:gd name="T6" fmla="*/ 10 w 10"/>
                <a:gd name="T7" fmla="*/ 0 h 1"/>
                <a:gd name="T8" fmla="*/ 0 w 10"/>
                <a:gd name="T9" fmla="*/ 0 h 1"/>
                <a:gd name="T10" fmla="*/ 1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10" y="0"/>
                  </a:moveTo>
                  <a:lnTo>
                    <a:pt x="10" y="0"/>
                  </a:lnTo>
                  <a:lnTo>
                    <a:pt x="0" y="0"/>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01" name="Freeform 44"/>
            <p:cNvSpPr>
              <a:spLocks/>
            </p:cNvSpPr>
            <p:nvPr/>
          </p:nvSpPr>
          <p:spPr bwMode="auto">
            <a:xfrm>
              <a:off x="1079" y="3829"/>
              <a:ext cx="29" cy="175"/>
            </a:xfrm>
            <a:custGeom>
              <a:avLst/>
              <a:gdLst>
                <a:gd name="T0" fmla="*/ 10 w 29"/>
                <a:gd name="T1" fmla="*/ 0 h 175"/>
                <a:gd name="T2" fmla="*/ 20 w 29"/>
                <a:gd name="T3" fmla="*/ 17 h 175"/>
                <a:gd name="T4" fmla="*/ 20 w 29"/>
                <a:gd name="T5" fmla="*/ 29 h 175"/>
                <a:gd name="T6" fmla="*/ 20 w 29"/>
                <a:gd name="T7" fmla="*/ 45 h 175"/>
                <a:gd name="T8" fmla="*/ 29 w 29"/>
                <a:gd name="T9" fmla="*/ 57 h 175"/>
                <a:gd name="T10" fmla="*/ 29 w 29"/>
                <a:gd name="T11" fmla="*/ 68 h 175"/>
                <a:gd name="T12" fmla="*/ 29 w 29"/>
                <a:gd name="T13" fmla="*/ 79 h 175"/>
                <a:gd name="T14" fmla="*/ 29 w 29"/>
                <a:gd name="T15" fmla="*/ 91 h 175"/>
                <a:gd name="T16" fmla="*/ 20 w 29"/>
                <a:gd name="T17" fmla="*/ 108 h 175"/>
                <a:gd name="T18" fmla="*/ 20 w 29"/>
                <a:gd name="T19" fmla="*/ 113 h 175"/>
                <a:gd name="T20" fmla="*/ 20 w 29"/>
                <a:gd name="T21" fmla="*/ 124 h 175"/>
                <a:gd name="T22" fmla="*/ 20 w 29"/>
                <a:gd name="T23" fmla="*/ 136 h 175"/>
                <a:gd name="T24" fmla="*/ 10 w 29"/>
                <a:gd name="T25" fmla="*/ 147 h 175"/>
                <a:gd name="T26" fmla="*/ 10 w 29"/>
                <a:gd name="T27" fmla="*/ 153 h 175"/>
                <a:gd name="T28" fmla="*/ 10 w 29"/>
                <a:gd name="T29" fmla="*/ 158 h 175"/>
                <a:gd name="T30" fmla="*/ 10 w 29"/>
                <a:gd name="T31" fmla="*/ 170 h 175"/>
                <a:gd name="T32" fmla="*/ 10 w 29"/>
                <a:gd name="T33" fmla="*/ 175 h 175"/>
                <a:gd name="T34" fmla="*/ 0 w 29"/>
                <a:gd name="T35" fmla="*/ 175 h 175"/>
                <a:gd name="T36" fmla="*/ 0 w 29"/>
                <a:gd name="T37" fmla="*/ 170 h 175"/>
                <a:gd name="T38" fmla="*/ 0 w 29"/>
                <a:gd name="T39" fmla="*/ 158 h 175"/>
                <a:gd name="T40" fmla="*/ 10 w 29"/>
                <a:gd name="T41" fmla="*/ 153 h 175"/>
                <a:gd name="T42" fmla="*/ 10 w 29"/>
                <a:gd name="T43" fmla="*/ 141 h 175"/>
                <a:gd name="T44" fmla="*/ 10 w 29"/>
                <a:gd name="T45" fmla="*/ 136 h 175"/>
                <a:gd name="T46" fmla="*/ 10 w 29"/>
                <a:gd name="T47" fmla="*/ 124 h 175"/>
                <a:gd name="T48" fmla="*/ 20 w 29"/>
                <a:gd name="T49" fmla="*/ 113 h 175"/>
                <a:gd name="T50" fmla="*/ 20 w 29"/>
                <a:gd name="T51" fmla="*/ 102 h 175"/>
                <a:gd name="T52" fmla="*/ 20 w 29"/>
                <a:gd name="T53" fmla="*/ 91 h 175"/>
                <a:gd name="T54" fmla="*/ 20 w 29"/>
                <a:gd name="T55" fmla="*/ 79 h 175"/>
                <a:gd name="T56" fmla="*/ 20 w 29"/>
                <a:gd name="T57" fmla="*/ 68 h 175"/>
                <a:gd name="T58" fmla="*/ 20 w 29"/>
                <a:gd name="T59" fmla="*/ 57 h 175"/>
                <a:gd name="T60" fmla="*/ 20 w 29"/>
                <a:gd name="T61" fmla="*/ 45 h 175"/>
                <a:gd name="T62" fmla="*/ 10 w 29"/>
                <a:gd name="T63" fmla="*/ 34 h 175"/>
                <a:gd name="T64" fmla="*/ 10 w 29"/>
                <a:gd name="T65" fmla="*/ 17 h 175"/>
                <a:gd name="T66" fmla="*/ 0 w 29"/>
                <a:gd name="T67" fmla="*/ 6 h 175"/>
                <a:gd name="T68" fmla="*/ 10 w 29"/>
                <a:gd name="T69" fmla="*/ 0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175"/>
                <a:gd name="T107" fmla="*/ 29 w 29"/>
                <a:gd name="T108" fmla="*/ 175 h 1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175">
                  <a:moveTo>
                    <a:pt x="10" y="0"/>
                  </a:moveTo>
                  <a:lnTo>
                    <a:pt x="20" y="17"/>
                  </a:lnTo>
                  <a:lnTo>
                    <a:pt x="20" y="29"/>
                  </a:lnTo>
                  <a:lnTo>
                    <a:pt x="20" y="45"/>
                  </a:lnTo>
                  <a:lnTo>
                    <a:pt x="29" y="57"/>
                  </a:lnTo>
                  <a:lnTo>
                    <a:pt x="29" y="68"/>
                  </a:lnTo>
                  <a:lnTo>
                    <a:pt x="29" y="79"/>
                  </a:lnTo>
                  <a:lnTo>
                    <a:pt x="29" y="91"/>
                  </a:lnTo>
                  <a:lnTo>
                    <a:pt x="20" y="108"/>
                  </a:lnTo>
                  <a:lnTo>
                    <a:pt x="20" y="113"/>
                  </a:lnTo>
                  <a:lnTo>
                    <a:pt x="20" y="124"/>
                  </a:lnTo>
                  <a:lnTo>
                    <a:pt x="20" y="136"/>
                  </a:lnTo>
                  <a:lnTo>
                    <a:pt x="10" y="147"/>
                  </a:lnTo>
                  <a:lnTo>
                    <a:pt x="10" y="153"/>
                  </a:lnTo>
                  <a:lnTo>
                    <a:pt x="10" y="158"/>
                  </a:lnTo>
                  <a:lnTo>
                    <a:pt x="10" y="170"/>
                  </a:lnTo>
                  <a:lnTo>
                    <a:pt x="10" y="175"/>
                  </a:lnTo>
                  <a:lnTo>
                    <a:pt x="0" y="175"/>
                  </a:lnTo>
                  <a:lnTo>
                    <a:pt x="0" y="170"/>
                  </a:lnTo>
                  <a:lnTo>
                    <a:pt x="0" y="158"/>
                  </a:lnTo>
                  <a:lnTo>
                    <a:pt x="10" y="153"/>
                  </a:lnTo>
                  <a:lnTo>
                    <a:pt x="10" y="141"/>
                  </a:lnTo>
                  <a:lnTo>
                    <a:pt x="10" y="136"/>
                  </a:lnTo>
                  <a:lnTo>
                    <a:pt x="10" y="124"/>
                  </a:lnTo>
                  <a:lnTo>
                    <a:pt x="20" y="113"/>
                  </a:lnTo>
                  <a:lnTo>
                    <a:pt x="20" y="102"/>
                  </a:lnTo>
                  <a:lnTo>
                    <a:pt x="20" y="91"/>
                  </a:lnTo>
                  <a:lnTo>
                    <a:pt x="20" y="79"/>
                  </a:lnTo>
                  <a:lnTo>
                    <a:pt x="20" y="68"/>
                  </a:lnTo>
                  <a:lnTo>
                    <a:pt x="20" y="57"/>
                  </a:lnTo>
                  <a:lnTo>
                    <a:pt x="20" y="45"/>
                  </a:lnTo>
                  <a:lnTo>
                    <a:pt x="10" y="34"/>
                  </a:lnTo>
                  <a:lnTo>
                    <a:pt x="10" y="17"/>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02" name="Freeform 45"/>
            <p:cNvSpPr>
              <a:spLocks/>
            </p:cNvSpPr>
            <p:nvPr/>
          </p:nvSpPr>
          <p:spPr bwMode="auto">
            <a:xfrm>
              <a:off x="1079" y="3829"/>
              <a:ext cx="10" cy="6"/>
            </a:xfrm>
            <a:custGeom>
              <a:avLst/>
              <a:gdLst>
                <a:gd name="T0" fmla="*/ 0 w 10"/>
                <a:gd name="T1" fmla="*/ 6 h 6"/>
                <a:gd name="T2" fmla="*/ 0 w 10"/>
                <a:gd name="T3" fmla="*/ 6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6"/>
                  </a:ln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03" name="Freeform 46"/>
            <p:cNvSpPr>
              <a:spLocks/>
            </p:cNvSpPr>
            <p:nvPr/>
          </p:nvSpPr>
          <p:spPr bwMode="auto">
            <a:xfrm>
              <a:off x="970" y="3581"/>
              <a:ext cx="10" cy="6"/>
            </a:xfrm>
            <a:custGeom>
              <a:avLst/>
              <a:gdLst>
                <a:gd name="T0" fmla="*/ 10 w 10"/>
                <a:gd name="T1" fmla="*/ 0 h 6"/>
                <a:gd name="T2" fmla="*/ 10 w 10"/>
                <a:gd name="T3" fmla="*/ 0 h 6"/>
                <a:gd name="T4" fmla="*/ 10 w 10"/>
                <a:gd name="T5" fmla="*/ 0 h 6"/>
                <a:gd name="T6" fmla="*/ 0 w 10"/>
                <a:gd name="T7" fmla="*/ 6 h 6"/>
                <a:gd name="T8" fmla="*/ 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10" y="0"/>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04" name="Freeform 47"/>
            <p:cNvSpPr>
              <a:spLocks/>
            </p:cNvSpPr>
            <p:nvPr/>
          </p:nvSpPr>
          <p:spPr bwMode="auto">
            <a:xfrm>
              <a:off x="851" y="3519"/>
              <a:ext cx="129" cy="68"/>
            </a:xfrm>
            <a:custGeom>
              <a:avLst/>
              <a:gdLst>
                <a:gd name="T0" fmla="*/ 10 w 129"/>
                <a:gd name="T1" fmla="*/ 0 h 68"/>
                <a:gd name="T2" fmla="*/ 10 w 129"/>
                <a:gd name="T3" fmla="*/ 0 h 68"/>
                <a:gd name="T4" fmla="*/ 20 w 129"/>
                <a:gd name="T5" fmla="*/ 6 h 68"/>
                <a:gd name="T6" fmla="*/ 30 w 129"/>
                <a:gd name="T7" fmla="*/ 6 h 68"/>
                <a:gd name="T8" fmla="*/ 30 w 129"/>
                <a:gd name="T9" fmla="*/ 11 h 68"/>
                <a:gd name="T10" fmla="*/ 40 w 129"/>
                <a:gd name="T11" fmla="*/ 11 h 68"/>
                <a:gd name="T12" fmla="*/ 50 w 129"/>
                <a:gd name="T13" fmla="*/ 17 h 68"/>
                <a:gd name="T14" fmla="*/ 60 w 129"/>
                <a:gd name="T15" fmla="*/ 23 h 68"/>
                <a:gd name="T16" fmla="*/ 60 w 129"/>
                <a:gd name="T17" fmla="*/ 28 h 68"/>
                <a:gd name="T18" fmla="*/ 69 w 129"/>
                <a:gd name="T19" fmla="*/ 28 h 68"/>
                <a:gd name="T20" fmla="*/ 79 w 129"/>
                <a:gd name="T21" fmla="*/ 34 h 68"/>
                <a:gd name="T22" fmla="*/ 89 w 129"/>
                <a:gd name="T23" fmla="*/ 40 h 68"/>
                <a:gd name="T24" fmla="*/ 89 w 129"/>
                <a:gd name="T25" fmla="*/ 45 h 68"/>
                <a:gd name="T26" fmla="*/ 99 w 129"/>
                <a:gd name="T27" fmla="*/ 45 h 68"/>
                <a:gd name="T28" fmla="*/ 109 w 129"/>
                <a:gd name="T29" fmla="*/ 51 h 68"/>
                <a:gd name="T30" fmla="*/ 119 w 129"/>
                <a:gd name="T31" fmla="*/ 57 h 68"/>
                <a:gd name="T32" fmla="*/ 129 w 129"/>
                <a:gd name="T33" fmla="*/ 62 h 68"/>
                <a:gd name="T34" fmla="*/ 119 w 129"/>
                <a:gd name="T35" fmla="*/ 68 h 68"/>
                <a:gd name="T36" fmla="*/ 109 w 129"/>
                <a:gd name="T37" fmla="*/ 62 h 68"/>
                <a:gd name="T38" fmla="*/ 109 w 129"/>
                <a:gd name="T39" fmla="*/ 57 h 68"/>
                <a:gd name="T40" fmla="*/ 99 w 129"/>
                <a:gd name="T41" fmla="*/ 51 h 68"/>
                <a:gd name="T42" fmla="*/ 89 w 129"/>
                <a:gd name="T43" fmla="*/ 51 h 68"/>
                <a:gd name="T44" fmla="*/ 79 w 129"/>
                <a:gd name="T45" fmla="*/ 45 h 68"/>
                <a:gd name="T46" fmla="*/ 69 w 129"/>
                <a:gd name="T47" fmla="*/ 40 h 68"/>
                <a:gd name="T48" fmla="*/ 69 w 129"/>
                <a:gd name="T49" fmla="*/ 34 h 68"/>
                <a:gd name="T50" fmla="*/ 60 w 129"/>
                <a:gd name="T51" fmla="*/ 34 h 68"/>
                <a:gd name="T52" fmla="*/ 50 w 129"/>
                <a:gd name="T53" fmla="*/ 28 h 68"/>
                <a:gd name="T54" fmla="*/ 50 w 129"/>
                <a:gd name="T55" fmla="*/ 23 h 68"/>
                <a:gd name="T56" fmla="*/ 40 w 129"/>
                <a:gd name="T57" fmla="*/ 23 h 68"/>
                <a:gd name="T58" fmla="*/ 30 w 129"/>
                <a:gd name="T59" fmla="*/ 17 h 68"/>
                <a:gd name="T60" fmla="*/ 20 w 129"/>
                <a:gd name="T61" fmla="*/ 11 h 68"/>
                <a:gd name="T62" fmla="*/ 20 w 129"/>
                <a:gd name="T63" fmla="*/ 11 h 68"/>
                <a:gd name="T64" fmla="*/ 10 w 129"/>
                <a:gd name="T65" fmla="*/ 6 h 68"/>
                <a:gd name="T66" fmla="*/ 0 w 129"/>
                <a:gd name="T67" fmla="*/ 6 h 68"/>
                <a:gd name="T68" fmla="*/ 10 w 129"/>
                <a:gd name="T69" fmla="*/ 0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68"/>
                <a:gd name="T107" fmla="*/ 129 w 129"/>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68">
                  <a:moveTo>
                    <a:pt x="10" y="0"/>
                  </a:moveTo>
                  <a:lnTo>
                    <a:pt x="10" y="0"/>
                  </a:lnTo>
                  <a:lnTo>
                    <a:pt x="20" y="6"/>
                  </a:lnTo>
                  <a:lnTo>
                    <a:pt x="30" y="6"/>
                  </a:lnTo>
                  <a:lnTo>
                    <a:pt x="30" y="11"/>
                  </a:lnTo>
                  <a:lnTo>
                    <a:pt x="40" y="11"/>
                  </a:lnTo>
                  <a:lnTo>
                    <a:pt x="50" y="17"/>
                  </a:lnTo>
                  <a:lnTo>
                    <a:pt x="60" y="23"/>
                  </a:lnTo>
                  <a:lnTo>
                    <a:pt x="60" y="28"/>
                  </a:lnTo>
                  <a:lnTo>
                    <a:pt x="69" y="28"/>
                  </a:lnTo>
                  <a:lnTo>
                    <a:pt x="79" y="34"/>
                  </a:lnTo>
                  <a:lnTo>
                    <a:pt x="89" y="40"/>
                  </a:lnTo>
                  <a:lnTo>
                    <a:pt x="89" y="45"/>
                  </a:lnTo>
                  <a:lnTo>
                    <a:pt x="99" y="45"/>
                  </a:lnTo>
                  <a:lnTo>
                    <a:pt x="109" y="51"/>
                  </a:lnTo>
                  <a:lnTo>
                    <a:pt x="119" y="57"/>
                  </a:lnTo>
                  <a:lnTo>
                    <a:pt x="129" y="62"/>
                  </a:lnTo>
                  <a:lnTo>
                    <a:pt x="119" y="68"/>
                  </a:lnTo>
                  <a:lnTo>
                    <a:pt x="109" y="62"/>
                  </a:lnTo>
                  <a:lnTo>
                    <a:pt x="109" y="57"/>
                  </a:lnTo>
                  <a:lnTo>
                    <a:pt x="99" y="51"/>
                  </a:lnTo>
                  <a:lnTo>
                    <a:pt x="89" y="51"/>
                  </a:lnTo>
                  <a:lnTo>
                    <a:pt x="79" y="45"/>
                  </a:lnTo>
                  <a:lnTo>
                    <a:pt x="69" y="40"/>
                  </a:lnTo>
                  <a:lnTo>
                    <a:pt x="69" y="34"/>
                  </a:lnTo>
                  <a:lnTo>
                    <a:pt x="60" y="34"/>
                  </a:lnTo>
                  <a:lnTo>
                    <a:pt x="50" y="28"/>
                  </a:lnTo>
                  <a:lnTo>
                    <a:pt x="50" y="23"/>
                  </a:lnTo>
                  <a:lnTo>
                    <a:pt x="40" y="23"/>
                  </a:lnTo>
                  <a:lnTo>
                    <a:pt x="30" y="17"/>
                  </a:lnTo>
                  <a:lnTo>
                    <a:pt x="20" y="11"/>
                  </a:lnTo>
                  <a:lnTo>
                    <a:pt x="10" y="6"/>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05" name="Freeform 48"/>
            <p:cNvSpPr>
              <a:spLocks/>
            </p:cNvSpPr>
            <p:nvPr/>
          </p:nvSpPr>
          <p:spPr bwMode="auto">
            <a:xfrm>
              <a:off x="851" y="3519"/>
              <a:ext cx="10" cy="6"/>
            </a:xfrm>
            <a:custGeom>
              <a:avLst/>
              <a:gdLst>
                <a:gd name="T0" fmla="*/ 0 w 10"/>
                <a:gd name="T1" fmla="*/ 6 h 6"/>
                <a:gd name="T2" fmla="*/ 0 w 10"/>
                <a:gd name="T3" fmla="*/ 0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06" name="Freeform 49"/>
            <p:cNvSpPr>
              <a:spLocks/>
            </p:cNvSpPr>
            <p:nvPr/>
          </p:nvSpPr>
          <p:spPr bwMode="auto">
            <a:xfrm>
              <a:off x="1089" y="3655"/>
              <a:ext cx="10" cy="5"/>
            </a:xfrm>
            <a:custGeom>
              <a:avLst/>
              <a:gdLst>
                <a:gd name="T0" fmla="*/ 10 w 10"/>
                <a:gd name="T1" fmla="*/ 0 h 5"/>
                <a:gd name="T2" fmla="*/ 10 w 10"/>
                <a:gd name="T3" fmla="*/ 0 h 5"/>
                <a:gd name="T4" fmla="*/ 10 w 10"/>
                <a:gd name="T5" fmla="*/ 5 h 5"/>
                <a:gd name="T6" fmla="*/ 10 w 10"/>
                <a:gd name="T7" fmla="*/ 5 h 5"/>
                <a:gd name="T8" fmla="*/ 0 w 10"/>
                <a:gd name="T9" fmla="*/ 5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0"/>
                  </a:moveTo>
                  <a:lnTo>
                    <a:pt x="10" y="0"/>
                  </a:lnTo>
                  <a:lnTo>
                    <a:pt x="10" y="5"/>
                  </a:lnTo>
                  <a:lnTo>
                    <a:pt x="0" y="5"/>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07" name="Freeform 50"/>
            <p:cNvSpPr>
              <a:spLocks/>
            </p:cNvSpPr>
            <p:nvPr/>
          </p:nvSpPr>
          <p:spPr bwMode="auto">
            <a:xfrm>
              <a:off x="1009" y="3576"/>
              <a:ext cx="90" cy="84"/>
            </a:xfrm>
            <a:custGeom>
              <a:avLst/>
              <a:gdLst>
                <a:gd name="T0" fmla="*/ 0 w 90"/>
                <a:gd name="T1" fmla="*/ 0 h 84"/>
                <a:gd name="T2" fmla="*/ 10 w 90"/>
                <a:gd name="T3" fmla="*/ 5 h 84"/>
                <a:gd name="T4" fmla="*/ 10 w 90"/>
                <a:gd name="T5" fmla="*/ 5 h 84"/>
                <a:gd name="T6" fmla="*/ 20 w 90"/>
                <a:gd name="T7" fmla="*/ 11 h 84"/>
                <a:gd name="T8" fmla="*/ 20 w 90"/>
                <a:gd name="T9" fmla="*/ 16 h 84"/>
                <a:gd name="T10" fmla="*/ 30 w 90"/>
                <a:gd name="T11" fmla="*/ 16 h 84"/>
                <a:gd name="T12" fmla="*/ 30 w 90"/>
                <a:gd name="T13" fmla="*/ 22 h 84"/>
                <a:gd name="T14" fmla="*/ 40 w 90"/>
                <a:gd name="T15" fmla="*/ 28 h 84"/>
                <a:gd name="T16" fmla="*/ 40 w 90"/>
                <a:gd name="T17" fmla="*/ 33 h 84"/>
                <a:gd name="T18" fmla="*/ 50 w 90"/>
                <a:gd name="T19" fmla="*/ 39 h 84"/>
                <a:gd name="T20" fmla="*/ 60 w 90"/>
                <a:gd name="T21" fmla="*/ 39 h 84"/>
                <a:gd name="T22" fmla="*/ 60 w 90"/>
                <a:gd name="T23" fmla="*/ 45 h 84"/>
                <a:gd name="T24" fmla="*/ 70 w 90"/>
                <a:gd name="T25" fmla="*/ 50 h 84"/>
                <a:gd name="T26" fmla="*/ 70 w 90"/>
                <a:gd name="T27" fmla="*/ 56 h 84"/>
                <a:gd name="T28" fmla="*/ 80 w 90"/>
                <a:gd name="T29" fmla="*/ 62 h 84"/>
                <a:gd name="T30" fmla="*/ 80 w 90"/>
                <a:gd name="T31" fmla="*/ 73 h 84"/>
                <a:gd name="T32" fmla="*/ 90 w 90"/>
                <a:gd name="T33" fmla="*/ 79 h 84"/>
                <a:gd name="T34" fmla="*/ 80 w 90"/>
                <a:gd name="T35" fmla="*/ 84 h 84"/>
                <a:gd name="T36" fmla="*/ 80 w 90"/>
                <a:gd name="T37" fmla="*/ 73 h 84"/>
                <a:gd name="T38" fmla="*/ 70 w 90"/>
                <a:gd name="T39" fmla="*/ 67 h 84"/>
                <a:gd name="T40" fmla="*/ 70 w 90"/>
                <a:gd name="T41" fmla="*/ 62 h 84"/>
                <a:gd name="T42" fmla="*/ 60 w 90"/>
                <a:gd name="T43" fmla="*/ 56 h 84"/>
                <a:gd name="T44" fmla="*/ 60 w 90"/>
                <a:gd name="T45" fmla="*/ 50 h 84"/>
                <a:gd name="T46" fmla="*/ 50 w 90"/>
                <a:gd name="T47" fmla="*/ 45 h 84"/>
                <a:gd name="T48" fmla="*/ 50 w 90"/>
                <a:gd name="T49" fmla="*/ 39 h 84"/>
                <a:gd name="T50" fmla="*/ 40 w 90"/>
                <a:gd name="T51" fmla="*/ 39 h 84"/>
                <a:gd name="T52" fmla="*/ 30 w 90"/>
                <a:gd name="T53" fmla="*/ 33 h 84"/>
                <a:gd name="T54" fmla="*/ 30 w 90"/>
                <a:gd name="T55" fmla="*/ 28 h 84"/>
                <a:gd name="T56" fmla="*/ 20 w 90"/>
                <a:gd name="T57" fmla="*/ 22 h 84"/>
                <a:gd name="T58" fmla="*/ 20 w 90"/>
                <a:gd name="T59" fmla="*/ 22 h 84"/>
                <a:gd name="T60" fmla="*/ 10 w 90"/>
                <a:gd name="T61" fmla="*/ 16 h 84"/>
                <a:gd name="T62" fmla="*/ 10 w 90"/>
                <a:gd name="T63" fmla="*/ 11 h 84"/>
                <a:gd name="T64" fmla="*/ 0 w 90"/>
                <a:gd name="T65" fmla="*/ 11 h 84"/>
                <a:gd name="T66" fmla="*/ 0 w 90"/>
                <a:gd name="T67" fmla="*/ 5 h 84"/>
                <a:gd name="T68" fmla="*/ 0 w 90"/>
                <a:gd name="T69" fmla="*/ 0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84"/>
                <a:gd name="T107" fmla="*/ 90 w 90"/>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84">
                  <a:moveTo>
                    <a:pt x="0" y="0"/>
                  </a:moveTo>
                  <a:lnTo>
                    <a:pt x="10" y="5"/>
                  </a:lnTo>
                  <a:lnTo>
                    <a:pt x="20" y="11"/>
                  </a:lnTo>
                  <a:lnTo>
                    <a:pt x="20" y="16"/>
                  </a:lnTo>
                  <a:lnTo>
                    <a:pt x="30" y="16"/>
                  </a:lnTo>
                  <a:lnTo>
                    <a:pt x="30" y="22"/>
                  </a:lnTo>
                  <a:lnTo>
                    <a:pt x="40" y="28"/>
                  </a:lnTo>
                  <a:lnTo>
                    <a:pt x="40" y="33"/>
                  </a:lnTo>
                  <a:lnTo>
                    <a:pt x="50" y="39"/>
                  </a:lnTo>
                  <a:lnTo>
                    <a:pt x="60" y="39"/>
                  </a:lnTo>
                  <a:lnTo>
                    <a:pt x="60" y="45"/>
                  </a:lnTo>
                  <a:lnTo>
                    <a:pt x="70" y="50"/>
                  </a:lnTo>
                  <a:lnTo>
                    <a:pt x="70" y="56"/>
                  </a:lnTo>
                  <a:lnTo>
                    <a:pt x="80" y="62"/>
                  </a:lnTo>
                  <a:lnTo>
                    <a:pt x="80" y="73"/>
                  </a:lnTo>
                  <a:lnTo>
                    <a:pt x="90" y="79"/>
                  </a:lnTo>
                  <a:lnTo>
                    <a:pt x="80" y="84"/>
                  </a:lnTo>
                  <a:lnTo>
                    <a:pt x="80" y="73"/>
                  </a:lnTo>
                  <a:lnTo>
                    <a:pt x="70" y="67"/>
                  </a:lnTo>
                  <a:lnTo>
                    <a:pt x="70" y="62"/>
                  </a:lnTo>
                  <a:lnTo>
                    <a:pt x="60" y="56"/>
                  </a:lnTo>
                  <a:lnTo>
                    <a:pt x="60" y="50"/>
                  </a:lnTo>
                  <a:lnTo>
                    <a:pt x="50" y="45"/>
                  </a:lnTo>
                  <a:lnTo>
                    <a:pt x="50" y="39"/>
                  </a:lnTo>
                  <a:lnTo>
                    <a:pt x="40" y="39"/>
                  </a:lnTo>
                  <a:lnTo>
                    <a:pt x="30" y="33"/>
                  </a:lnTo>
                  <a:lnTo>
                    <a:pt x="30" y="28"/>
                  </a:lnTo>
                  <a:lnTo>
                    <a:pt x="20" y="22"/>
                  </a:lnTo>
                  <a:lnTo>
                    <a:pt x="10" y="16"/>
                  </a:lnTo>
                  <a:lnTo>
                    <a:pt x="10" y="11"/>
                  </a:lnTo>
                  <a:lnTo>
                    <a:pt x="0" y="11"/>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08" name="Freeform 51"/>
            <p:cNvSpPr>
              <a:spLocks/>
            </p:cNvSpPr>
            <p:nvPr/>
          </p:nvSpPr>
          <p:spPr bwMode="auto">
            <a:xfrm>
              <a:off x="1009" y="3576"/>
              <a:ext cx="1" cy="5"/>
            </a:xfrm>
            <a:custGeom>
              <a:avLst/>
              <a:gdLst>
                <a:gd name="T0" fmla="*/ 0 w 1"/>
                <a:gd name="T1" fmla="*/ 5 h 5"/>
                <a:gd name="T2" fmla="*/ 0 w 1"/>
                <a:gd name="T3" fmla="*/ 5 h 5"/>
                <a:gd name="T4" fmla="*/ 0 w 1"/>
                <a:gd name="T5" fmla="*/ 0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109" name="Freeform 52"/>
            <p:cNvSpPr>
              <a:spLocks/>
            </p:cNvSpPr>
            <p:nvPr/>
          </p:nvSpPr>
          <p:spPr bwMode="auto">
            <a:xfrm>
              <a:off x="1128" y="3666"/>
              <a:ext cx="10" cy="5"/>
            </a:xfrm>
            <a:custGeom>
              <a:avLst/>
              <a:gdLst>
                <a:gd name="T0" fmla="*/ 10 w 10"/>
                <a:gd name="T1" fmla="*/ 0 h 5"/>
                <a:gd name="T2" fmla="*/ 10 w 10"/>
                <a:gd name="T3" fmla="*/ 0 h 5"/>
                <a:gd name="T4" fmla="*/ 0 w 10"/>
                <a:gd name="T5" fmla="*/ 5 h 5"/>
                <a:gd name="T6" fmla="*/ 0 w 10"/>
                <a:gd name="T7" fmla="*/ 5 h 5"/>
                <a:gd name="T8" fmla="*/ 0 w 10"/>
                <a:gd name="T9" fmla="*/ 5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0"/>
                  </a:moveTo>
                  <a:lnTo>
                    <a:pt x="10" y="0"/>
                  </a:lnTo>
                  <a:lnTo>
                    <a:pt x="0" y="5"/>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10" name="Freeform 53"/>
            <p:cNvSpPr>
              <a:spLocks/>
            </p:cNvSpPr>
            <p:nvPr/>
          </p:nvSpPr>
          <p:spPr bwMode="auto">
            <a:xfrm>
              <a:off x="1049" y="3570"/>
              <a:ext cx="89" cy="101"/>
            </a:xfrm>
            <a:custGeom>
              <a:avLst/>
              <a:gdLst>
                <a:gd name="T0" fmla="*/ 0 w 89"/>
                <a:gd name="T1" fmla="*/ 0 h 101"/>
                <a:gd name="T2" fmla="*/ 0 w 89"/>
                <a:gd name="T3" fmla="*/ 6 h 101"/>
                <a:gd name="T4" fmla="*/ 10 w 89"/>
                <a:gd name="T5" fmla="*/ 11 h 101"/>
                <a:gd name="T6" fmla="*/ 10 w 89"/>
                <a:gd name="T7" fmla="*/ 11 h 101"/>
                <a:gd name="T8" fmla="*/ 20 w 89"/>
                <a:gd name="T9" fmla="*/ 17 h 101"/>
                <a:gd name="T10" fmla="*/ 20 w 89"/>
                <a:gd name="T11" fmla="*/ 22 h 101"/>
                <a:gd name="T12" fmla="*/ 30 w 89"/>
                <a:gd name="T13" fmla="*/ 28 h 101"/>
                <a:gd name="T14" fmla="*/ 40 w 89"/>
                <a:gd name="T15" fmla="*/ 34 h 101"/>
                <a:gd name="T16" fmla="*/ 40 w 89"/>
                <a:gd name="T17" fmla="*/ 39 h 101"/>
                <a:gd name="T18" fmla="*/ 50 w 89"/>
                <a:gd name="T19" fmla="*/ 45 h 101"/>
                <a:gd name="T20" fmla="*/ 50 w 89"/>
                <a:gd name="T21" fmla="*/ 56 h 101"/>
                <a:gd name="T22" fmla="*/ 59 w 89"/>
                <a:gd name="T23" fmla="*/ 62 h 101"/>
                <a:gd name="T24" fmla="*/ 59 w 89"/>
                <a:gd name="T25" fmla="*/ 68 h 101"/>
                <a:gd name="T26" fmla="*/ 69 w 89"/>
                <a:gd name="T27" fmla="*/ 73 h 101"/>
                <a:gd name="T28" fmla="*/ 69 w 89"/>
                <a:gd name="T29" fmla="*/ 79 h 101"/>
                <a:gd name="T30" fmla="*/ 79 w 89"/>
                <a:gd name="T31" fmla="*/ 85 h 101"/>
                <a:gd name="T32" fmla="*/ 89 w 89"/>
                <a:gd name="T33" fmla="*/ 96 h 101"/>
                <a:gd name="T34" fmla="*/ 79 w 89"/>
                <a:gd name="T35" fmla="*/ 101 h 101"/>
                <a:gd name="T36" fmla="*/ 69 w 89"/>
                <a:gd name="T37" fmla="*/ 90 h 101"/>
                <a:gd name="T38" fmla="*/ 69 w 89"/>
                <a:gd name="T39" fmla="*/ 85 h 101"/>
                <a:gd name="T40" fmla="*/ 59 w 89"/>
                <a:gd name="T41" fmla="*/ 79 h 101"/>
                <a:gd name="T42" fmla="*/ 59 w 89"/>
                <a:gd name="T43" fmla="*/ 73 h 101"/>
                <a:gd name="T44" fmla="*/ 50 w 89"/>
                <a:gd name="T45" fmla="*/ 68 h 101"/>
                <a:gd name="T46" fmla="*/ 50 w 89"/>
                <a:gd name="T47" fmla="*/ 56 h 101"/>
                <a:gd name="T48" fmla="*/ 40 w 89"/>
                <a:gd name="T49" fmla="*/ 51 h 101"/>
                <a:gd name="T50" fmla="*/ 40 w 89"/>
                <a:gd name="T51" fmla="*/ 45 h 101"/>
                <a:gd name="T52" fmla="*/ 30 w 89"/>
                <a:gd name="T53" fmla="*/ 39 h 101"/>
                <a:gd name="T54" fmla="*/ 20 w 89"/>
                <a:gd name="T55" fmla="*/ 34 h 101"/>
                <a:gd name="T56" fmla="*/ 20 w 89"/>
                <a:gd name="T57" fmla="*/ 28 h 101"/>
                <a:gd name="T58" fmla="*/ 10 w 89"/>
                <a:gd name="T59" fmla="*/ 22 h 101"/>
                <a:gd name="T60" fmla="*/ 10 w 89"/>
                <a:gd name="T61" fmla="*/ 17 h 101"/>
                <a:gd name="T62" fmla="*/ 0 w 89"/>
                <a:gd name="T63" fmla="*/ 11 h 101"/>
                <a:gd name="T64" fmla="*/ 0 w 89"/>
                <a:gd name="T65" fmla="*/ 11 h 101"/>
                <a:gd name="T66" fmla="*/ 0 w 89"/>
                <a:gd name="T67" fmla="*/ 6 h 101"/>
                <a:gd name="T68" fmla="*/ 0 w 8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1"/>
                <a:gd name="T107" fmla="*/ 89 w 8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1">
                  <a:moveTo>
                    <a:pt x="0" y="0"/>
                  </a:moveTo>
                  <a:lnTo>
                    <a:pt x="0" y="6"/>
                  </a:lnTo>
                  <a:lnTo>
                    <a:pt x="10" y="11"/>
                  </a:lnTo>
                  <a:lnTo>
                    <a:pt x="20" y="17"/>
                  </a:lnTo>
                  <a:lnTo>
                    <a:pt x="20" y="22"/>
                  </a:lnTo>
                  <a:lnTo>
                    <a:pt x="30" y="28"/>
                  </a:lnTo>
                  <a:lnTo>
                    <a:pt x="40" y="34"/>
                  </a:lnTo>
                  <a:lnTo>
                    <a:pt x="40" y="39"/>
                  </a:lnTo>
                  <a:lnTo>
                    <a:pt x="50" y="45"/>
                  </a:lnTo>
                  <a:lnTo>
                    <a:pt x="50" y="56"/>
                  </a:lnTo>
                  <a:lnTo>
                    <a:pt x="59" y="62"/>
                  </a:lnTo>
                  <a:lnTo>
                    <a:pt x="59" y="68"/>
                  </a:lnTo>
                  <a:lnTo>
                    <a:pt x="69" y="73"/>
                  </a:lnTo>
                  <a:lnTo>
                    <a:pt x="69" y="79"/>
                  </a:lnTo>
                  <a:lnTo>
                    <a:pt x="79" y="85"/>
                  </a:lnTo>
                  <a:lnTo>
                    <a:pt x="89" y="96"/>
                  </a:lnTo>
                  <a:lnTo>
                    <a:pt x="79" y="101"/>
                  </a:lnTo>
                  <a:lnTo>
                    <a:pt x="69" y="90"/>
                  </a:lnTo>
                  <a:lnTo>
                    <a:pt x="69" y="85"/>
                  </a:lnTo>
                  <a:lnTo>
                    <a:pt x="59" y="79"/>
                  </a:lnTo>
                  <a:lnTo>
                    <a:pt x="59" y="73"/>
                  </a:lnTo>
                  <a:lnTo>
                    <a:pt x="50" y="68"/>
                  </a:lnTo>
                  <a:lnTo>
                    <a:pt x="50" y="56"/>
                  </a:lnTo>
                  <a:lnTo>
                    <a:pt x="40" y="51"/>
                  </a:lnTo>
                  <a:lnTo>
                    <a:pt x="40" y="45"/>
                  </a:lnTo>
                  <a:lnTo>
                    <a:pt x="30" y="39"/>
                  </a:lnTo>
                  <a:lnTo>
                    <a:pt x="20" y="34"/>
                  </a:lnTo>
                  <a:lnTo>
                    <a:pt x="20" y="28"/>
                  </a:lnTo>
                  <a:lnTo>
                    <a:pt x="10" y="22"/>
                  </a:lnTo>
                  <a:lnTo>
                    <a:pt x="10" y="17"/>
                  </a:lnTo>
                  <a:lnTo>
                    <a:pt x="0" y="11"/>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11" name="Freeform 54"/>
            <p:cNvSpPr>
              <a:spLocks/>
            </p:cNvSpPr>
            <p:nvPr/>
          </p:nvSpPr>
          <p:spPr bwMode="auto">
            <a:xfrm>
              <a:off x="1039" y="3570"/>
              <a:ext cx="10" cy="6"/>
            </a:xfrm>
            <a:custGeom>
              <a:avLst/>
              <a:gdLst>
                <a:gd name="T0" fmla="*/ 10 w 10"/>
                <a:gd name="T1" fmla="*/ 6 h 6"/>
                <a:gd name="T2" fmla="*/ 0 w 10"/>
                <a:gd name="T3" fmla="*/ 0 h 6"/>
                <a:gd name="T4" fmla="*/ 0 w 10"/>
                <a:gd name="T5" fmla="*/ 0 h 6"/>
                <a:gd name="T6" fmla="*/ 10 w 10"/>
                <a:gd name="T7" fmla="*/ 0 h 6"/>
                <a:gd name="T8" fmla="*/ 1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0" y="0"/>
                  </a:lnTo>
                  <a:lnTo>
                    <a:pt x="1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112" name="Freeform 55"/>
            <p:cNvSpPr>
              <a:spLocks/>
            </p:cNvSpPr>
            <p:nvPr/>
          </p:nvSpPr>
          <p:spPr bwMode="auto">
            <a:xfrm>
              <a:off x="901" y="3378"/>
              <a:ext cx="1" cy="6"/>
            </a:xfrm>
            <a:custGeom>
              <a:avLst/>
              <a:gdLst>
                <a:gd name="T0" fmla="*/ 0 w 1"/>
                <a:gd name="T1" fmla="*/ 0 h 6"/>
                <a:gd name="T2" fmla="*/ 0 w 1"/>
                <a:gd name="T3" fmla="*/ 6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13" name="Freeform 56"/>
            <p:cNvSpPr>
              <a:spLocks/>
            </p:cNvSpPr>
            <p:nvPr/>
          </p:nvSpPr>
          <p:spPr bwMode="auto">
            <a:xfrm>
              <a:off x="713" y="3277"/>
              <a:ext cx="188" cy="107"/>
            </a:xfrm>
            <a:custGeom>
              <a:avLst/>
              <a:gdLst>
                <a:gd name="T0" fmla="*/ 0 w 188"/>
                <a:gd name="T1" fmla="*/ 0 h 107"/>
                <a:gd name="T2" fmla="*/ 9 w 188"/>
                <a:gd name="T3" fmla="*/ 5 h 107"/>
                <a:gd name="T4" fmla="*/ 19 w 188"/>
                <a:gd name="T5" fmla="*/ 11 h 107"/>
                <a:gd name="T6" fmla="*/ 29 w 188"/>
                <a:gd name="T7" fmla="*/ 17 h 107"/>
                <a:gd name="T8" fmla="*/ 49 w 188"/>
                <a:gd name="T9" fmla="*/ 22 h 107"/>
                <a:gd name="T10" fmla="*/ 59 w 188"/>
                <a:gd name="T11" fmla="*/ 28 h 107"/>
                <a:gd name="T12" fmla="*/ 69 w 188"/>
                <a:gd name="T13" fmla="*/ 39 h 107"/>
                <a:gd name="T14" fmla="*/ 89 w 188"/>
                <a:gd name="T15" fmla="*/ 45 h 107"/>
                <a:gd name="T16" fmla="*/ 99 w 188"/>
                <a:gd name="T17" fmla="*/ 56 h 107"/>
                <a:gd name="T18" fmla="*/ 118 w 188"/>
                <a:gd name="T19" fmla="*/ 62 h 107"/>
                <a:gd name="T20" fmla="*/ 128 w 188"/>
                <a:gd name="T21" fmla="*/ 73 h 107"/>
                <a:gd name="T22" fmla="*/ 148 w 188"/>
                <a:gd name="T23" fmla="*/ 79 h 107"/>
                <a:gd name="T24" fmla="*/ 158 w 188"/>
                <a:gd name="T25" fmla="*/ 84 h 107"/>
                <a:gd name="T26" fmla="*/ 168 w 188"/>
                <a:gd name="T27" fmla="*/ 90 h 107"/>
                <a:gd name="T28" fmla="*/ 178 w 188"/>
                <a:gd name="T29" fmla="*/ 96 h 107"/>
                <a:gd name="T30" fmla="*/ 188 w 188"/>
                <a:gd name="T31" fmla="*/ 101 h 107"/>
                <a:gd name="T32" fmla="*/ 188 w 188"/>
                <a:gd name="T33" fmla="*/ 101 h 107"/>
                <a:gd name="T34" fmla="*/ 188 w 188"/>
                <a:gd name="T35" fmla="*/ 107 h 107"/>
                <a:gd name="T36" fmla="*/ 178 w 188"/>
                <a:gd name="T37" fmla="*/ 107 h 107"/>
                <a:gd name="T38" fmla="*/ 178 w 188"/>
                <a:gd name="T39" fmla="*/ 101 h 107"/>
                <a:gd name="T40" fmla="*/ 168 w 188"/>
                <a:gd name="T41" fmla="*/ 96 h 107"/>
                <a:gd name="T42" fmla="*/ 148 w 188"/>
                <a:gd name="T43" fmla="*/ 90 h 107"/>
                <a:gd name="T44" fmla="*/ 138 w 188"/>
                <a:gd name="T45" fmla="*/ 84 h 107"/>
                <a:gd name="T46" fmla="*/ 128 w 188"/>
                <a:gd name="T47" fmla="*/ 79 h 107"/>
                <a:gd name="T48" fmla="*/ 108 w 188"/>
                <a:gd name="T49" fmla="*/ 67 h 107"/>
                <a:gd name="T50" fmla="*/ 99 w 188"/>
                <a:gd name="T51" fmla="*/ 62 h 107"/>
                <a:gd name="T52" fmla="*/ 89 w 188"/>
                <a:gd name="T53" fmla="*/ 50 h 107"/>
                <a:gd name="T54" fmla="*/ 69 w 188"/>
                <a:gd name="T55" fmla="*/ 45 h 107"/>
                <a:gd name="T56" fmla="*/ 59 w 188"/>
                <a:gd name="T57" fmla="*/ 33 h 107"/>
                <a:gd name="T58" fmla="*/ 39 w 188"/>
                <a:gd name="T59" fmla="*/ 28 h 107"/>
                <a:gd name="T60" fmla="*/ 29 w 188"/>
                <a:gd name="T61" fmla="*/ 22 h 107"/>
                <a:gd name="T62" fmla="*/ 19 w 188"/>
                <a:gd name="T63" fmla="*/ 17 h 107"/>
                <a:gd name="T64" fmla="*/ 9 w 188"/>
                <a:gd name="T65" fmla="*/ 11 h 107"/>
                <a:gd name="T66" fmla="*/ 0 w 188"/>
                <a:gd name="T67" fmla="*/ 5 h 107"/>
                <a:gd name="T68" fmla="*/ 0 w 188"/>
                <a:gd name="T69" fmla="*/ 0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8"/>
                <a:gd name="T106" fmla="*/ 0 h 107"/>
                <a:gd name="T107" fmla="*/ 188 w 188"/>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8" h="107">
                  <a:moveTo>
                    <a:pt x="0" y="0"/>
                  </a:moveTo>
                  <a:lnTo>
                    <a:pt x="9" y="5"/>
                  </a:lnTo>
                  <a:lnTo>
                    <a:pt x="19" y="11"/>
                  </a:lnTo>
                  <a:lnTo>
                    <a:pt x="29" y="17"/>
                  </a:lnTo>
                  <a:lnTo>
                    <a:pt x="49" y="22"/>
                  </a:lnTo>
                  <a:lnTo>
                    <a:pt x="59" y="28"/>
                  </a:lnTo>
                  <a:lnTo>
                    <a:pt x="69" y="39"/>
                  </a:lnTo>
                  <a:lnTo>
                    <a:pt x="89" y="45"/>
                  </a:lnTo>
                  <a:lnTo>
                    <a:pt x="99" y="56"/>
                  </a:lnTo>
                  <a:lnTo>
                    <a:pt x="118" y="62"/>
                  </a:lnTo>
                  <a:lnTo>
                    <a:pt x="128" y="73"/>
                  </a:lnTo>
                  <a:lnTo>
                    <a:pt x="148" y="79"/>
                  </a:lnTo>
                  <a:lnTo>
                    <a:pt x="158" y="84"/>
                  </a:lnTo>
                  <a:lnTo>
                    <a:pt x="168" y="90"/>
                  </a:lnTo>
                  <a:lnTo>
                    <a:pt x="178" y="96"/>
                  </a:lnTo>
                  <a:lnTo>
                    <a:pt x="188" y="101"/>
                  </a:lnTo>
                  <a:lnTo>
                    <a:pt x="188" y="107"/>
                  </a:lnTo>
                  <a:lnTo>
                    <a:pt x="178" y="107"/>
                  </a:lnTo>
                  <a:lnTo>
                    <a:pt x="178" y="101"/>
                  </a:lnTo>
                  <a:lnTo>
                    <a:pt x="168" y="96"/>
                  </a:lnTo>
                  <a:lnTo>
                    <a:pt x="148" y="90"/>
                  </a:lnTo>
                  <a:lnTo>
                    <a:pt x="138" y="84"/>
                  </a:lnTo>
                  <a:lnTo>
                    <a:pt x="128" y="79"/>
                  </a:lnTo>
                  <a:lnTo>
                    <a:pt x="108" y="67"/>
                  </a:lnTo>
                  <a:lnTo>
                    <a:pt x="99" y="62"/>
                  </a:lnTo>
                  <a:lnTo>
                    <a:pt x="89" y="50"/>
                  </a:lnTo>
                  <a:lnTo>
                    <a:pt x="69" y="45"/>
                  </a:lnTo>
                  <a:lnTo>
                    <a:pt x="59" y="33"/>
                  </a:lnTo>
                  <a:lnTo>
                    <a:pt x="39" y="28"/>
                  </a:lnTo>
                  <a:lnTo>
                    <a:pt x="29" y="22"/>
                  </a:lnTo>
                  <a:lnTo>
                    <a:pt x="19" y="17"/>
                  </a:lnTo>
                  <a:lnTo>
                    <a:pt x="9" y="11"/>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14" name="Freeform 57"/>
            <p:cNvSpPr>
              <a:spLocks/>
            </p:cNvSpPr>
            <p:nvPr/>
          </p:nvSpPr>
          <p:spPr bwMode="auto">
            <a:xfrm>
              <a:off x="713" y="3277"/>
              <a:ext cx="1" cy="5"/>
            </a:xfrm>
            <a:custGeom>
              <a:avLst/>
              <a:gdLst>
                <a:gd name="T0" fmla="*/ 0 w 1"/>
                <a:gd name="T1" fmla="*/ 5 h 5"/>
                <a:gd name="T2" fmla="*/ 0 w 1"/>
                <a:gd name="T3" fmla="*/ 5 h 5"/>
                <a:gd name="T4" fmla="*/ 0 w 1"/>
                <a:gd name="T5" fmla="*/ 5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115" name="Freeform 58"/>
            <p:cNvSpPr>
              <a:spLocks/>
            </p:cNvSpPr>
            <p:nvPr/>
          </p:nvSpPr>
          <p:spPr bwMode="auto">
            <a:xfrm>
              <a:off x="4513" y="3970"/>
              <a:ext cx="49" cy="17"/>
            </a:xfrm>
            <a:custGeom>
              <a:avLst/>
              <a:gdLst>
                <a:gd name="T0" fmla="*/ 0 w 49"/>
                <a:gd name="T1" fmla="*/ 6 h 17"/>
                <a:gd name="T2" fmla="*/ 0 w 49"/>
                <a:gd name="T3" fmla="*/ 6 h 17"/>
                <a:gd name="T4" fmla="*/ 0 w 49"/>
                <a:gd name="T5" fmla="*/ 0 h 17"/>
                <a:gd name="T6" fmla="*/ 10 w 49"/>
                <a:gd name="T7" fmla="*/ 0 h 17"/>
                <a:gd name="T8" fmla="*/ 10 w 49"/>
                <a:gd name="T9" fmla="*/ 0 h 17"/>
                <a:gd name="T10" fmla="*/ 20 w 49"/>
                <a:gd name="T11" fmla="*/ 0 h 17"/>
                <a:gd name="T12" fmla="*/ 20 w 49"/>
                <a:gd name="T13" fmla="*/ 6 h 17"/>
                <a:gd name="T14" fmla="*/ 30 w 49"/>
                <a:gd name="T15" fmla="*/ 6 h 17"/>
                <a:gd name="T16" fmla="*/ 40 w 49"/>
                <a:gd name="T17" fmla="*/ 17 h 17"/>
                <a:gd name="T18" fmla="*/ 49 w 49"/>
                <a:gd name="T19" fmla="*/ 17 h 17"/>
                <a:gd name="T20" fmla="*/ 40 w 49"/>
                <a:gd name="T21" fmla="*/ 17 h 17"/>
                <a:gd name="T22" fmla="*/ 30 w 49"/>
                <a:gd name="T23" fmla="*/ 12 h 17"/>
                <a:gd name="T24" fmla="*/ 30 w 49"/>
                <a:gd name="T25" fmla="*/ 12 h 17"/>
                <a:gd name="T26" fmla="*/ 30 w 49"/>
                <a:gd name="T27" fmla="*/ 6 h 17"/>
                <a:gd name="T28" fmla="*/ 20 w 49"/>
                <a:gd name="T29" fmla="*/ 6 h 17"/>
                <a:gd name="T30" fmla="*/ 20 w 49"/>
                <a:gd name="T31" fmla="*/ 6 h 17"/>
                <a:gd name="T32" fmla="*/ 10 w 49"/>
                <a:gd name="T33" fmla="*/ 6 h 17"/>
                <a:gd name="T34" fmla="*/ 10 w 49"/>
                <a:gd name="T35" fmla="*/ 6 h 17"/>
                <a:gd name="T36" fmla="*/ 10 w 49"/>
                <a:gd name="T37" fmla="*/ 12 h 17"/>
                <a:gd name="T38" fmla="*/ 10 w 49"/>
                <a:gd name="T39" fmla="*/ 12 h 17"/>
                <a:gd name="T40" fmla="*/ 0 w 49"/>
                <a:gd name="T41" fmla="*/ 6 h 17"/>
                <a:gd name="T42" fmla="*/ 0 w 49"/>
                <a:gd name="T43" fmla="*/ 6 h 17"/>
                <a:gd name="T44" fmla="*/ 0 w 49"/>
                <a:gd name="T45" fmla="*/ 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17"/>
                <a:gd name="T71" fmla="*/ 49 w 49"/>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17">
                  <a:moveTo>
                    <a:pt x="0" y="6"/>
                  </a:moveTo>
                  <a:lnTo>
                    <a:pt x="0" y="6"/>
                  </a:lnTo>
                  <a:lnTo>
                    <a:pt x="0" y="0"/>
                  </a:lnTo>
                  <a:lnTo>
                    <a:pt x="10" y="0"/>
                  </a:lnTo>
                  <a:lnTo>
                    <a:pt x="20" y="0"/>
                  </a:lnTo>
                  <a:lnTo>
                    <a:pt x="20" y="6"/>
                  </a:lnTo>
                  <a:lnTo>
                    <a:pt x="30" y="6"/>
                  </a:lnTo>
                  <a:lnTo>
                    <a:pt x="40" y="17"/>
                  </a:lnTo>
                  <a:lnTo>
                    <a:pt x="49" y="17"/>
                  </a:lnTo>
                  <a:lnTo>
                    <a:pt x="40" y="17"/>
                  </a:lnTo>
                  <a:lnTo>
                    <a:pt x="30" y="12"/>
                  </a:lnTo>
                  <a:lnTo>
                    <a:pt x="30" y="6"/>
                  </a:lnTo>
                  <a:lnTo>
                    <a:pt x="20" y="6"/>
                  </a:lnTo>
                  <a:lnTo>
                    <a:pt x="10" y="6"/>
                  </a:lnTo>
                  <a:lnTo>
                    <a:pt x="10" y="12"/>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16" name="Freeform 59"/>
            <p:cNvSpPr>
              <a:spLocks/>
            </p:cNvSpPr>
            <p:nvPr/>
          </p:nvSpPr>
          <p:spPr bwMode="auto">
            <a:xfrm>
              <a:off x="4513" y="3976"/>
              <a:ext cx="515" cy="226"/>
            </a:xfrm>
            <a:custGeom>
              <a:avLst/>
              <a:gdLst>
                <a:gd name="T0" fmla="*/ 505 w 515"/>
                <a:gd name="T1" fmla="*/ 197 h 226"/>
                <a:gd name="T2" fmla="*/ 515 w 515"/>
                <a:gd name="T3" fmla="*/ 214 h 226"/>
                <a:gd name="T4" fmla="*/ 495 w 515"/>
                <a:gd name="T5" fmla="*/ 220 h 226"/>
                <a:gd name="T6" fmla="*/ 485 w 515"/>
                <a:gd name="T7" fmla="*/ 226 h 226"/>
                <a:gd name="T8" fmla="*/ 455 w 515"/>
                <a:gd name="T9" fmla="*/ 226 h 226"/>
                <a:gd name="T10" fmla="*/ 426 w 515"/>
                <a:gd name="T11" fmla="*/ 220 h 226"/>
                <a:gd name="T12" fmla="*/ 386 w 515"/>
                <a:gd name="T13" fmla="*/ 214 h 226"/>
                <a:gd name="T14" fmla="*/ 336 w 515"/>
                <a:gd name="T15" fmla="*/ 197 h 226"/>
                <a:gd name="T16" fmla="*/ 297 w 515"/>
                <a:gd name="T17" fmla="*/ 186 h 226"/>
                <a:gd name="T18" fmla="*/ 247 w 515"/>
                <a:gd name="T19" fmla="*/ 164 h 226"/>
                <a:gd name="T20" fmla="*/ 208 w 515"/>
                <a:gd name="T21" fmla="*/ 147 h 226"/>
                <a:gd name="T22" fmla="*/ 158 w 515"/>
                <a:gd name="T23" fmla="*/ 124 h 226"/>
                <a:gd name="T24" fmla="*/ 119 w 515"/>
                <a:gd name="T25" fmla="*/ 96 h 226"/>
                <a:gd name="T26" fmla="*/ 79 w 515"/>
                <a:gd name="T27" fmla="*/ 73 h 226"/>
                <a:gd name="T28" fmla="*/ 40 w 515"/>
                <a:gd name="T29" fmla="*/ 45 h 226"/>
                <a:gd name="T30" fmla="*/ 20 w 515"/>
                <a:gd name="T31" fmla="*/ 23 h 226"/>
                <a:gd name="T32" fmla="*/ 0 w 515"/>
                <a:gd name="T33" fmla="*/ 0 h 226"/>
                <a:gd name="T34" fmla="*/ 20 w 515"/>
                <a:gd name="T35" fmla="*/ 17 h 226"/>
                <a:gd name="T36" fmla="*/ 40 w 515"/>
                <a:gd name="T37" fmla="*/ 39 h 226"/>
                <a:gd name="T38" fmla="*/ 69 w 515"/>
                <a:gd name="T39" fmla="*/ 62 h 226"/>
                <a:gd name="T40" fmla="*/ 99 w 515"/>
                <a:gd name="T41" fmla="*/ 85 h 226"/>
                <a:gd name="T42" fmla="*/ 139 w 515"/>
                <a:gd name="T43" fmla="*/ 107 h 226"/>
                <a:gd name="T44" fmla="*/ 178 w 515"/>
                <a:gd name="T45" fmla="*/ 130 h 226"/>
                <a:gd name="T46" fmla="*/ 218 w 515"/>
                <a:gd name="T47" fmla="*/ 152 h 226"/>
                <a:gd name="T48" fmla="*/ 267 w 515"/>
                <a:gd name="T49" fmla="*/ 169 h 226"/>
                <a:gd name="T50" fmla="*/ 317 w 515"/>
                <a:gd name="T51" fmla="*/ 186 h 226"/>
                <a:gd name="T52" fmla="*/ 356 w 515"/>
                <a:gd name="T53" fmla="*/ 203 h 226"/>
                <a:gd name="T54" fmla="*/ 396 w 515"/>
                <a:gd name="T55" fmla="*/ 214 h 226"/>
                <a:gd name="T56" fmla="*/ 435 w 515"/>
                <a:gd name="T57" fmla="*/ 220 h 226"/>
                <a:gd name="T58" fmla="*/ 465 w 515"/>
                <a:gd name="T59" fmla="*/ 220 h 226"/>
                <a:gd name="T60" fmla="*/ 485 w 515"/>
                <a:gd name="T61" fmla="*/ 220 h 226"/>
                <a:gd name="T62" fmla="*/ 495 w 515"/>
                <a:gd name="T63" fmla="*/ 214 h 226"/>
                <a:gd name="T64" fmla="*/ 505 w 515"/>
                <a:gd name="T65" fmla="*/ 203 h 226"/>
                <a:gd name="T66" fmla="*/ 495 w 515"/>
                <a:gd name="T67" fmla="*/ 192 h 226"/>
                <a:gd name="T68" fmla="*/ 495 w 515"/>
                <a:gd name="T69" fmla="*/ 192 h 226"/>
                <a:gd name="T70" fmla="*/ 505 w 515"/>
                <a:gd name="T71" fmla="*/ 197 h 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5"/>
                <a:gd name="T109" fmla="*/ 0 h 226"/>
                <a:gd name="T110" fmla="*/ 515 w 515"/>
                <a:gd name="T111" fmla="*/ 226 h 2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5" h="226">
                  <a:moveTo>
                    <a:pt x="505" y="197"/>
                  </a:moveTo>
                  <a:lnTo>
                    <a:pt x="505" y="197"/>
                  </a:lnTo>
                  <a:lnTo>
                    <a:pt x="515" y="209"/>
                  </a:lnTo>
                  <a:lnTo>
                    <a:pt x="515" y="214"/>
                  </a:lnTo>
                  <a:lnTo>
                    <a:pt x="505" y="220"/>
                  </a:lnTo>
                  <a:lnTo>
                    <a:pt x="495" y="220"/>
                  </a:lnTo>
                  <a:lnTo>
                    <a:pt x="495" y="226"/>
                  </a:lnTo>
                  <a:lnTo>
                    <a:pt x="485" y="226"/>
                  </a:lnTo>
                  <a:lnTo>
                    <a:pt x="465" y="226"/>
                  </a:lnTo>
                  <a:lnTo>
                    <a:pt x="455" y="226"/>
                  </a:lnTo>
                  <a:lnTo>
                    <a:pt x="435" y="226"/>
                  </a:lnTo>
                  <a:lnTo>
                    <a:pt x="426" y="220"/>
                  </a:lnTo>
                  <a:lnTo>
                    <a:pt x="406" y="214"/>
                  </a:lnTo>
                  <a:lnTo>
                    <a:pt x="386" y="214"/>
                  </a:lnTo>
                  <a:lnTo>
                    <a:pt x="366" y="209"/>
                  </a:lnTo>
                  <a:lnTo>
                    <a:pt x="336" y="197"/>
                  </a:lnTo>
                  <a:lnTo>
                    <a:pt x="317" y="192"/>
                  </a:lnTo>
                  <a:lnTo>
                    <a:pt x="297" y="186"/>
                  </a:lnTo>
                  <a:lnTo>
                    <a:pt x="277" y="175"/>
                  </a:lnTo>
                  <a:lnTo>
                    <a:pt x="247" y="164"/>
                  </a:lnTo>
                  <a:lnTo>
                    <a:pt x="228" y="158"/>
                  </a:lnTo>
                  <a:lnTo>
                    <a:pt x="208" y="147"/>
                  </a:lnTo>
                  <a:lnTo>
                    <a:pt x="178" y="135"/>
                  </a:lnTo>
                  <a:lnTo>
                    <a:pt x="158" y="124"/>
                  </a:lnTo>
                  <a:lnTo>
                    <a:pt x="139" y="113"/>
                  </a:lnTo>
                  <a:lnTo>
                    <a:pt x="119" y="96"/>
                  </a:lnTo>
                  <a:lnTo>
                    <a:pt x="99" y="85"/>
                  </a:lnTo>
                  <a:lnTo>
                    <a:pt x="79" y="73"/>
                  </a:lnTo>
                  <a:lnTo>
                    <a:pt x="59" y="62"/>
                  </a:lnTo>
                  <a:lnTo>
                    <a:pt x="40" y="45"/>
                  </a:lnTo>
                  <a:lnTo>
                    <a:pt x="30" y="34"/>
                  </a:lnTo>
                  <a:lnTo>
                    <a:pt x="20" y="23"/>
                  </a:lnTo>
                  <a:lnTo>
                    <a:pt x="10" y="11"/>
                  </a:lnTo>
                  <a:lnTo>
                    <a:pt x="0" y="0"/>
                  </a:lnTo>
                  <a:lnTo>
                    <a:pt x="10" y="6"/>
                  </a:lnTo>
                  <a:lnTo>
                    <a:pt x="20" y="17"/>
                  </a:lnTo>
                  <a:lnTo>
                    <a:pt x="30" y="28"/>
                  </a:lnTo>
                  <a:lnTo>
                    <a:pt x="40" y="39"/>
                  </a:lnTo>
                  <a:lnTo>
                    <a:pt x="49" y="51"/>
                  </a:lnTo>
                  <a:lnTo>
                    <a:pt x="69" y="62"/>
                  </a:lnTo>
                  <a:lnTo>
                    <a:pt x="79" y="73"/>
                  </a:lnTo>
                  <a:lnTo>
                    <a:pt x="99" y="85"/>
                  </a:lnTo>
                  <a:lnTo>
                    <a:pt x="119" y="96"/>
                  </a:lnTo>
                  <a:lnTo>
                    <a:pt x="139" y="107"/>
                  </a:lnTo>
                  <a:lnTo>
                    <a:pt x="158" y="118"/>
                  </a:lnTo>
                  <a:lnTo>
                    <a:pt x="178" y="130"/>
                  </a:lnTo>
                  <a:lnTo>
                    <a:pt x="198" y="141"/>
                  </a:lnTo>
                  <a:lnTo>
                    <a:pt x="218" y="152"/>
                  </a:lnTo>
                  <a:lnTo>
                    <a:pt x="247" y="164"/>
                  </a:lnTo>
                  <a:lnTo>
                    <a:pt x="267" y="169"/>
                  </a:lnTo>
                  <a:lnTo>
                    <a:pt x="287" y="180"/>
                  </a:lnTo>
                  <a:lnTo>
                    <a:pt x="317" y="186"/>
                  </a:lnTo>
                  <a:lnTo>
                    <a:pt x="336" y="197"/>
                  </a:lnTo>
                  <a:lnTo>
                    <a:pt x="356" y="203"/>
                  </a:lnTo>
                  <a:lnTo>
                    <a:pt x="376" y="209"/>
                  </a:lnTo>
                  <a:lnTo>
                    <a:pt x="396" y="214"/>
                  </a:lnTo>
                  <a:lnTo>
                    <a:pt x="416" y="214"/>
                  </a:lnTo>
                  <a:lnTo>
                    <a:pt x="435" y="220"/>
                  </a:lnTo>
                  <a:lnTo>
                    <a:pt x="445" y="220"/>
                  </a:lnTo>
                  <a:lnTo>
                    <a:pt x="465" y="220"/>
                  </a:lnTo>
                  <a:lnTo>
                    <a:pt x="475" y="220"/>
                  </a:lnTo>
                  <a:lnTo>
                    <a:pt x="485" y="220"/>
                  </a:lnTo>
                  <a:lnTo>
                    <a:pt x="495" y="220"/>
                  </a:lnTo>
                  <a:lnTo>
                    <a:pt x="495" y="214"/>
                  </a:lnTo>
                  <a:lnTo>
                    <a:pt x="505" y="209"/>
                  </a:lnTo>
                  <a:lnTo>
                    <a:pt x="505" y="203"/>
                  </a:lnTo>
                  <a:lnTo>
                    <a:pt x="495" y="192"/>
                  </a:lnTo>
                  <a:lnTo>
                    <a:pt x="505" y="197"/>
                  </a:lnTo>
                  <a:close/>
                </a:path>
              </a:pathLst>
            </a:custGeom>
            <a:solidFill>
              <a:schemeClr val="folHlink"/>
            </a:solidFill>
            <a:ln w="9525">
              <a:solidFill>
                <a:srgbClr val="FFFF00"/>
              </a:solidFill>
              <a:round/>
              <a:headEnd/>
              <a:tailEnd/>
            </a:ln>
          </p:spPr>
          <p:txBody>
            <a:bodyPr/>
            <a:lstStyle/>
            <a:p>
              <a:endParaRPr lang="en-US"/>
            </a:p>
          </p:txBody>
        </p:sp>
        <p:sp>
          <p:nvSpPr>
            <p:cNvPr id="2117" name="Freeform 60"/>
            <p:cNvSpPr>
              <a:spLocks/>
            </p:cNvSpPr>
            <p:nvPr/>
          </p:nvSpPr>
          <p:spPr bwMode="auto">
            <a:xfrm>
              <a:off x="5008" y="4140"/>
              <a:ext cx="79" cy="33"/>
            </a:xfrm>
            <a:custGeom>
              <a:avLst/>
              <a:gdLst>
                <a:gd name="T0" fmla="*/ 79 w 79"/>
                <a:gd name="T1" fmla="*/ 11 h 33"/>
                <a:gd name="T2" fmla="*/ 69 w 79"/>
                <a:gd name="T3" fmla="*/ 11 h 33"/>
                <a:gd name="T4" fmla="*/ 59 w 79"/>
                <a:gd name="T5" fmla="*/ 5 h 33"/>
                <a:gd name="T6" fmla="*/ 49 w 79"/>
                <a:gd name="T7" fmla="*/ 0 h 33"/>
                <a:gd name="T8" fmla="*/ 39 w 79"/>
                <a:gd name="T9" fmla="*/ 0 h 33"/>
                <a:gd name="T10" fmla="*/ 30 w 79"/>
                <a:gd name="T11" fmla="*/ 5 h 33"/>
                <a:gd name="T12" fmla="*/ 20 w 79"/>
                <a:gd name="T13" fmla="*/ 11 h 33"/>
                <a:gd name="T14" fmla="*/ 10 w 79"/>
                <a:gd name="T15" fmla="*/ 16 h 33"/>
                <a:gd name="T16" fmla="*/ 10 w 79"/>
                <a:gd name="T17" fmla="*/ 33 h 33"/>
                <a:gd name="T18" fmla="*/ 0 w 79"/>
                <a:gd name="T19" fmla="*/ 28 h 33"/>
                <a:gd name="T20" fmla="*/ 10 w 79"/>
                <a:gd name="T21" fmla="*/ 16 h 33"/>
                <a:gd name="T22" fmla="*/ 10 w 79"/>
                <a:gd name="T23" fmla="*/ 5 h 33"/>
                <a:gd name="T24" fmla="*/ 20 w 79"/>
                <a:gd name="T25" fmla="*/ 0 h 33"/>
                <a:gd name="T26" fmla="*/ 30 w 79"/>
                <a:gd name="T27" fmla="*/ 0 h 33"/>
                <a:gd name="T28" fmla="*/ 39 w 79"/>
                <a:gd name="T29" fmla="*/ 0 h 33"/>
                <a:gd name="T30" fmla="*/ 49 w 79"/>
                <a:gd name="T31" fmla="*/ 0 h 33"/>
                <a:gd name="T32" fmla="*/ 69 w 79"/>
                <a:gd name="T33" fmla="*/ 5 h 33"/>
                <a:gd name="T34" fmla="*/ 79 w 79"/>
                <a:gd name="T35" fmla="*/ 11 h 33"/>
                <a:gd name="T36" fmla="*/ 79 w 79"/>
                <a:gd name="T37" fmla="*/ 1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33"/>
                <a:gd name="T59" fmla="*/ 79 w 79"/>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33">
                  <a:moveTo>
                    <a:pt x="79" y="11"/>
                  </a:moveTo>
                  <a:lnTo>
                    <a:pt x="69" y="11"/>
                  </a:lnTo>
                  <a:lnTo>
                    <a:pt x="59" y="5"/>
                  </a:lnTo>
                  <a:lnTo>
                    <a:pt x="49" y="0"/>
                  </a:lnTo>
                  <a:lnTo>
                    <a:pt x="39" y="0"/>
                  </a:lnTo>
                  <a:lnTo>
                    <a:pt x="30" y="5"/>
                  </a:lnTo>
                  <a:lnTo>
                    <a:pt x="20" y="11"/>
                  </a:lnTo>
                  <a:lnTo>
                    <a:pt x="10" y="16"/>
                  </a:lnTo>
                  <a:lnTo>
                    <a:pt x="10" y="33"/>
                  </a:lnTo>
                  <a:lnTo>
                    <a:pt x="0" y="28"/>
                  </a:lnTo>
                  <a:lnTo>
                    <a:pt x="10" y="16"/>
                  </a:lnTo>
                  <a:lnTo>
                    <a:pt x="10" y="5"/>
                  </a:lnTo>
                  <a:lnTo>
                    <a:pt x="20" y="0"/>
                  </a:lnTo>
                  <a:lnTo>
                    <a:pt x="30" y="0"/>
                  </a:lnTo>
                  <a:lnTo>
                    <a:pt x="39" y="0"/>
                  </a:lnTo>
                  <a:lnTo>
                    <a:pt x="49" y="0"/>
                  </a:lnTo>
                  <a:lnTo>
                    <a:pt x="69" y="5"/>
                  </a:lnTo>
                  <a:lnTo>
                    <a:pt x="79" y="11"/>
                  </a:lnTo>
                  <a:close/>
                </a:path>
              </a:pathLst>
            </a:custGeom>
            <a:solidFill>
              <a:schemeClr val="folHlink"/>
            </a:solidFill>
            <a:ln w="9525">
              <a:solidFill>
                <a:srgbClr val="FFFF00"/>
              </a:solidFill>
              <a:round/>
              <a:headEnd/>
              <a:tailEnd/>
            </a:ln>
          </p:spPr>
          <p:txBody>
            <a:bodyPr/>
            <a:lstStyle/>
            <a:p>
              <a:endParaRPr lang="en-US"/>
            </a:p>
          </p:txBody>
        </p:sp>
        <p:sp>
          <p:nvSpPr>
            <p:cNvPr id="2118" name="Freeform 61"/>
            <p:cNvSpPr>
              <a:spLocks/>
            </p:cNvSpPr>
            <p:nvPr/>
          </p:nvSpPr>
          <p:spPr bwMode="auto">
            <a:xfrm>
              <a:off x="4622" y="4021"/>
              <a:ext cx="10" cy="6"/>
            </a:xfrm>
            <a:custGeom>
              <a:avLst/>
              <a:gdLst>
                <a:gd name="T0" fmla="*/ 0 w 10"/>
                <a:gd name="T1" fmla="*/ 0 h 6"/>
                <a:gd name="T2" fmla="*/ 0 w 10"/>
                <a:gd name="T3" fmla="*/ 0 h 6"/>
                <a:gd name="T4" fmla="*/ 10 w 10"/>
                <a:gd name="T5" fmla="*/ 6 h 6"/>
                <a:gd name="T6" fmla="*/ 1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0"/>
                  </a:lnTo>
                  <a:lnTo>
                    <a:pt x="1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19" name="Freeform 62"/>
            <p:cNvSpPr>
              <a:spLocks/>
            </p:cNvSpPr>
            <p:nvPr/>
          </p:nvSpPr>
          <p:spPr bwMode="auto">
            <a:xfrm>
              <a:off x="4602" y="4015"/>
              <a:ext cx="30" cy="12"/>
            </a:xfrm>
            <a:custGeom>
              <a:avLst/>
              <a:gdLst>
                <a:gd name="T0" fmla="*/ 0 w 30"/>
                <a:gd name="T1" fmla="*/ 6 h 12"/>
                <a:gd name="T2" fmla="*/ 0 w 30"/>
                <a:gd name="T3" fmla="*/ 6 h 12"/>
                <a:gd name="T4" fmla="*/ 0 w 30"/>
                <a:gd name="T5" fmla="*/ 6 h 12"/>
                <a:gd name="T6" fmla="*/ 10 w 30"/>
                <a:gd name="T7" fmla="*/ 0 h 12"/>
                <a:gd name="T8" fmla="*/ 10 w 30"/>
                <a:gd name="T9" fmla="*/ 6 h 12"/>
                <a:gd name="T10" fmla="*/ 20 w 30"/>
                <a:gd name="T11" fmla="*/ 6 h 12"/>
                <a:gd name="T12" fmla="*/ 30 w 30"/>
                <a:gd name="T13" fmla="*/ 12 h 12"/>
                <a:gd name="T14" fmla="*/ 20 w 30"/>
                <a:gd name="T15" fmla="*/ 6 h 12"/>
                <a:gd name="T16" fmla="*/ 10 w 30"/>
                <a:gd name="T17" fmla="*/ 6 h 12"/>
                <a:gd name="T18" fmla="*/ 10 w 30"/>
                <a:gd name="T19" fmla="*/ 6 h 12"/>
                <a:gd name="T20" fmla="*/ 10 w 30"/>
                <a:gd name="T21" fmla="*/ 6 h 12"/>
                <a:gd name="T22" fmla="*/ 10 w 30"/>
                <a:gd name="T23" fmla="*/ 6 h 12"/>
                <a:gd name="T24" fmla="*/ 0 w 30"/>
                <a:gd name="T25" fmla="*/ 6 h 12"/>
                <a:gd name="T26" fmla="*/ 0 w 30"/>
                <a:gd name="T27" fmla="*/ 6 h 12"/>
                <a:gd name="T28" fmla="*/ 0 w 30"/>
                <a:gd name="T29" fmla="*/ 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2"/>
                <a:gd name="T47" fmla="*/ 30 w 30"/>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2">
                  <a:moveTo>
                    <a:pt x="0" y="6"/>
                  </a:moveTo>
                  <a:lnTo>
                    <a:pt x="0" y="6"/>
                  </a:lnTo>
                  <a:lnTo>
                    <a:pt x="10" y="0"/>
                  </a:lnTo>
                  <a:lnTo>
                    <a:pt x="10" y="6"/>
                  </a:lnTo>
                  <a:lnTo>
                    <a:pt x="20" y="6"/>
                  </a:lnTo>
                  <a:lnTo>
                    <a:pt x="30" y="12"/>
                  </a:lnTo>
                  <a:lnTo>
                    <a:pt x="20" y="6"/>
                  </a:lnTo>
                  <a:lnTo>
                    <a:pt x="10" y="6"/>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20" name="Freeform 63"/>
            <p:cNvSpPr>
              <a:spLocks/>
            </p:cNvSpPr>
            <p:nvPr/>
          </p:nvSpPr>
          <p:spPr bwMode="auto">
            <a:xfrm>
              <a:off x="4602" y="4021"/>
              <a:ext cx="426" cy="175"/>
            </a:xfrm>
            <a:custGeom>
              <a:avLst/>
              <a:gdLst>
                <a:gd name="T0" fmla="*/ 426 w 426"/>
                <a:gd name="T1" fmla="*/ 147 h 175"/>
                <a:gd name="T2" fmla="*/ 426 w 426"/>
                <a:gd name="T3" fmla="*/ 164 h 175"/>
                <a:gd name="T4" fmla="*/ 416 w 426"/>
                <a:gd name="T5" fmla="*/ 169 h 175"/>
                <a:gd name="T6" fmla="*/ 396 w 426"/>
                <a:gd name="T7" fmla="*/ 175 h 175"/>
                <a:gd name="T8" fmla="*/ 376 w 426"/>
                <a:gd name="T9" fmla="*/ 175 h 175"/>
                <a:gd name="T10" fmla="*/ 346 w 426"/>
                <a:gd name="T11" fmla="*/ 169 h 175"/>
                <a:gd name="T12" fmla="*/ 317 w 426"/>
                <a:gd name="T13" fmla="*/ 158 h 175"/>
                <a:gd name="T14" fmla="*/ 287 w 426"/>
                <a:gd name="T15" fmla="*/ 152 h 175"/>
                <a:gd name="T16" fmla="*/ 247 w 426"/>
                <a:gd name="T17" fmla="*/ 135 h 175"/>
                <a:gd name="T18" fmla="*/ 208 w 426"/>
                <a:gd name="T19" fmla="*/ 124 h 175"/>
                <a:gd name="T20" fmla="*/ 168 w 426"/>
                <a:gd name="T21" fmla="*/ 107 h 175"/>
                <a:gd name="T22" fmla="*/ 129 w 426"/>
                <a:gd name="T23" fmla="*/ 90 h 175"/>
                <a:gd name="T24" fmla="*/ 99 w 426"/>
                <a:gd name="T25" fmla="*/ 68 h 175"/>
                <a:gd name="T26" fmla="*/ 59 w 426"/>
                <a:gd name="T27" fmla="*/ 51 h 175"/>
                <a:gd name="T28" fmla="*/ 40 w 426"/>
                <a:gd name="T29" fmla="*/ 34 h 175"/>
                <a:gd name="T30" fmla="*/ 20 w 426"/>
                <a:gd name="T31" fmla="*/ 17 h 175"/>
                <a:gd name="T32" fmla="*/ 0 w 426"/>
                <a:gd name="T33" fmla="*/ 0 h 175"/>
                <a:gd name="T34" fmla="*/ 20 w 426"/>
                <a:gd name="T35" fmla="*/ 11 h 175"/>
                <a:gd name="T36" fmla="*/ 30 w 426"/>
                <a:gd name="T37" fmla="*/ 28 h 175"/>
                <a:gd name="T38" fmla="*/ 50 w 426"/>
                <a:gd name="T39" fmla="*/ 45 h 175"/>
                <a:gd name="T40" fmla="*/ 79 w 426"/>
                <a:gd name="T41" fmla="*/ 62 h 175"/>
                <a:gd name="T42" fmla="*/ 109 w 426"/>
                <a:gd name="T43" fmla="*/ 79 h 175"/>
                <a:gd name="T44" fmla="*/ 149 w 426"/>
                <a:gd name="T45" fmla="*/ 96 h 175"/>
                <a:gd name="T46" fmla="*/ 188 w 426"/>
                <a:gd name="T47" fmla="*/ 113 h 175"/>
                <a:gd name="T48" fmla="*/ 218 w 426"/>
                <a:gd name="T49" fmla="*/ 124 h 175"/>
                <a:gd name="T50" fmla="*/ 257 w 426"/>
                <a:gd name="T51" fmla="*/ 141 h 175"/>
                <a:gd name="T52" fmla="*/ 297 w 426"/>
                <a:gd name="T53" fmla="*/ 152 h 175"/>
                <a:gd name="T54" fmla="*/ 327 w 426"/>
                <a:gd name="T55" fmla="*/ 158 h 175"/>
                <a:gd name="T56" fmla="*/ 356 w 426"/>
                <a:gd name="T57" fmla="*/ 164 h 175"/>
                <a:gd name="T58" fmla="*/ 386 w 426"/>
                <a:gd name="T59" fmla="*/ 169 h 175"/>
                <a:gd name="T60" fmla="*/ 406 w 426"/>
                <a:gd name="T61" fmla="*/ 169 h 175"/>
                <a:gd name="T62" fmla="*/ 416 w 426"/>
                <a:gd name="T63" fmla="*/ 164 h 175"/>
                <a:gd name="T64" fmla="*/ 416 w 426"/>
                <a:gd name="T65" fmla="*/ 152 h 175"/>
                <a:gd name="T66" fmla="*/ 416 w 426"/>
                <a:gd name="T67" fmla="*/ 147 h 175"/>
                <a:gd name="T68" fmla="*/ 416 w 426"/>
                <a:gd name="T69" fmla="*/ 147 h 175"/>
                <a:gd name="T70" fmla="*/ 426 w 426"/>
                <a:gd name="T71" fmla="*/ 147 h 1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175"/>
                <a:gd name="T110" fmla="*/ 426 w 426"/>
                <a:gd name="T111" fmla="*/ 175 h 1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175">
                  <a:moveTo>
                    <a:pt x="426" y="147"/>
                  </a:moveTo>
                  <a:lnTo>
                    <a:pt x="426" y="147"/>
                  </a:lnTo>
                  <a:lnTo>
                    <a:pt x="426" y="158"/>
                  </a:lnTo>
                  <a:lnTo>
                    <a:pt x="426" y="164"/>
                  </a:lnTo>
                  <a:lnTo>
                    <a:pt x="416" y="169"/>
                  </a:lnTo>
                  <a:lnTo>
                    <a:pt x="406" y="169"/>
                  </a:lnTo>
                  <a:lnTo>
                    <a:pt x="396" y="175"/>
                  </a:lnTo>
                  <a:lnTo>
                    <a:pt x="386" y="175"/>
                  </a:lnTo>
                  <a:lnTo>
                    <a:pt x="376" y="175"/>
                  </a:lnTo>
                  <a:lnTo>
                    <a:pt x="366" y="169"/>
                  </a:lnTo>
                  <a:lnTo>
                    <a:pt x="346" y="169"/>
                  </a:lnTo>
                  <a:lnTo>
                    <a:pt x="337" y="164"/>
                  </a:lnTo>
                  <a:lnTo>
                    <a:pt x="317" y="158"/>
                  </a:lnTo>
                  <a:lnTo>
                    <a:pt x="297" y="158"/>
                  </a:lnTo>
                  <a:lnTo>
                    <a:pt x="287" y="152"/>
                  </a:lnTo>
                  <a:lnTo>
                    <a:pt x="267" y="141"/>
                  </a:lnTo>
                  <a:lnTo>
                    <a:pt x="247" y="135"/>
                  </a:lnTo>
                  <a:lnTo>
                    <a:pt x="228" y="130"/>
                  </a:lnTo>
                  <a:lnTo>
                    <a:pt x="208" y="124"/>
                  </a:lnTo>
                  <a:lnTo>
                    <a:pt x="188" y="113"/>
                  </a:lnTo>
                  <a:lnTo>
                    <a:pt x="168" y="107"/>
                  </a:lnTo>
                  <a:lnTo>
                    <a:pt x="149" y="96"/>
                  </a:lnTo>
                  <a:lnTo>
                    <a:pt x="129" y="90"/>
                  </a:lnTo>
                  <a:lnTo>
                    <a:pt x="109" y="79"/>
                  </a:lnTo>
                  <a:lnTo>
                    <a:pt x="99" y="68"/>
                  </a:lnTo>
                  <a:lnTo>
                    <a:pt x="79" y="62"/>
                  </a:lnTo>
                  <a:lnTo>
                    <a:pt x="59" y="51"/>
                  </a:lnTo>
                  <a:lnTo>
                    <a:pt x="50" y="40"/>
                  </a:lnTo>
                  <a:lnTo>
                    <a:pt x="40" y="34"/>
                  </a:lnTo>
                  <a:lnTo>
                    <a:pt x="20" y="23"/>
                  </a:lnTo>
                  <a:lnTo>
                    <a:pt x="20" y="17"/>
                  </a:lnTo>
                  <a:lnTo>
                    <a:pt x="10" y="6"/>
                  </a:lnTo>
                  <a:lnTo>
                    <a:pt x="0" y="0"/>
                  </a:lnTo>
                  <a:lnTo>
                    <a:pt x="10" y="0"/>
                  </a:lnTo>
                  <a:lnTo>
                    <a:pt x="20" y="11"/>
                  </a:lnTo>
                  <a:lnTo>
                    <a:pt x="20" y="17"/>
                  </a:lnTo>
                  <a:lnTo>
                    <a:pt x="30" y="28"/>
                  </a:lnTo>
                  <a:lnTo>
                    <a:pt x="40" y="34"/>
                  </a:lnTo>
                  <a:lnTo>
                    <a:pt x="50" y="45"/>
                  </a:lnTo>
                  <a:lnTo>
                    <a:pt x="69" y="51"/>
                  </a:lnTo>
                  <a:lnTo>
                    <a:pt x="79" y="62"/>
                  </a:lnTo>
                  <a:lnTo>
                    <a:pt x="99" y="68"/>
                  </a:lnTo>
                  <a:lnTo>
                    <a:pt x="109" y="79"/>
                  </a:lnTo>
                  <a:lnTo>
                    <a:pt x="129" y="85"/>
                  </a:lnTo>
                  <a:lnTo>
                    <a:pt x="149" y="96"/>
                  </a:lnTo>
                  <a:lnTo>
                    <a:pt x="168" y="102"/>
                  </a:lnTo>
                  <a:lnTo>
                    <a:pt x="188" y="113"/>
                  </a:lnTo>
                  <a:lnTo>
                    <a:pt x="198" y="119"/>
                  </a:lnTo>
                  <a:lnTo>
                    <a:pt x="218" y="124"/>
                  </a:lnTo>
                  <a:lnTo>
                    <a:pt x="238" y="135"/>
                  </a:lnTo>
                  <a:lnTo>
                    <a:pt x="257" y="141"/>
                  </a:lnTo>
                  <a:lnTo>
                    <a:pt x="277" y="147"/>
                  </a:lnTo>
                  <a:lnTo>
                    <a:pt x="297" y="152"/>
                  </a:lnTo>
                  <a:lnTo>
                    <a:pt x="307" y="158"/>
                  </a:lnTo>
                  <a:lnTo>
                    <a:pt x="327" y="158"/>
                  </a:lnTo>
                  <a:lnTo>
                    <a:pt x="346" y="164"/>
                  </a:lnTo>
                  <a:lnTo>
                    <a:pt x="356" y="164"/>
                  </a:lnTo>
                  <a:lnTo>
                    <a:pt x="376" y="169"/>
                  </a:lnTo>
                  <a:lnTo>
                    <a:pt x="386" y="169"/>
                  </a:lnTo>
                  <a:lnTo>
                    <a:pt x="396" y="169"/>
                  </a:lnTo>
                  <a:lnTo>
                    <a:pt x="406" y="169"/>
                  </a:lnTo>
                  <a:lnTo>
                    <a:pt x="406" y="164"/>
                  </a:lnTo>
                  <a:lnTo>
                    <a:pt x="416" y="164"/>
                  </a:lnTo>
                  <a:lnTo>
                    <a:pt x="416" y="158"/>
                  </a:lnTo>
                  <a:lnTo>
                    <a:pt x="416" y="152"/>
                  </a:lnTo>
                  <a:lnTo>
                    <a:pt x="416" y="147"/>
                  </a:lnTo>
                  <a:lnTo>
                    <a:pt x="426" y="147"/>
                  </a:lnTo>
                  <a:close/>
                </a:path>
              </a:pathLst>
            </a:custGeom>
            <a:solidFill>
              <a:schemeClr val="folHlink"/>
            </a:solidFill>
            <a:ln w="9525">
              <a:solidFill>
                <a:srgbClr val="FFFF00"/>
              </a:solidFill>
              <a:round/>
              <a:headEnd/>
              <a:tailEnd/>
            </a:ln>
          </p:spPr>
          <p:txBody>
            <a:bodyPr/>
            <a:lstStyle/>
            <a:p>
              <a:endParaRPr lang="en-US"/>
            </a:p>
          </p:txBody>
        </p:sp>
        <p:sp>
          <p:nvSpPr>
            <p:cNvPr id="2121" name="Freeform 64"/>
            <p:cNvSpPr>
              <a:spLocks/>
            </p:cNvSpPr>
            <p:nvPr/>
          </p:nvSpPr>
          <p:spPr bwMode="auto">
            <a:xfrm>
              <a:off x="5018" y="4140"/>
              <a:ext cx="69" cy="28"/>
            </a:xfrm>
            <a:custGeom>
              <a:avLst/>
              <a:gdLst>
                <a:gd name="T0" fmla="*/ 69 w 69"/>
                <a:gd name="T1" fmla="*/ 11 h 28"/>
                <a:gd name="T2" fmla="*/ 59 w 69"/>
                <a:gd name="T3" fmla="*/ 11 h 28"/>
                <a:gd name="T4" fmla="*/ 49 w 69"/>
                <a:gd name="T5" fmla="*/ 5 h 28"/>
                <a:gd name="T6" fmla="*/ 39 w 69"/>
                <a:gd name="T7" fmla="*/ 0 h 28"/>
                <a:gd name="T8" fmla="*/ 29 w 69"/>
                <a:gd name="T9" fmla="*/ 0 h 28"/>
                <a:gd name="T10" fmla="*/ 20 w 69"/>
                <a:gd name="T11" fmla="*/ 5 h 28"/>
                <a:gd name="T12" fmla="*/ 10 w 69"/>
                <a:gd name="T13" fmla="*/ 11 h 28"/>
                <a:gd name="T14" fmla="*/ 10 w 69"/>
                <a:gd name="T15" fmla="*/ 16 h 28"/>
                <a:gd name="T16" fmla="*/ 10 w 69"/>
                <a:gd name="T17" fmla="*/ 28 h 28"/>
                <a:gd name="T18" fmla="*/ 0 w 69"/>
                <a:gd name="T19" fmla="*/ 28 h 28"/>
                <a:gd name="T20" fmla="*/ 0 w 69"/>
                <a:gd name="T21" fmla="*/ 11 h 28"/>
                <a:gd name="T22" fmla="*/ 10 w 69"/>
                <a:gd name="T23" fmla="*/ 5 h 28"/>
                <a:gd name="T24" fmla="*/ 10 w 69"/>
                <a:gd name="T25" fmla="*/ 0 h 28"/>
                <a:gd name="T26" fmla="*/ 20 w 69"/>
                <a:gd name="T27" fmla="*/ 0 h 28"/>
                <a:gd name="T28" fmla="*/ 29 w 69"/>
                <a:gd name="T29" fmla="*/ 0 h 28"/>
                <a:gd name="T30" fmla="*/ 39 w 69"/>
                <a:gd name="T31" fmla="*/ 0 h 28"/>
                <a:gd name="T32" fmla="*/ 59 w 69"/>
                <a:gd name="T33" fmla="*/ 5 h 28"/>
                <a:gd name="T34" fmla="*/ 69 w 69"/>
                <a:gd name="T35" fmla="*/ 11 h 28"/>
                <a:gd name="T36" fmla="*/ 69 w 69"/>
                <a:gd name="T37" fmla="*/ 1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8"/>
                <a:gd name="T59" fmla="*/ 69 w 69"/>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8">
                  <a:moveTo>
                    <a:pt x="69" y="11"/>
                  </a:moveTo>
                  <a:lnTo>
                    <a:pt x="59" y="11"/>
                  </a:lnTo>
                  <a:lnTo>
                    <a:pt x="49" y="5"/>
                  </a:lnTo>
                  <a:lnTo>
                    <a:pt x="39" y="0"/>
                  </a:lnTo>
                  <a:lnTo>
                    <a:pt x="29" y="0"/>
                  </a:lnTo>
                  <a:lnTo>
                    <a:pt x="20" y="5"/>
                  </a:lnTo>
                  <a:lnTo>
                    <a:pt x="10" y="11"/>
                  </a:lnTo>
                  <a:lnTo>
                    <a:pt x="10" y="16"/>
                  </a:lnTo>
                  <a:lnTo>
                    <a:pt x="10" y="28"/>
                  </a:lnTo>
                  <a:lnTo>
                    <a:pt x="0" y="28"/>
                  </a:lnTo>
                  <a:lnTo>
                    <a:pt x="0" y="11"/>
                  </a:lnTo>
                  <a:lnTo>
                    <a:pt x="10" y="5"/>
                  </a:lnTo>
                  <a:lnTo>
                    <a:pt x="10" y="0"/>
                  </a:lnTo>
                  <a:lnTo>
                    <a:pt x="20" y="0"/>
                  </a:lnTo>
                  <a:lnTo>
                    <a:pt x="29" y="0"/>
                  </a:lnTo>
                  <a:lnTo>
                    <a:pt x="39" y="0"/>
                  </a:lnTo>
                  <a:lnTo>
                    <a:pt x="59" y="5"/>
                  </a:lnTo>
                  <a:lnTo>
                    <a:pt x="69" y="11"/>
                  </a:lnTo>
                  <a:close/>
                </a:path>
              </a:pathLst>
            </a:custGeom>
            <a:solidFill>
              <a:schemeClr val="folHlink"/>
            </a:solidFill>
            <a:ln w="9525">
              <a:solidFill>
                <a:srgbClr val="FFFF00"/>
              </a:solidFill>
              <a:round/>
              <a:headEnd/>
              <a:tailEnd/>
            </a:ln>
          </p:spPr>
          <p:txBody>
            <a:bodyPr/>
            <a:lstStyle/>
            <a:p>
              <a:endParaRPr lang="en-US"/>
            </a:p>
          </p:txBody>
        </p:sp>
        <p:sp>
          <p:nvSpPr>
            <p:cNvPr id="2122" name="Freeform 65"/>
            <p:cNvSpPr>
              <a:spLocks/>
            </p:cNvSpPr>
            <p:nvPr/>
          </p:nvSpPr>
          <p:spPr bwMode="auto">
            <a:xfrm>
              <a:off x="5087" y="415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chemeClr val="folHlink"/>
            </a:solidFill>
            <a:ln w="9525">
              <a:solidFill>
                <a:srgbClr val="FFFF00"/>
              </a:solidFill>
              <a:round/>
              <a:headEnd/>
              <a:tailEnd/>
            </a:ln>
          </p:spPr>
          <p:txBody>
            <a:bodyPr/>
            <a:lstStyle/>
            <a:p>
              <a:endParaRPr lang="en-US"/>
            </a:p>
          </p:txBody>
        </p:sp>
        <p:sp>
          <p:nvSpPr>
            <p:cNvPr id="2123" name="Freeform 66"/>
            <p:cNvSpPr>
              <a:spLocks/>
            </p:cNvSpPr>
            <p:nvPr/>
          </p:nvSpPr>
          <p:spPr bwMode="auto">
            <a:xfrm>
              <a:off x="4701" y="4061"/>
              <a:ext cx="386" cy="124"/>
            </a:xfrm>
            <a:custGeom>
              <a:avLst/>
              <a:gdLst>
                <a:gd name="T0" fmla="*/ 0 w 386"/>
                <a:gd name="T1" fmla="*/ 0 h 124"/>
                <a:gd name="T2" fmla="*/ 0 w 386"/>
                <a:gd name="T3" fmla="*/ 0 h 124"/>
                <a:gd name="T4" fmla="*/ 20 w 386"/>
                <a:gd name="T5" fmla="*/ 16 h 124"/>
                <a:gd name="T6" fmla="*/ 30 w 386"/>
                <a:gd name="T7" fmla="*/ 28 h 124"/>
                <a:gd name="T8" fmla="*/ 59 w 386"/>
                <a:gd name="T9" fmla="*/ 45 h 124"/>
                <a:gd name="T10" fmla="*/ 79 w 386"/>
                <a:gd name="T11" fmla="*/ 56 h 124"/>
                <a:gd name="T12" fmla="*/ 109 w 386"/>
                <a:gd name="T13" fmla="*/ 67 h 124"/>
                <a:gd name="T14" fmla="*/ 139 w 386"/>
                <a:gd name="T15" fmla="*/ 79 h 124"/>
                <a:gd name="T16" fmla="*/ 168 w 386"/>
                <a:gd name="T17" fmla="*/ 90 h 124"/>
                <a:gd name="T18" fmla="*/ 188 w 386"/>
                <a:gd name="T19" fmla="*/ 101 h 124"/>
                <a:gd name="T20" fmla="*/ 218 w 386"/>
                <a:gd name="T21" fmla="*/ 112 h 124"/>
                <a:gd name="T22" fmla="*/ 247 w 386"/>
                <a:gd name="T23" fmla="*/ 118 h 124"/>
                <a:gd name="T24" fmla="*/ 267 w 386"/>
                <a:gd name="T25" fmla="*/ 118 h 124"/>
                <a:gd name="T26" fmla="*/ 287 w 386"/>
                <a:gd name="T27" fmla="*/ 124 h 124"/>
                <a:gd name="T28" fmla="*/ 307 w 386"/>
                <a:gd name="T29" fmla="*/ 118 h 124"/>
                <a:gd name="T30" fmla="*/ 317 w 386"/>
                <a:gd name="T31" fmla="*/ 118 h 124"/>
                <a:gd name="T32" fmla="*/ 317 w 386"/>
                <a:gd name="T33" fmla="*/ 107 h 124"/>
                <a:gd name="T34" fmla="*/ 317 w 386"/>
                <a:gd name="T35" fmla="*/ 101 h 124"/>
                <a:gd name="T36" fmla="*/ 317 w 386"/>
                <a:gd name="T37" fmla="*/ 101 h 124"/>
                <a:gd name="T38" fmla="*/ 317 w 386"/>
                <a:gd name="T39" fmla="*/ 90 h 124"/>
                <a:gd name="T40" fmla="*/ 327 w 386"/>
                <a:gd name="T41" fmla="*/ 79 h 124"/>
                <a:gd name="T42" fmla="*/ 327 w 386"/>
                <a:gd name="T43" fmla="*/ 79 h 124"/>
                <a:gd name="T44" fmla="*/ 337 w 386"/>
                <a:gd name="T45" fmla="*/ 79 h 124"/>
                <a:gd name="T46" fmla="*/ 346 w 386"/>
                <a:gd name="T47" fmla="*/ 79 h 124"/>
                <a:gd name="T48" fmla="*/ 366 w 386"/>
                <a:gd name="T49" fmla="*/ 79 h 124"/>
                <a:gd name="T50" fmla="*/ 376 w 386"/>
                <a:gd name="T51" fmla="*/ 84 h 124"/>
                <a:gd name="T52" fmla="*/ 386 w 386"/>
                <a:gd name="T53" fmla="*/ 90 h 124"/>
                <a:gd name="T54" fmla="*/ 0 w 386"/>
                <a:gd name="T55" fmla="*/ 0 h 1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6"/>
                <a:gd name="T85" fmla="*/ 0 h 124"/>
                <a:gd name="T86" fmla="*/ 386 w 386"/>
                <a:gd name="T87" fmla="*/ 124 h 1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6" h="124">
                  <a:moveTo>
                    <a:pt x="0" y="0"/>
                  </a:moveTo>
                  <a:lnTo>
                    <a:pt x="0" y="0"/>
                  </a:lnTo>
                  <a:lnTo>
                    <a:pt x="20" y="16"/>
                  </a:lnTo>
                  <a:lnTo>
                    <a:pt x="30" y="28"/>
                  </a:lnTo>
                  <a:lnTo>
                    <a:pt x="59" y="45"/>
                  </a:lnTo>
                  <a:lnTo>
                    <a:pt x="79" y="56"/>
                  </a:lnTo>
                  <a:lnTo>
                    <a:pt x="109" y="67"/>
                  </a:lnTo>
                  <a:lnTo>
                    <a:pt x="139" y="79"/>
                  </a:lnTo>
                  <a:lnTo>
                    <a:pt x="168" y="90"/>
                  </a:lnTo>
                  <a:lnTo>
                    <a:pt x="188" y="101"/>
                  </a:lnTo>
                  <a:lnTo>
                    <a:pt x="218" y="112"/>
                  </a:lnTo>
                  <a:lnTo>
                    <a:pt x="247" y="118"/>
                  </a:lnTo>
                  <a:lnTo>
                    <a:pt x="267" y="118"/>
                  </a:lnTo>
                  <a:lnTo>
                    <a:pt x="287" y="124"/>
                  </a:lnTo>
                  <a:lnTo>
                    <a:pt x="307" y="118"/>
                  </a:lnTo>
                  <a:lnTo>
                    <a:pt x="317" y="118"/>
                  </a:lnTo>
                  <a:lnTo>
                    <a:pt x="317" y="107"/>
                  </a:lnTo>
                  <a:lnTo>
                    <a:pt x="317" y="101"/>
                  </a:lnTo>
                  <a:lnTo>
                    <a:pt x="317" y="90"/>
                  </a:lnTo>
                  <a:lnTo>
                    <a:pt x="327" y="79"/>
                  </a:lnTo>
                  <a:lnTo>
                    <a:pt x="337" y="79"/>
                  </a:lnTo>
                  <a:lnTo>
                    <a:pt x="346" y="79"/>
                  </a:lnTo>
                  <a:lnTo>
                    <a:pt x="366" y="79"/>
                  </a:lnTo>
                  <a:lnTo>
                    <a:pt x="376" y="84"/>
                  </a:lnTo>
                  <a:lnTo>
                    <a:pt x="386" y="90"/>
                  </a:lnTo>
                  <a:lnTo>
                    <a:pt x="0" y="0"/>
                  </a:lnTo>
                </a:path>
              </a:pathLst>
            </a:custGeom>
            <a:solidFill>
              <a:schemeClr val="folHlink"/>
            </a:solidFill>
            <a:ln w="0">
              <a:solidFill>
                <a:srgbClr val="FFFF00"/>
              </a:solidFill>
              <a:round/>
              <a:headEnd/>
              <a:tailEnd/>
            </a:ln>
          </p:spPr>
          <p:txBody>
            <a:bodyPr/>
            <a:lstStyle/>
            <a:p>
              <a:endParaRPr lang="en-US"/>
            </a:p>
          </p:txBody>
        </p:sp>
        <p:sp>
          <p:nvSpPr>
            <p:cNvPr id="2124" name="Freeform 67"/>
            <p:cNvSpPr>
              <a:spLocks/>
            </p:cNvSpPr>
            <p:nvPr/>
          </p:nvSpPr>
          <p:spPr bwMode="auto">
            <a:xfrm>
              <a:off x="1257" y="3970"/>
              <a:ext cx="49" cy="17"/>
            </a:xfrm>
            <a:custGeom>
              <a:avLst/>
              <a:gdLst>
                <a:gd name="T0" fmla="*/ 49 w 49"/>
                <a:gd name="T1" fmla="*/ 6 h 17"/>
                <a:gd name="T2" fmla="*/ 49 w 49"/>
                <a:gd name="T3" fmla="*/ 6 h 17"/>
                <a:gd name="T4" fmla="*/ 49 w 49"/>
                <a:gd name="T5" fmla="*/ 0 h 17"/>
                <a:gd name="T6" fmla="*/ 39 w 49"/>
                <a:gd name="T7" fmla="*/ 0 h 17"/>
                <a:gd name="T8" fmla="*/ 39 w 49"/>
                <a:gd name="T9" fmla="*/ 0 h 17"/>
                <a:gd name="T10" fmla="*/ 30 w 49"/>
                <a:gd name="T11" fmla="*/ 0 h 17"/>
                <a:gd name="T12" fmla="*/ 30 w 49"/>
                <a:gd name="T13" fmla="*/ 6 h 17"/>
                <a:gd name="T14" fmla="*/ 20 w 49"/>
                <a:gd name="T15" fmla="*/ 6 h 17"/>
                <a:gd name="T16" fmla="*/ 10 w 49"/>
                <a:gd name="T17" fmla="*/ 17 h 17"/>
                <a:gd name="T18" fmla="*/ 0 w 49"/>
                <a:gd name="T19" fmla="*/ 17 h 17"/>
                <a:gd name="T20" fmla="*/ 10 w 49"/>
                <a:gd name="T21" fmla="*/ 17 h 17"/>
                <a:gd name="T22" fmla="*/ 20 w 49"/>
                <a:gd name="T23" fmla="*/ 12 h 17"/>
                <a:gd name="T24" fmla="*/ 20 w 49"/>
                <a:gd name="T25" fmla="*/ 12 h 17"/>
                <a:gd name="T26" fmla="*/ 20 w 49"/>
                <a:gd name="T27" fmla="*/ 6 h 17"/>
                <a:gd name="T28" fmla="*/ 30 w 49"/>
                <a:gd name="T29" fmla="*/ 6 h 17"/>
                <a:gd name="T30" fmla="*/ 30 w 49"/>
                <a:gd name="T31" fmla="*/ 6 h 17"/>
                <a:gd name="T32" fmla="*/ 39 w 49"/>
                <a:gd name="T33" fmla="*/ 6 h 17"/>
                <a:gd name="T34" fmla="*/ 39 w 49"/>
                <a:gd name="T35" fmla="*/ 6 h 17"/>
                <a:gd name="T36" fmla="*/ 39 w 49"/>
                <a:gd name="T37" fmla="*/ 12 h 17"/>
                <a:gd name="T38" fmla="*/ 39 w 49"/>
                <a:gd name="T39" fmla="*/ 12 h 17"/>
                <a:gd name="T40" fmla="*/ 49 w 49"/>
                <a:gd name="T41" fmla="*/ 6 h 17"/>
                <a:gd name="T42" fmla="*/ 49 w 49"/>
                <a:gd name="T43" fmla="*/ 6 h 17"/>
                <a:gd name="T44" fmla="*/ 49 w 49"/>
                <a:gd name="T45" fmla="*/ 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17"/>
                <a:gd name="T71" fmla="*/ 49 w 49"/>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17">
                  <a:moveTo>
                    <a:pt x="49" y="6"/>
                  </a:moveTo>
                  <a:lnTo>
                    <a:pt x="49" y="6"/>
                  </a:lnTo>
                  <a:lnTo>
                    <a:pt x="49" y="0"/>
                  </a:lnTo>
                  <a:lnTo>
                    <a:pt x="39" y="0"/>
                  </a:lnTo>
                  <a:lnTo>
                    <a:pt x="30" y="0"/>
                  </a:lnTo>
                  <a:lnTo>
                    <a:pt x="30" y="6"/>
                  </a:lnTo>
                  <a:lnTo>
                    <a:pt x="20" y="6"/>
                  </a:lnTo>
                  <a:lnTo>
                    <a:pt x="10" y="17"/>
                  </a:lnTo>
                  <a:lnTo>
                    <a:pt x="0" y="17"/>
                  </a:lnTo>
                  <a:lnTo>
                    <a:pt x="10" y="17"/>
                  </a:lnTo>
                  <a:lnTo>
                    <a:pt x="20" y="12"/>
                  </a:lnTo>
                  <a:lnTo>
                    <a:pt x="20" y="6"/>
                  </a:lnTo>
                  <a:lnTo>
                    <a:pt x="30" y="6"/>
                  </a:lnTo>
                  <a:lnTo>
                    <a:pt x="39" y="6"/>
                  </a:lnTo>
                  <a:lnTo>
                    <a:pt x="39" y="12"/>
                  </a:lnTo>
                  <a:lnTo>
                    <a:pt x="49" y="6"/>
                  </a:lnTo>
                  <a:close/>
                </a:path>
              </a:pathLst>
            </a:custGeom>
            <a:solidFill>
              <a:schemeClr val="folHlink"/>
            </a:solidFill>
            <a:ln w="9525">
              <a:solidFill>
                <a:srgbClr val="FFFF00"/>
              </a:solidFill>
              <a:round/>
              <a:headEnd/>
              <a:tailEnd/>
            </a:ln>
          </p:spPr>
          <p:txBody>
            <a:bodyPr/>
            <a:lstStyle/>
            <a:p>
              <a:endParaRPr lang="en-US"/>
            </a:p>
          </p:txBody>
        </p:sp>
        <p:sp>
          <p:nvSpPr>
            <p:cNvPr id="2125" name="Freeform 68"/>
            <p:cNvSpPr>
              <a:spLocks/>
            </p:cNvSpPr>
            <p:nvPr/>
          </p:nvSpPr>
          <p:spPr bwMode="auto">
            <a:xfrm>
              <a:off x="792" y="3976"/>
              <a:ext cx="514" cy="226"/>
            </a:xfrm>
            <a:custGeom>
              <a:avLst/>
              <a:gdLst>
                <a:gd name="T0" fmla="*/ 10 w 514"/>
                <a:gd name="T1" fmla="*/ 197 h 226"/>
                <a:gd name="T2" fmla="*/ 10 w 514"/>
                <a:gd name="T3" fmla="*/ 214 h 226"/>
                <a:gd name="T4" fmla="*/ 10 w 514"/>
                <a:gd name="T5" fmla="*/ 220 h 226"/>
                <a:gd name="T6" fmla="*/ 29 w 514"/>
                <a:gd name="T7" fmla="*/ 226 h 226"/>
                <a:gd name="T8" fmla="*/ 59 w 514"/>
                <a:gd name="T9" fmla="*/ 226 h 226"/>
                <a:gd name="T10" fmla="*/ 89 w 514"/>
                <a:gd name="T11" fmla="*/ 220 h 226"/>
                <a:gd name="T12" fmla="*/ 128 w 514"/>
                <a:gd name="T13" fmla="*/ 214 h 226"/>
                <a:gd name="T14" fmla="*/ 178 w 514"/>
                <a:gd name="T15" fmla="*/ 197 h 226"/>
                <a:gd name="T16" fmla="*/ 217 w 514"/>
                <a:gd name="T17" fmla="*/ 186 h 226"/>
                <a:gd name="T18" fmla="*/ 267 w 514"/>
                <a:gd name="T19" fmla="*/ 164 h 226"/>
                <a:gd name="T20" fmla="*/ 307 w 514"/>
                <a:gd name="T21" fmla="*/ 147 h 226"/>
                <a:gd name="T22" fmla="*/ 356 w 514"/>
                <a:gd name="T23" fmla="*/ 124 h 226"/>
                <a:gd name="T24" fmla="*/ 396 w 514"/>
                <a:gd name="T25" fmla="*/ 96 h 226"/>
                <a:gd name="T26" fmla="*/ 435 w 514"/>
                <a:gd name="T27" fmla="*/ 73 h 226"/>
                <a:gd name="T28" fmla="*/ 475 w 514"/>
                <a:gd name="T29" fmla="*/ 45 h 226"/>
                <a:gd name="T30" fmla="*/ 495 w 514"/>
                <a:gd name="T31" fmla="*/ 23 h 226"/>
                <a:gd name="T32" fmla="*/ 514 w 514"/>
                <a:gd name="T33" fmla="*/ 0 h 226"/>
                <a:gd name="T34" fmla="*/ 495 w 514"/>
                <a:gd name="T35" fmla="*/ 17 h 226"/>
                <a:gd name="T36" fmla="*/ 475 w 514"/>
                <a:gd name="T37" fmla="*/ 39 h 226"/>
                <a:gd name="T38" fmla="*/ 445 w 514"/>
                <a:gd name="T39" fmla="*/ 62 h 226"/>
                <a:gd name="T40" fmla="*/ 415 w 514"/>
                <a:gd name="T41" fmla="*/ 85 h 226"/>
                <a:gd name="T42" fmla="*/ 376 w 514"/>
                <a:gd name="T43" fmla="*/ 107 h 226"/>
                <a:gd name="T44" fmla="*/ 336 w 514"/>
                <a:gd name="T45" fmla="*/ 130 h 226"/>
                <a:gd name="T46" fmla="*/ 297 w 514"/>
                <a:gd name="T47" fmla="*/ 152 h 226"/>
                <a:gd name="T48" fmla="*/ 247 w 514"/>
                <a:gd name="T49" fmla="*/ 169 h 226"/>
                <a:gd name="T50" fmla="*/ 208 w 514"/>
                <a:gd name="T51" fmla="*/ 186 h 226"/>
                <a:gd name="T52" fmla="*/ 158 w 514"/>
                <a:gd name="T53" fmla="*/ 203 h 226"/>
                <a:gd name="T54" fmla="*/ 119 w 514"/>
                <a:gd name="T55" fmla="*/ 214 h 226"/>
                <a:gd name="T56" fmla="*/ 89 w 514"/>
                <a:gd name="T57" fmla="*/ 220 h 226"/>
                <a:gd name="T58" fmla="*/ 49 w 514"/>
                <a:gd name="T59" fmla="*/ 220 h 226"/>
                <a:gd name="T60" fmla="*/ 29 w 514"/>
                <a:gd name="T61" fmla="*/ 220 h 226"/>
                <a:gd name="T62" fmla="*/ 20 w 514"/>
                <a:gd name="T63" fmla="*/ 214 h 226"/>
                <a:gd name="T64" fmla="*/ 10 w 514"/>
                <a:gd name="T65" fmla="*/ 203 h 226"/>
                <a:gd name="T66" fmla="*/ 10 w 514"/>
                <a:gd name="T67" fmla="*/ 192 h 226"/>
                <a:gd name="T68" fmla="*/ 10 w 514"/>
                <a:gd name="T69" fmla="*/ 192 h 226"/>
                <a:gd name="T70" fmla="*/ 10 w 514"/>
                <a:gd name="T71" fmla="*/ 197 h 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4"/>
                <a:gd name="T109" fmla="*/ 0 h 226"/>
                <a:gd name="T110" fmla="*/ 514 w 514"/>
                <a:gd name="T111" fmla="*/ 226 h 2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4" h="226">
                  <a:moveTo>
                    <a:pt x="10" y="197"/>
                  </a:moveTo>
                  <a:lnTo>
                    <a:pt x="10" y="197"/>
                  </a:lnTo>
                  <a:lnTo>
                    <a:pt x="0" y="209"/>
                  </a:lnTo>
                  <a:lnTo>
                    <a:pt x="10" y="214"/>
                  </a:lnTo>
                  <a:lnTo>
                    <a:pt x="10" y="220"/>
                  </a:lnTo>
                  <a:lnTo>
                    <a:pt x="20" y="226"/>
                  </a:lnTo>
                  <a:lnTo>
                    <a:pt x="29" y="226"/>
                  </a:lnTo>
                  <a:lnTo>
                    <a:pt x="49" y="226"/>
                  </a:lnTo>
                  <a:lnTo>
                    <a:pt x="59" y="226"/>
                  </a:lnTo>
                  <a:lnTo>
                    <a:pt x="79" y="226"/>
                  </a:lnTo>
                  <a:lnTo>
                    <a:pt x="89" y="220"/>
                  </a:lnTo>
                  <a:lnTo>
                    <a:pt x="109" y="214"/>
                  </a:lnTo>
                  <a:lnTo>
                    <a:pt x="128" y="214"/>
                  </a:lnTo>
                  <a:lnTo>
                    <a:pt x="148" y="209"/>
                  </a:lnTo>
                  <a:lnTo>
                    <a:pt x="178" y="197"/>
                  </a:lnTo>
                  <a:lnTo>
                    <a:pt x="198" y="192"/>
                  </a:lnTo>
                  <a:lnTo>
                    <a:pt x="217" y="186"/>
                  </a:lnTo>
                  <a:lnTo>
                    <a:pt x="237" y="175"/>
                  </a:lnTo>
                  <a:lnTo>
                    <a:pt x="267" y="164"/>
                  </a:lnTo>
                  <a:lnTo>
                    <a:pt x="287" y="158"/>
                  </a:lnTo>
                  <a:lnTo>
                    <a:pt x="307" y="147"/>
                  </a:lnTo>
                  <a:lnTo>
                    <a:pt x="336" y="135"/>
                  </a:lnTo>
                  <a:lnTo>
                    <a:pt x="356" y="124"/>
                  </a:lnTo>
                  <a:lnTo>
                    <a:pt x="376" y="113"/>
                  </a:lnTo>
                  <a:lnTo>
                    <a:pt x="396" y="96"/>
                  </a:lnTo>
                  <a:lnTo>
                    <a:pt x="415" y="85"/>
                  </a:lnTo>
                  <a:lnTo>
                    <a:pt x="435" y="73"/>
                  </a:lnTo>
                  <a:lnTo>
                    <a:pt x="455" y="62"/>
                  </a:lnTo>
                  <a:lnTo>
                    <a:pt x="475" y="45"/>
                  </a:lnTo>
                  <a:lnTo>
                    <a:pt x="485" y="34"/>
                  </a:lnTo>
                  <a:lnTo>
                    <a:pt x="495" y="23"/>
                  </a:lnTo>
                  <a:lnTo>
                    <a:pt x="504" y="11"/>
                  </a:lnTo>
                  <a:lnTo>
                    <a:pt x="514" y="0"/>
                  </a:lnTo>
                  <a:lnTo>
                    <a:pt x="504" y="6"/>
                  </a:lnTo>
                  <a:lnTo>
                    <a:pt x="495" y="17"/>
                  </a:lnTo>
                  <a:lnTo>
                    <a:pt x="485" y="28"/>
                  </a:lnTo>
                  <a:lnTo>
                    <a:pt x="475" y="39"/>
                  </a:lnTo>
                  <a:lnTo>
                    <a:pt x="465" y="51"/>
                  </a:lnTo>
                  <a:lnTo>
                    <a:pt x="445" y="62"/>
                  </a:lnTo>
                  <a:lnTo>
                    <a:pt x="435" y="73"/>
                  </a:lnTo>
                  <a:lnTo>
                    <a:pt x="415" y="85"/>
                  </a:lnTo>
                  <a:lnTo>
                    <a:pt x="396" y="96"/>
                  </a:lnTo>
                  <a:lnTo>
                    <a:pt x="376" y="107"/>
                  </a:lnTo>
                  <a:lnTo>
                    <a:pt x="356" y="118"/>
                  </a:lnTo>
                  <a:lnTo>
                    <a:pt x="336" y="130"/>
                  </a:lnTo>
                  <a:lnTo>
                    <a:pt x="316" y="141"/>
                  </a:lnTo>
                  <a:lnTo>
                    <a:pt x="297" y="152"/>
                  </a:lnTo>
                  <a:lnTo>
                    <a:pt x="267" y="164"/>
                  </a:lnTo>
                  <a:lnTo>
                    <a:pt x="247" y="169"/>
                  </a:lnTo>
                  <a:lnTo>
                    <a:pt x="227" y="180"/>
                  </a:lnTo>
                  <a:lnTo>
                    <a:pt x="208" y="186"/>
                  </a:lnTo>
                  <a:lnTo>
                    <a:pt x="178" y="197"/>
                  </a:lnTo>
                  <a:lnTo>
                    <a:pt x="158" y="203"/>
                  </a:lnTo>
                  <a:lnTo>
                    <a:pt x="138" y="209"/>
                  </a:lnTo>
                  <a:lnTo>
                    <a:pt x="119" y="214"/>
                  </a:lnTo>
                  <a:lnTo>
                    <a:pt x="99" y="214"/>
                  </a:lnTo>
                  <a:lnTo>
                    <a:pt x="89" y="220"/>
                  </a:lnTo>
                  <a:lnTo>
                    <a:pt x="69" y="220"/>
                  </a:lnTo>
                  <a:lnTo>
                    <a:pt x="49" y="220"/>
                  </a:lnTo>
                  <a:lnTo>
                    <a:pt x="39" y="220"/>
                  </a:lnTo>
                  <a:lnTo>
                    <a:pt x="29" y="220"/>
                  </a:lnTo>
                  <a:lnTo>
                    <a:pt x="20" y="220"/>
                  </a:lnTo>
                  <a:lnTo>
                    <a:pt x="20" y="214"/>
                  </a:lnTo>
                  <a:lnTo>
                    <a:pt x="10" y="209"/>
                  </a:lnTo>
                  <a:lnTo>
                    <a:pt x="10" y="203"/>
                  </a:lnTo>
                  <a:lnTo>
                    <a:pt x="10" y="192"/>
                  </a:lnTo>
                  <a:lnTo>
                    <a:pt x="10" y="197"/>
                  </a:lnTo>
                  <a:close/>
                </a:path>
              </a:pathLst>
            </a:custGeom>
            <a:solidFill>
              <a:schemeClr val="folHlink"/>
            </a:solidFill>
            <a:ln w="9525">
              <a:solidFill>
                <a:srgbClr val="FFFF00"/>
              </a:solidFill>
              <a:round/>
              <a:headEnd/>
              <a:tailEnd/>
            </a:ln>
          </p:spPr>
          <p:txBody>
            <a:bodyPr/>
            <a:lstStyle/>
            <a:p>
              <a:endParaRPr lang="en-US"/>
            </a:p>
          </p:txBody>
        </p:sp>
        <p:sp>
          <p:nvSpPr>
            <p:cNvPr id="2126" name="Freeform 69"/>
            <p:cNvSpPr>
              <a:spLocks/>
            </p:cNvSpPr>
            <p:nvPr/>
          </p:nvSpPr>
          <p:spPr bwMode="auto">
            <a:xfrm>
              <a:off x="732" y="4140"/>
              <a:ext cx="70" cy="33"/>
            </a:xfrm>
            <a:custGeom>
              <a:avLst/>
              <a:gdLst>
                <a:gd name="T0" fmla="*/ 0 w 70"/>
                <a:gd name="T1" fmla="*/ 11 h 33"/>
                <a:gd name="T2" fmla="*/ 10 w 70"/>
                <a:gd name="T3" fmla="*/ 11 h 33"/>
                <a:gd name="T4" fmla="*/ 20 w 70"/>
                <a:gd name="T5" fmla="*/ 5 h 33"/>
                <a:gd name="T6" fmla="*/ 30 w 70"/>
                <a:gd name="T7" fmla="*/ 0 h 33"/>
                <a:gd name="T8" fmla="*/ 40 w 70"/>
                <a:gd name="T9" fmla="*/ 0 h 33"/>
                <a:gd name="T10" fmla="*/ 50 w 70"/>
                <a:gd name="T11" fmla="*/ 5 h 33"/>
                <a:gd name="T12" fmla="*/ 60 w 70"/>
                <a:gd name="T13" fmla="*/ 11 h 33"/>
                <a:gd name="T14" fmla="*/ 70 w 70"/>
                <a:gd name="T15" fmla="*/ 16 h 33"/>
                <a:gd name="T16" fmla="*/ 70 w 70"/>
                <a:gd name="T17" fmla="*/ 33 h 33"/>
                <a:gd name="T18" fmla="*/ 70 w 70"/>
                <a:gd name="T19" fmla="*/ 28 h 33"/>
                <a:gd name="T20" fmla="*/ 70 w 70"/>
                <a:gd name="T21" fmla="*/ 16 h 33"/>
                <a:gd name="T22" fmla="*/ 70 w 70"/>
                <a:gd name="T23" fmla="*/ 5 h 33"/>
                <a:gd name="T24" fmla="*/ 60 w 70"/>
                <a:gd name="T25" fmla="*/ 0 h 33"/>
                <a:gd name="T26" fmla="*/ 50 w 70"/>
                <a:gd name="T27" fmla="*/ 0 h 33"/>
                <a:gd name="T28" fmla="*/ 40 w 70"/>
                <a:gd name="T29" fmla="*/ 0 h 33"/>
                <a:gd name="T30" fmla="*/ 30 w 70"/>
                <a:gd name="T31" fmla="*/ 0 h 33"/>
                <a:gd name="T32" fmla="*/ 10 w 70"/>
                <a:gd name="T33" fmla="*/ 5 h 33"/>
                <a:gd name="T34" fmla="*/ 0 w 70"/>
                <a:gd name="T35" fmla="*/ 11 h 33"/>
                <a:gd name="T36" fmla="*/ 0 w 70"/>
                <a:gd name="T37" fmla="*/ 1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33"/>
                <a:gd name="T59" fmla="*/ 70 w 70"/>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33">
                  <a:moveTo>
                    <a:pt x="0" y="11"/>
                  </a:moveTo>
                  <a:lnTo>
                    <a:pt x="10" y="11"/>
                  </a:lnTo>
                  <a:lnTo>
                    <a:pt x="20" y="5"/>
                  </a:lnTo>
                  <a:lnTo>
                    <a:pt x="30" y="0"/>
                  </a:lnTo>
                  <a:lnTo>
                    <a:pt x="40" y="0"/>
                  </a:lnTo>
                  <a:lnTo>
                    <a:pt x="50" y="5"/>
                  </a:lnTo>
                  <a:lnTo>
                    <a:pt x="60" y="11"/>
                  </a:lnTo>
                  <a:lnTo>
                    <a:pt x="70" y="16"/>
                  </a:lnTo>
                  <a:lnTo>
                    <a:pt x="70" y="33"/>
                  </a:lnTo>
                  <a:lnTo>
                    <a:pt x="70" y="28"/>
                  </a:lnTo>
                  <a:lnTo>
                    <a:pt x="70" y="16"/>
                  </a:lnTo>
                  <a:lnTo>
                    <a:pt x="70" y="5"/>
                  </a:lnTo>
                  <a:lnTo>
                    <a:pt x="60" y="0"/>
                  </a:lnTo>
                  <a:lnTo>
                    <a:pt x="50" y="0"/>
                  </a:lnTo>
                  <a:lnTo>
                    <a:pt x="40" y="0"/>
                  </a:lnTo>
                  <a:lnTo>
                    <a:pt x="30" y="0"/>
                  </a:lnTo>
                  <a:lnTo>
                    <a:pt x="10" y="5"/>
                  </a:lnTo>
                  <a:lnTo>
                    <a:pt x="0" y="11"/>
                  </a:lnTo>
                  <a:close/>
                </a:path>
              </a:pathLst>
            </a:custGeom>
            <a:solidFill>
              <a:schemeClr val="folHlink"/>
            </a:solidFill>
            <a:ln w="9525">
              <a:solidFill>
                <a:srgbClr val="FFFF00"/>
              </a:solidFill>
              <a:round/>
              <a:headEnd/>
              <a:tailEnd/>
            </a:ln>
          </p:spPr>
          <p:txBody>
            <a:bodyPr/>
            <a:lstStyle/>
            <a:p>
              <a:endParaRPr lang="en-US"/>
            </a:p>
          </p:txBody>
        </p:sp>
        <p:sp>
          <p:nvSpPr>
            <p:cNvPr id="2127" name="Freeform 70"/>
            <p:cNvSpPr>
              <a:spLocks/>
            </p:cNvSpPr>
            <p:nvPr/>
          </p:nvSpPr>
          <p:spPr bwMode="auto">
            <a:xfrm>
              <a:off x="1188" y="4021"/>
              <a:ext cx="10" cy="6"/>
            </a:xfrm>
            <a:custGeom>
              <a:avLst/>
              <a:gdLst>
                <a:gd name="T0" fmla="*/ 10 w 10"/>
                <a:gd name="T1" fmla="*/ 0 h 6"/>
                <a:gd name="T2" fmla="*/ 10 w 10"/>
                <a:gd name="T3" fmla="*/ 0 h 6"/>
                <a:gd name="T4" fmla="*/ 0 w 10"/>
                <a:gd name="T5" fmla="*/ 6 h 6"/>
                <a:gd name="T6" fmla="*/ 0 w 10"/>
                <a:gd name="T7" fmla="*/ 6 h 6"/>
                <a:gd name="T8" fmla="*/ 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10" y="0"/>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28" name="Freeform 71"/>
            <p:cNvSpPr>
              <a:spLocks/>
            </p:cNvSpPr>
            <p:nvPr/>
          </p:nvSpPr>
          <p:spPr bwMode="auto">
            <a:xfrm>
              <a:off x="1188" y="4015"/>
              <a:ext cx="29" cy="12"/>
            </a:xfrm>
            <a:custGeom>
              <a:avLst/>
              <a:gdLst>
                <a:gd name="T0" fmla="*/ 29 w 29"/>
                <a:gd name="T1" fmla="*/ 6 h 12"/>
                <a:gd name="T2" fmla="*/ 29 w 29"/>
                <a:gd name="T3" fmla="*/ 6 h 12"/>
                <a:gd name="T4" fmla="*/ 29 w 29"/>
                <a:gd name="T5" fmla="*/ 6 h 12"/>
                <a:gd name="T6" fmla="*/ 19 w 29"/>
                <a:gd name="T7" fmla="*/ 0 h 12"/>
                <a:gd name="T8" fmla="*/ 19 w 29"/>
                <a:gd name="T9" fmla="*/ 6 h 12"/>
                <a:gd name="T10" fmla="*/ 10 w 29"/>
                <a:gd name="T11" fmla="*/ 6 h 12"/>
                <a:gd name="T12" fmla="*/ 0 w 29"/>
                <a:gd name="T13" fmla="*/ 12 h 12"/>
                <a:gd name="T14" fmla="*/ 10 w 29"/>
                <a:gd name="T15" fmla="*/ 6 h 12"/>
                <a:gd name="T16" fmla="*/ 19 w 29"/>
                <a:gd name="T17" fmla="*/ 6 h 12"/>
                <a:gd name="T18" fmla="*/ 19 w 29"/>
                <a:gd name="T19" fmla="*/ 6 h 12"/>
                <a:gd name="T20" fmla="*/ 19 w 29"/>
                <a:gd name="T21" fmla="*/ 6 h 12"/>
                <a:gd name="T22" fmla="*/ 19 w 29"/>
                <a:gd name="T23" fmla="*/ 6 h 12"/>
                <a:gd name="T24" fmla="*/ 29 w 29"/>
                <a:gd name="T25" fmla="*/ 6 h 12"/>
                <a:gd name="T26" fmla="*/ 29 w 29"/>
                <a:gd name="T27" fmla="*/ 6 h 12"/>
                <a:gd name="T28" fmla="*/ 29 w 29"/>
                <a:gd name="T29" fmla="*/ 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12"/>
                <a:gd name="T47" fmla="*/ 29 w 29"/>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12">
                  <a:moveTo>
                    <a:pt x="29" y="6"/>
                  </a:moveTo>
                  <a:lnTo>
                    <a:pt x="29" y="6"/>
                  </a:lnTo>
                  <a:lnTo>
                    <a:pt x="19" y="0"/>
                  </a:lnTo>
                  <a:lnTo>
                    <a:pt x="19" y="6"/>
                  </a:lnTo>
                  <a:lnTo>
                    <a:pt x="10" y="6"/>
                  </a:lnTo>
                  <a:lnTo>
                    <a:pt x="0" y="12"/>
                  </a:lnTo>
                  <a:lnTo>
                    <a:pt x="10" y="6"/>
                  </a:lnTo>
                  <a:lnTo>
                    <a:pt x="19" y="6"/>
                  </a:lnTo>
                  <a:lnTo>
                    <a:pt x="29" y="6"/>
                  </a:lnTo>
                  <a:close/>
                </a:path>
              </a:pathLst>
            </a:custGeom>
            <a:solidFill>
              <a:schemeClr val="folHlink"/>
            </a:solidFill>
            <a:ln w="9525">
              <a:solidFill>
                <a:srgbClr val="FFFF00"/>
              </a:solidFill>
              <a:round/>
              <a:headEnd/>
              <a:tailEnd/>
            </a:ln>
          </p:spPr>
          <p:txBody>
            <a:bodyPr/>
            <a:lstStyle/>
            <a:p>
              <a:endParaRPr lang="en-US"/>
            </a:p>
          </p:txBody>
        </p:sp>
        <p:sp>
          <p:nvSpPr>
            <p:cNvPr id="2129" name="Freeform 72"/>
            <p:cNvSpPr>
              <a:spLocks/>
            </p:cNvSpPr>
            <p:nvPr/>
          </p:nvSpPr>
          <p:spPr bwMode="auto">
            <a:xfrm>
              <a:off x="792" y="4021"/>
              <a:ext cx="425" cy="175"/>
            </a:xfrm>
            <a:custGeom>
              <a:avLst/>
              <a:gdLst>
                <a:gd name="T0" fmla="*/ 0 w 425"/>
                <a:gd name="T1" fmla="*/ 147 h 175"/>
                <a:gd name="T2" fmla="*/ 0 w 425"/>
                <a:gd name="T3" fmla="*/ 164 h 175"/>
                <a:gd name="T4" fmla="*/ 10 w 425"/>
                <a:gd name="T5" fmla="*/ 169 h 175"/>
                <a:gd name="T6" fmla="*/ 29 w 425"/>
                <a:gd name="T7" fmla="*/ 175 h 175"/>
                <a:gd name="T8" fmla="*/ 49 w 425"/>
                <a:gd name="T9" fmla="*/ 175 h 175"/>
                <a:gd name="T10" fmla="*/ 79 w 425"/>
                <a:gd name="T11" fmla="*/ 169 h 175"/>
                <a:gd name="T12" fmla="*/ 109 w 425"/>
                <a:gd name="T13" fmla="*/ 158 h 175"/>
                <a:gd name="T14" fmla="*/ 138 w 425"/>
                <a:gd name="T15" fmla="*/ 152 h 175"/>
                <a:gd name="T16" fmla="*/ 178 w 425"/>
                <a:gd name="T17" fmla="*/ 135 h 175"/>
                <a:gd name="T18" fmla="*/ 217 w 425"/>
                <a:gd name="T19" fmla="*/ 124 h 175"/>
                <a:gd name="T20" fmla="*/ 257 w 425"/>
                <a:gd name="T21" fmla="*/ 107 h 175"/>
                <a:gd name="T22" fmla="*/ 297 w 425"/>
                <a:gd name="T23" fmla="*/ 90 h 175"/>
                <a:gd name="T24" fmla="*/ 326 w 425"/>
                <a:gd name="T25" fmla="*/ 68 h 175"/>
                <a:gd name="T26" fmla="*/ 366 w 425"/>
                <a:gd name="T27" fmla="*/ 51 h 175"/>
                <a:gd name="T28" fmla="*/ 386 w 425"/>
                <a:gd name="T29" fmla="*/ 34 h 175"/>
                <a:gd name="T30" fmla="*/ 406 w 425"/>
                <a:gd name="T31" fmla="*/ 17 h 175"/>
                <a:gd name="T32" fmla="*/ 425 w 425"/>
                <a:gd name="T33" fmla="*/ 0 h 175"/>
                <a:gd name="T34" fmla="*/ 415 w 425"/>
                <a:gd name="T35" fmla="*/ 11 h 175"/>
                <a:gd name="T36" fmla="*/ 396 w 425"/>
                <a:gd name="T37" fmla="*/ 28 h 175"/>
                <a:gd name="T38" fmla="*/ 376 w 425"/>
                <a:gd name="T39" fmla="*/ 45 h 175"/>
                <a:gd name="T40" fmla="*/ 346 w 425"/>
                <a:gd name="T41" fmla="*/ 62 h 175"/>
                <a:gd name="T42" fmla="*/ 316 w 425"/>
                <a:gd name="T43" fmla="*/ 79 h 175"/>
                <a:gd name="T44" fmla="*/ 277 w 425"/>
                <a:gd name="T45" fmla="*/ 96 h 175"/>
                <a:gd name="T46" fmla="*/ 247 w 425"/>
                <a:gd name="T47" fmla="*/ 113 h 175"/>
                <a:gd name="T48" fmla="*/ 208 w 425"/>
                <a:gd name="T49" fmla="*/ 124 h 175"/>
                <a:gd name="T50" fmla="*/ 168 w 425"/>
                <a:gd name="T51" fmla="*/ 141 h 175"/>
                <a:gd name="T52" fmla="*/ 128 w 425"/>
                <a:gd name="T53" fmla="*/ 152 h 175"/>
                <a:gd name="T54" fmla="*/ 99 w 425"/>
                <a:gd name="T55" fmla="*/ 158 h 175"/>
                <a:gd name="T56" fmla="*/ 69 w 425"/>
                <a:gd name="T57" fmla="*/ 164 h 175"/>
                <a:gd name="T58" fmla="*/ 39 w 425"/>
                <a:gd name="T59" fmla="*/ 169 h 175"/>
                <a:gd name="T60" fmla="*/ 20 w 425"/>
                <a:gd name="T61" fmla="*/ 169 h 175"/>
                <a:gd name="T62" fmla="*/ 10 w 425"/>
                <a:gd name="T63" fmla="*/ 164 h 175"/>
                <a:gd name="T64" fmla="*/ 10 w 425"/>
                <a:gd name="T65" fmla="*/ 152 h 175"/>
                <a:gd name="T66" fmla="*/ 10 w 425"/>
                <a:gd name="T67" fmla="*/ 147 h 175"/>
                <a:gd name="T68" fmla="*/ 10 w 425"/>
                <a:gd name="T69" fmla="*/ 147 h 175"/>
                <a:gd name="T70" fmla="*/ 0 w 425"/>
                <a:gd name="T71" fmla="*/ 147 h 1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175"/>
                <a:gd name="T110" fmla="*/ 425 w 425"/>
                <a:gd name="T111" fmla="*/ 175 h 1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175">
                  <a:moveTo>
                    <a:pt x="0" y="147"/>
                  </a:moveTo>
                  <a:lnTo>
                    <a:pt x="0" y="147"/>
                  </a:lnTo>
                  <a:lnTo>
                    <a:pt x="0" y="158"/>
                  </a:lnTo>
                  <a:lnTo>
                    <a:pt x="0" y="164"/>
                  </a:lnTo>
                  <a:lnTo>
                    <a:pt x="10" y="169"/>
                  </a:lnTo>
                  <a:lnTo>
                    <a:pt x="20" y="169"/>
                  </a:lnTo>
                  <a:lnTo>
                    <a:pt x="29" y="175"/>
                  </a:lnTo>
                  <a:lnTo>
                    <a:pt x="39" y="175"/>
                  </a:lnTo>
                  <a:lnTo>
                    <a:pt x="49" y="175"/>
                  </a:lnTo>
                  <a:lnTo>
                    <a:pt x="59" y="169"/>
                  </a:lnTo>
                  <a:lnTo>
                    <a:pt x="79" y="169"/>
                  </a:lnTo>
                  <a:lnTo>
                    <a:pt x="89" y="164"/>
                  </a:lnTo>
                  <a:lnTo>
                    <a:pt x="109" y="158"/>
                  </a:lnTo>
                  <a:lnTo>
                    <a:pt x="128" y="158"/>
                  </a:lnTo>
                  <a:lnTo>
                    <a:pt x="138" y="152"/>
                  </a:lnTo>
                  <a:lnTo>
                    <a:pt x="158" y="141"/>
                  </a:lnTo>
                  <a:lnTo>
                    <a:pt x="178" y="135"/>
                  </a:lnTo>
                  <a:lnTo>
                    <a:pt x="198" y="130"/>
                  </a:lnTo>
                  <a:lnTo>
                    <a:pt x="217" y="124"/>
                  </a:lnTo>
                  <a:lnTo>
                    <a:pt x="237" y="113"/>
                  </a:lnTo>
                  <a:lnTo>
                    <a:pt x="257" y="107"/>
                  </a:lnTo>
                  <a:lnTo>
                    <a:pt x="277" y="96"/>
                  </a:lnTo>
                  <a:lnTo>
                    <a:pt x="297" y="90"/>
                  </a:lnTo>
                  <a:lnTo>
                    <a:pt x="316" y="79"/>
                  </a:lnTo>
                  <a:lnTo>
                    <a:pt x="326" y="68"/>
                  </a:lnTo>
                  <a:lnTo>
                    <a:pt x="346" y="62"/>
                  </a:lnTo>
                  <a:lnTo>
                    <a:pt x="366" y="51"/>
                  </a:lnTo>
                  <a:lnTo>
                    <a:pt x="376" y="40"/>
                  </a:lnTo>
                  <a:lnTo>
                    <a:pt x="386" y="34"/>
                  </a:lnTo>
                  <a:lnTo>
                    <a:pt x="396" y="23"/>
                  </a:lnTo>
                  <a:lnTo>
                    <a:pt x="406" y="17"/>
                  </a:lnTo>
                  <a:lnTo>
                    <a:pt x="415" y="6"/>
                  </a:lnTo>
                  <a:lnTo>
                    <a:pt x="425" y="0"/>
                  </a:lnTo>
                  <a:lnTo>
                    <a:pt x="415" y="0"/>
                  </a:lnTo>
                  <a:lnTo>
                    <a:pt x="415" y="11"/>
                  </a:lnTo>
                  <a:lnTo>
                    <a:pt x="406" y="17"/>
                  </a:lnTo>
                  <a:lnTo>
                    <a:pt x="396" y="28"/>
                  </a:lnTo>
                  <a:lnTo>
                    <a:pt x="386" y="34"/>
                  </a:lnTo>
                  <a:lnTo>
                    <a:pt x="376" y="45"/>
                  </a:lnTo>
                  <a:lnTo>
                    <a:pt x="356" y="51"/>
                  </a:lnTo>
                  <a:lnTo>
                    <a:pt x="346" y="62"/>
                  </a:lnTo>
                  <a:lnTo>
                    <a:pt x="326" y="68"/>
                  </a:lnTo>
                  <a:lnTo>
                    <a:pt x="316" y="79"/>
                  </a:lnTo>
                  <a:lnTo>
                    <a:pt x="297" y="85"/>
                  </a:lnTo>
                  <a:lnTo>
                    <a:pt x="277" y="96"/>
                  </a:lnTo>
                  <a:lnTo>
                    <a:pt x="257" y="102"/>
                  </a:lnTo>
                  <a:lnTo>
                    <a:pt x="247" y="113"/>
                  </a:lnTo>
                  <a:lnTo>
                    <a:pt x="227" y="119"/>
                  </a:lnTo>
                  <a:lnTo>
                    <a:pt x="208" y="124"/>
                  </a:lnTo>
                  <a:lnTo>
                    <a:pt x="188" y="135"/>
                  </a:lnTo>
                  <a:lnTo>
                    <a:pt x="168" y="141"/>
                  </a:lnTo>
                  <a:lnTo>
                    <a:pt x="148" y="147"/>
                  </a:lnTo>
                  <a:lnTo>
                    <a:pt x="128" y="152"/>
                  </a:lnTo>
                  <a:lnTo>
                    <a:pt x="119" y="158"/>
                  </a:lnTo>
                  <a:lnTo>
                    <a:pt x="99" y="158"/>
                  </a:lnTo>
                  <a:lnTo>
                    <a:pt x="79" y="164"/>
                  </a:lnTo>
                  <a:lnTo>
                    <a:pt x="69" y="164"/>
                  </a:lnTo>
                  <a:lnTo>
                    <a:pt x="49" y="169"/>
                  </a:lnTo>
                  <a:lnTo>
                    <a:pt x="39" y="169"/>
                  </a:lnTo>
                  <a:lnTo>
                    <a:pt x="29" y="169"/>
                  </a:lnTo>
                  <a:lnTo>
                    <a:pt x="20" y="169"/>
                  </a:lnTo>
                  <a:lnTo>
                    <a:pt x="20" y="164"/>
                  </a:lnTo>
                  <a:lnTo>
                    <a:pt x="10" y="164"/>
                  </a:lnTo>
                  <a:lnTo>
                    <a:pt x="10" y="158"/>
                  </a:lnTo>
                  <a:lnTo>
                    <a:pt x="10" y="152"/>
                  </a:lnTo>
                  <a:lnTo>
                    <a:pt x="10" y="147"/>
                  </a:lnTo>
                  <a:lnTo>
                    <a:pt x="0" y="147"/>
                  </a:lnTo>
                  <a:close/>
                </a:path>
              </a:pathLst>
            </a:custGeom>
            <a:solidFill>
              <a:schemeClr val="folHlink"/>
            </a:solidFill>
            <a:ln w="9525">
              <a:solidFill>
                <a:srgbClr val="FFFF00"/>
              </a:solidFill>
              <a:round/>
              <a:headEnd/>
              <a:tailEnd/>
            </a:ln>
          </p:spPr>
          <p:txBody>
            <a:bodyPr/>
            <a:lstStyle/>
            <a:p>
              <a:endParaRPr lang="en-US"/>
            </a:p>
          </p:txBody>
        </p:sp>
        <p:sp>
          <p:nvSpPr>
            <p:cNvPr id="2130" name="Freeform 73"/>
            <p:cNvSpPr>
              <a:spLocks/>
            </p:cNvSpPr>
            <p:nvPr/>
          </p:nvSpPr>
          <p:spPr bwMode="auto">
            <a:xfrm>
              <a:off x="732" y="4140"/>
              <a:ext cx="70" cy="28"/>
            </a:xfrm>
            <a:custGeom>
              <a:avLst/>
              <a:gdLst>
                <a:gd name="T0" fmla="*/ 0 w 70"/>
                <a:gd name="T1" fmla="*/ 11 h 28"/>
                <a:gd name="T2" fmla="*/ 10 w 70"/>
                <a:gd name="T3" fmla="*/ 11 h 28"/>
                <a:gd name="T4" fmla="*/ 20 w 70"/>
                <a:gd name="T5" fmla="*/ 5 h 28"/>
                <a:gd name="T6" fmla="*/ 30 w 70"/>
                <a:gd name="T7" fmla="*/ 0 h 28"/>
                <a:gd name="T8" fmla="*/ 40 w 70"/>
                <a:gd name="T9" fmla="*/ 0 h 28"/>
                <a:gd name="T10" fmla="*/ 50 w 70"/>
                <a:gd name="T11" fmla="*/ 5 h 28"/>
                <a:gd name="T12" fmla="*/ 60 w 70"/>
                <a:gd name="T13" fmla="*/ 11 h 28"/>
                <a:gd name="T14" fmla="*/ 60 w 70"/>
                <a:gd name="T15" fmla="*/ 16 h 28"/>
                <a:gd name="T16" fmla="*/ 60 w 70"/>
                <a:gd name="T17" fmla="*/ 28 h 28"/>
                <a:gd name="T18" fmla="*/ 70 w 70"/>
                <a:gd name="T19" fmla="*/ 28 h 28"/>
                <a:gd name="T20" fmla="*/ 70 w 70"/>
                <a:gd name="T21" fmla="*/ 11 h 28"/>
                <a:gd name="T22" fmla="*/ 60 w 70"/>
                <a:gd name="T23" fmla="*/ 5 h 28"/>
                <a:gd name="T24" fmla="*/ 60 w 70"/>
                <a:gd name="T25" fmla="*/ 0 h 28"/>
                <a:gd name="T26" fmla="*/ 50 w 70"/>
                <a:gd name="T27" fmla="*/ 0 h 28"/>
                <a:gd name="T28" fmla="*/ 40 w 70"/>
                <a:gd name="T29" fmla="*/ 0 h 28"/>
                <a:gd name="T30" fmla="*/ 30 w 70"/>
                <a:gd name="T31" fmla="*/ 0 h 28"/>
                <a:gd name="T32" fmla="*/ 10 w 70"/>
                <a:gd name="T33" fmla="*/ 5 h 28"/>
                <a:gd name="T34" fmla="*/ 0 w 70"/>
                <a:gd name="T35" fmla="*/ 11 h 28"/>
                <a:gd name="T36" fmla="*/ 0 w 70"/>
                <a:gd name="T37" fmla="*/ 1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28"/>
                <a:gd name="T59" fmla="*/ 70 w 7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28">
                  <a:moveTo>
                    <a:pt x="0" y="11"/>
                  </a:moveTo>
                  <a:lnTo>
                    <a:pt x="10" y="11"/>
                  </a:lnTo>
                  <a:lnTo>
                    <a:pt x="20" y="5"/>
                  </a:lnTo>
                  <a:lnTo>
                    <a:pt x="30" y="0"/>
                  </a:lnTo>
                  <a:lnTo>
                    <a:pt x="40" y="0"/>
                  </a:lnTo>
                  <a:lnTo>
                    <a:pt x="50" y="5"/>
                  </a:lnTo>
                  <a:lnTo>
                    <a:pt x="60" y="11"/>
                  </a:lnTo>
                  <a:lnTo>
                    <a:pt x="60" y="16"/>
                  </a:lnTo>
                  <a:lnTo>
                    <a:pt x="60" y="28"/>
                  </a:lnTo>
                  <a:lnTo>
                    <a:pt x="70" y="28"/>
                  </a:lnTo>
                  <a:lnTo>
                    <a:pt x="70" y="11"/>
                  </a:lnTo>
                  <a:lnTo>
                    <a:pt x="60" y="5"/>
                  </a:lnTo>
                  <a:lnTo>
                    <a:pt x="60" y="0"/>
                  </a:lnTo>
                  <a:lnTo>
                    <a:pt x="50" y="0"/>
                  </a:lnTo>
                  <a:lnTo>
                    <a:pt x="40" y="0"/>
                  </a:lnTo>
                  <a:lnTo>
                    <a:pt x="30" y="0"/>
                  </a:lnTo>
                  <a:lnTo>
                    <a:pt x="10" y="5"/>
                  </a:lnTo>
                  <a:lnTo>
                    <a:pt x="0" y="11"/>
                  </a:lnTo>
                  <a:close/>
                </a:path>
              </a:pathLst>
            </a:custGeom>
            <a:solidFill>
              <a:schemeClr val="folHlink"/>
            </a:solidFill>
            <a:ln w="9525">
              <a:solidFill>
                <a:srgbClr val="FFFF00"/>
              </a:solidFill>
              <a:round/>
              <a:headEnd/>
              <a:tailEnd/>
            </a:ln>
          </p:spPr>
          <p:txBody>
            <a:bodyPr/>
            <a:lstStyle/>
            <a:p>
              <a:endParaRPr lang="en-US"/>
            </a:p>
          </p:txBody>
        </p:sp>
        <p:sp>
          <p:nvSpPr>
            <p:cNvPr id="2131" name="Freeform 74"/>
            <p:cNvSpPr>
              <a:spLocks/>
            </p:cNvSpPr>
            <p:nvPr/>
          </p:nvSpPr>
          <p:spPr bwMode="auto">
            <a:xfrm>
              <a:off x="732" y="415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chemeClr val="folHlink"/>
            </a:solidFill>
            <a:ln w="9525">
              <a:solidFill>
                <a:srgbClr val="FFFF00"/>
              </a:solidFill>
              <a:round/>
              <a:headEnd/>
              <a:tailEnd/>
            </a:ln>
          </p:spPr>
          <p:txBody>
            <a:bodyPr/>
            <a:lstStyle/>
            <a:p>
              <a:endParaRPr lang="en-US"/>
            </a:p>
          </p:txBody>
        </p:sp>
        <p:sp>
          <p:nvSpPr>
            <p:cNvPr id="2132" name="Freeform 75"/>
            <p:cNvSpPr>
              <a:spLocks/>
            </p:cNvSpPr>
            <p:nvPr/>
          </p:nvSpPr>
          <p:spPr bwMode="auto">
            <a:xfrm>
              <a:off x="732" y="4061"/>
              <a:ext cx="386" cy="124"/>
            </a:xfrm>
            <a:custGeom>
              <a:avLst/>
              <a:gdLst>
                <a:gd name="T0" fmla="*/ 386 w 386"/>
                <a:gd name="T1" fmla="*/ 0 h 124"/>
                <a:gd name="T2" fmla="*/ 386 w 386"/>
                <a:gd name="T3" fmla="*/ 0 h 124"/>
                <a:gd name="T4" fmla="*/ 367 w 386"/>
                <a:gd name="T5" fmla="*/ 16 h 124"/>
                <a:gd name="T6" fmla="*/ 357 w 386"/>
                <a:gd name="T7" fmla="*/ 28 h 124"/>
                <a:gd name="T8" fmla="*/ 327 w 386"/>
                <a:gd name="T9" fmla="*/ 45 h 124"/>
                <a:gd name="T10" fmla="*/ 307 w 386"/>
                <a:gd name="T11" fmla="*/ 56 h 124"/>
                <a:gd name="T12" fmla="*/ 277 w 386"/>
                <a:gd name="T13" fmla="*/ 67 h 124"/>
                <a:gd name="T14" fmla="*/ 248 w 386"/>
                <a:gd name="T15" fmla="*/ 79 h 124"/>
                <a:gd name="T16" fmla="*/ 228 w 386"/>
                <a:gd name="T17" fmla="*/ 90 h 124"/>
                <a:gd name="T18" fmla="*/ 198 w 386"/>
                <a:gd name="T19" fmla="*/ 101 h 124"/>
                <a:gd name="T20" fmla="*/ 169 w 386"/>
                <a:gd name="T21" fmla="*/ 112 h 124"/>
                <a:gd name="T22" fmla="*/ 139 w 386"/>
                <a:gd name="T23" fmla="*/ 118 h 124"/>
                <a:gd name="T24" fmla="*/ 119 w 386"/>
                <a:gd name="T25" fmla="*/ 118 h 124"/>
                <a:gd name="T26" fmla="*/ 99 w 386"/>
                <a:gd name="T27" fmla="*/ 124 h 124"/>
                <a:gd name="T28" fmla="*/ 80 w 386"/>
                <a:gd name="T29" fmla="*/ 118 h 124"/>
                <a:gd name="T30" fmla="*/ 70 w 386"/>
                <a:gd name="T31" fmla="*/ 118 h 124"/>
                <a:gd name="T32" fmla="*/ 70 w 386"/>
                <a:gd name="T33" fmla="*/ 107 h 124"/>
                <a:gd name="T34" fmla="*/ 70 w 386"/>
                <a:gd name="T35" fmla="*/ 101 h 124"/>
                <a:gd name="T36" fmla="*/ 70 w 386"/>
                <a:gd name="T37" fmla="*/ 101 h 124"/>
                <a:gd name="T38" fmla="*/ 70 w 386"/>
                <a:gd name="T39" fmla="*/ 90 h 124"/>
                <a:gd name="T40" fmla="*/ 60 w 386"/>
                <a:gd name="T41" fmla="*/ 79 h 124"/>
                <a:gd name="T42" fmla="*/ 60 w 386"/>
                <a:gd name="T43" fmla="*/ 79 h 124"/>
                <a:gd name="T44" fmla="*/ 50 w 386"/>
                <a:gd name="T45" fmla="*/ 79 h 124"/>
                <a:gd name="T46" fmla="*/ 30 w 386"/>
                <a:gd name="T47" fmla="*/ 79 h 124"/>
                <a:gd name="T48" fmla="*/ 20 w 386"/>
                <a:gd name="T49" fmla="*/ 79 h 124"/>
                <a:gd name="T50" fmla="*/ 10 w 386"/>
                <a:gd name="T51" fmla="*/ 84 h 124"/>
                <a:gd name="T52" fmla="*/ 0 w 386"/>
                <a:gd name="T53" fmla="*/ 90 h 124"/>
                <a:gd name="T54" fmla="*/ 386 w 386"/>
                <a:gd name="T55" fmla="*/ 0 h 1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6"/>
                <a:gd name="T85" fmla="*/ 0 h 124"/>
                <a:gd name="T86" fmla="*/ 386 w 386"/>
                <a:gd name="T87" fmla="*/ 124 h 1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6" h="124">
                  <a:moveTo>
                    <a:pt x="386" y="0"/>
                  </a:moveTo>
                  <a:lnTo>
                    <a:pt x="386" y="0"/>
                  </a:lnTo>
                  <a:lnTo>
                    <a:pt x="367" y="16"/>
                  </a:lnTo>
                  <a:lnTo>
                    <a:pt x="357" y="28"/>
                  </a:lnTo>
                  <a:lnTo>
                    <a:pt x="327" y="45"/>
                  </a:lnTo>
                  <a:lnTo>
                    <a:pt x="307" y="56"/>
                  </a:lnTo>
                  <a:lnTo>
                    <a:pt x="277" y="67"/>
                  </a:lnTo>
                  <a:lnTo>
                    <a:pt x="248" y="79"/>
                  </a:lnTo>
                  <a:lnTo>
                    <a:pt x="228" y="90"/>
                  </a:lnTo>
                  <a:lnTo>
                    <a:pt x="198" y="101"/>
                  </a:lnTo>
                  <a:lnTo>
                    <a:pt x="169" y="112"/>
                  </a:lnTo>
                  <a:lnTo>
                    <a:pt x="139" y="118"/>
                  </a:lnTo>
                  <a:lnTo>
                    <a:pt x="119" y="118"/>
                  </a:lnTo>
                  <a:lnTo>
                    <a:pt x="99" y="124"/>
                  </a:lnTo>
                  <a:lnTo>
                    <a:pt x="80" y="118"/>
                  </a:lnTo>
                  <a:lnTo>
                    <a:pt x="70" y="118"/>
                  </a:lnTo>
                  <a:lnTo>
                    <a:pt x="70" y="107"/>
                  </a:lnTo>
                  <a:lnTo>
                    <a:pt x="70" y="101"/>
                  </a:lnTo>
                  <a:lnTo>
                    <a:pt x="70" y="90"/>
                  </a:lnTo>
                  <a:lnTo>
                    <a:pt x="60" y="79"/>
                  </a:lnTo>
                  <a:lnTo>
                    <a:pt x="50" y="79"/>
                  </a:lnTo>
                  <a:lnTo>
                    <a:pt x="30" y="79"/>
                  </a:lnTo>
                  <a:lnTo>
                    <a:pt x="20" y="79"/>
                  </a:lnTo>
                  <a:lnTo>
                    <a:pt x="10" y="84"/>
                  </a:lnTo>
                  <a:lnTo>
                    <a:pt x="0" y="90"/>
                  </a:lnTo>
                  <a:lnTo>
                    <a:pt x="386" y="0"/>
                  </a:lnTo>
                </a:path>
              </a:pathLst>
            </a:custGeom>
            <a:solidFill>
              <a:schemeClr val="folHlink"/>
            </a:solidFill>
            <a:ln w="0">
              <a:solidFill>
                <a:srgbClr val="FFFF00"/>
              </a:solidFill>
              <a:round/>
              <a:headEnd/>
              <a:tailEnd/>
            </a:ln>
          </p:spPr>
          <p:txBody>
            <a:bodyPr/>
            <a:lstStyle/>
            <a:p>
              <a:endParaRPr lang="en-US"/>
            </a:p>
          </p:txBody>
        </p:sp>
        <p:sp>
          <p:nvSpPr>
            <p:cNvPr id="2133" name="Freeform 76"/>
            <p:cNvSpPr>
              <a:spLocks/>
            </p:cNvSpPr>
            <p:nvPr/>
          </p:nvSpPr>
          <p:spPr bwMode="auto">
            <a:xfrm>
              <a:off x="2177" y="120"/>
              <a:ext cx="1416" cy="11"/>
            </a:xfrm>
            <a:custGeom>
              <a:avLst/>
              <a:gdLst>
                <a:gd name="T0" fmla="*/ 1416 w 1416"/>
                <a:gd name="T1" fmla="*/ 6 h 11"/>
                <a:gd name="T2" fmla="*/ 1416 w 1416"/>
                <a:gd name="T3" fmla="*/ 0 h 11"/>
                <a:gd name="T4" fmla="*/ 0 w 1416"/>
                <a:gd name="T5" fmla="*/ 0 h 11"/>
                <a:gd name="T6" fmla="*/ 0 w 1416"/>
                <a:gd name="T7" fmla="*/ 11 h 11"/>
                <a:gd name="T8" fmla="*/ 1416 w 1416"/>
                <a:gd name="T9" fmla="*/ 11 h 11"/>
                <a:gd name="T10" fmla="*/ 1416 w 1416"/>
                <a:gd name="T11" fmla="*/ 6 h 11"/>
                <a:gd name="T12" fmla="*/ 0 60000 65536"/>
                <a:gd name="T13" fmla="*/ 0 60000 65536"/>
                <a:gd name="T14" fmla="*/ 0 60000 65536"/>
                <a:gd name="T15" fmla="*/ 0 60000 65536"/>
                <a:gd name="T16" fmla="*/ 0 60000 65536"/>
                <a:gd name="T17" fmla="*/ 0 60000 65536"/>
                <a:gd name="T18" fmla="*/ 0 w 1416"/>
                <a:gd name="T19" fmla="*/ 0 h 11"/>
                <a:gd name="T20" fmla="*/ 1416 w 14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416" h="11">
                  <a:moveTo>
                    <a:pt x="1416" y="6"/>
                  </a:moveTo>
                  <a:lnTo>
                    <a:pt x="1416" y="0"/>
                  </a:lnTo>
                  <a:lnTo>
                    <a:pt x="0" y="0"/>
                  </a:lnTo>
                  <a:lnTo>
                    <a:pt x="0" y="11"/>
                  </a:lnTo>
                  <a:lnTo>
                    <a:pt x="1416" y="11"/>
                  </a:lnTo>
                  <a:lnTo>
                    <a:pt x="1416" y="6"/>
                  </a:lnTo>
                  <a:close/>
                </a:path>
              </a:pathLst>
            </a:custGeom>
            <a:solidFill>
              <a:schemeClr val="folHlink"/>
            </a:solidFill>
            <a:ln w="9525">
              <a:solidFill>
                <a:srgbClr val="FFFF00"/>
              </a:solidFill>
              <a:round/>
              <a:headEnd/>
              <a:tailEnd/>
            </a:ln>
          </p:spPr>
          <p:txBody>
            <a:bodyPr/>
            <a:lstStyle/>
            <a:p>
              <a:endParaRPr lang="en-US"/>
            </a:p>
          </p:txBody>
        </p:sp>
        <p:sp>
          <p:nvSpPr>
            <p:cNvPr id="2134" name="Freeform 77"/>
            <p:cNvSpPr>
              <a:spLocks/>
            </p:cNvSpPr>
            <p:nvPr/>
          </p:nvSpPr>
          <p:spPr bwMode="auto">
            <a:xfrm>
              <a:off x="2177" y="160"/>
              <a:ext cx="1416" cy="12"/>
            </a:xfrm>
            <a:custGeom>
              <a:avLst/>
              <a:gdLst>
                <a:gd name="T0" fmla="*/ 1416 w 1416"/>
                <a:gd name="T1" fmla="*/ 6 h 12"/>
                <a:gd name="T2" fmla="*/ 1416 w 1416"/>
                <a:gd name="T3" fmla="*/ 0 h 12"/>
                <a:gd name="T4" fmla="*/ 0 w 1416"/>
                <a:gd name="T5" fmla="*/ 0 h 12"/>
                <a:gd name="T6" fmla="*/ 0 w 1416"/>
                <a:gd name="T7" fmla="*/ 12 h 12"/>
                <a:gd name="T8" fmla="*/ 1416 w 1416"/>
                <a:gd name="T9" fmla="*/ 12 h 12"/>
                <a:gd name="T10" fmla="*/ 1416 w 1416"/>
                <a:gd name="T11" fmla="*/ 6 h 12"/>
                <a:gd name="T12" fmla="*/ 0 60000 65536"/>
                <a:gd name="T13" fmla="*/ 0 60000 65536"/>
                <a:gd name="T14" fmla="*/ 0 60000 65536"/>
                <a:gd name="T15" fmla="*/ 0 60000 65536"/>
                <a:gd name="T16" fmla="*/ 0 60000 65536"/>
                <a:gd name="T17" fmla="*/ 0 60000 65536"/>
                <a:gd name="T18" fmla="*/ 0 w 1416"/>
                <a:gd name="T19" fmla="*/ 0 h 12"/>
                <a:gd name="T20" fmla="*/ 1416 w 14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416" h="12">
                  <a:moveTo>
                    <a:pt x="1416" y="6"/>
                  </a:moveTo>
                  <a:lnTo>
                    <a:pt x="1416" y="0"/>
                  </a:lnTo>
                  <a:lnTo>
                    <a:pt x="0" y="0"/>
                  </a:lnTo>
                  <a:lnTo>
                    <a:pt x="0" y="12"/>
                  </a:lnTo>
                  <a:lnTo>
                    <a:pt x="1416" y="12"/>
                  </a:lnTo>
                  <a:lnTo>
                    <a:pt x="1416" y="6"/>
                  </a:lnTo>
                  <a:close/>
                </a:path>
              </a:pathLst>
            </a:custGeom>
            <a:solidFill>
              <a:schemeClr val="folHlink"/>
            </a:solidFill>
            <a:ln w="9525">
              <a:solidFill>
                <a:srgbClr val="FFFF00"/>
              </a:solidFill>
              <a:round/>
              <a:headEnd/>
              <a:tailEnd/>
            </a:ln>
          </p:spPr>
          <p:txBody>
            <a:bodyPr/>
            <a:lstStyle/>
            <a:p>
              <a:endParaRPr lang="en-US"/>
            </a:p>
          </p:txBody>
        </p:sp>
        <p:sp>
          <p:nvSpPr>
            <p:cNvPr id="2135" name="Freeform 78"/>
            <p:cNvSpPr>
              <a:spLocks/>
            </p:cNvSpPr>
            <p:nvPr/>
          </p:nvSpPr>
          <p:spPr bwMode="auto">
            <a:xfrm>
              <a:off x="2336" y="160"/>
              <a:ext cx="1098" cy="11"/>
            </a:xfrm>
            <a:custGeom>
              <a:avLst/>
              <a:gdLst>
                <a:gd name="T0" fmla="*/ 1098 w 1098"/>
                <a:gd name="T1" fmla="*/ 5 h 11"/>
                <a:gd name="T2" fmla="*/ 1098 w 1098"/>
                <a:gd name="T3" fmla="*/ 0 h 11"/>
                <a:gd name="T4" fmla="*/ 0 w 1098"/>
                <a:gd name="T5" fmla="*/ 0 h 11"/>
                <a:gd name="T6" fmla="*/ 0 w 1098"/>
                <a:gd name="T7" fmla="*/ 11 h 11"/>
                <a:gd name="T8" fmla="*/ 1098 w 1098"/>
                <a:gd name="T9" fmla="*/ 11 h 11"/>
                <a:gd name="T10" fmla="*/ 1098 w 1098"/>
                <a:gd name="T11" fmla="*/ 5 h 11"/>
                <a:gd name="T12" fmla="*/ 0 60000 65536"/>
                <a:gd name="T13" fmla="*/ 0 60000 65536"/>
                <a:gd name="T14" fmla="*/ 0 60000 65536"/>
                <a:gd name="T15" fmla="*/ 0 60000 65536"/>
                <a:gd name="T16" fmla="*/ 0 60000 65536"/>
                <a:gd name="T17" fmla="*/ 0 60000 65536"/>
                <a:gd name="T18" fmla="*/ 0 w 1098"/>
                <a:gd name="T19" fmla="*/ 0 h 11"/>
                <a:gd name="T20" fmla="*/ 1098 w 109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98" h="11">
                  <a:moveTo>
                    <a:pt x="1098" y="5"/>
                  </a:moveTo>
                  <a:lnTo>
                    <a:pt x="1098" y="0"/>
                  </a:lnTo>
                  <a:lnTo>
                    <a:pt x="0" y="0"/>
                  </a:lnTo>
                  <a:lnTo>
                    <a:pt x="0" y="11"/>
                  </a:lnTo>
                  <a:lnTo>
                    <a:pt x="1098" y="11"/>
                  </a:lnTo>
                  <a:lnTo>
                    <a:pt x="1098" y="5"/>
                  </a:lnTo>
                  <a:close/>
                </a:path>
              </a:pathLst>
            </a:custGeom>
            <a:solidFill>
              <a:schemeClr val="folHlink"/>
            </a:solidFill>
            <a:ln w="9525">
              <a:solidFill>
                <a:srgbClr val="FFFF00"/>
              </a:solidFill>
              <a:round/>
              <a:headEnd/>
              <a:tailEnd/>
            </a:ln>
          </p:spPr>
          <p:txBody>
            <a:bodyPr/>
            <a:lstStyle/>
            <a:p>
              <a:endParaRPr lang="en-US"/>
            </a:p>
          </p:txBody>
        </p:sp>
        <p:sp>
          <p:nvSpPr>
            <p:cNvPr id="2136" name="Rectangle 79"/>
            <p:cNvSpPr>
              <a:spLocks noChangeArrowheads="1"/>
            </p:cNvSpPr>
            <p:nvPr/>
          </p:nvSpPr>
          <p:spPr bwMode="auto">
            <a:xfrm>
              <a:off x="1979" y="120"/>
              <a:ext cx="1802" cy="23"/>
            </a:xfrm>
            <a:prstGeom prst="rect">
              <a:avLst/>
            </a:prstGeom>
            <a:solidFill>
              <a:schemeClr val="folHlink"/>
            </a:solidFill>
            <a:ln w="0">
              <a:solidFill>
                <a:srgbClr val="FFFF00"/>
              </a:solidFill>
              <a:miter lim="800000"/>
              <a:headEnd/>
              <a:tailEnd/>
            </a:ln>
          </p:spPr>
          <p:txBody>
            <a:bodyPr/>
            <a:lstStyle/>
            <a:p>
              <a:pPr algn="ctr"/>
              <a:endParaRPr lang="vi-VN" altLang="vi-VN" sz="10300">
                <a:latin typeface="Times New Roman" pitchFamily="18" charset="0"/>
                <a:cs typeface="Times New Roman" pitchFamily="18" charset="0"/>
              </a:endParaRPr>
            </a:p>
          </p:txBody>
        </p:sp>
        <p:sp>
          <p:nvSpPr>
            <p:cNvPr id="2137" name="Freeform 80"/>
            <p:cNvSpPr>
              <a:spLocks/>
            </p:cNvSpPr>
            <p:nvPr/>
          </p:nvSpPr>
          <p:spPr bwMode="auto">
            <a:xfrm>
              <a:off x="1682" y="80"/>
              <a:ext cx="297" cy="50"/>
            </a:xfrm>
            <a:custGeom>
              <a:avLst/>
              <a:gdLst>
                <a:gd name="T0" fmla="*/ 297 w 297"/>
                <a:gd name="T1" fmla="*/ 16 h 50"/>
                <a:gd name="T2" fmla="*/ 287 w 297"/>
                <a:gd name="T3" fmla="*/ 16 h 50"/>
                <a:gd name="T4" fmla="*/ 268 w 297"/>
                <a:gd name="T5" fmla="*/ 16 h 50"/>
                <a:gd name="T6" fmla="*/ 258 w 297"/>
                <a:gd name="T7" fmla="*/ 16 h 50"/>
                <a:gd name="T8" fmla="*/ 248 w 297"/>
                <a:gd name="T9" fmla="*/ 11 h 50"/>
                <a:gd name="T10" fmla="*/ 228 w 297"/>
                <a:gd name="T11" fmla="*/ 11 h 50"/>
                <a:gd name="T12" fmla="*/ 218 w 297"/>
                <a:gd name="T13" fmla="*/ 5 h 50"/>
                <a:gd name="T14" fmla="*/ 208 w 297"/>
                <a:gd name="T15" fmla="*/ 5 h 50"/>
                <a:gd name="T16" fmla="*/ 198 w 297"/>
                <a:gd name="T17" fmla="*/ 0 h 50"/>
                <a:gd name="T18" fmla="*/ 189 w 297"/>
                <a:gd name="T19" fmla="*/ 5 h 50"/>
                <a:gd name="T20" fmla="*/ 169 w 297"/>
                <a:gd name="T21" fmla="*/ 5 h 50"/>
                <a:gd name="T22" fmla="*/ 139 w 297"/>
                <a:gd name="T23" fmla="*/ 11 h 50"/>
                <a:gd name="T24" fmla="*/ 119 w 297"/>
                <a:gd name="T25" fmla="*/ 16 h 50"/>
                <a:gd name="T26" fmla="*/ 90 w 297"/>
                <a:gd name="T27" fmla="*/ 16 h 50"/>
                <a:gd name="T28" fmla="*/ 60 w 297"/>
                <a:gd name="T29" fmla="*/ 22 h 50"/>
                <a:gd name="T30" fmla="*/ 30 w 297"/>
                <a:gd name="T31" fmla="*/ 22 h 50"/>
                <a:gd name="T32" fmla="*/ 0 w 297"/>
                <a:gd name="T33" fmla="*/ 28 h 50"/>
                <a:gd name="T34" fmla="*/ 30 w 297"/>
                <a:gd name="T35" fmla="*/ 28 h 50"/>
                <a:gd name="T36" fmla="*/ 60 w 297"/>
                <a:gd name="T37" fmla="*/ 33 h 50"/>
                <a:gd name="T38" fmla="*/ 90 w 297"/>
                <a:gd name="T39" fmla="*/ 33 h 50"/>
                <a:gd name="T40" fmla="*/ 119 w 297"/>
                <a:gd name="T41" fmla="*/ 39 h 50"/>
                <a:gd name="T42" fmla="*/ 139 w 297"/>
                <a:gd name="T43" fmla="*/ 39 h 50"/>
                <a:gd name="T44" fmla="*/ 159 w 297"/>
                <a:gd name="T45" fmla="*/ 45 h 50"/>
                <a:gd name="T46" fmla="*/ 179 w 297"/>
                <a:gd name="T47" fmla="*/ 50 h 50"/>
                <a:gd name="T48" fmla="*/ 198 w 297"/>
                <a:gd name="T49" fmla="*/ 50 h 50"/>
                <a:gd name="T50" fmla="*/ 208 w 297"/>
                <a:gd name="T51" fmla="*/ 50 h 50"/>
                <a:gd name="T52" fmla="*/ 218 w 297"/>
                <a:gd name="T53" fmla="*/ 45 h 50"/>
                <a:gd name="T54" fmla="*/ 228 w 297"/>
                <a:gd name="T55" fmla="*/ 45 h 50"/>
                <a:gd name="T56" fmla="*/ 248 w 297"/>
                <a:gd name="T57" fmla="*/ 39 h 50"/>
                <a:gd name="T58" fmla="*/ 258 w 297"/>
                <a:gd name="T59" fmla="*/ 39 h 50"/>
                <a:gd name="T60" fmla="*/ 268 w 297"/>
                <a:gd name="T61" fmla="*/ 39 h 50"/>
                <a:gd name="T62" fmla="*/ 287 w 297"/>
                <a:gd name="T63" fmla="*/ 39 h 50"/>
                <a:gd name="T64" fmla="*/ 297 w 297"/>
                <a:gd name="T65" fmla="*/ 39 h 50"/>
                <a:gd name="T66" fmla="*/ 297 w 297"/>
                <a:gd name="T67" fmla="*/ 33 h 50"/>
                <a:gd name="T68" fmla="*/ 297 w 297"/>
                <a:gd name="T69" fmla="*/ 33 h 50"/>
                <a:gd name="T70" fmla="*/ 297 w 297"/>
                <a:gd name="T71" fmla="*/ 33 h 50"/>
                <a:gd name="T72" fmla="*/ 297 w 297"/>
                <a:gd name="T73" fmla="*/ 28 h 50"/>
                <a:gd name="T74" fmla="*/ 297 w 297"/>
                <a:gd name="T75" fmla="*/ 22 h 50"/>
                <a:gd name="T76" fmla="*/ 297 w 297"/>
                <a:gd name="T77" fmla="*/ 22 h 50"/>
                <a:gd name="T78" fmla="*/ 297 w 297"/>
                <a:gd name="T79" fmla="*/ 22 h 50"/>
                <a:gd name="T80" fmla="*/ 297 w 297"/>
                <a:gd name="T81" fmla="*/ 16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7"/>
                <a:gd name="T124" fmla="*/ 0 h 50"/>
                <a:gd name="T125" fmla="*/ 297 w 297"/>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7" h="50">
                  <a:moveTo>
                    <a:pt x="297" y="16"/>
                  </a:moveTo>
                  <a:lnTo>
                    <a:pt x="287" y="16"/>
                  </a:lnTo>
                  <a:lnTo>
                    <a:pt x="268" y="16"/>
                  </a:lnTo>
                  <a:lnTo>
                    <a:pt x="258" y="16"/>
                  </a:lnTo>
                  <a:lnTo>
                    <a:pt x="248" y="11"/>
                  </a:lnTo>
                  <a:lnTo>
                    <a:pt x="228" y="11"/>
                  </a:lnTo>
                  <a:lnTo>
                    <a:pt x="218" y="5"/>
                  </a:lnTo>
                  <a:lnTo>
                    <a:pt x="208" y="5"/>
                  </a:lnTo>
                  <a:lnTo>
                    <a:pt x="198" y="0"/>
                  </a:lnTo>
                  <a:lnTo>
                    <a:pt x="189" y="5"/>
                  </a:lnTo>
                  <a:lnTo>
                    <a:pt x="169" y="5"/>
                  </a:lnTo>
                  <a:lnTo>
                    <a:pt x="139" y="11"/>
                  </a:lnTo>
                  <a:lnTo>
                    <a:pt x="119" y="16"/>
                  </a:lnTo>
                  <a:lnTo>
                    <a:pt x="90" y="16"/>
                  </a:lnTo>
                  <a:lnTo>
                    <a:pt x="60" y="22"/>
                  </a:lnTo>
                  <a:lnTo>
                    <a:pt x="30" y="22"/>
                  </a:lnTo>
                  <a:lnTo>
                    <a:pt x="0" y="28"/>
                  </a:lnTo>
                  <a:lnTo>
                    <a:pt x="30" y="28"/>
                  </a:lnTo>
                  <a:lnTo>
                    <a:pt x="60" y="33"/>
                  </a:lnTo>
                  <a:lnTo>
                    <a:pt x="90" y="33"/>
                  </a:lnTo>
                  <a:lnTo>
                    <a:pt x="119" y="39"/>
                  </a:lnTo>
                  <a:lnTo>
                    <a:pt x="139" y="39"/>
                  </a:lnTo>
                  <a:lnTo>
                    <a:pt x="159" y="45"/>
                  </a:lnTo>
                  <a:lnTo>
                    <a:pt x="179" y="50"/>
                  </a:lnTo>
                  <a:lnTo>
                    <a:pt x="198" y="50"/>
                  </a:lnTo>
                  <a:lnTo>
                    <a:pt x="208" y="50"/>
                  </a:lnTo>
                  <a:lnTo>
                    <a:pt x="218" y="45"/>
                  </a:lnTo>
                  <a:lnTo>
                    <a:pt x="228" y="45"/>
                  </a:lnTo>
                  <a:lnTo>
                    <a:pt x="248" y="39"/>
                  </a:lnTo>
                  <a:lnTo>
                    <a:pt x="258" y="39"/>
                  </a:lnTo>
                  <a:lnTo>
                    <a:pt x="268" y="39"/>
                  </a:lnTo>
                  <a:lnTo>
                    <a:pt x="287" y="39"/>
                  </a:lnTo>
                  <a:lnTo>
                    <a:pt x="297" y="39"/>
                  </a:lnTo>
                  <a:lnTo>
                    <a:pt x="297" y="33"/>
                  </a:lnTo>
                  <a:lnTo>
                    <a:pt x="297" y="28"/>
                  </a:lnTo>
                  <a:lnTo>
                    <a:pt x="297" y="22"/>
                  </a:lnTo>
                  <a:lnTo>
                    <a:pt x="297" y="16"/>
                  </a:lnTo>
                  <a:close/>
                </a:path>
              </a:pathLst>
            </a:custGeom>
            <a:solidFill>
              <a:schemeClr val="folHlink"/>
            </a:solidFill>
            <a:ln w="0">
              <a:solidFill>
                <a:srgbClr val="FFFF00"/>
              </a:solidFill>
              <a:round/>
              <a:headEnd/>
              <a:tailEnd/>
            </a:ln>
          </p:spPr>
          <p:txBody>
            <a:bodyPr/>
            <a:lstStyle/>
            <a:p>
              <a:endParaRPr lang="en-US"/>
            </a:p>
          </p:txBody>
        </p:sp>
        <p:sp>
          <p:nvSpPr>
            <p:cNvPr id="2138" name="Freeform 81"/>
            <p:cNvSpPr>
              <a:spLocks/>
            </p:cNvSpPr>
            <p:nvPr/>
          </p:nvSpPr>
          <p:spPr bwMode="auto">
            <a:xfrm>
              <a:off x="3781" y="80"/>
              <a:ext cx="306" cy="50"/>
            </a:xfrm>
            <a:custGeom>
              <a:avLst/>
              <a:gdLst>
                <a:gd name="T0" fmla="*/ 0 w 306"/>
                <a:gd name="T1" fmla="*/ 16 h 50"/>
                <a:gd name="T2" fmla="*/ 19 w 306"/>
                <a:gd name="T3" fmla="*/ 16 h 50"/>
                <a:gd name="T4" fmla="*/ 29 w 306"/>
                <a:gd name="T5" fmla="*/ 16 h 50"/>
                <a:gd name="T6" fmla="*/ 49 w 306"/>
                <a:gd name="T7" fmla="*/ 16 h 50"/>
                <a:gd name="T8" fmla="*/ 59 w 306"/>
                <a:gd name="T9" fmla="*/ 11 h 50"/>
                <a:gd name="T10" fmla="*/ 69 w 306"/>
                <a:gd name="T11" fmla="*/ 11 h 50"/>
                <a:gd name="T12" fmla="*/ 79 w 306"/>
                <a:gd name="T13" fmla="*/ 5 h 50"/>
                <a:gd name="T14" fmla="*/ 89 w 306"/>
                <a:gd name="T15" fmla="*/ 5 h 50"/>
                <a:gd name="T16" fmla="*/ 99 w 306"/>
                <a:gd name="T17" fmla="*/ 0 h 50"/>
                <a:gd name="T18" fmla="*/ 118 w 306"/>
                <a:gd name="T19" fmla="*/ 5 h 50"/>
                <a:gd name="T20" fmla="*/ 138 w 306"/>
                <a:gd name="T21" fmla="*/ 5 h 50"/>
                <a:gd name="T22" fmla="*/ 158 w 306"/>
                <a:gd name="T23" fmla="*/ 11 h 50"/>
                <a:gd name="T24" fmla="*/ 188 w 306"/>
                <a:gd name="T25" fmla="*/ 16 h 50"/>
                <a:gd name="T26" fmla="*/ 217 w 306"/>
                <a:gd name="T27" fmla="*/ 16 h 50"/>
                <a:gd name="T28" fmla="*/ 237 w 306"/>
                <a:gd name="T29" fmla="*/ 22 h 50"/>
                <a:gd name="T30" fmla="*/ 267 w 306"/>
                <a:gd name="T31" fmla="*/ 22 h 50"/>
                <a:gd name="T32" fmla="*/ 306 w 306"/>
                <a:gd name="T33" fmla="*/ 28 h 50"/>
                <a:gd name="T34" fmla="*/ 267 w 306"/>
                <a:gd name="T35" fmla="*/ 28 h 50"/>
                <a:gd name="T36" fmla="*/ 237 w 306"/>
                <a:gd name="T37" fmla="*/ 33 h 50"/>
                <a:gd name="T38" fmla="*/ 217 w 306"/>
                <a:gd name="T39" fmla="*/ 33 h 50"/>
                <a:gd name="T40" fmla="*/ 188 w 306"/>
                <a:gd name="T41" fmla="*/ 39 h 50"/>
                <a:gd name="T42" fmla="*/ 158 w 306"/>
                <a:gd name="T43" fmla="*/ 39 h 50"/>
                <a:gd name="T44" fmla="*/ 138 w 306"/>
                <a:gd name="T45" fmla="*/ 45 h 50"/>
                <a:gd name="T46" fmla="*/ 118 w 306"/>
                <a:gd name="T47" fmla="*/ 50 h 50"/>
                <a:gd name="T48" fmla="*/ 108 w 306"/>
                <a:gd name="T49" fmla="*/ 50 h 50"/>
                <a:gd name="T50" fmla="*/ 99 w 306"/>
                <a:gd name="T51" fmla="*/ 50 h 50"/>
                <a:gd name="T52" fmla="*/ 79 w 306"/>
                <a:gd name="T53" fmla="*/ 45 h 50"/>
                <a:gd name="T54" fmla="*/ 69 w 306"/>
                <a:gd name="T55" fmla="*/ 45 h 50"/>
                <a:gd name="T56" fmla="*/ 59 w 306"/>
                <a:gd name="T57" fmla="*/ 39 h 50"/>
                <a:gd name="T58" fmla="*/ 49 w 306"/>
                <a:gd name="T59" fmla="*/ 39 h 50"/>
                <a:gd name="T60" fmla="*/ 29 w 306"/>
                <a:gd name="T61" fmla="*/ 39 h 50"/>
                <a:gd name="T62" fmla="*/ 19 w 306"/>
                <a:gd name="T63" fmla="*/ 39 h 50"/>
                <a:gd name="T64" fmla="*/ 0 w 306"/>
                <a:gd name="T65" fmla="*/ 39 h 50"/>
                <a:gd name="T66" fmla="*/ 0 w 306"/>
                <a:gd name="T67" fmla="*/ 33 h 50"/>
                <a:gd name="T68" fmla="*/ 0 w 306"/>
                <a:gd name="T69" fmla="*/ 33 h 50"/>
                <a:gd name="T70" fmla="*/ 0 w 306"/>
                <a:gd name="T71" fmla="*/ 33 h 50"/>
                <a:gd name="T72" fmla="*/ 0 w 306"/>
                <a:gd name="T73" fmla="*/ 28 h 50"/>
                <a:gd name="T74" fmla="*/ 0 w 306"/>
                <a:gd name="T75" fmla="*/ 22 h 50"/>
                <a:gd name="T76" fmla="*/ 0 w 306"/>
                <a:gd name="T77" fmla="*/ 22 h 50"/>
                <a:gd name="T78" fmla="*/ 0 w 306"/>
                <a:gd name="T79" fmla="*/ 22 h 50"/>
                <a:gd name="T80" fmla="*/ 0 w 306"/>
                <a:gd name="T81" fmla="*/ 16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50"/>
                <a:gd name="T125" fmla="*/ 306 w 306"/>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50">
                  <a:moveTo>
                    <a:pt x="0" y="16"/>
                  </a:moveTo>
                  <a:lnTo>
                    <a:pt x="19" y="16"/>
                  </a:lnTo>
                  <a:lnTo>
                    <a:pt x="29" y="16"/>
                  </a:lnTo>
                  <a:lnTo>
                    <a:pt x="49" y="16"/>
                  </a:lnTo>
                  <a:lnTo>
                    <a:pt x="59" y="11"/>
                  </a:lnTo>
                  <a:lnTo>
                    <a:pt x="69" y="11"/>
                  </a:lnTo>
                  <a:lnTo>
                    <a:pt x="79" y="5"/>
                  </a:lnTo>
                  <a:lnTo>
                    <a:pt x="89" y="5"/>
                  </a:lnTo>
                  <a:lnTo>
                    <a:pt x="99" y="0"/>
                  </a:lnTo>
                  <a:lnTo>
                    <a:pt x="118" y="5"/>
                  </a:lnTo>
                  <a:lnTo>
                    <a:pt x="138" y="5"/>
                  </a:lnTo>
                  <a:lnTo>
                    <a:pt x="158" y="11"/>
                  </a:lnTo>
                  <a:lnTo>
                    <a:pt x="188" y="16"/>
                  </a:lnTo>
                  <a:lnTo>
                    <a:pt x="217" y="16"/>
                  </a:lnTo>
                  <a:lnTo>
                    <a:pt x="237" y="22"/>
                  </a:lnTo>
                  <a:lnTo>
                    <a:pt x="267" y="22"/>
                  </a:lnTo>
                  <a:lnTo>
                    <a:pt x="306" y="28"/>
                  </a:lnTo>
                  <a:lnTo>
                    <a:pt x="267" y="28"/>
                  </a:lnTo>
                  <a:lnTo>
                    <a:pt x="237" y="33"/>
                  </a:lnTo>
                  <a:lnTo>
                    <a:pt x="217" y="33"/>
                  </a:lnTo>
                  <a:lnTo>
                    <a:pt x="188" y="39"/>
                  </a:lnTo>
                  <a:lnTo>
                    <a:pt x="158" y="39"/>
                  </a:lnTo>
                  <a:lnTo>
                    <a:pt x="138" y="45"/>
                  </a:lnTo>
                  <a:lnTo>
                    <a:pt x="118" y="50"/>
                  </a:lnTo>
                  <a:lnTo>
                    <a:pt x="108" y="50"/>
                  </a:lnTo>
                  <a:lnTo>
                    <a:pt x="99" y="50"/>
                  </a:lnTo>
                  <a:lnTo>
                    <a:pt x="79" y="45"/>
                  </a:lnTo>
                  <a:lnTo>
                    <a:pt x="69" y="45"/>
                  </a:lnTo>
                  <a:lnTo>
                    <a:pt x="59" y="39"/>
                  </a:lnTo>
                  <a:lnTo>
                    <a:pt x="49" y="39"/>
                  </a:lnTo>
                  <a:lnTo>
                    <a:pt x="29" y="39"/>
                  </a:lnTo>
                  <a:lnTo>
                    <a:pt x="19" y="39"/>
                  </a:lnTo>
                  <a:lnTo>
                    <a:pt x="0" y="39"/>
                  </a:lnTo>
                  <a:lnTo>
                    <a:pt x="0" y="33"/>
                  </a:lnTo>
                  <a:lnTo>
                    <a:pt x="0" y="28"/>
                  </a:lnTo>
                  <a:lnTo>
                    <a:pt x="0" y="22"/>
                  </a:lnTo>
                  <a:lnTo>
                    <a:pt x="0" y="16"/>
                  </a:lnTo>
                  <a:close/>
                </a:path>
              </a:pathLst>
            </a:custGeom>
            <a:solidFill>
              <a:schemeClr val="folHlink"/>
            </a:solidFill>
            <a:ln w="0">
              <a:solidFill>
                <a:srgbClr val="FFFF00"/>
              </a:solidFill>
              <a:round/>
              <a:headEnd/>
              <a:tailEnd/>
            </a:ln>
          </p:spPr>
          <p:txBody>
            <a:bodyPr/>
            <a:lstStyle/>
            <a:p>
              <a:endParaRPr lang="en-US"/>
            </a:p>
          </p:txBody>
        </p:sp>
        <p:sp>
          <p:nvSpPr>
            <p:cNvPr id="2139" name="Freeform 82"/>
            <p:cNvSpPr>
              <a:spLocks/>
            </p:cNvSpPr>
            <p:nvPr/>
          </p:nvSpPr>
          <p:spPr bwMode="auto">
            <a:xfrm>
              <a:off x="2801" y="80"/>
              <a:ext cx="158" cy="124"/>
            </a:xfrm>
            <a:custGeom>
              <a:avLst/>
              <a:gdLst>
                <a:gd name="T0" fmla="*/ 0 w 158"/>
                <a:gd name="T1" fmla="*/ 62 h 124"/>
                <a:gd name="T2" fmla="*/ 79 w 158"/>
                <a:gd name="T3" fmla="*/ 0 h 124"/>
                <a:gd name="T4" fmla="*/ 158 w 158"/>
                <a:gd name="T5" fmla="*/ 62 h 124"/>
                <a:gd name="T6" fmla="*/ 79 w 158"/>
                <a:gd name="T7" fmla="*/ 124 h 124"/>
                <a:gd name="T8" fmla="*/ 0 w 158"/>
                <a:gd name="T9" fmla="*/ 62 h 124"/>
                <a:gd name="T10" fmla="*/ 0 60000 65536"/>
                <a:gd name="T11" fmla="*/ 0 60000 65536"/>
                <a:gd name="T12" fmla="*/ 0 60000 65536"/>
                <a:gd name="T13" fmla="*/ 0 60000 65536"/>
                <a:gd name="T14" fmla="*/ 0 60000 65536"/>
                <a:gd name="T15" fmla="*/ 0 w 158"/>
                <a:gd name="T16" fmla="*/ 0 h 124"/>
                <a:gd name="T17" fmla="*/ 158 w 158"/>
                <a:gd name="T18" fmla="*/ 124 h 124"/>
              </a:gdLst>
              <a:ahLst/>
              <a:cxnLst>
                <a:cxn ang="T10">
                  <a:pos x="T0" y="T1"/>
                </a:cxn>
                <a:cxn ang="T11">
                  <a:pos x="T2" y="T3"/>
                </a:cxn>
                <a:cxn ang="T12">
                  <a:pos x="T4" y="T5"/>
                </a:cxn>
                <a:cxn ang="T13">
                  <a:pos x="T6" y="T7"/>
                </a:cxn>
                <a:cxn ang="T14">
                  <a:pos x="T8" y="T9"/>
                </a:cxn>
              </a:cxnLst>
              <a:rect l="T15" t="T16" r="T17" b="T18"/>
              <a:pathLst>
                <a:path w="158" h="124">
                  <a:moveTo>
                    <a:pt x="0" y="62"/>
                  </a:moveTo>
                  <a:lnTo>
                    <a:pt x="79" y="0"/>
                  </a:lnTo>
                  <a:lnTo>
                    <a:pt x="158" y="62"/>
                  </a:lnTo>
                  <a:lnTo>
                    <a:pt x="79" y="124"/>
                  </a:lnTo>
                  <a:lnTo>
                    <a:pt x="0" y="62"/>
                  </a:lnTo>
                  <a:close/>
                </a:path>
              </a:pathLst>
            </a:custGeom>
            <a:solidFill>
              <a:schemeClr val="folHlink"/>
            </a:solidFill>
            <a:ln w="9525">
              <a:solidFill>
                <a:srgbClr val="FFFF00"/>
              </a:solidFill>
              <a:round/>
              <a:headEnd/>
              <a:tailEnd/>
            </a:ln>
          </p:spPr>
          <p:txBody>
            <a:bodyPr/>
            <a:lstStyle/>
            <a:p>
              <a:endParaRPr lang="en-US"/>
            </a:p>
          </p:txBody>
        </p:sp>
        <p:sp>
          <p:nvSpPr>
            <p:cNvPr id="2140" name="Freeform 85"/>
            <p:cNvSpPr>
              <a:spLocks/>
            </p:cNvSpPr>
            <p:nvPr/>
          </p:nvSpPr>
          <p:spPr bwMode="auto">
            <a:xfrm>
              <a:off x="2880" y="120"/>
              <a:ext cx="89" cy="67"/>
            </a:xfrm>
            <a:custGeom>
              <a:avLst/>
              <a:gdLst>
                <a:gd name="T0" fmla="*/ 0 w 89"/>
                <a:gd name="T1" fmla="*/ 67 h 67"/>
                <a:gd name="T2" fmla="*/ 10 w 89"/>
                <a:gd name="T3" fmla="*/ 67 h 67"/>
                <a:gd name="T4" fmla="*/ 89 w 89"/>
                <a:gd name="T5" fmla="*/ 0 h 67"/>
                <a:gd name="T6" fmla="*/ 79 w 89"/>
                <a:gd name="T7" fmla="*/ 0 h 67"/>
                <a:gd name="T8" fmla="*/ 0 w 89"/>
                <a:gd name="T9" fmla="*/ 62 h 67"/>
                <a:gd name="T10" fmla="*/ 10 w 89"/>
                <a:gd name="T11" fmla="*/ 62 h 67"/>
                <a:gd name="T12" fmla="*/ 0 w 89"/>
                <a:gd name="T13" fmla="*/ 67 h 67"/>
                <a:gd name="T14" fmla="*/ 0 w 89"/>
                <a:gd name="T15" fmla="*/ 67 h 67"/>
                <a:gd name="T16" fmla="*/ 10 w 89"/>
                <a:gd name="T17" fmla="*/ 67 h 67"/>
                <a:gd name="T18" fmla="*/ 0 w 89"/>
                <a:gd name="T19" fmla="*/ 6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67"/>
                <a:gd name="T32" fmla="*/ 89 w 8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67">
                  <a:moveTo>
                    <a:pt x="0" y="67"/>
                  </a:moveTo>
                  <a:lnTo>
                    <a:pt x="10" y="67"/>
                  </a:lnTo>
                  <a:lnTo>
                    <a:pt x="89" y="0"/>
                  </a:lnTo>
                  <a:lnTo>
                    <a:pt x="79" y="0"/>
                  </a:lnTo>
                  <a:lnTo>
                    <a:pt x="0" y="62"/>
                  </a:lnTo>
                  <a:lnTo>
                    <a:pt x="10" y="62"/>
                  </a:lnTo>
                  <a:lnTo>
                    <a:pt x="0" y="67"/>
                  </a:lnTo>
                  <a:lnTo>
                    <a:pt x="10" y="67"/>
                  </a:lnTo>
                  <a:lnTo>
                    <a:pt x="0" y="67"/>
                  </a:lnTo>
                  <a:close/>
                </a:path>
              </a:pathLst>
            </a:custGeom>
            <a:solidFill>
              <a:schemeClr val="folHlink"/>
            </a:solidFill>
            <a:ln w="9525">
              <a:solidFill>
                <a:srgbClr val="FFFF00"/>
              </a:solidFill>
              <a:round/>
              <a:headEnd/>
              <a:tailEnd/>
            </a:ln>
          </p:spPr>
          <p:txBody>
            <a:bodyPr/>
            <a:lstStyle/>
            <a:p>
              <a:endParaRPr lang="en-US"/>
            </a:p>
          </p:txBody>
        </p:sp>
        <p:sp>
          <p:nvSpPr>
            <p:cNvPr id="2141" name="Freeform 89"/>
            <p:cNvSpPr>
              <a:spLocks/>
            </p:cNvSpPr>
            <p:nvPr/>
          </p:nvSpPr>
          <p:spPr bwMode="auto">
            <a:xfrm>
              <a:off x="2880" y="160"/>
              <a:ext cx="59" cy="45"/>
            </a:xfrm>
            <a:custGeom>
              <a:avLst/>
              <a:gdLst>
                <a:gd name="T0" fmla="*/ 49 w 59"/>
                <a:gd name="T1" fmla="*/ 45 h 45"/>
                <a:gd name="T2" fmla="*/ 49 w 59"/>
                <a:gd name="T3" fmla="*/ 34 h 45"/>
                <a:gd name="T4" fmla="*/ 10 w 59"/>
                <a:gd name="T5" fmla="*/ 0 h 45"/>
                <a:gd name="T6" fmla="*/ 0 w 59"/>
                <a:gd name="T7" fmla="*/ 12 h 45"/>
                <a:gd name="T8" fmla="*/ 40 w 59"/>
                <a:gd name="T9" fmla="*/ 45 h 45"/>
                <a:gd name="T10" fmla="*/ 40 w 59"/>
                <a:gd name="T11" fmla="*/ 34 h 45"/>
                <a:gd name="T12" fmla="*/ 49 w 59"/>
                <a:gd name="T13" fmla="*/ 45 h 45"/>
                <a:gd name="T14" fmla="*/ 59 w 59"/>
                <a:gd name="T15" fmla="*/ 40 h 45"/>
                <a:gd name="T16" fmla="*/ 49 w 59"/>
                <a:gd name="T17" fmla="*/ 34 h 45"/>
                <a:gd name="T18" fmla="*/ 49 w 59"/>
                <a:gd name="T19" fmla="*/ 45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45"/>
                <a:gd name="T32" fmla="*/ 59 w 59"/>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45">
                  <a:moveTo>
                    <a:pt x="49" y="45"/>
                  </a:moveTo>
                  <a:lnTo>
                    <a:pt x="49" y="34"/>
                  </a:lnTo>
                  <a:lnTo>
                    <a:pt x="10" y="0"/>
                  </a:lnTo>
                  <a:lnTo>
                    <a:pt x="0" y="12"/>
                  </a:lnTo>
                  <a:lnTo>
                    <a:pt x="40" y="45"/>
                  </a:lnTo>
                  <a:lnTo>
                    <a:pt x="40" y="34"/>
                  </a:lnTo>
                  <a:lnTo>
                    <a:pt x="49" y="45"/>
                  </a:lnTo>
                  <a:lnTo>
                    <a:pt x="59" y="40"/>
                  </a:lnTo>
                  <a:lnTo>
                    <a:pt x="49" y="34"/>
                  </a:lnTo>
                  <a:lnTo>
                    <a:pt x="49" y="45"/>
                  </a:lnTo>
                  <a:close/>
                </a:path>
              </a:pathLst>
            </a:custGeom>
            <a:solidFill>
              <a:schemeClr val="folHlink"/>
            </a:solidFill>
            <a:ln w="9525">
              <a:solidFill>
                <a:srgbClr val="FFFF00"/>
              </a:solidFill>
              <a:round/>
              <a:headEnd/>
              <a:tailEnd/>
            </a:ln>
          </p:spPr>
          <p:txBody>
            <a:bodyPr/>
            <a:lstStyle/>
            <a:p>
              <a:endParaRPr lang="en-US"/>
            </a:p>
          </p:txBody>
        </p:sp>
        <p:sp>
          <p:nvSpPr>
            <p:cNvPr id="2142" name="Freeform 92"/>
            <p:cNvSpPr>
              <a:spLocks/>
            </p:cNvSpPr>
            <p:nvPr/>
          </p:nvSpPr>
          <p:spPr bwMode="auto">
            <a:xfrm>
              <a:off x="2544" y="4218"/>
              <a:ext cx="752" cy="6"/>
            </a:xfrm>
            <a:custGeom>
              <a:avLst/>
              <a:gdLst>
                <a:gd name="T0" fmla="*/ 752 w 752"/>
                <a:gd name="T1" fmla="*/ 6 h 6"/>
                <a:gd name="T2" fmla="*/ 752 w 752"/>
                <a:gd name="T3" fmla="*/ 0 h 6"/>
                <a:gd name="T4" fmla="*/ 0 w 752"/>
                <a:gd name="T5" fmla="*/ 0 h 6"/>
                <a:gd name="T6" fmla="*/ 0 w 752"/>
                <a:gd name="T7" fmla="*/ 6 h 6"/>
                <a:gd name="T8" fmla="*/ 752 w 752"/>
                <a:gd name="T9" fmla="*/ 6 h 6"/>
                <a:gd name="T10" fmla="*/ 752 w 752"/>
                <a:gd name="T11" fmla="*/ 6 h 6"/>
                <a:gd name="T12" fmla="*/ 0 60000 65536"/>
                <a:gd name="T13" fmla="*/ 0 60000 65536"/>
                <a:gd name="T14" fmla="*/ 0 60000 65536"/>
                <a:gd name="T15" fmla="*/ 0 60000 65536"/>
                <a:gd name="T16" fmla="*/ 0 60000 65536"/>
                <a:gd name="T17" fmla="*/ 0 60000 65536"/>
                <a:gd name="T18" fmla="*/ 0 w 752"/>
                <a:gd name="T19" fmla="*/ 0 h 6"/>
                <a:gd name="T20" fmla="*/ 752 w 752"/>
                <a:gd name="T21" fmla="*/ 6 h 6"/>
              </a:gdLst>
              <a:ahLst/>
              <a:cxnLst>
                <a:cxn ang="T12">
                  <a:pos x="T0" y="T1"/>
                </a:cxn>
                <a:cxn ang="T13">
                  <a:pos x="T2" y="T3"/>
                </a:cxn>
                <a:cxn ang="T14">
                  <a:pos x="T4" y="T5"/>
                </a:cxn>
                <a:cxn ang="T15">
                  <a:pos x="T6" y="T7"/>
                </a:cxn>
                <a:cxn ang="T16">
                  <a:pos x="T8" y="T9"/>
                </a:cxn>
                <a:cxn ang="T17">
                  <a:pos x="T10" y="T11"/>
                </a:cxn>
              </a:cxnLst>
              <a:rect l="T18" t="T19" r="T20" b="T21"/>
              <a:pathLst>
                <a:path w="752" h="6">
                  <a:moveTo>
                    <a:pt x="752" y="6"/>
                  </a:moveTo>
                  <a:lnTo>
                    <a:pt x="752" y="0"/>
                  </a:lnTo>
                  <a:lnTo>
                    <a:pt x="0" y="0"/>
                  </a:lnTo>
                  <a:lnTo>
                    <a:pt x="0" y="6"/>
                  </a:lnTo>
                  <a:lnTo>
                    <a:pt x="752" y="6"/>
                  </a:lnTo>
                  <a:close/>
                </a:path>
              </a:pathLst>
            </a:custGeom>
            <a:solidFill>
              <a:schemeClr val="folHlink"/>
            </a:solidFill>
            <a:ln w="9525">
              <a:solidFill>
                <a:srgbClr val="FFFF00"/>
              </a:solidFill>
              <a:round/>
              <a:headEnd/>
              <a:tailEnd/>
            </a:ln>
          </p:spPr>
          <p:txBody>
            <a:bodyPr/>
            <a:lstStyle/>
            <a:p>
              <a:endParaRPr lang="en-US"/>
            </a:p>
          </p:txBody>
        </p:sp>
        <p:sp>
          <p:nvSpPr>
            <p:cNvPr id="2143" name="Freeform 93"/>
            <p:cNvSpPr>
              <a:spLocks/>
            </p:cNvSpPr>
            <p:nvPr/>
          </p:nvSpPr>
          <p:spPr bwMode="auto">
            <a:xfrm>
              <a:off x="2544" y="4252"/>
              <a:ext cx="752" cy="1"/>
            </a:xfrm>
            <a:custGeom>
              <a:avLst/>
              <a:gdLst>
                <a:gd name="T0" fmla="*/ 752 w 752"/>
                <a:gd name="T1" fmla="*/ 0 h 1"/>
                <a:gd name="T2" fmla="*/ 752 w 752"/>
                <a:gd name="T3" fmla="*/ 0 h 1"/>
                <a:gd name="T4" fmla="*/ 0 w 752"/>
                <a:gd name="T5" fmla="*/ 0 h 1"/>
                <a:gd name="T6" fmla="*/ 0 w 752"/>
                <a:gd name="T7" fmla="*/ 0 h 1"/>
                <a:gd name="T8" fmla="*/ 752 w 752"/>
                <a:gd name="T9" fmla="*/ 0 h 1"/>
                <a:gd name="T10" fmla="*/ 752 w 752"/>
                <a:gd name="T11" fmla="*/ 0 h 1"/>
                <a:gd name="T12" fmla="*/ 0 60000 65536"/>
                <a:gd name="T13" fmla="*/ 0 60000 65536"/>
                <a:gd name="T14" fmla="*/ 0 60000 65536"/>
                <a:gd name="T15" fmla="*/ 0 60000 65536"/>
                <a:gd name="T16" fmla="*/ 0 60000 65536"/>
                <a:gd name="T17" fmla="*/ 0 60000 65536"/>
                <a:gd name="T18" fmla="*/ 0 w 752"/>
                <a:gd name="T19" fmla="*/ 0 h 1"/>
                <a:gd name="T20" fmla="*/ 752 w 752"/>
                <a:gd name="T21" fmla="*/ 1 h 1"/>
              </a:gdLst>
              <a:ahLst/>
              <a:cxnLst>
                <a:cxn ang="T12">
                  <a:pos x="T0" y="T1"/>
                </a:cxn>
                <a:cxn ang="T13">
                  <a:pos x="T2" y="T3"/>
                </a:cxn>
                <a:cxn ang="T14">
                  <a:pos x="T4" y="T5"/>
                </a:cxn>
                <a:cxn ang="T15">
                  <a:pos x="T6" y="T7"/>
                </a:cxn>
                <a:cxn ang="T16">
                  <a:pos x="T8" y="T9"/>
                </a:cxn>
                <a:cxn ang="T17">
                  <a:pos x="T10" y="T11"/>
                </a:cxn>
              </a:cxnLst>
              <a:rect l="T18" t="T19" r="T20" b="T21"/>
              <a:pathLst>
                <a:path w="752" h="1">
                  <a:moveTo>
                    <a:pt x="752" y="0"/>
                  </a:moveTo>
                  <a:lnTo>
                    <a:pt x="752" y="0"/>
                  </a:lnTo>
                  <a:lnTo>
                    <a:pt x="0" y="0"/>
                  </a:lnTo>
                  <a:lnTo>
                    <a:pt x="752" y="0"/>
                  </a:lnTo>
                  <a:close/>
                </a:path>
              </a:pathLst>
            </a:custGeom>
            <a:solidFill>
              <a:schemeClr val="folHlink"/>
            </a:solidFill>
            <a:ln w="9525">
              <a:solidFill>
                <a:srgbClr val="FFFF00"/>
              </a:solidFill>
              <a:round/>
              <a:headEnd/>
              <a:tailEnd/>
            </a:ln>
          </p:spPr>
          <p:txBody>
            <a:bodyPr/>
            <a:lstStyle/>
            <a:p>
              <a:endParaRPr lang="en-US"/>
            </a:p>
          </p:txBody>
        </p:sp>
        <p:sp>
          <p:nvSpPr>
            <p:cNvPr id="2144" name="Freeform 94"/>
            <p:cNvSpPr>
              <a:spLocks/>
            </p:cNvSpPr>
            <p:nvPr/>
          </p:nvSpPr>
          <p:spPr bwMode="auto">
            <a:xfrm>
              <a:off x="2623" y="4264"/>
              <a:ext cx="593" cy="1"/>
            </a:xfrm>
            <a:custGeom>
              <a:avLst/>
              <a:gdLst>
                <a:gd name="T0" fmla="*/ 593 w 593"/>
                <a:gd name="T1" fmla="*/ 0 h 1"/>
                <a:gd name="T2" fmla="*/ 593 w 593"/>
                <a:gd name="T3" fmla="*/ 0 h 1"/>
                <a:gd name="T4" fmla="*/ 0 w 593"/>
                <a:gd name="T5" fmla="*/ 0 h 1"/>
                <a:gd name="T6" fmla="*/ 0 w 593"/>
                <a:gd name="T7" fmla="*/ 0 h 1"/>
                <a:gd name="T8" fmla="*/ 593 w 593"/>
                <a:gd name="T9" fmla="*/ 0 h 1"/>
                <a:gd name="T10" fmla="*/ 593 w 593"/>
                <a:gd name="T11" fmla="*/ 0 h 1"/>
                <a:gd name="T12" fmla="*/ 0 60000 65536"/>
                <a:gd name="T13" fmla="*/ 0 60000 65536"/>
                <a:gd name="T14" fmla="*/ 0 60000 65536"/>
                <a:gd name="T15" fmla="*/ 0 60000 65536"/>
                <a:gd name="T16" fmla="*/ 0 60000 65536"/>
                <a:gd name="T17" fmla="*/ 0 60000 65536"/>
                <a:gd name="T18" fmla="*/ 0 w 593"/>
                <a:gd name="T19" fmla="*/ 0 h 1"/>
                <a:gd name="T20" fmla="*/ 593 w 593"/>
                <a:gd name="T21" fmla="*/ 1 h 1"/>
              </a:gdLst>
              <a:ahLst/>
              <a:cxnLst>
                <a:cxn ang="T12">
                  <a:pos x="T0" y="T1"/>
                </a:cxn>
                <a:cxn ang="T13">
                  <a:pos x="T2" y="T3"/>
                </a:cxn>
                <a:cxn ang="T14">
                  <a:pos x="T4" y="T5"/>
                </a:cxn>
                <a:cxn ang="T15">
                  <a:pos x="T6" y="T7"/>
                </a:cxn>
                <a:cxn ang="T16">
                  <a:pos x="T8" y="T9"/>
                </a:cxn>
                <a:cxn ang="T17">
                  <a:pos x="T10" y="T11"/>
                </a:cxn>
              </a:cxnLst>
              <a:rect l="T18" t="T19" r="T20" b="T21"/>
              <a:pathLst>
                <a:path w="593" h="1">
                  <a:moveTo>
                    <a:pt x="593" y="0"/>
                  </a:moveTo>
                  <a:lnTo>
                    <a:pt x="593" y="0"/>
                  </a:lnTo>
                  <a:lnTo>
                    <a:pt x="0" y="0"/>
                  </a:lnTo>
                  <a:lnTo>
                    <a:pt x="593" y="0"/>
                  </a:lnTo>
                  <a:close/>
                </a:path>
              </a:pathLst>
            </a:custGeom>
            <a:solidFill>
              <a:schemeClr val="folHlink"/>
            </a:solidFill>
            <a:ln w="9525">
              <a:solidFill>
                <a:srgbClr val="FFFF00"/>
              </a:solidFill>
              <a:round/>
              <a:headEnd/>
              <a:tailEnd/>
            </a:ln>
          </p:spPr>
          <p:txBody>
            <a:bodyPr/>
            <a:lstStyle/>
            <a:p>
              <a:endParaRPr lang="en-US"/>
            </a:p>
          </p:txBody>
        </p:sp>
        <p:sp>
          <p:nvSpPr>
            <p:cNvPr id="2145" name="Rectangle 95"/>
            <p:cNvSpPr>
              <a:spLocks noChangeArrowheads="1"/>
            </p:cNvSpPr>
            <p:nvPr/>
          </p:nvSpPr>
          <p:spPr bwMode="auto">
            <a:xfrm>
              <a:off x="2435" y="4230"/>
              <a:ext cx="970" cy="11"/>
            </a:xfrm>
            <a:prstGeom prst="rect">
              <a:avLst/>
            </a:prstGeom>
            <a:solidFill>
              <a:schemeClr val="folHlink"/>
            </a:solidFill>
            <a:ln w="0">
              <a:solidFill>
                <a:srgbClr val="FFFF00"/>
              </a:solidFill>
              <a:miter lim="800000"/>
              <a:headEnd/>
              <a:tailEnd/>
            </a:ln>
          </p:spPr>
          <p:txBody>
            <a:bodyPr/>
            <a:lstStyle/>
            <a:p>
              <a:pPr algn="ctr"/>
              <a:endParaRPr lang="vi-VN" altLang="vi-VN" sz="10300">
                <a:latin typeface="Times New Roman" pitchFamily="18" charset="0"/>
                <a:cs typeface="Times New Roman" pitchFamily="18" charset="0"/>
              </a:endParaRPr>
            </a:p>
          </p:txBody>
        </p:sp>
        <p:sp>
          <p:nvSpPr>
            <p:cNvPr id="2146" name="Freeform 96"/>
            <p:cNvSpPr>
              <a:spLocks/>
            </p:cNvSpPr>
            <p:nvPr/>
          </p:nvSpPr>
          <p:spPr bwMode="auto">
            <a:xfrm>
              <a:off x="2880" y="4202"/>
              <a:ext cx="79" cy="67"/>
            </a:xfrm>
            <a:custGeom>
              <a:avLst/>
              <a:gdLst>
                <a:gd name="T0" fmla="*/ 0 w 79"/>
                <a:gd name="T1" fmla="*/ 33 h 67"/>
                <a:gd name="T2" fmla="*/ 40 w 79"/>
                <a:gd name="T3" fmla="*/ 0 h 67"/>
                <a:gd name="T4" fmla="*/ 79 w 79"/>
                <a:gd name="T5" fmla="*/ 33 h 67"/>
                <a:gd name="T6" fmla="*/ 40 w 79"/>
                <a:gd name="T7" fmla="*/ 67 h 67"/>
                <a:gd name="T8" fmla="*/ 0 w 79"/>
                <a:gd name="T9" fmla="*/ 33 h 67"/>
                <a:gd name="T10" fmla="*/ 0 60000 65536"/>
                <a:gd name="T11" fmla="*/ 0 60000 65536"/>
                <a:gd name="T12" fmla="*/ 0 60000 65536"/>
                <a:gd name="T13" fmla="*/ 0 60000 65536"/>
                <a:gd name="T14" fmla="*/ 0 60000 65536"/>
                <a:gd name="T15" fmla="*/ 0 w 79"/>
                <a:gd name="T16" fmla="*/ 0 h 67"/>
                <a:gd name="T17" fmla="*/ 79 w 79"/>
                <a:gd name="T18" fmla="*/ 67 h 67"/>
              </a:gdLst>
              <a:ahLst/>
              <a:cxnLst>
                <a:cxn ang="T10">
                  <a:pos x="T0" y="T1"/>
                </a:cxn>
                <a:cxn ang="T11">
                  <a:pos x="T2" y="T3"/>
                </a:cxn>
                <a:cxn ang="T12">
                  <a:pos x="T4" y="T5"/>
                </a:cxn>
                <a:cxn ang="T13">
                  <a:pos x="T6" y="T7"/>
                </a:cxn>
                <a:cxn ang="T14">
                  <a:pos x="T8" y="T9"/>
                </a:cxn>
              </a:cxnLst>
              <a:rect l="T15" t="T16" r="T17" b="T18"/>
              <a:pathLst>
                <a:path w="79" h="67">
                  <a:moveTo>
                    <a:pt x="0" y="33"/>
                  </a:moveTo>
                  <a:lnTo>
                    <a:pt x="40" y="0"/>
                  </a:lnTo>
                  <a:lnTo>
                    <a:pt x="79" y="33"/>
                  </a:lnTo>
                  <a:lnTo>
                    <a:pt x="40" y="67"/>
                  </a:lnTo>
                  <a:lnTo>
                    <a:pt x="0" y="33"/>
                  </a:lnTo>
                  <a:close/>
                </a:path>
              </a:pathLst>
            </a:custGeom>
            <a:solidFill>
              <a:schemeClr val="folHlink"/>
            </a:solidFill>
            <a:ln w="9525">
              <a:solidFill>
                <a:srgbClr val="FFFF00"/>
              </a:solidFill>
              <a:round/>
              <a:headEnd/>
              <a:tailEnd/>
            </a:ln>
          </p:spPr>
          <p:txBody>
            <a:bodyPr/>
            <a:lstStyle/>
            <a:p>
              <a:endParaRPr lang="en-US"/>
            </a:p>
          </p:txBody>
        </p:sp>
        <p:sp>
          <p:nvSpPr>
            <p:cNvPr id="2147" name="Freeform 97"/>
            <p:cNvSpPr>
              <a:spLocks/>
            </p:cNvSpPr>
            <p:nvPr/>
          </p:nvSpPr>
          <p:spPr bwMode="auto">
            <a:xfrm>
              <a:off x="2880" y="4202"/>
              <a:ext cx="40" cy="39"/>
            </a:xfrm>
            <a:custGeom>
              <a:avLst/>
              <a:gdLst>
                <a:gd name="T0" fmla="*/ 40 w 40"/>
                <a:gd name="T1" fmla="*/ 0 h 39"/>
                <a:gd name="T2" fmla="*/ 40 w 40"/>
                <a:gd name="T3" fmla="*/ 0 h 39"/>
                <a:gd name="T4" fmla="*/ 0 w 40"/>
                <a:gd name="T5" fmla="*/ 33 h 39"/>
                <a:gd name="T6" fmla="*/ 0 w 40"/>
                <a:gd name="T7" fmla="*/ 39 h 39"/>
                <a:gd name="T8" fmla="*/ 40 w 40"/>
                <a:gd name="T9" fmla="*/ 5 h 39"/>
                <a:gd name="T10" fmla="*/ 40 w 40"/>
                <a:gd name="T11" fmla="*/ 5 h 39"/>
                <a:gd name="T12" fmla="*/ 40 w 40"/>
                <a:gd name="T13" fmla="*/ 0 h 39"/>
                <a:gd name="T14" fmla="*/ 40 w 40"/>
                <a:gd name="T15" fmla="*/ 0 h 39"/>
                <a:gd name="T16" fmla="*/ 40 w 40"/>
                <a:gd name="T17" fmla="*/ 0 h 39"/>
                <a:gd name="T18" fmla="*/ 40 w 40"/>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9"/>
                <a:gd name="T32" fmla="*/ 40 w 4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9">
                  <a:moveTo>
                    <a:pt x="40" y="0"/>
                  </a:moveTo>
                  <a:lnTo>
                    <a:pt x="40" y="0"/>
                  </a:lnTo>
                  <a:lnTo>
                    <a:pt x="0" y="33"/>
                  </a:lnTo>
                  <a:lnTo>
                    <a:pt x="0" y="39"/>
                  </a:lnTo>
                  <a:lnTo>
                    <a:pt x="40" y="5"/>
                  </a:lnTo>
                  <a:lnTo>
                    <a:pt x="40" y="0"/>
                  </a:lnTo>
                  <a:close/>
                </a:path>
              </a:pathLst>
            </a:custGeom>
            <a:solidFill>
              <a:schemeClr val="folHlink"/>
            </a:solidFill>
            <a:ln w="9525">
              <a:solidFill>
                <a:srgbClr val="FFFF00"/>
              </a:solidFill>
              <a:round/>
              <a:headEnd/>
              <a:tailEnd/>
            </a:ln>
          </p:spPr>
          <p:txBody>
            <a:bodyPr/>
            <a:lstStyle/>
            <a:p>
              <a:endParaRPr lang="en-US"/>
            </a:p>
          </p:txBody>
        </p:sp>
        <p:sp>
          <p:nvSpPr>
            <p:cNvPr id="2148" name="Freeform 98"/>
            <p:cNvSpPr>
              <a:spLocks/>
            </p:cNvSpPr>
            <p:nvPr/>
          </p:nvSpPr>
          <p:spPr bwMode="auto">
            <a:xfrm>
              <a:off x="2920" y="4202"/>
              <a:ext cx="49" cy="39"/>
            </a:xfrm>
            <a:custGeom>
              <a:avLst/>
              <a:gdLst>
                <a:gd name="T0" fmla="*/ 49 w 49"/>
                <a:gd name="T1" fmla="*/ 39 h 39"/>
                <a:gd name="T2" fmla="*/ 49 w 49"/>
                <a:gd name="T3" fmla="*/ 33 h 39"/>
                <a:gd name="T4" fmla="*/ 0 w 49"/>
                <a:gd name="T5" fmla="*/ 0 h 39"/>
                <a:gd name="T6" fmla="*/ 0 w 49"/>
                <a:gd name="T7" fmla="*/ 5 h 39"/>
                <a:gd name="T8" fmla="*/ 39 w 49"/>
                <a:gd name="T9" fmla="*/ 39 h 39"/>
                <a:gd name="T10" fmla="*/ 39 w 49"/>
                <a:gd name="T11" fmla="*/ 33 h 39"/>
                <a:gd name="T12" fmla="*/ 49 w 49"/>
                <a:gd name="T13" fmla="*/ 39 h 39"/>
                <a:gd name="T14" fmla="*/ 49 w 49"/>
                <a:gd name="T15" fmla="*/ 33 h 39"/>
                <a:gd name="T16" fmla="*/ 49 w 49"/>
                <a:gd name="T17" fmla="*/ 33 h 39"/>
                <a:gd name="T18" fmla="*/ 49 w 49"/>
                <a:gd name="T19" fmla="*/ 39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39"/>
                <a:gd name="T32" fmla="*/ 49 w 4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39">
                  <a:moveTo>
                    <a:pt x="49" y="39"/>
                  </a:moveTo>
                  <a:lnTo>
                    <a:pt x="49" y="33"/>
                  </a:lnTo>
                  <a:lnTo>
                    <a:pt x="0" y="0"/>
                  </a:lnTo>
                  <a:lnTo>
                    <a:pt x="0" y="5"/>
                  </a:lnTo>
                  <a:lnTo>
                    <a:pt x="39" y="39"/>
                  </a:lnTo>
                  <a:lnTo>
                    <a:pt x="39" y="33"/>
                  </a:lnTo>
                  <a:lnTo>
                    <a:pt x="49" y="39"/>
                  </a:lnTo>
                  <a:lnTo>
                    <a:pt x="49" y="33"/>
                  </a:lnTo>
                  <a:lnTo>
                    <a:pt x="49" y="39"/>
                  </a:lnTo>
                  <a:close/>
                </a:path>
              </a:pathLst>
            </a:custGeom>
            <a:solidFill>
              <a:schemeClr val="folHlink"/>
            </a:solidFill>
            <a:ln w="9525">
              <a:solidFill>
                <a:srgbClr val="FFFF00"/>
              </a:solidFill>
              <a:round/>
              <a:headEnd/>
              <a:tailEnd/>
            </a:ln>
          </p:spPr>
          <p:txBody>
            <a:bodyPr/>
            <a:lstStyle/>
            <a:p>
              <a:endParaRPr lang="en-US"/>
            </a:p>
          </p:txBody>
        </p:sp>
        <p:sp>
          <p:nvSpPr>
            <p:cNvPr id="2149" name="Freeform 99"/>
            <p:cNvSpPr>
              <a:spLocks/>
            </p:cNvSpPr>
            <p:nvPr/>
          </p:nvSpPr>
          <p:spPr bwMode="auto">
            <a:xfrm>
              <a:off x="2920" y="4235"/>
              <a:ext cx="49" cy="40"/>
            </a:xfrm>
            <a:custGeom>
              <a:avLst/>
              <a:gdLst>
                <a:gd name="T0" fmla="*/ 0 w 49"/>
                <a:gd name="T1" fmla="*/ 34 h 40"/>
                <a:gd name="T2" fmla="*/ 0 w 49"/>
                <a:gd name="T3" fmla="*/ 34 h 40"/>
                <a:gd name="T4" fmla="*/ 49 w 49"/>
                <a:gd name="T5" fmla="*/ 6 h 40"/>
                <a:gd name="T6" fmla="*/ 39 w 49"/>
                <a:gd name="T7" fmla="*/ 0 h 40"/>
                <a:gd name="T8" fmla="*/ 0 w 49"/>
                <a:gd name="T9" fmla="*/ 34 h 40"/>
                <a:gd name="T10" fmla="*/ 0 w 49"/>
                <a:gd name="T11" fmla="*/ 34 h 40"/>
                <a:gd name="T12" fmla="*/ 0 w 49"/>
                <a:gd name="T13" fmla="*/ 34 h 40"/>
                <a:gd name="T14" fmla="*/ 0 w 49"/>
                <a:gd name="T15" fmla="*/ 40 h 40"/>
                <a:gd name="T16" fmla="*/ 0 w 49"/>
                <a:gd name="T17" fmla="*/ 34 h 40"/>
                <a:gd name="T18" fmla="*/ 0 w 49"/>
                <a:gd name="T19" fmla="*/ 34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0"/>
                <a:gd name="T32" fmla="*/ 49 w 4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0">
                  <a:moveTo>
                    <a:pt x="0" y="34"/>
                  </a:moveTo>
                  <a:lnTo>
                    <a:pt x="0" y="34"/>
                  </a:lnTo>
                  <a:lnTo>
                    <a:pt x="49" y="6"/>
                  </a:lnTo>
                  <a:lnTo>
                    <a:pt x="39" y="0"/>
                  </a:lnTo>
                  <a:lnTo>
                    <a:pt x="0" y="34"/>
                  </a:lnTo>
                  <a:lnTo>
                    <a:pt x="0" y="40"/>
                  </a:lnTo>
                  <a:lnTo>
                    <a:pt x="0" y="34"/>
                  </a:lnTo>
                  <a:close/>
                </a:path>
              </a:pathLst>
            </a:custGeom>
            <a:solidFill>
              <a:schemeClr val="folHlink"/>
            </a:solidFill>
            <a:ln w="9525">
              <a:solidFill>
                <a:srgbClr val="FFFF00"/>
              </a:solidFill>
              <a:round/>
              <a:headEnd/>
              <a:tailEnd/>
            </a:ln>
          </p:spPr>
          <p:txBody>
            <a:bodyPr/>
            <a:lstStyle/>
            <a:p>
              <a:endParaRPr lang="en-US"/>
            </a:p>
          </p:txBody>
        </p:sp>
        <p:sp>
          <p:nvSpPr>
            <p:cNvPr id="2150" name="Freeform 100"/>
            <p:cNvSpPr>
              <a:spLocks/>
            </p:cNvSpPr>
            <p:nvPr/>
          </p:nvSpPr>
          <p:spPr bwMode="auto">
            <a:xfrm>
              <a:off x="2870" y="4235"/>
              <a:ext cx="50" cy="34"/>
            </a:xfrm>
            <a:custGeom>
              <a:avLst/>
              <a:gdLst>
                <a:gd name="T0" fmla="*/ 10 w 50"/>
                <a:gd name="T1" fmla="*/ 0 h 34"/>
                <a:gd name="T2" fmla="*/ 10 w 50"/>
                <a:gd name="T3" fmla="*/ 6 h 34"/>
                <a:gd name="T4" fmla="*/ 50 w 50"/>
                <a:gd name="T5" fmla="*/ 34 h 34"/>
                <a:gd name="T6" fmla="*/ 50 w 50"/>
                <a:gd name="T7" fmla="*/ 34 h 34"/>
                <a:gd name="T8" fmla="*/ 10 w 50"/>
                <a:gd name="T9" fmla="*/ 0 h 34"/>
                <a:gd name="T10" fmla="*/ 10 w 50"/>
                <a:gd name="T11" fmla="*/ 6 h 34"/>
                <a:gd name="T12" fmla="*/ 10 w 50"/>
                <a:gd name="T13" fmla="*/ 0 h 34"/>
                <a:gd name="T14" fmla="*/ 0 w 50"/>
                <a:gd name="T15" fmla="*/ 0 h 34"/>
                <a:gd name="T16" fmla="*/ 10 w 50"/>
                <a:gd name="T17" fmla="*/ 6 h 34"/>
                <a:gd name="T18" fmla="*/ 10 w 50"/>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34"/>
                <a:gd name="T32" fmla="*/ 50 w 5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34">
                  <a:moveTo>
                    <a:pt x="10" y="0"/>
                  </a:moveTo>
                  <a:lnTo>
                    <a:pt x="10" y="6"/>
                  </a:lnTo>
                  <a:lnTo>
                    <a:pt x="50" y="34"/>
                  </a:lnTo>
                  <a:lnTo>
                    <a:pt x="10" y="0"/>
                  </a:lnTo>
                  <a:lnTo>
                    <a:pt x="10" y="6"/>
                  </a:lnTo>
                  <a:lnTo>
                    <a:pt x="10" y="0"/>
                  </a:lnTo>
                  <a:lnTo>
                    <a:pt x="0" y="0"/>
                  </a:lnTo>
                  <a:lnTo>
                    <a:pt x="1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51" name="Freeform 101"/>
            <p:cNvSpPr>
              <a:spLocks/>
            </p:cNvSpPr>
            <p:nvPr/>
          </p:nvSpPr>
          <p:spPr bwMode="auto">
            <a:xfrm>
              <a:off x="2900" y="4218"/>
              <a:ext cx="39" cy="34"/>
            </a:xfrm>
            <a:custGeom>
              <a:avLst/>
              <a:gdLst>
                <a:gd name="T0" fmla="*/ 0 w 39"/>
                <a:gd name="T1" fmla="*/ 17 h 34"/>
                <a:gd name="T2" fmla="*/ 20 w 39"/>
                <a:gd name="T3" fmla="*/ 0 h 34"/>
                <a:gd name="T4" fmla="*/ 39 w 39"/>
                <a:gd name="T5" fmla="*/ 17 h 34"/>
                <a:gd name="T6" fmla="*/ 20 w 39"/>
                <a:gd name="T7" fmla="*/ 34 h 34"/>
                <a:gd name="T8" fmla="*/ 0 w 39"/>
                <a:gd name="T9" fmla="*/ 17 h 34"/>
                <a:gd name="T10" fmla="*/ 0 60000 65536"/>
                <a:gd name="T11" fmla="*/ 0 60000 65536"/>
                <a:gd name="T12" fmla="*/ 0 60000 65536"/>
                <a:gd name="T13" fmla="*/ 0 60000 65536"/>
                <a:gd name="T14" fmla="*/ 0 60000 65536"/>
                <a:gd name="T15" fmla="*/ 0 w 39"/>
                <a:gd name="T16" fmla="*/ 0 h 34"/>
                <a:gd name="T17" fmla="*/ 39 w 39"/>
                <a:gd name="T18" fmla="*/ 34 h 34"/>
              </a:gdLst>
              <a:ahLst/>
              <a:cxnLst>
                <a:cxn ang="T10">
                  <a:pos x="T0" y="T1"/>
                </a:cxn>
                <a:cxn ang="T11">
                  <a:pos x="T2" y="T3"/>
                </a:cxn>
                <a:cxn ang="T12">
                  <a:pos x="T4" y="T5"/>
                </a:cxn>
                <a:cxn ang="T13">
                  <a:pos x="T6" y="T7"/>
                </a:cxn>
                <a:cxn ang="T14">
                  <a:pos x="T8" y="T9"/>
                </a:cxn>
              </a:cxnLst>
              <a:rect l="T15" t="T16" r="T17" b="T18"/>
              <a:pathLst>
                <a:path w="39" h="34">
                  <a:moveTo>
                    <a:pt x="0" y="17"/>
                  </a:moveTo>
                  <a:lnTo>
                    <a:pt x="20" y="0"/>
                  </a:lnTo>
                  <a:lnTo>
                    <a:pt x="39" y="17"/>
                  </a:lnTo>
                  <a:lnTo>
                    <a:pt x="20" y="34"/>
                  </a:lnTo>
                  <a:lnTo>
                    <a:pt x="0" y="17"/>
                  </a:lnTo>
                  <a:close/>
                </a:path>
              </a:pathLst>
            </a:custGeom>
            <a:solidFill>
              <a:schemeClr val="folHlink"/>
            </a:solidFill>
            <a:ln w="9525">
              <a:solidFill>
                <a:srgbClr val="FFFF00"/>
              </a:solidFill>
              <a:round/>
              <a:headEnd/>
              <a:tailEnd/>
            </a:ln>
          </p:spPr>
          <p:txBody>
            <a:bodyPr/>
            <a:lstStyle/>
            <a:p>
              <a:endParaRPr lang="en-US"/>
            </a:p>
          </p:txBody>
        </p:sp>
        <p:sp>
          <p:nvSpPr>
            <p:cNvPr id="2152" name="Freeform 102"/>
            <p:cNvSpPr>
              <a:spLocks/>
            </p:cNvSpPr>
            <p:nvPr/>
          </p:nvSpPr>
          <p:spPr bwMode="auto">
            <a:xfrm>
              <a:off x="2890" y="4213"/>
              <a:ext cx="30" cy="28"/>
            </a:xfrm>
            <a:custGeom>
              <a:avLst/>
              <a:gdLst>
                <a:gd name="T0" fmla="*/ 30 w 30"/>
                <a:gd name="T1" fmla="*/ 5 h 28"/>
                <a:gd name="T2" fmla="*/ 30 w 30"/>
                <a:gd name="T3" fmla="*/ 5 h 28"/>
                <a:gd name="T4" fmla="*/ 0 w 30"/>
                <a:gd name="T5" fmla="*/ 22 h 28"/>
                <a:gd name="T6" fmla="*/ 10 w 30"/>
                <a:gd name="T7" fmla="*/ 28 h 28"/>
                <a:gd name="T8" fmla="*/ 30 w 30"/>
                <a:gd name="T9" fmla="*/ 11 h 28"/>
                <a:gd name="T10" fmla="*/ 30 w 30"/>
                <a:gd name="T11" fmla="*/ 11 h 28"/>
                <a:gd name="T12" fmla="*/ 30 w 30"/>
                <a:gd name="T13" fmla="*/ 5 h 28"/>
                <a:gd name="T14" fmla="*/ 30 w 30"/>
                <a:gd name="T15" fmla="*/ 0 h 28"/>
                <a:gd name="T16" fmla="*/ 30 w 30"/>
                <a:gd name="T17" fmla="*/ 5 h 28"/>
                <a:gd name="T18" fmla="*/ 30 w 30"/>
                <a:gd name="T19" fmla="*/ 5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8"/>
                <a:gd name="T32" fmla="*/ 30 w 3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8">
                  <a:moveTo>
                    <a:pt x="30" y="5"/>
                  </a:moveTo>
                  <a:lnTo>
                    <a:pt x="30" y="5"/>
                  </a:lnTo>
                  <a:lnTo>
                    <a:pt x="0" y="22"/>
                  </a:lnTo>
                  <a:lnTo>
                    <a:pt x="10" y="28"/>
                  </a:lnTo>
                  <a:lnTo>
                    <a:pt x="30" y="11"/>
                  </a:lnTo>
                  <a:lnTo>
                    <a:pt x="30" y="5"/>
                  </a:lnTo>
                  <a:lnTo>
                    <a:pt x="30" y="0"/>
                  </a:lnTo>
                  <a:lnTo>
                    <a:pt x="30" y="5"/>
                  </a:lnTo>
                  <a:close/>
                </a:path>
              </a:pathLst>
            </a:custGeom>
            <a:solidFill>
              <a:schemeClr val="folHlink"/>
            </a:solidFill>
            <a:ln w="9525">
              <a:solidFill>
                <a:srgbClr val="FFFF00"/>
              </a:solidFill>
              <a:round/>
              <a:headEnd/>
              <a:tailEnd/>
            </a:ln>
          </p:spPr>
          <p:txBody>
            <a:bodyPr/>
            <a:lstStyle/>
            <a:p>
              <a:endParaRPr lang="en-US"/>
            </a:p>
          </p:txBody>
        </p:sp>
        <p:sp>
          <p:nvSpPr>
            <p:cNvPr id="2153" name="Freeform 103"/>
            <p:cNvSpPr>
              <a:spLocks/>
            </p:cNvSpPr>
            <p:nvPr/>
          </p:nvSpPr>
          <p:spPr bwMode="auto">
            <a:xfrm>
              <a:off x="2920" y="4218"/>
              <a:ext cx="29" cy="23"/>
            </a:xfrm>
            <a:custGeom>
              <a:avLst/>
              <a:gdLst>
                <a:gd name="T0" fmla="*/ 29 w 29"/>
                <a:gd name="T1" fmla="*/ 23 h 23"/>
                <a:gd name="T2" fmla="*/ 29 w 29"/>
                <a:gd name="T3" fmla="*/ 17 h 23"/>
                <a:gd name="T4" fmla="*/ 0 w 29"/>
                <a:gd name="T5" fmla="*/ 0 h 23"/>
                <a:gd name="T6" fmla="*/ 0 w 29"/>
                <a:gd name="T7" fmla="*/ 6 h 23"/>
                <a:gd name="T8" fmla="*/ 19 w 29"/>
                <a:gd name="T9" fmla="*/ 23 h 23"/>
                <a:gd name="T10" fmla="*/ 19 w 29"/>
                <a:gd name="T11" fmla="*/ 17 h 23"/>
                <a:gd name="T12" fmla="*/ 29 w 29"/>
                <a:gd name="T13" fmla="*/ 23 h 23"/>
                <a:gd name="T14" fmla="*/ 29 w 29"/>
                <a:gd name="T15" fmla="*/ 17 h 23"/>
                <a:gd name="T16" fmla="*/ 29 w 29"/>
                <a:gd name="T17" fmla="*/ 17 h 23"/>
                <a:gd name="T18" fmla="*/ 29 w 29"/>
                <a:gd name="T19" fmla="*/ 2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3"/>
                <a:gd name="T32" fmla="*/ 29 w 2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3">
                  <a:moveTo>
                    <a:pt x="29" y="23"/>
                  </a:moveTo>
                  <a:lnTo>
                    <a:pt x="29" y="17"/>
                  </a:lnTo>
                  <a:lnTo>
                    <a:pt x="0" y="0"/>
                  </a:lnTo>
                  <a:lnTo>
                    <a:pt x="0" y="6"/>
                  </a:lnTo>
                  <a:lnTo>
                    <a:pt x="19" y="23"/>
                  </a:lnTo>
                  <a:lnTo>
                    <a:pt x="19" y="17"/>
                  </a:lnTo>
                  <a:lnTo>
                    <a:pt x="29" y="23"/>
                  </a:lnTo>
                  <a:lnTo>
                    <a:pt x="29" y="17"/>
                  </a:lnTo>
                  <a:lnTo>
                    <a:pt x="29" y="23"/>
                  </a:lnTo>
                  <a:close/>
                </a:path>
              </a:pathLst>
            </a:custGeom>
            <a:solidFill>
              <a:schemeClr val="folHlink"/>
            </a:solidFill>
            <a:ln w="9525">
              <a:solidFill>
                <a:srgbClr val="FFFF00"/>
              </a:solidFill>
              <a:round/>
              <a:headEnd/>
              <a:tailEnd/>
            </a:ln>
          </p:spPr>
          <p:txBody>
            <a:bodyPr/>
            <a:lstStyle/>
            <a:p>
              <a:endParaRPr lang="en-US"/>
            </a:p>
          </p:txBody>
        </p:sp>
        <p:sp>
          <p:nvSpPr>
            <p:cNvPr id="2154" name="Freeform 104"/>
            <p:cNvSpPr>
              <a:spLocks/>
            </p:cNvSpPr>
            <p:nvPr/>
          </p:nvSpPr>
          <p:spPr bwMode="auto">
            <a:xfrm>
              <a:off x="2920" y="4235"/>
              <a:ext cx="29" cy="23"/>
            </a:xfrm>
            <a:custGeom>
              <a:avLst/>
              <a:gdLst>
                <a:gd name="T0" fmla="*/ 0 w 29"/>
                <a:gd name="T1" fmla="*/ 23 h 23"/>
                <a:gd name="T2" fmla="*/ 0 w 29"/>
                <a:gd name="T3" fmla="*/ 23 h 23"/>
                <a:gd name="T4" fmla="*/ 29 w 29"/>
                <a:gd name="T5" fmla="*/ 6 h 23"/>
                <a:gd name="T6" fmla="*/ 19 w 29"/>
                <a:gd name="T7" fmla="*/ 0 h 23"/>
                <a:gd name="T8" fmla="*/ 0 w 29"/>
                <a:gd name="T9" fmla="*/ 17 h 23"/>
                <a:gd name="T10" fmla="*/ 0 w 29"/>
                <a:gd name="T11" fmla="*/ 17 h 23"/>
                <a:gd name="T12" fmla="*/ 0 w 29"/>
                <a:gd name="T13" fmla="*/ 23 h 23"/>
                <a:gd name="T14" fmla="*/ 0 w 29"/>
                <a:gd name="T15" fmla="*/ 23 h 23"/>
                <a:gd name="T16" fmla="*/ 0 w 29"/>
                <a:gd name="T17" fmla="*/ 23 h 23"/>
                <a:gd name="T18" fmla="*/ 0 w 29"/>
                <a:gd name="T19" fmla="*/ 2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3"/>
                <a:gd name="T32" fmla="*/ 29 w 2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3">
                  <a:moveTo>
                    <a:pt x="0" y="23"/>
                  </a:moveTo>
                  <a:lnTo>
                    <a:pt x="0" y="23"/>
                  </a:lnTo>
                  <a:lnTo>
                    <a:pt x="29" y="6"/>
                  </a:lnTo>
                  <a:lnTo>
                    <a:pt x="19" y="0"/>
                  </a:lnTo>
                  <a:lnTo>
                    <a:pt x="0" y="17"/>
                  </a:lnTo>
                  <a:lnTo>
                    <a:pt x="0" y="23"/>
                  </a:lnTo>
                  <a:close/>
                </a:path>
              </a:pathLst>
            </a:custGeom>
            <a:solidFill>
              <a:schemeClr val="folHlink"/>
            </a:solidFill>
            <a:ln w="9525">
              <a:solidFill>
                <a:srgbClr val="FFFF00"/>
              </a:solidFill>
              <a:round/>
              <a:headEnd/>
              <a:tailEnd/>
            </a:ln>
          </p:spPr>
          <p:txBody>
            <a:bodyPr/>
            <a:lstStyle/>
            <a:p>
              <a:endParaRPr lang="en-US"/>
            </a:p>
          </p:txBody>
        </p:sp>
        <p:sp>
          <p:nvSpPr>
            <p:cNvPr id="2155" name="Freeform 105"/>
            <p:cNvSpPr>
              <a:spLocks/>
            </p:cNvSpPr>
            <p:nvPr/>
          </p:nvSpPr>
          <p:spPr bwMode="auto">
            <a:xfrm>
              <a:off x="2890" y="4235"/>
              <a:ext cx="30" cy="23"/>
            </a:xfrm>
            <a:custGeom>
              <a:avLst/>
              <a:gdLst>
                <a:gd name="T0" fmla="*/ 0 w 30"/>
                <a:gd name="T1" fmla="*/ 0 h 23"/>
                <a:gd name="T2" fmla="*/ 0 w 30"/>
                <a:gd name="T3" fmla="*/ 6 h 23"/>
                <a:gd name="T4" fmla="*/ 30 w 30"/>
                <a:gd name="T5" fmla="*/ 23 h 23"/>
                <a:gd name="T6" fmla="*/ 30 w 30"/>
                <a:gd name="T7" fmla="*/ 17 h 23"/>
                <a:gd name="T8" fmla="*/ 10 w 30"/>
                <a:gd name="T9" fmla="*/ 0 h 23"/>
                <a:gd name="T10" fmla="*/ 10 w 30"/>
                <a:gd name="T11" fmla="*/ 6 h 23"/>
                <a:gd name="T12" fmla="*/ 0 w 30"/>
                <a:gd name="T13" fmla="*/ 0 h 23"/>
                <a:gd name="T14" fmla="*/ 0 w 30"/>
                <a:gd name="T15" fmla="*/ 0 h 23"/>
                <a:gd name="T16" fmla="*/ 0 w 30"/>
                <a:gd name="T17" fmla="*/ 6 h 23"/>
                <a:gd name="T18" fmla="*/ 0 w 30"/>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3"/>
                <a:gd name="T32" fmla="*/ 30 w 30"/>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3">
                  <a:moveTo>
                    <a:pt x="0" y="0"/>
                  </a:moveTo>
                  <a:lnTo>
                    <a:pt x="0" y="6"/>
                  </a:lnTo>
                  <a:lnTo>
                    <a:pt x="30" y="23"/>
                  </a:lnTo>
                  <a:lnTo>
                    <a:pt x="30" y="17"/>
                  </a:lnTo>
                  <a:lnTo>
                    <a:pt x="10" y="0"/>
                  </a:lnTo>
                  <a:lnTo>
                    <a:pt x="10" y="6"/>
                  </a:ln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56" name="Freeform 106"/>
            <p:cNvSpPr>
              <a:spLocks/>
            </p:cNvSpPr>
            <p:nvPr/>
          </p:nvSpPr>
          <p:spPr bwMode="auto">
            <a:xfrm>
              <a:off x="4810" y="4196"/>
              <a:ext cx="425" cy="34"/>
            </a:xfrm>
            <a:custGeom>
              <a:avLst/>
              <a:gdLst>
                <a:gd name="T0" fmla="*/ 0 w 425"/>
                <a:gd name="T1" fmla="*/ 34 h 34"/>
                <a:gd name="T2" fmla="*/ 59 w 425"/>
                <a:gd name="T3" fmla="*/ 34 h 34"/>
                <a:gd name="T4" fmla="*/ 119 w 425"/>
                <a:gd name="T5" fmla="*/ 34 h 34"/>
                <a:gd name="T6" fmla="*/ 178 w 425"/>
                <a:gd name="T7" fmla="*/ 34 h 34"/>
                <a:gd name="T8" fmla="*/ 237 w 425"/>
                <a:gd name="T9" fmla="*/ 34 h 34"/>
                <a:gd name="T10" fmla="*/ 287 w 425"/>
                <a:gd name="T11" fmla="*/ 28 h 34"/>
                <a:gd name="T12" fmla="*/ 336 w 425"/>
                <a:gd name="T13" fmla="*/ 22 h 34"/>
                <a:gd name="T14" fmla="*/ 376 w 425"/>
                <a:gd name="T15" fmla="*/ 17 h 34"/>
                <a:gd name="T16" fmla="*/ 425 w 425"/>
                <a:gd name="T17" fmla="*/ 11 h 34"/>
                <a:gd name="T18" fmla="*/ 396 w 425"/>
                <a:gd name="T19" fmla="*/ 0 h 34"/>
                <a:gd name="T20" fmla="*/ 346 w 425"/>
                <a:gd name="T21" fmla="*/ 6 h 34"/>
                <a:gd name="T22" fmla="*/ 287 w 425"/>
                <a:gd name="T23" fmla="*/ 6 h 34"/>
                <a:gd name="T24" fmla="*/ 237 w 425"/>
                <a:gd name="T25" fmla="*/ 11 h 34"/>
                <a:gd name="T26" fmla="*/ 188 w 425"/>
                <a:gd name="T27" fmla="*/ 11 h 34"/>
                <a:gd name="T28" fmla="*/ 138 w 425"/>
                <a:gd name="T29" fmla="*/ 11 h 34"/>
                <a:gd name="T30" fmla="*/ 89 w 425"/>
                <a:gd name="T31" fmla="*/ 11 h 34"/>
                <a:gd name="T32" fmla="*/ 39 w 425"/>
                <a:gd name="T33" fmla="*/ 11 h 34"/>
                <a:gd name="T34" fmla="*/ 0 w 425"/>
                <a:gd name="T35" fmla="*/ 11 h 34"/>
                <a:gd name="T36" fmla="*/ 0 w 425"/>
                <a:gd name="T37" fmla="*/ 3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5"/>
                <a:gd name="T58" fmla="*/ 0 h 34"/>
                <a:gd name="T59" fmla="*/ 425 w 425"/>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5" h="34">
                  <a:moveTo>
                    <a:pt x="0" y="34"/>
                  </a:moveTo>
                  <a:lnTo>
                    <a:pt x="59" y="34"/>
                  </a:lnTo>
                  <a:lnTo>
                    <a:pt x="119" y="34"/>
                  </a:lnTo>
                  <a:lnTo>
                    <a:pt x="178" y="34"/>
                  </a:lnTo>
                  <a:lnTo>
                    <a:pt x="237" y="34"/>
                  </a:lnTo>
                  <a:lnTo>
                    <a:pt x="287" y="28"/>
                  </a:lnTo>
                  <a:lnTo>
                    <a:pt x="336" y="22"/>
                  </a:lnTo>
                  <a:lnTo>
                    <a:pt x="376" y="17"/>
                  </a:lnTo>
                  <a:lnTo>
                    <a:pt x="425" y="11"/>
                  </a:lnTo>
                  <a:lnTo>
                    <a:pt x="396" y="0"/>
                  </a:lnTo>
                  <a:lnTo>
                    <a:pt x="346" y="6"/>
                  </a:lnTo>
                  <a:lnTo>
                    <a:pt x="287" y="6"/>
                  </a:lnTo>
                  <a:lnTo>
                    <a:pt x="237" y="11"/>
                  </a:lnTo>
                  <a:lnTo>
                    <a:pt x="188" y="11"/>
                  </a:lnTo>
                  <a:lnTo>
                    <a:pt x="138" y="11"/>
                  </a:lnTo>
                  <a:lnTo>
                    <a:pt x="89" y="11"/>
                  </a:lnTo>
                  <a:lnTo>
                    <a:pt x="39" y="11"/>
                  </a:lnTo>
                  <a:lnTo>
                    <a:pt x="0" y="11"/>
                  </a:lnTo>
                  <a:lnTo>
                    <a:pt x="0" y="34"/>
                  </a:lnTo>
                  <a:close/>
                </a:path>
              </a:pathLst>
            </a:custGeom>
            <a:solidFill>
              <a:schemeClr val="folHlink"/>
            </a:solidFill>
            <a:ln w="0">
              <a:solidFill>
                <a:srgbClr val="FFFF00"/>
              </a:solidFill>
              <a:round/>
              <a:headEnd/>
              <a:tailEnd/>
            </a:ln>
          </p:spPr>
          <p:txBody>
            <a:bodyPr/>
            <a:lstStyle/>
            <a:p>
              <a:endParaRPr lang="en-US"/>
            </a:p>
          </p:txBody>
        </p:sp>
        <p:sp>
          <p:nvSpPr>
            <p:cNvPr id="2157" name="Freeform 107"/>
            <p:cNvSpPr>
              <a:spLocks/>
            </p:cNvSpPr>
            <p:nvPr/>
          </p:nvSpPr>
          <p:spPr bwMode="auto">
            <a:xfrm>
              <a:off x="5117" y="3818"/>
              <a:ext cx="475" cy="367"/>
            </a:xfrm>
            <a:custGeom>
              <a:avLst/>
              <a:gdLst>
                <a:gd name="T0" fmla="*/ 217 w 475"/>
                <a:gd name="T1" fmla="*/ 355 h 367"/>
                <a:gd name="T2" fmla="*/ 326 w 475"/>
                <a:gd name="T3" fmla="*/ 310 h 367"/>
                <a:gd name="T4" fmla="*/ 405 w 475"/>
                <a:gd name="T5" fmla="*/ 243 h 367"/>
                <a:gd name="T6" fmla="*/ 465 w 475"/>
                <a:gd name="T7" fmla="*/ 169 h 367"/>
                <a:gd name="T8" fmla="*/ 465 w 475"/>
                <a:gd name="T9" fmla="*/ 96 h 367"/>
                <a:gd name="T10" fmla="*/ 415 w 475"/>
                <a:gd name="T11" fmla="*/ 45 h 367"/>
                <a:gd name="T12" fmla="*/ 346 w 475"/>
                <a:gd name="T13" fmla="*/ 11 h 367"/>
                <a:gd name="T14" fmla="*/ 277 w 475"/>
                <a:gd name="T15" fmla="*/ 0 h 367"/>
                <a:gd name="T16" fmla="*/ 178 w 475"/>
                <a:gd name="T17" fmla="*/ 6 h 367"/>
                <a:gd name="T18" fmla="*/ 89 w 475"/>
                <a:gd name="T19" fmla="*/ 28 h 367"/>
                <a:gd name="T20" fmla="*/ 29 w 475"/>
                <a:gd name="T21" fmla="*/ 68 h 367"/>
                <a:gd name="T22" fmla="*/ 0 w 475"/>
                <a:gd name="T23" fmla="*/ 107 h 367"/>
                <a:gd name="T24" fmla="*/ 10 w 475"/>
                <a:gd name="T25" fmla="*/ 141 h 367"/>
                <a:gd name="T26" fmla="*/ 49 w 475"/>
                <a:gd name="T27" fmla="*/ 175 h 367"/>
                <a:gd name="T28" fmla="*/ 128 w 475"/>
                <a:gd name="T29" fmla="*/ 203 h 367"/>
                <a:gd name="T30" fmla="*/ 247 w 475"/>
                <a:gd name="T31" fmla="*/ 231 h 367"/>
                <a:gd name="T32" fmla="*/ 336 w 475"/>
                <a:gd name="T33" fmla="*/ 237 h 367"/>
                <a:gd name="T34" fmla="*/ 267 w 475"/>
                <a:gd name="T35" fmla="*/ 214 h 367"/>
                <a:gd name="T36" fmla="*/ 178 w 475"/>
                <a:gd name="T37" fmla="*/ 192 h 367"/>
                <a:gd name="T38" fmla="*/ 109 w 475"/>
                <a:gd name="T39" fmla="*/ 164 h 367"/>
                <a:gd name="T40" fmla="*/ 69 w 475"/>
                <a:gd name="T41" fmla="*/ 135 h 367"/>
                <a:gd name="T42" fmla="*/ 59 w 475"/>
                <a:gd name="T43" fmla="*/ 96 h 367"/>
                <a:gd name="T44" fmla="*/ 89 w 475"/>
                <a:gd name="T45" fmla="*/ 56 h 367"/>
                <a:gd name="T46" fmla="*/ 138 w 475"/>
                <a:gd name="T47" fmla="*/ 28 h 367"/>
                <a:gd name="T48" fmla="*/ 217 w 475"/>
                <a:gd name="T49" fmla="*/ 17 h 367"/>
                <a:gd name="T50" fmla="*/ 297 w 475"/>
                <a:gd name="T51" fmla="*/ 28 h 367"/>
                <a:gd name="T52" fmla="*/ 356 w 475"/>
                <a:gd name="T53" fmla="*/ 62 h 367"/>
                <a:gd name="T54" fmla="*/ 386 w 475"/>
                <a:gd name="T55" fmla="*/ 102 h 367"/>
                <a:gd name="T56" fmla="*/ 405 w 475"/>
                <a:gd name="T57" fmla="*/ 141 h 367"/>
                <a:gd name="T58" fmla="*/ 376 w 475"/>
                <a:gd name="T59" fmla="*/ 214 h 367"/>
                <a:gd name="T60" fmla="*/ 316 w 475"/>
                <a:gd name="T61" fmla="*/ 271 h 367"/>
                <a:gd name="T62" fmla="*/ 237 w 475"/>
                <a:gd name="T63" fmla="*/ 322 h 367"/>
                <a:gd name="T64" fmla="*/ 138 w 475"/>
                <a:gd name="T65" fmla="*/ 361 h 3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5"/>
                <a:gd name="T100" fmla="*/ 0 h 367"/>
                <a:gd name="T101" fmla="*/ 475 w 475"/>
                <a:gd name="T102" fmla="*/ 367 h 3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5" h="367">
                  <a:moveTo>
                    <a:pt x="158" y="367"/>
                  </a:moveTo>
                  <a:lnTo>
                    <a:pt x="217" y="355"/>
                  </a:lnTo>
                  <a:lnTo>
                    <a:pt x="277" y="333"/>
                  </a:lnTo>
                  <a:lnTo>
                    <a:pt x="326" y="310"/>
                  </a:lnTo>
                  <a:lnTo>
                    <a:pt x="366" y="276"/>
                  </a:lnTo>
                  <a:lnTo>
                    <a:pt x="405" y="243"/>
                  </a:lnTo>
                  <a:lnTo>
                    <a:pt x="435" y="209"/>
                  </a:lnTo>
                  <a:lnTo>
                    <a:pt x="465" y="169"/>
                  </a:lnTo>
                  <a:lnTo>
                    <a:pt x="475" y="130"/>
                  </a:lnTo>
                  <a:lnTo>
                    <a:pt x="465" y="96"/>
                  </a:lnTo>
                  <a:lnTo>
                    <a:pt x="445" y="68"/>
                  </a:lnTo>
                  <a:lnTo>
                    <a:pt x="415" y="45"/>
                  </a:lnTo>
                  <a:lnTo>
                    <a:pt x="386" y="28"/>
                  </a:lnTo>
                  <a:lnTo>
                    <a:pt x="346" y="11"/>
                  </a:lnTo>
                  <a:lnTo>
                    <a:pt x="316" y="6"/>
                  </a:lnTo>
                  <a:lnTo>
                    <a:pt x="277" y="0"/>
                  </a:lnTo>
                  <a:lnTo>
                    <a:pt x="237" y="0"/>
                  </a:lnTo>
                  <a:lnTo>
                    <a:pt x="178" y="6"/>
                  </a:lnTo>
                  <a:lnTo>
                    <a:pt x="128" y="17"/>
                  </a:lnTo>
                  <a:lnTo>
                    <a:pt x="89" y="28"/>
                  </a:lnTo>
                  <a:lnTo>
                    <a:pt x="49" y="51"/>
                  </a:lnTo>
                  <a:lnTo>
                    <a:pt x="29" y="68"/>
                  </a:lnTo>
                  <a:lnTo>
                    <a:pt x="10" y="90"/>
                  </a:lnTo>
                  <a:lnTo>
                    <a:pt x="0" y="107"/>
                  </a:lnTo>
                  <a:lnTo>
                    <a:pt x="0" y="124"/>
                  </a:lnTo>
                  <a:lnTo>
                    <a:pt x="10" y="141"/>
                  </a:lnTo>
                  <a:lnTo>
                    <a:pt x="19" y="158"/>
                  </a:lnTo>
                  <a:lnTo>
                    <a:pt x="49" y="175"/>
                  </a:lnTo>
                  <a:lnTo>
                    <a:pt x="79" y="186"/>
                  </a:lnTo>
                  <a:lnTo>
                    <a:pt x="128" y="203"/>
                  </a:lnTo>
                  <a:lnTo>
                    <a:pt x="178" y="220"/>
                  </a:lnTo>
                  <a:lnTo>
                    <a:pt x="247" y="231"/>
                  </a:lnTo>
                  <a:lnTo>
                    <a:pt x="326" y="254"/>
                  </a:lnTo>
                  <a:lnTo>
                    <a:pt x="336" y="237"/>
                  </a:lnTo>
                  <a:lnTo>
                    <a:pt x="307" y="226"/>
                  </a:lnTo>
                  <a:lnTo>
                    <a:pt x="267" y="214"/>
                  </a:lnTo>
                  <a:lnTo>
                    <a:pt x="217" y="203"/>
                  </a:lnTo>
                  <a:lnTo>
                    <a:pt x="178" y="192"/>
                  </a:lnTo>
                  <a:lnTo>
                    <a:pt x="148" y="175"/>
                  </a:lnTo>
                  <a:lnTo>
                    <a:pt x="109" y="164"/>
                  </a:lnTo>
                  <a:lnTo>
                    <a:pt x="89" y="147"/>
                  </a:lnTo>
                  <a:lnTo>
                    <a:pt x="69" y="135"/>
                  </a:lnTo>
                  <a:lnTo>
                    <a:pt x="59" y="113"/>
                  </a:lnTo>
                  <a:lnTo>
                    <a:pt x="59" y="96"/>
                  </a:lnTo>
                  <a:lnTo>
                    <a:pt x="69" y="73"/>
                  </a:lnTo>
                  <a:lnTo>
                    <a:pt x="89" y="56"/>
                  </a:lnTo>
                  <a:lnTo>
                    <a:pt x="109" y="40"/>
                  </a:lnTo>
                  <a:lnTo>
                    <a:pt x="138" y="28"/>
                  </a:lnTo>
                  <a:lnTo>
                    <a:pt x="178" y="23"/>
                  </a:lnTo>
                  <a:lnTo>
                    <a:pt x="217" y="17"/>
                  </a:lnTo>
                  <a:lnTo>
                    <a:pt x="257" y="23"/>
                  </a:lnTo>
                  <a:lnTo>
                    <a:pt x="297" y="28"/>
                  </a:lnTo>
                  <a:lnTo>
                    <a:pt x="326" y="45"/>
                  </a:lnTo>
                  <a:lnTo>
                    <a:pt x="356" y="62"/>
                  </a:lnTo>
                  <a:lnTo>
                    <a:pt x="376" y="79"/>
                  </a:lnTo>
                  <a:lnTo>
                    <a:pt x="386" y="102"/>
                  </a:lnTo>
                  <a:lnTo>
                    <a:pt x="396" y="124"/>
                  </a:lnTo>
                  <a:lnTo>
                    <a:pt x="405" y="141"/>
                  </a:lnTo>
                  <a:lnTo>
                    <a:pt x="386" y="181"/>
                  </a:lnTo>
                  <a:lnTo>
                    <a:pt x="376" y="214"/>
                  </a:lnTo>
                  <a:lnTo>
                    <a:pt x="346" y="243"/>
                  </a:lnTo>
                  <a:lnTo>
                    <a:pt x="316" y="271"/>
                  </a:lnTo>
                  <a:lnTo>
                    <a:pt x="287" y="299"/>
                  </a:lnTo>
                  <a:lnTo>
                    <a:pt x="237" y="322"/>
                  </a:lnTo>
                  <a:lnTo>
                    <a:pt x="188" y="344"/>
                  </a:lnTo>
                  <a:lnTo>
                    <a:pt x="138" y="361"/>
                  </a:lnTo>
                  <a:lnTo>
                    <a:pt x="158" y="367"/>
                  </a:lnTo>
                  <a:close/>
                </a:path>
              </a:pathLst>
            </a:custGeom>
            <a:solidFill>
              <a:schemeClr val="folHlink"/>
            </a:solidFill>
            <a:ln w="0">
              <a:solidFill>
                <a:srgbClr val="FFFF00"/>
              </a:solidFill>
              <a:round/>
              <a:headEnd/>
              <a:tailEnd/>
            </a:ln>
          </p:spPr>
          <p:txBody>
            <a:bodyPr/>
            <a:lstStyle/>
            <a:p>
              <a:endParaRPr lang="en-US"/>
            </a:p>
          </p:txBody>
        </p:sp>
        <p:sp>
          <p:nvSpPr>
            <p:cNvPr id="2158" name="Freeform 108"/>
            <p:cNvSpPr>
              <a:spLocks/>
            </p:cNvSpPr>
            <p:nvPr/>
          </p:nvSpPr>
          <p:spPr bwMode="auto">
            <a:xfrm>
              <a:off x="4939" y="3564"/>
              <a:ext cx="801" cy="660"/>
            </a:xfrm>
            <a:custGeom>
              <a:avLst/>
              <a:gdLst>
                <a:gd name="T0" fmla="*/ 583 w 801"/>
                <a:gd name="T1" fmla="*/ 519 h 660"/>
                <a:gd name="T2" fmla="*/ 593 w 801"/>
                <a:gd name="T3" fmla="*/ 513 h 660"/>
                <a:gd name="T4" fmla="*/ 702 w 801"/>
                <a:gd name="T5" fmla="*/ 542 h 660"/>
                <a:gd name="T6" fmla="*/ 791 w 801"/>
                <a:gd name="T7" fmla="*/ 587 h 660"/>
                <a:gd name="T8" fmla="*/ 722 w 801"/>
                <a:gd name="T9" fmla="*/ 643 h 660"/>
                <a:gd name="T10" fmla="*/ 554 w 801"/>
                <a:gd name="T11" fmla="*/ 660 h 660"/>
                <a:gd name="T12" fmla="*/ 237 w 801"/>
                <a:gd name="T13" fmla="*/ 621 h 660"/>
                <a:gd name="T14" fmla="*/ 19 w 801"/>
                <a:gd name="T15" fmla="*/ 446 h 660"/>
                <a:gd name="T16" fmla="*/ 69 w 801"/>
                <a:gd name="T17" fmla="*/ 265 h 660"/>
                <a:gd name="T18" fmla="*/ 316 w 801"/>
                <a:gd name="T19" fmla="*/ 169 h 660"/>
                <a:gd name="T20" fmla="*/ 504 w 801"/>
                <a:gd name="T21" fmla="*/ 175 h 660"/>
                <a:gd name="T22" fmla="*/ 613 w 801"/>
                <a:gd name="T23" fmla="*/ 192 h 660"/>
                <a:gd name="T24" fmla="*/ 663 w 801"/>
                <a:gd name="T25" fmla="*/ 203 h 660"/>
                <a:gd name="T26" fmla="*/ 673 w 801"/>
                <a:gd name="T27" fmla="*/ 192 h 660"/>
                <a:gd name="T28" fmla="*/ 613 w 801"/>
                <a:gd name="T29" fmla="*/ 158 h 660"/>
                <a:gd name="T30" fmla="*/ 564 w 801"/>
                <a:gd name="T31" fmla="*/ 113 h 660"/>
                <a:gd name="T32" fmla="*/ 564 w 801"/>
                <a:gd name="T33" fmla="*/ 79 h 660"/>
                <a:gd name="T34" fmla="*/ 593 w 801"/>
                <a:gd name="T35" fmla="*/ 62 h 660"/>
                <a:gd name="T36" fmla="*/ 633 w 801"/>
                <a:gd name="T37" fmla="*/ 62 h 660"/>
                <a:gd name="T38" fmla="*/ 663 w 801"/>
                <a:gd name="T39" fmla="*/ 68 h 660"/>
                <a:gd name="T40" fmla="*/ 682 w 801"/>
                <a:gd name="T41" fmla="*/ 68 h 660"/>
                <a:gd name="T42" fmla="*/ 682 w 801"/>
                <a:gd name="T43" fmla="*/ 62 h 660"/>
                <a:gd name="T44" fmla="*/ 682 w 801"/>
                <a:gd name="T45" fmla="*/ 34 h 660"/>
                <a:gd name="T46" fmla="*/ 682 w 801"/>
                <a:gd name="T47" fmla="*/ 6 h 660"/>
                <a:gd name="T48" fmla="*/ 702 w 801"/>
                <a:gd name="T49" fmla="*/ 0 h 660"/>
                <a:gd name="T50" fmla="*/ 722 w 801"/>
                <a:gd name="T51" fmla="*/ 0 h 660"/>
                <a:gd name="T52" fmla="*/ 722 w 801"/>
                <a:gd name="T53" fmla="*/ 28 h 660"/>
                <a:gd name="T54" fmla="*/ 722 w 801"/>
                <a:gd name="T55" fmla="*/ 62 h 660"/>
                <a:gd name="T56" fmla="*/ 712 w 801"/>
                <a:gd name="T57" fmla="*/ 85 h 660"/>
                <a:gd name="T58" fmla="*/ 702 w 801"/>
                <a:gd name="T59" fmla="*/ 91 h 660"/>
                <a:gd name="T60" fmla="*/ 673 w 801"/>
                <a:gd name="T61" fmla="*/ 85 h 660"/>
                <a:gd name="T62" fmla="*/ 653 w 801"/>
                <a:gd name="T63" fmla="*/ 79 h 660"/>
                <a:gd name="T64" fmla="*/ 613 w 801"/>
                <a:gd name="T65" fmla="*/ 79 h 660"/>
                <a:gd name="T66" fmla="*/ 613 w 801"/>
                <a:gd name="T67" fmla="*/ 96 h 660"/>
                <a:gd name="T68" fmla="*/ 673 w 801"/>
                <a:gd name="T69" fmla="*/ 136 h 660"/>
                <a:gd name="T70" fmla="*/ 732 w 801"/>
                <a:gd name="T71" fmla="*/ 181 h 660"/>
                <a:gd name="T72" fmla="*/ 712 w 801"/>
                <a:gd name="T73" fmla="*/ 215 h 660"/>
                <a:gd name="T74" fmla="*/ 663 w 801"/>
                <a:gd name="T75" fmla="*/ 220 h 660"/>
                <a:gd name="T76" fmla="*/ 534 w 801"/>
                <a:gd name="T77" fmla="*/ 192 h 660"/>
                <a:gd name="T78" fmla="*/ 386 w 801"/>
                <a:gd name="T79" fmla="*/ 186 h 660"/>
                <a:gd name="T80" fmla="*/ 197 w 801"/>
                <a:gd name="T81" fmla="*/ 237 h 660"/>
                <a:gd name="T82" fmla="*/ 99 w 801"/>
                <a:gd name="T83" fmla="*/ 350 h 660"/>
                <a:gd name="T84" fmla="*/ 148 w 801"/>
                <a:gd name="T85" fmla="*/ 519 h 660"/>
                <a:gd name="T86" fmla="*/ 415 w 801"/>
                <a:gd name="T87" fmla="*/ 638 h 660"/>
                <a:gd name="T88" fmla="*/ 633 w 801"/>
                <a:gd name="T89" fmla="*/ 632 h 660"/>
                <a:gd name="T90" fmla="*/ 702 w 801"/>
                <a:gd name="T91" fmla="*/ 598 h 660"/>
                <a:gd name="T92" fmla="*/ 682 w 801"/>
                <a:gd name="T93" fmla="*/ 564 h 660"/>
                <a:gd name="T94" fmla="*/ 603 w 801"/>
                <a:gd name="T95" fmla="*/ 536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1"/>
                <a:gd name="T145" fmla="*/ 0 h 660"/>
                <a:gd name="T146" fmla="*/ 801 w 801"/>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1" h="660">
                  <a:moveTo>
                    <a:pt x="574" y="525"/>
                  </a:moveTo>
                  <a:lnTo>
                    <a:pt x="583" y="525"/>
                  </a:lnTo>
                  <a:lnTo>
                    <a:pt x="583" y="519"/>
                  </a:lnTo>
                  <a:lnTo>
                    <a:pt x="593" y="513"/>
                  </a:lnTo>
                  <a:lnTo>
                    <a:pt x="633" y="519"/>
                  </a:lnTo>
                  <a:lnTo>
                    <a:pt x="663" y="530"/>
                  </a:lnTo>
                  <a:lnTo>
                    <a:pt x="702" y="542"/>
                  </a:lnTo>
                  <a:lnTo>
                    <a:pt x="732" y="547"/>
                  </a:lnTo>
                  <a:lnTo>
                    <a:pt x="762" y="559"/>
                  </a:lnTo>
                  <a:lnTo>
                    <a:pt x="781" y="570"/>
                  </a:lnTo>
                  <a:lnTo>
                    <a:pt x="791" y="587"/>
                  </a:lnTo>
                  <a:lnTo>
                    <a:pt x="801" y="598"/>
                  </a:lnTo>
                  <a:lnTo>
                    <a:pt x="781" y="615"/>
                  </a:lnTo>
                  <a:lnTo>
                    <a:pt x="762" y="632"/>
                  </a:lnTo>
                  <a:lnTo>
                    <a:pt x="722" y="643"/>
                  </a:lnTo>
                  <a:lnTo>
                    <a:pt x="682" y="654"/>
                  </a:lnTo>
                  <a:lnTo>
                    <a:pt x="643" y="660"/>
                  </a:lnTo>
                  <a:lnTo>
                    <a:pt x="603" y="660"/>
                  </a:lnTo>
                  <a:lnTo>
                    <a:pt x="554" y="660"/>
                  </a:lnTo>
                  <a:lnTo>
                    <a:pt x="514" y="660"/>
                  </a:lnTo>
                  <a:lnTo>
                    <a:pt x="425" y="654"/>
                  </a:lnTo>
                  <a:lnTo>
                    <a:pt x="326" y="643"/>
                  </a:lnTo>
                  <a:lnTo>
                    <a:pt x="237" y="621"/>
                  </a:lnTo>
                  <a:lnTo>
                    <a:pt x="168" y="587"/>
                  </a:lnTo>
                  <a:lnTo>
                    <a:pt x="99" y="547"/>
                  </a:lnTo>
                  <a:lnTo>
                    <a:pt x="49" y="502"/>
                  </a:lnTo>
                  <a:lnTo>
                    <a:pt x="19" y="446"/>
                  </a:lnTo>
                  <a:lnTo>
                    <a:pt x="0" y="384"/>
                  </a:lnTo>
                  <a:lnTo>
                    <a:pt x="9" y="344"/>
                  </a:lnTo>
                  <a:lnTo>
                    <a:pt x="29" y="305"/>
                  </a:lnTo>
                  <a:lnTo>
                    <a:pt x="69" y="265"/>
                  </a:lnTo>
                  <a:lnTo>
                    <a:pt x="118" y="232"/>
                  </a:lnTo>
                  <a:lnTo>
                    <a:pt x="178" y="209"/>
                  </a:lnTo>
                  <a:lnTo>
                    <a:pt x="237" y="186"/>
                  </a:lnTo>
                  <a:lnTo>
                    <a:pt x="316" y="169"/>
                  </a:lnTo>
                  <a:lnTo>
                    <a:pt x="395" y="169"/>
                  </a:lnTo>
                  <a:lnTo>
                    <a:pt x="435" y="169"/>
                  </a:lnTo>
                  <a:lnTo>
                    <a:pt x="475" y="169"/>
                  </a:lnTo>
                  <a:lnTo>
                    <a:pt x="504" y="175"/>
                  </a:lnTo>
                  <a:lnTo>
                    <a:pt x="534" y="181"/>
                  </a:lnTo>
                  <a:lnTo>
                    <a:pt x="554" y="181"/>
                  </a:lnTo>
                  <a:lnTo>
                    <a:pt x="583" y="186"/>
                  </a:lnTo>
                  <a:lnTo>
                    <a:pt x="613" y="192"/>
                  </a:lnTo>
                  <a:lnTo>
                    <a:pt x="653" y="203"/>
                  </a:lnTo>
                  <a:lnTo>
                    <a:pt x="663" y="203"/>
                  </a:lnTo>
                  <a:lnTo>
                    <a:pt x="673" y="198"/>
                  </a:lnTo>
                  <a:lnTo>
                    <a:pt x="673" y="192"/>
                  </a:lnTo>
                  <a:lnTo>
                    <a:pt x="673" y="186"/>
                  </a:lnTo>
                  <a:lnTo>
                    <a:pt x="653" y="181"/>
                  </a:lnTo>
                  <a:lnTo>
                    <a:pt x="633" y="169"/>
                  </a:lnTo>
                  <a:lnTo>
                    <a:pt x="613" y="158"/>
                  </a:lnTo>
                  <a:lnTo>
                    <a:pt x="603" y="147"/>
                  </a:lnTo>
                  <a:lnTo>
                    <a:pt x="583" y="136"/>
                  </a:lnTo>
                  <a:lnTo>
                    <a:pt x="574" y="124"/>
                  </a:lnTo>
                  <a:lnTo>
                    <a:pt x="564" y="113"/>
                  </a:lnTo>
                  <a:lnTo>
                    <a:pt x="554" y="102"/>
                  </a:lnTo>
                  <a:lnTo>
                    <a:pt x="554" y="96"/>
                  </a:lnTo>
                  <a:lnTo>
                    <a:pt x="554" y="85"/>
                  </a:lnTo>
                  <a:lnTo>
                    <a:pt x="564" y="79"/>
                  </a:lnTo>
                  <a:lnTo>
                    <a:pt x="564" y="74"/>
                  </a:lnTo>
                  <a:lnTo>
                    <a:pt x="574" y="68"/>
                  </a:lnTo>
                  <a:lnTo>
                    <a:pt x="583" y="68"/>
                  </a:lnTo>
                  <a:lnTo>
                    <a:pt x="593" y="62"/>
                  </a:lnTo>
                  <a:lnTo>
                    <a:pt x="613" y="62"/>
                  </a:lnTo>
                  <a:lnTo>
                    <a:pt x="623" y="62"/>
                  </a:lnTo>
                  <a:lnTo>
                    <a:pt x="633" y="62"/>
                  </a:lnTo>
                  <a:lnTo>
                    <a:pt x="643" y="62"/>
                  </a:lnTo>
                  <a:lnTo>
                    <a:pt x="653" y="68"/>
                  </a:lnTo>
                  <a:lnTo>
                    <a:pt x="663" y="68"/>
                  </a:lnTo>
                  <a:lnTo>
                    <a:pt x="673" y="68"/>
                  </a:lnTo>
                  <a:lnTo>
                    <a:pt x="673" y="74"/>
                  </a:lnTo>
                  <a:lnTo>
                    <a:pt x="682" y="74"/>
                  </a:lnTo>
                  <a:lnTo>
                    <a:pt x="682" y="68"/>
                  </a:lnTo>
                  <a:lnTo>
                    <a:pt x="682" y="62"/>
                  </a:lnTo>
                  <a:lnTo>
                    <a:pt x="682" y="51"/>
                  </a:lnTo>
                  <a:lnTo>
                    <a:pt x="682" y="45"/>
                  </a:lnTo>
                  <a:lnTo>
                    <a:pt x="682" y="34"/>
                  </a:lnTo>
                  <a:lnTo>
                    <a:pt x="682" y="28"/>
                  </a:lnTo>
                  <a:lnTo>
                    <a:pt x="682" y="23"/>
                  </a:lnTo>
                  <a:lnTo>
                    <a:pt x="682" y="12"/>
                  </a:lnTo>
                  <a:lnTo>
                    <a:pt x="682" y="6"/>
                  </a:lnTo>
                  <a:lnTo>
                    <a:pt x="682" y="0"/>
                  </a:lnTo>
                  <a:lnTo>
                    <a:pt x="692" y="0"/>
                  </a:lnTo>
                  <a:lnTo>
                    <a:pt x="702" y="0"/>
                  </a:lnTo>
                  <a:lnTo>
                    <a:pt x="712" y="0"/>
                  </a:lnTo>
                  <a:lnTo>
                    <a:pt x="722" y="0"/>
                  </a:lnTo>
                  <a:lnTo>
                    <a:pt x="722" y="6"/>
                  </a:lnTo>
                  <a:lnTo>
                    <a:pt x="722" y="17"/>
                  </a:lnTo>
                  <a:lnTo>
                    <a:pt x="722" y="28"/>
                  </a:lnTo>
                  <a:lnTo>
                    <a:pt x="722" y="34"/>
                  </a:lnTo>
                  <a:lnTo>
                    <a:pt x="722" y="45"/>
                  </a:lnTo>
                  <a:lnTo>
                    <a:pt x="722" y="57"/>
                  </a:lnTo>
                  <a:lnTo>
                    <a:pt x="722" y="62"/>
                  </a:lnTo>
                  <a:lnTo>
                    <a:pt x="722" y="74"/>
                  </a:lnTo>
                  <a:lnTo>
                    <a:pt x="722" y="79"/>
                  </a:lnTo>
                  <a:lnTo>
                    <a:pt x="722" y="85"/>
                  </a:lnTo>
                  <a:lnTo>
                    <a:pt x="712" y="85"/>
                  </a:lnTo>
                  <a:lnTo>
                    <a:pt x="712" y="91"/>
                  </a:lnTo>
                  <a:lnTo>
                    <a:pt x="702" y="91"/>
                  </a:lnTo>
                  <a:lnTo>
                    <a:pt x="692" y="91"/>
                  </a:lnTo>
                  <a:lnTo>
                    <a:pt x="692" y="85"/>
                  </a:lnTo>
                  <a:lnTo>
                    <a:pt x="682" y="85"/>
                  </a:lnTo>
                  <a:lnTo>
                    <a:pt x="673" y="85"/>
                  </a:lnTo>
                  <a:lnTo>
                    <a:pt x="663" y="85"/>
                  </a:lnTo>
                  <a:lnTo>
                    <a:pt x="653" y="79"/>
                  </a:lnTo>
                  <a:lnTo>
                    <a:pt x="643" y="79"/>
                  </a:lnTo>
                  <a:lnTo>
                    <a:pt x="623" y="79"/>
                  </a:lnTo>
                  <a:lnTo>
                    <a:pt x="613" y="79"/>
                  </a:lnTo>
                  <a:lnTo>
                    <a:pt x="613" y="85"/>
                  </a:lnTo>
                  <a:lnTo>
                    <a:pt x="613" y="91"/>
                  </a:lnTo>
                  <a:lnTo>
                    <a:pt x="613" y="96"/>
                  </a:lnTo>
                  <a:lnTo>
                    <a:pt x="613" y="102"/>
                  </a:lnTo>
                  <a:lnTo>
                    <a:pt x="633" y="113"/>
                  </a:lnTo>
                  <a:lnTo>
                    <a:pt x="653" y="124"/>
                  </a:lnTo>
                  <a:lnTo>
                    <a:pt x="673" y="136"/>
                  </a:lnTo>
                  <a:lnTo>
                    <a:pt x="692" y="147"/>
                  </a:lnTo>
                  <a:lnTo>
                    <a:pt x="712" y="158"/>
                  </a:lnTo>
                  <a:lnTo>
                    <a:pt x="732" y="169"/>
                  </a:lnTo>
                  <a:lnTo>
                    <a:pt x="732" y="181"/>
                  </a:lnTo>
                  <a:lnTo>
                    <a:pt x="742" y="198"/>
                  </a:lnTo>
                  <a:lnTo>
                    <a:pt x="732" y="203"/>
                  </a:lnTo>
                  <a:lnTo>
                    <a:pt x="722" y="215"/>
                  </a:lnTo>
                  <a:lnTo>
                    <a:pt x="712" y="215"/>
                  </a:lnTo>
                  <a:lnTo>
                    <a:pt x="702" y="220"/>
                  </a:lnTo>
                  <a:lnTo>
                    <a:pt x="692" y="220"/>
                  </a:lnTo>
                  <a:lnTo>
                    <a:pt x="673" y="220"/>
                  </a:lnTo>
                  <a:lnTo>
                    <a:pt x="663" y="220"/>
                  </a:lnTo>
                  <a:lnTo>
                    <a:pt x="653" y="220"/>
                  </a:lnTo>
                  <a:lnTo>
                    <a:pt x="613" y="209"/>
                  </a:lnTo>
                  <a:lnTo>
                    <a:pt x="574" y="203"/>
                  </a:lnTo>
                  <a:lnTo>
                    <a:pt x="534" y="192"/>
                  </a:lnTo>
                  <a:lnTo>
                    <a:pt x="494" y="192"/>
                  </a:lnTo>
                  <a:lnTo>
                    <a:pt x="465" y="186"/>
                  </a:lnTo>
                  <a:lnTo>
                    <a:pt x="425" y="186"/>
                  </a:lnTo>
                  <a:lnTo>
                    <a:pt x="386" y="186"/>
                  </a:lnTo>
                  <a:lnTo>
                    <a:pt x="346" y="192"/>
                  </a:lnTo>
                  <a:lnTo>
                    <a:pt x="287" y="203"/>
                  </a:lnTo>
                  <a:lnTo>
                    <a:pt x="237" y="220"/>
                  </a:lnTo>
                  <a:lnTo>
                    <a:pt x="197" y="237"/>
                  </a:lnTo>
                  <a:lnTo>
                    <a:pt x="158" y="265"/>
                  </a:lnTo>
                  <a:lnTo>
                    <a:pt x="128" y="294"/>
                  </a:lnTo>
                  <a:lnTo>
                    <a:pt x="108" y="322"/>
                  </a:lnTo>
                  <a:lnTo>
                    <a:pt x="99" y="350"/>
                  </a:lnTo>
                  <a:lnTo>
                    <a:pt x="89" y="384"/>
                  </a:lnTo>
                  <a:lnTo>
                    <a:pt x="89" y="429"/>
                  </a:lnTo>
                  <a:lnTo>
                    <a:pt x="108" y="474"/>
                  </a:lnTo>
                  <a:lnTo>
                    <a:pt x="148" y="519"/>
                  </a:lnTo>
                  <a:lnTo>
                    <a:pt x="188" y="559"/>
                  </a:lnTo>
                  <a:lnTo>
                    <a:pt x="247" y="592"/>
                  </a:lnTo>
                  <a:lnTo>
                    <a:pt x="326" y="621"/>
                  </a:lnTo>
                  <a:lnTo>
                    <a:pt x="415" y="638"/>
                  </a:lnTo>
                  <a:lnTo>
                    <a:pt x="524" y="649"/>
                  </a:lnTo>
                  <a:lnTo>
                    <a:pt x="564" y="643"/>
                  </a:lnTo>
                  <a:lnTo>
                    <a:pt x="603" y="638"/>
                  </a:lnTo>
                  <a:lnTo>
                    <a:pt x="633" y="632"/>
                  </a:lnTo>
                  <a:lnTo>
                    <a:pt x="663" y="626"/>
                  </a:lnTo>
                  <a:lnTo>
                    <a:pt x="673" y="621"/>
                  </a:lnTo>
                  <a:lnTo>
                    <a:pt x="692" y="609"/>
                  </a:lnTo>
                  <a:lnTo>
                    <a:pt x="702" y="598"/>
                  </a:lnTo>
                  <a:lnTo>
                    <a:pt x="702" y="592"/>
                  </a:lnTo>
                  <a:lnTo>
                    <a:pt x="702" y="581"/>
                  </a:lnTo>
                  <a:lnTo>
                    <a:pt x="692" y="570"/>
                  </a:lnTo>
                  <a:lnTo>
                    <a:pt x="682" y="564"/>
                  </a:lnTo>
                  <a:lnTo>
                    <a:pt x="663" y="553"/>
                  </a:lnTo>
                  <a:lnTo>
                    <a:pt x="643" y="547"/>
                  </a:lnTo>
                  <a:lnTo>
                    <a:pt x="623" y="542"/>
                  </a:lnTo>
                  <a:lnTo>
                    <a:pt x="603" y="536"/>
                  </a:lnTo>
                  <a:lnTo>
                    <a:pt x="574" y="525"/>
                  </a:lnTo>
                  <a:close/>
                </a:path>
              </a:pathLst>
            </a:custGeom>
            <a:solidFill>
              <a:schemeClr val="folHlink"/>
            </a:solidFill>
            <a:ln w="0">
              <a:solidFill>
                <a:srgbClr val="FFFF00"/>
              </a:solidFill>
              <a:round/>
              <a:headEnd/>
              <a:tailEnd/>
            </a:ln>
          </p:spPr>
          <p:txBody>
            <a:bodyPr/>
            <a:lstStyle/>
            <a:p>
              <a:endParaRPr lang="en-US"/>
            </a:p>
          </p:txBody>
        </p:sp>
        <p:sp>
          <p:nvSpPr>
            <p:cNvPr id="2159" name="Freeform 109"/>
            <p:cNvSpPr>
              <a:spLocks/>
            </p:cNvSpPr>
            <p:nvPr/>
          </p:nvSpPr>
          <p:spPr bwMode="auto">
            <a:xfrm>
              <a:off x="4810" y="73"/>
              <a:ext cx="425" cy="40"/>
            </a:xfrm>
            <a:custGeom>
              <a:avLst/>
              <a:gdLst>
                <a:gd name="T0" fmla="*/ 0 w 425"/>
                <a:gd name="T1" fmla="*/ 0 h 40"/>
                <a:gd name="T2" fmla="*/ 59 w 425"/>
                <a:gd name="T3" fmla="*/ 0 h 40"/>
                <a:gd name="T4" fmla="*/ 119 w 425"/>
                <a:gd name="T5" fmla="*/ 0 h 40"/>
                <a:gd name="T6" fmla="*/ 178 w 425"/>
                <a:gd name="T7" fmla="*/ 0 h 40"/>
                <a:gd name="T8" fmla="*/ 237 w 425"/>
                <a:gd name="T9" fmla="*/ 6 h 40"/>
                <a:gd name="T10" fmla="*/ 287 w 425"/>
                <a:gd name="T11" fmla="*/ 6 h 40"/>
                <a:gd name="T12" fmla="*/ 336 w 425"/>
                <a:gd name="T13" fmla="*/ 12 h 40"/>
                <a:gd name="T14" fmla="*/ 376 w 425"/>
                <a:gd name="T15" fmla="*/ 17 h 40"/>
                <a:gd name="T16" fmla="*/ 425 w 425"/>
                <a:gd name="T17" fmla="*/ 29 h 40"/>
                <a:gd name="T18" fmla="*/ 396 w 425"/>
                <a:gd name="T19" fmla="*/ 40 h 40"/>
                <a:gd name="T20" fmla="*/ 346 w 425"/>
                <a:gd name="T21" fmla="*/ 34 h 40"/>
                <a:gd name="T22" fmla="*/ 287 w 425"/>
                <a:gd name="T23" fmla="*/ 34 h 40"/>
                <a:gd name="T24" fmla="*/ 237 w 425"/>
                <a:gd name="T25" fmla="*/ 29 h 40"/>
                <a:gd name="T26" fmla="*/ 188 w 425"/>
                <a:gd name="T27" fmla="*/ 29 h 40"/>
                <a:gd name="T28" fmla="*/ 138 w 425"/>
                <a:gd name="T29" fmla="*/ 29 h 40"/>
                <a:gd name="T30" fmla="*/ 89 w 425"/>
                <a:gd name="T31" fmla="*/ 29 h 40"/>
                <a:gd name="T32" fmla="*/ 39 w 425"/>
                <a:gd name="T33" fmla="*/ 29 h 40"/>
                <a:gd name="T34" fmla="*/ 0 w 425"/>
                <a:gd name="T35" fmla="*/ 29 h 40"/>
                <a:gd name="T36" fmla="*/ 0 w 425"/>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5"/>
                <a:gd name="T58" fmla="*/ 0 h 40"/>
                <a:gd name="T59" fmla="*/ 425 w 425"/>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5" h="40">
                  <a:moveTo>
                    <a:pt x="0" y="0"/>
                  </a:moveTo>
                  <a:lnTo>
                    <a:pt x="59" y="0"/>
                  </a:lnTo>
                  <a:lnTo>
                    <a:pt x="119" y="0"/>
                  </a:lnTo>
                  <a:lnTo>
                    <a:pt x="178" y="0"/>
                  </a:lnTo>
                  <a:lnTo>
                    <a:pt x="237" y="6"/>
                  </a:lnTo>
                  <a:lnTo>
                    <a:pt x="287" y="6"/>
                  </a:lnTo>
                  <a:lnTo>
                    <a:pt x="336" y="12"/>
                  </a:lnTo>
                  <a:lnTo>
                    <a:pt x="376" y="17"/>
                  </a:lnTo>
                  <a:lnTo>
                    <a:pt x="425" y="29"/>
                  </a:lnTo>
                  <a:lnTo>
                    <a:pt x="396" y="40"/>
                  </a:lnTo>
                  <a:lnTo>
                    <a:pt x="346" y="34"/>
                  </a:lnTo>
                  <a:lnTo>
                    <a:pt x="287" y="34"/>
                  </a:lnTo>
                  <a:lnTo>
                    <a:pt x="237" y="29"/>
                  </a:lnTo>
                  <a:lnTo>
                    <a:pt x="188" y="29"/>
                  </a:lnTo>
                  <a:lnTo>
                    <a:pt x="138" y="29"/>
                  </a:lnTo>
                  <a:lnTo>
                    <a:pt x="89" y="29"/>
                  </a:lnTo>
                  <a:lnTo>
                    <a:pt x="39" y="29"/>
                  </a:lnTo>
                  <a:lnTo>
                    <a:pt x="0" y="29"/>
                  </a:lnTo>
                  <a:lnTo>
                    <a:pt x="0" y="0"/>
                  </a:lnTo>
                  <a:close/>
                </a:path>
              </a:pathLst>
            </a:custGeom>
            <a:solidFill>
              <a:schemeClr val="folHlink"/>
            </a:solidFill>
            <a:ln w="0">
              <a:solidFill>
                <a:srgbClr val="FFFF00"/>
              </a:solidFill>
              <a:round/>
              <a:headEnd/>
              <a:tailEnd/>
            </a:ln>
          </p:spPr>
          <p:txBody>
            <a:bodyPr/>
            <a:lstStyle/>
            <a:p>
              <a:endParaRPr lang="en-US"/>
            </a:p>
          </p:txBody>
        </p:sp>
        <p:sp>
          <p:nvSpPr>
            <p:cNvPr id="2160" name="Freeform 110"/>
            <p:cNvSpPr>
              <a:spLocks/>
            </p:cNvSpPr>
            <p:nvPr/>
          </p:nvSpPr>
          <p:spPr bwMode="auto">
            <a:xfrm>
              <a:off x="5117" y="118"/>
              <a:ext cx="475" cy="373"/>
            </a:xfrm>
            <a:custGeom>
              <a:avLst/>
              <a:gdLst>
                <a:gd name="T0" fmla="*/ 217 w 475"/>
                <a:gd name="T1" fmla="*/ 17 h 373"/>
                <a:gd name="T2" fmla="*/ 326 w 475"/>
                <a:gd name="T3" fmla="*/ 62 h 373"/>
                <a:gd name="T4" fmla="*/ 405 w 475"/>
                <a:gd name="T5" fmla="*/ 125 h 373"/>
                <a:gd name="T6" fmla="*/ 465 w 475"/>
                <a:gd name="T7" fmla="*/ 203 h 373"/>
                <a:gd name="T8" fmla="*/ 465 w 475"/>
                <a:gd name="T9" fmla="*/ 277 h 373"/>
                <a:gd name="T10" fmla="*/ 425 w 475"/>
                <a:gd name="T11" fmla="*/ 328 h 373"/>
                <a:gd name="T12" fmla="*/ 356 w 475"/>
                <a:gd name="T13" fmla="*/ 356 h 373"/>
                <a:gd name="T14" fmla="*/ 277 w 475"/>
                <a:gd name="T15" fmla="*/ 373 h 373"/>
                <a:gd name="T16" fmla="*/ 178 w 475"/>
                <a:gd name="T17" fmla="*/ 367 h 373"/>
                <a:gd name="T18" fmla="*/ 89 w 475"/>
                <a:gd name="T19" fmla="*/ 339 h 373"/>
                <a:gd name="T20" fmla="*/ 29 w 475"/>
                <a:gd name="T21" fmla="*/ 299 h 373"/>
                <a:gd name="T22" fmla="*/ 10 w 475"/>
                <a:gd name="T23" fmla="*/ 265 h 373"/>
                <a:gd name="T24" fmla="*/ 10 w 475"/>
                <a:gd name="T25" fmla="*/ 232 h 373"/>
                <a:gd name="T26" fmla="*/ 49 w 475"/>
                <a:gd name="T27" fmla="*/ 198 h 373"/>
                <a:gd name="T28" fmla="*/ 128 w 475"/>
                <a:gd name="T29" fmla="*/ 170 h 373"/>
                <a:gd name="T30" fmla="*/ 247 w 475"/>
                <a:gd name="T31" fmla="*/ 136 h 373"/>
                <a:gd name="T32" fmla="*/ 336 w 475"/>
                <a:gd name="T33" fmla="*/ 136 h 373"/>
                <a:gd name="T34" fmla="*/ 267 w 475"/>
                <a:gd name="T35" fmla="*/ 158 h 373"/>
                <a:gd name="T36" fmla="*/ 178 w 475"/>
                <a:gd name="T37" fmla="*/ 181 h 373"/>
                <a:gd name="T38" fmla="*/ 109 w 475"/>
                <a:gd name="T39" fmla="*/ 209 h 373"/>
                <a:gd name="T40" fmla="*/ 69 w 475"/>
                <a:gd name="T41" fmla="*/ 237 h 373"/>
                <a:gd name="T42" fmla="*/ 59 w 475"/>
                <a:gd name="T43" fmla="*/ 277 h 373"/>
                <a:gd name="T44" fmla="*/ 89 w 475"/>
                <a:gd name="T45" fmla="*/ 311 h 373"/>
                <a:gd name="T46" fmla="*/ 138 w 475"/>
                <a:gd name="T47" fmla="*/ 339 h 373"/>
                <a:gd name="T48" fmla="*/ 217 w 475"/>
                <a:gd name="T49" fmla="*/ 350 h 373"/>
                <a:gd name="T50" fmla="*/ 297 w 475"/>
                <a:gd name="T51" fmla="*/ 339 h 373"/>
                <a:gd name="T52" fmla="*/ 356 w 475"/>
                <a:gd name="T53" fmla="*/ 311 h 373"/>
                <a:gd name="T54" fmla="*/ 396 w 475"/>
                <a:gd name="T55" fmla="*/ 271 h 373"/>
                <a:gd name="T56" fmla="*/ 405 w 475"/>
                <a:gd name="T57" fmla="*/ 226 h 373"/>
                <a:gd name="T58" fmla="*/ 376 w 475"/>
                <a:gd name="T59" fmla="*/ 158 h 373"/>
                <a:gd name="T60" fmla="*/ 316 w 475"/>
                <a:gd name="T61" fmla="*/ 96 h 373"/>
                <a:gd name="T62" fmla="*/ 237 w 475"/>
                <a:gd name="T63" fmla="*/ 51 h 373"/>
                <a:gd name="T64" fmla="*/ 138 w 475"/>
                <a:gd name="T65" fmla="*/ 12 h 3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5"/>
                <a:gd name="T100" fmla="*/ 0 h 373"/>
                <a:gd name="T101" fmla="*/ 475 w 475"/>
                <a:gd name="T102" fmla="*/ 373 h 3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5" h="373">
                  <a:moveTo>
                    <a:pt x="158" y="0"/>
                  </a:moveTo>
                  <a:lnTo>
                    <a:pt x="217" y="17"/>
                  </a:lnTo>
                  <a:lnTo>
                    <a:pt x="277" y="34"/>
                  </a:lnTo>
                  <a:lnTo>
                    <a:pt x="326" y="62"/>
                  </a:lnTo>
                  <a:lnTo>
                    <a:pt x="366" y="91"/>
                  </a:lnTo>
                  <a:lnTo>
                    <a:pt x="405" y="125"/>
                  </a:lnTo>
                  <a:lnTo>
                    <a:pt x="435" y="164"/>
                  </a:lnTo>
                  <a:lnTo>
                    <a:pt x="465" y="203"/>
                  </a:lnTo>
                  <a:lnTo>
                    <a:pt x="475" y="243"/>
                  </a:lnTo>
                  <a:lnTo>
                    <a:pt x="465" y="277"/>
                  </a:lnTo>
                  <a:lnTo>
                    <a:pt x="445" y="305"/>
                  </a:lnTo>
                  <a:lnTo>
                    <a:pt x="425" y="328"/>
                  </a:lnTo>
                  <a:lnTo>
                    <a:pt x="386" y="344"/>
                  </a:lnTo>
                  <a:lnTo>
                    <a:pt x="356" y="356"/>
                  </a:lnTo>
                  <a:lnTo>
                    <a:pt x="316" y="367"/>
                  </a:lnTo>
                  <a:lnTo>
                    <a:pt x="277" y="373"/>
                  </a:lnTo>
                  <a:lnTo>
                    <a:pt x="237" y="373"/>
                  </a:lnTo>
                  <a:lnTo>
                    <a:pt x="178" y="367"/>
                  </a:lnTo>
                  <a:lnTo>
                    <a:pt x="128" y="356"/>
                  </a:lnTo>
                  <a:lnTo>
                    <a:pt x="89" y="339"/>
                  </a:lnTo>
                  <a:lnTo>
                    <a:pt x="49" y="322"/>
                  </a:lnTo>
                  <a:lnTo>
                    <a:pt x="29" y="299"/>
                  </a:lnTo>
                  <a:lnTo>
                    <a:pt x="10" y="282"/>
                  </a:lnTo>
                  <a:lnTo>
                    <a:pt x="10" y="265"/>
                  </a:lnTo>
                  <a:lnTo>
                    <a:pt x="0" y="249"/>
                  </a:lnTo>
                  <a:lnTo>
                    <a:pt x="10" y="232"/>
                  </a:lnTo>
                  <a:lnTo>
                    <a:pt x="19" y="215"/>
                  </a:lnTo>
                  <a:lnTo>
                    <a:pt x="49" y="198"/>
                  </a:lnTo>
                  <a:lnTo>
                    <a:pt x="79" y="181"/>
                  </a:lnTo>
                  <a:lnTo>
                    <a:pt x="128" y="170"/>
                  </a:lnTo>
                  <a:lnTo>
                    <a:pt x="178" y="153"/>
                  </a:lnTo>
                  <a:lnTo>
                    <a:pt x="247" y="136"/>
                  </a:lnTo>
                  <a:lnTo>
                    <a:pt x="326" y="119"/>
                  </a:lnTo>
                  <a:lnTo>
                    <a:pt x="336" y="136"/>
                  </a:lnTo>
                  <a:lnTo>
                    <a:pt x="307" y="147"/>
                  </a:lnTo>
                  <a:lnTo>
                    <a:pt x="267" y="158"/>
                  </a:lnTo>
                  <a:lnTo>
                    <a:pt x="217" y="170"/>
                  </a:lnTo>
                  <a:lnTo>
                    <a:pt x="178" y="181"/>
                  </a:lnTo>
                  <a:lnTo>
                    <a:pt x="148" y="192"/>
                  </a:lnTo>
                  <a:lnTo>
                    <a:pt x="109" y="209"/>
                  </a:lnTo>
                  <a:lnTo>
                    <a:pt x="89" y="220"/>
                  </a:lnTo>
                  <a:lnTo>
                    <a:pt x="69" y="237"/>
                  </a:lnTo>
                  <a:lnTo>
                    <a:pt x="59" y="254"/>
                  </a:lnTo>
                  <a:lnTo>
                    <a:pt x="59" y="277"/>
                  </a:lnTo>
                  <a:lnTo>
                    <a:pt x="69" y="294"/>
                  </a:lnTo>
                  <a:lnTo>
                    <a:pt x="89" y="311"/>
                  </a:lnTo>
                  <a:lnTo>
                    <a:pt x="109" y="328"/>
                  </a:lnTo>
                  <a:lnTo>
                    <a:pt x="138" y="339"/>
                  </a:lnTo>
                  <a:lnTo>
                    <a:pt x="178" y="350"/>
                  </a:lnTo>
                  <a:lnTo>
                    <a:pt x="217" y="350"/>
                  </a:lnTo>
                  <a:lnTo>
                    <a:pt x="257" y="350"/>
                  </a:lnTo>
                  <a:lnTo>
                    <a:pt x="297" y="339"/>
                  </a:lnTo>
                  <a:lnTo>
                    <a:pt x="336" y="328"/>
                  </a:lnTo>
                  <a:lnTo>
                    <a:pt x="356" y="311"/>
                  </a:lnTo>
                  <a:lnTo>
                    <a:pt x="376" y="288"/>
                  </a:lnTo>
                  <a:lnTo>
                    <a:pt x="396" y="271"/>
                  </a:lnTo>
                  <a:lnTo>
                    <a:pt x="396" y="249"/>
                  </a:lnTo>
                  <a:lnTo>
                    <a:pt x="405" y="226"/>
                  </a:lnTo>
                  <a:lnTo>
                    <a:pt x="396" y="192"/>
                  </a:lnTo>
                  <a:lnTo>
                    <a:pt x="376" y="158"/>
                  </a:lnTo>
                  <a:lnTo>
                    <a:pt x="346" y="125"/>
                  </a:lnTo>
                  <a:lnTo>
                    <a:pt x="316" y="96"/>
                  </a:lnTo>
                  <a:lnTo>
                    <a:pt x="287" y="74"/>
                  </a:lnTo>
                  <a:lnTo>
                    <a:pt x="237" y="51"/>
                  </a:lnTo>
                  <a:lnTo>
                    <a:pt x="198" y="29"/>
                  </a:lnTo>
                  <a:lnTo>
                    <a:pt x="138" y="12"/>
                  </a:lnTo>
                  <a:lnTo>
                    <a:pt x="158" y="0"/>
                  </a:lnTo>
                  <a:close/>
                </a:path>
              </a:pathLst>
            </a:custGeom>
            <a:solidFill>
              <a:schemeClr val="folHlink"/>
            </a:solidFill>
            <a:ln w="0">
              <a:solidFill>
                <a:srgbClr val="FFFF00"/>
              </a:solidFill>
              <a:round/>
              <a:headEnd/>
              <a:tailEnd/>
            </a:ln>
          </p:spPr>
          <p:txBody>
            <a:bodyPr/>
            <a:lstStyle/>
            <a:p>
              <a:endParaRPr lang="en-US"/>
            </a:p>
          </p:txBody>
        </p:sp>
        <p:sp>
          <p:nvSpPr>
            <p:cNvPr id="2161" name="Freeform 111"/>
            <p:cNvSpPr>
              <a:spLocks/>
            </p:cNvSpPr>
            <p:nvPr/>
          </p:nvSpPr>
          <p:spPr bwMode="auto">
            <a:xfrm>
              <a:off x="4939" y="79"/>
              <a:ext cx="801" cy="665"/>
            </a:xfrm>
            <a:custGeom>
              <a:avLst/>
              <a:gdLst>
                <a:gd name="T0" fmla="*/ 583 w 801"/>
                <a:gd name="T1" fmla="*/ 141 h 665"/>
                <a:gd name="T2" fmla="*/ 593 w 801"/>
                <a:gd name="T3" fmla="*/ 152 h 665"/>
                <a:gd name="T4" fmla="*/ 702 w 801"/>
                <a:gd name="T5" fmla="*/ 124 h 665"/>
                <a:gd name="T6" fmla="*/ 791 w 801"/>
                <a:gd name="T7" fmla="*/ 79 h 665"/>
                <a:gd name="T8" fmla="*/ 722 w 801"/>
                <a:gd name="T9" fmla="*/ 17 h 665"/>
                <a:gd name="T10" fmla="*/ 554 w 801"/>
                <a:gd name="T11" fmla="*/ 0 h 665"/>
                <a:gd name="T12" fmla="*/ 237 w 801"/>
                <a:gd name="T13" fmla="*/ 45 h 665"/>
                <a:gd name="T14" fmla="*/ 19 w 801"/>
                <a:gd name="T15" fmla="*/ 214 h 665"/>
                <a:gd name="T16" fmla="*/ 69 w 801"/>
                <a:gd name="T17" fmla="*/ 395 h 665"/>
                <a:gd name="T18" fmla="*/ 316 w 801"/>
                <a:gd name="T19" fmla="*/ 491 h 665"/>
                <a:gd name="T20" fmla="*/ 504 w 801"/>
                <a:gd name="T21" fmla="*/ 491 h 665"/>
                <a:gd name="T22" fmla="*/ 613 w 801"/>
                <a:gd name="T23" fmla="*/ 468 h 665"/>
                <a:gd name="T24" fmla="*/ 663 w 801"/>
                <a:gd name="T25" fmla="*/ 462 h 665"/>
                <a:gd name="T26" fmla="*/ 673 w 801"/>
                <a:gd name="T27" fmla="*/ 474 h 665"/>
                <a:gd name="T28" fmla="*/ 623 w 801"/>
                <a:gd name="T29" fmla="*/ 502 h 665"/>
                <a:gd name="T30" fmla="*/ 564 w 801"/>
                <a:gd name="T31" fmla="*/ 553 h 665"/>
                <a:gd name="T32" fmla="*/ 564 w 801"/>
                <a:gd name="T33" fmla="*/ 581 h 665"/>
                <a:gd name="T34" fmla="*/ 603 w 801"/>
                <a:gd name="T35" fmla="*/ 603 h 665"/>
                <a:gd name="T36" fmla="*/ 633 w 801"/>
                <a:gd name="T37" fmla="*/ 598 h 665"/>
                <a:gd name="T38" fmla="*/ 663 w 801"/>
                <a:gd name="T39" fmla="*/ 598 h 665"/>
                <a:gd name="T40" fmla="*/ 682 w 801"/>
                <a:gd name="T41" fmla="*/ 592 h 665"/>
                <a:gd name="T42" fmla="*/ 682 w 801"/>
                <a:gd name="T43" fmla="*/ 603 h 665"/>
                <a:gd name="T44" fmla="*/ 682 w 801"/>
                <a:gd name="T45" fmla="*/ 626 h 665"/>
                <a:gd name="T46" fmla="*/ 682 w 801"/>
                <a:gd name="T47" fmla="*/ 660 h 665"/>
                <a:gd name="T48" fmla="*/ 702 w 801"/>
                <a:gd name="T49" fmla="*/ 665 h 665"/>
                <a:gd name="T50" fmla="*/ 722 w 801"/>
                <a:gd name="T51" fmla="*/ 665 h 665"/>
                <a:gd name="T52" fmla="*/ 722 w 801"/>
                <a:gd name="T53" fmla="*/ 637 h 665"/>
                <a:gd name="T54" fmla="*/ 722 w 801"/>
                <a:gd name="T55" fmla="*/ 598 h 665"/>
                <a:gd name="T56" fmla="*/ 722 w 801"/>
                <a:gd name="T57" fmla="*/ 575 h 665"/>
                <a:gd name="T58" fmla="*/ 702 w 801"/>
                <a:gd name="T59" fmla="*/ 575 h 665"/>
                <a:gd name="T60" fmla="*/ 673 w 801"/>
                <a:gd name="T61" fmla="*/ 581 h 665"/>
                <a:gd name="T62" fmla="*/ 653 w 801"/>
                <a:gd name="T63" fmla="*/ 586 h 665"/>
                <a:gd name="T64" fmla="*/ 613 w 801"/>
                <a:gd name="T65" fmla="*/ 581 h 665"/>
                <a:gd name="T66" fmla="*/ 613 w 801"/>
                <a:gd name="T67" fmla="*/ 564 h 665"/>
                <a:gd name="T68" fmla="*/ 682 w 801"/>
                <a:gd name="T69" fmla="*/ 530 h 665"/>
                <a:gd name="T70" fmla="*/ 742 w 801"/>
                <a:gd name="T71" fmla="*/ 479 h 665"/>
                <a:gd name="T72" fmla="*/ 712 w 801"/>
                <a:gd name="T73" fmla="*/ 445 h 665"/>
                <a:gd name="T74" fmla="*/ 663 w 801"/>
                <a:gd name="T75" fmla="*/ 445 h 665"/>
                <a:gd name="T76" fmla="*/ 534 w 801"/>
                <a:gd name="T77" fmla="*/ 468 h 665"/>
                <a:gd name="T78" fmla="*/ 386 w 801"/>
                <a:gd name="T79" fmla="*/ 474 h 665"/>
                <a:gd name="T80" fmla="*/ 197 w 801"/>
                <a:gd name="T81" fmla="*/ 423 h 665"/>
                <a:gd name="T82" fmla="*/ 99 w 801"/>
                <a:gd name="T83" fmla="*/ 310 h 665"/>
                <a:gd name="T84" fmla="*/ 148 w 801"/>
                <a:gd name="T85" fmla="*/ 147 h 665"/>
                <a:gd name="T86" fmla="*/ 415 w 801"/>
                <a:gd name="T87" fmla="*/ 23 h 665"/>
                <a:gd name="T88" fmla="*/ 633 w 801"/>
                <a:gd name="T89" fmla="*/ 28 h 665"/>
                <a:gd name="T90" fmla="*/ 702 w 801"/>
                <a:gd name="T91" fmla="*/ 62 h 665"/>
                <a:gd name="T92" fmla="*/ 682 w 801"/>
                <a:gd name="T93" fmla="*/ 101 h 665"/>
                <a:gd name="T94" fmla="*/ 603 w 801"/>
                <a:gd name="T95" fmla="*/ 130 h 6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1"/>
                <a:gd name="T145" fmla="*/ 0 h 665"/>
                <a:gd name="T146" fmla="*/ 801 w 801"/>
                <a:gd name="T147" fmla="*/ 665 h 6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1" h="665">
                  <a:moveTo>
                    <a:pt x="574" y="135"/>
                  </a:moveTo>
                  <a:lnTo>
                    <a:pt x="583" y="141"/>
                  </a:lnTo>
                  <a:lnTo>
                    <a:pt x="583" y="147"/>
                  </a:lnTo>
                  <a:lnTo>
                    <a:pt x="593" y="147"/>
                  </a:lnTo>
                  <a:lnTo>
                    <a:pt x="593" y="152"/>
                  </a:lnTo>
                  <a:lnTo>
                    <a:pt x="633" y="147"/>
                  </a:lnTo>
                  <a:lnTo>
                    <a:pt x="663" y="135"/>
                  </a:lnTo>
                  <a:lnTo>
                    <a:pt x="702" y="124"/>
                  </a:lnTo>
                  <a:lnTo>
                    <a:pt x="732" y="113"/>
                  </a:lnTo>
                  <a:lnTo>
                    <a:pt x="762" y="101"/>
                  </a:lnTo>
                  <a:lnTo>
                    <a:pt x="781" y="90"/>
                  </a:lnTo>
                  <a:lnTo>
                    <a:pt x="791" y="79"/>
                  </a:lnTo>
                  <a:lnTo>
                    <a:pt x="801" y="68"/>
                  </a:lnTo>
                  <a:lnTo>
                    <a:pt x="781" y="45"/>
                  </a:lnTo>
                  <a:lnTo>
                    <a:pt x="762" y="34"/>
                  </a:lnTo>
                  <a:lnTo>
                    <a:pt x="722" y="17"/>
                  </a:lnTo>
                  <a:lnTo>
                    <a:pt x="682" y="11"/>
                  </a:lnTo>
                  <a:lnTo>
                    <a:pt x="643" y="6"/>
                  </a:lnTo>
                  <a:lnTo>
                    <a:pt x="603" y="0"/>
                  </a:lnTo>
                  <a:lnTo>
                    <a:pt x="554" y="0"/>
                  </a:lnTo>
                  <a:lnTo>
                    <a:pt x="514" y="0"/>
                  </a:lnTo>
                  <a:lnTo>
                    <a:pt x="425" y="6"/>
                  </a:lnTo>
                  <a:lnTo>
                    <a:pt x="326" y="23"/>
                  </a:lnTo>
                  <a:lnTo>
                    <a:pt x="237" y="45"/>
                  </a:lnTo>
                  <a:lnTo>
                    <a:pt x="168" y="73"/>
                  </a:lnTo>
                  <a:lnTo>
                    <a:pt x="99" y="113"/>
                  </a:lnTo>
                  <a:lnTo>
                    <a:pt x="49" y="164"/>
                  </a:lnTo>
                  <a:lnTo>
                    <a:pt x="19" y="214"/>
                  </a:lnTo>
                  <a:lnTo>
                    <a:pt x="0" y="276"/>
                  </a:lnTo>
                  <a:lnTo>
                    <a:pt x="9" y="321"/>
                  </a:lnTo>
                  <a:lnTo>
                    <a:pt x="29" y="361"/>
                  </a:lnTo>
                  <a:lnTo>
                    <a:pt x="69" y="395"/>
                  </a:lnTo>
                  <a:lnTo>
                    <a:pt x="118" y="429"/>
                  </a:lnTo>
                  <a:lnTo>
                    <a:pt x="178" y="457"/>
                  </a:lnTo>
                  <a:lnTo>
                    <a:pt x="237" y="479"/>
                  </a:lnTo>
                  <a:lnTo>
                    <a:pt x="316" y="491"/>
                  </a:lnTo>
                  <a:lnTo>
                    <a:pt x="395" y="496"/>
                  </a:lnTo>
                  <a:lnTo>
                    <a:pt x="445" y="496"/>
                  </a:lnTo>
                  <a:lnTo>
                    <a:pt x="475" y="491"/>
                  </a:lnTo>
                  <a:lnTo>
                    <a:pt x="504" y="491"/>
                  </a:lnTo>
                  <a:lnTo>
                    <a:pt x="534" y="485"/>
                  </a:lnTo>
                  <a:lnTo>
                    <a:pt x="554" y="479"/>
                  </a:lnTo>
                  <a:lnTo>
                    <a:pt x="583" y="474"/>
                  </a:lnTo>
                  <a:lnTo>
                    <a:pt x="613" y="468"/>
                  </a:lnTo>
                  <a:lnTo>
                    <a:pt x="653" y="462"/>
                  </a:lnTo>
                  <a:lnTo>
                    <a:pt x="663" y="462"/>
                  </a:lnTo>
                  <a:lnTo>
                    <a:pt x="673" y="462"/>
                  </a:lnTo>
                  <a:lnTo>
                    <a:pt x="673" y="468"/>
                  </a:lnTo>
                  <a:lnTo>
                    <a:pt x="673" y="474"/>
                  </a:lnTo>
                  <a:lnTo>
                    <a:pt x="653" y="485"/>
                  </a:lnTo>
                  <a:lnTo>
                    <a:pt x="633" y="491"/>
                  </a:lnTo>
                  <a:lnTo>
                    <a:pt x="623" y="502"/>
                  </a:lnTo>
                  <a:lnTo>
                    <a:pt x="603" y="513"/>
                  </a:lnTo>
                  <a:lnTo>
                    <a:pt x="583" y="524"/>
                  </a:lnTo>
                  <a:lnTo>
                    <a:pt x="574" y="541"/>
                  </a:lnTo>
                  <a:lnTo>
                    <a:pt x="564" y="553"/>
                  </a:lnTo>
                  <a:lnTo>
                    <a:pt x="554" y="564"/>
                  </a:lnTo>
                  <a:lnTo>
                    <a:pt x="554" y="570"/>
                  </a:lnTo>
                  <a:lnTo>
                    <a:pt x="554" y="575"/>
                  </a:lnTo>
                  <a:lnTo>
                    <a:pt x="564" y="581"/>
                  </a:lnTo>
                  <a:lnTo>
                    <a:pt x="564" y="586"/>
                  </a:lnTo>
                  <a:lnTo>
                    <a:pt x="574" y="592"/>
                  </a:lnTo>
                  <a:lnTo>
                    <a:pt x="583" y="598"/>
                  </a:lnTo>
                  <a:lnTo>
                    <a:pt x="603" y="603"/>
                  </a:lnTo>
                  <a:lnTo>
                    <a:pt x="613" y="603"/>
                  </a:lnTo>
                  <a:lnTo>
                    <a:pt x="623" y="603"/>
                  </a:lnTo>
                  <a:lnTo>
                    <a:pt x="633" y="598"/>
                  </a:lnTo>
                  <a:lnTo>
                    <a:pt x="643" y="598"/>
                  </a:lnTo>
                  <a:lnTo>
                    <a:pt x="653" y="598"/>
                  </a:lnTo>
                  <a:lnTo>
                    <a:pt x="663" y="598"/>
                  </a:lnTo>
                  <a:lnTo>
                    <a:pt x="673" y="592"/>
                  </a:lnTo>
                  <a:lnTo>
                    <a:pt x="682" y="592"/>
                  </a:lnTo>
                  <a:lnTo>
                    <a:pt x="682" y="598"/>
                  </a:lnTo>
                  <a:lnTo>
                    <a:pt x="682" y="603"/>
                  </a:lnTo>
                  <a:lnTo>
                    <a:pt x="682" y="609"/>
                  </a:lnTo>
                  <a:lnTo>
                    <a:pt x="682" y="620"/>
                  </a:lnTo>
                  <a:lnTo>
                    <a:pt x="682" y="626"/>
                  </a:lnTo>
                  <a:lnTo>
                    <a:pt x="682" y="637"/>
                  </a:lnTo>
                  <a:lnTo>
                    <a:pt x="682" y="643"/>
                  </a:lnTo>
                  <a:lnTo>
                    <a:pt x="682" y="649"/>
                  </a:lnTo>
                  <a:lnTo>
                    <a:pt x="682" y="660"/>
                  </a:lnTo>
                  <a:lnTo>
                    <a:pt x="682" y="665"/>
                  </a:lnTo>
                  <a:lnTo>
                    <a:pt x="692" y="665"/>
                  </a:lnTo>
                  <a:lnTo>
                    <a:pt x="702" y="665"/>
                  </a:lnTo>
                  <a:lnTo>
                    <a:pt x="712" y="665"/>
                  </a:lnTo>
                  <a:lnTo>
                    <a:pt x="722" y="665"/>
                  </a:lnTo>
                  <a:lnTo>
                    <a:pt x="722" y="654"/>
                  </a:lnTo>
                  <a:lnTo>
                    <a:pt x="722" y="649"/>
                  </a:lnTo>
                  <a:lnTo>
                    <a:pt x="722" y="637"/>
                  </a:lnTo>
                  <a:lnTo>
                    <a:pt x="722" y="626"/>
                  </a:lnTo>
                  <a:lnTo>
                    <a:pt x="722" y="620"/>
                  </a:lnTo>
                  <a:lnTo>
                    <a:pt x="722" y="609"/>
                  </a:lnTo>
                  <a:lnTo>
                    <a:pt x="722" y="598"/>
                  </a:lnTo>
                  <a:lnTo>
                    <a:pt x="722" y="586"/>
                  </a:lnTo>
                  <a:lnTo>
                    <a:pt x="722" y="581"/>
                  </a:lnTo>
                  <a:lnTo>
                    <a:pt x="722" y="575"/>
                  </a:lnTo>
                  <a:lnTo>
                    <a:pt x="712" y="575"/>
                  </a:lnTo>
                  <a:lnTo>
                    <a:pt x="702" y="575"/>
                  </a:lnTo>
                  <a:lnTo>
                    <a:pt x="692" y="575"/>
                  </a:lnTo>
                  <a:lnTo>
                    <a:pt x="682" y="575"/>
                  </a:lnTo>
                  <a:lnTo>
                    <a:pt x="673" y="581"/>
                  </a:lnTo>
                  <a:lnTo>
                    <a:pt x="663" y="581"/>
                  </a:lnTo>
                  <a:lnTo>
                    <a:pt x="653" y="581"/>
                  </a:lnTo>
                  <a:lnTo>
                    <a:pt x="653" y="586"/>
                  </a:lnTo>
                  <a:lnTo>
                    <a:pt x="643" y="586"/>
                  </a:lnTo>
                  <a:lnTo>
                    <a:pt x="633" y="586"/>
                  </a:lnTo>
                  <a:lnTo>
                    <a:pt x="623" y="586"/>
                  </a:lnTo>
                  <a:lnTo>
                    <a:pt x="613" y="581"/>
                  </a:lnTo>
                  <a:lnTo>
                    <a:pt x="613" y="575"/>
                  </a:lnTo>
                  <a:lnTo>
                    <a:pt x="613" y="570"/>
                  </a:lnTo>
                  <a:lnTo>
                    <a:pt x="613" y="564"/>
                  </a:lnTo>
                  <a:lnTo>
                    <a:pt x="633" y="553"/>
                  </a:lnTo>
                  <a:lnTo>
                    <a:pt x="653" y="541"/>
                  </a:lnTo>
                  <a:lnTo>
                    <a:pt x="682" y="530"/>
                  </a:lnTo>
                  <a:lnTo>
                    <a:pt x="702" y="519"/>
                  </a:lnTo>
                  <a:lnTo>
                    <a:pt x="712" y="508"/>
                  </a:lnTo>
                  <a:lnTo>
                    <a:pt x="732" y="496"/>
                  </a:lnTo>
                  <a:lnTo>
                    <a:pt x="742" y="479"/>
                  </a:lnTo>
                  <a:lnTo>
                    <a:pt x="742" y="468"/>
                  </a:lnTo>
                  <a:lnTo>
                    <a:pt x="732" y="457"/>
                  </a:lnTo>
                  <a:lnTo>
                    <a:pt x="732" y="451"/>
                  </a:lnTo>
                  <a:lnTo>
                    <a:pt x="712" y="445"/>
                  </a:lnTo>
                  <a:lnTo>
                    <a:pt x="702" y="445"/>
                  </a:lnTo>
                  <a:lnTo>
                    <a:pt x="692" y="440"/>
                  </a:lnTo>
                  <a:lnTo>
                    <a:pt x="673" y="440"/>
                  </a:lnTo>
                  <a:lnTo>
                    <a:pt x="663" y="445"/>
                  </a:lnTo>
                  <a:lnTo>
                    <a:pt x="653" y="445"/>
                  </a:lnTo>
                  <a:lnTo>
                    <a:pt x="613" y="457"/>
                  </a:lnTo>
                  <a:lnTo>
                    <a:pt x="574" y="462"/>
                  </a:lnTo>
                  <a:lnTo>
                    <a:pt x="534" y="468"/>
                  </a:lnTo>
                  <a:lnTo>
                    <a:pt x="504" y="474"/>
                  </a:lnTo>
                  <a:lnTo>
                    <a:pt x="465" y="479"/>
                  </a:lnTo>
                  <a:lnTo>
                    <a:pt x="425" y="479"/>
                  </a:lnTo>
                  <a:lnTo>
                    <a:pt x="386" y="474"/>
                  </a:lnTo>
                  <a:lnTo>
                    <a:pt x="346" y="474"/>
                  </a:lnTo>
                  <a:lnTo>
                    <a:pt x="287" y="462"/>
                  </a:lnTo>
                  <a:lnTo>
                    <a:pt x="237" y="445"/>
                  </a:lnTo>
                  <a:lnTo>
                    <a:pt x="197" y="423"/>
                  </a:lnTo>
                  <a:lnTo>
                    <a:pt x="158" y="400"/>
                  </a:lnTo>
                  <a:lnTo>
                    <a:pt x="128" y="372"/>
                  </a:lnTo>
                  <a:lnTo>
                    <a:pt x="108" y="344"/>
                  </a:lnTo>
                  <a:lnTo>
                    <a:pt x="99" y="310"/>
                  </a:lnTo>
                  <a:lnTo>
                    <a:pt x="89" y="282"/>
                  </a:lnTo>
                  <a:lnTo>
                    <a:pt x="99" y="237"/>
                  </a:lnTo>
                  <a:lnTo>
                    <a:pt x="108" y="192"/>
                  </a:lnTo>
                  <a:lnTo>
                    <a:pt x="148" y="147"/>
                  </a:lnTo>
                  <a:lnTo>
                    <a:pt x="188" y="107"/>
                  </a:lnTo>
                  <a:lnTo>
                    <a:pt x="247" y="68"/>
                  </a:lnTo>
                  <a:lnTo>
                    <a:pt x="326" y="45"/>
                  </a:lnTo>
                  <a:lnTo>
                    <a:pt x="415" y="23"/>
                  </a:lnTo>
                  <a:lnTo>
                    <a:pt x="524" y="17"/>
                  </a:lnTo>
                  <a:lnTo>
                    <a:pt x="564" y="23"/>
                  </a:lnTo>
                  <a:lnTo>
                    <a:pt x="603" y="23"/>
                  </a:lnTo>
                  <a:lnTo>
                    <a:pt x="633" y="28"/>
                  </a:lnTo>
                  <a:lnTo>
                    <a:pt x="663" y="34"/>
                  </a:lnTo>
                  <a:lnTo>
                    <a:pt x="673" y="45"/>
                  </a:lnTo>
                  <a:lnTo>
                    <a:pt x="692" y="51"/>
                  </a:lnTo>
                  <a:lnTo>
                    <a:pt x="702" y="62"/>
                  </a:lnTo>
                  <a:lnTo>
                    <a:pt x="702" y="73"/>
                  </a:lnTo>
                  <a:lnTo>
                    <a:pt x="702" y="85"/>
                  </a:lnTo>
                  <a:lnTo>
                    <a:pt x="692" y="90"/>
                  </a:lnTo>
                  <a:lnTo>
                    <a:pt x="682" y="101"/>
                  </a:lnTo>
                  <a:lnTo>
                    <a:pt x="663" y="107"/>
                  </a:lnTo>
                  <a:lnTo>
                    <a:pt x="643" y="118"/>
                  </a:lnTo>
                  <a:lnTo>
                    <a:pt x="623" y="124"/>
                  </a:lnTo>
                  <a:lnTo>
                    <a:pt x="603" y="130"/>
                  </a:lnTo>
                  <a:lnTo>
                    <a:pt x="574" y="135"/>
                  </a:lnTo>
                  <a:close/>
                </a:path>
              </a:pathLst>
            </a:custGeom>
            <a:solidFill>
              <a:schemeClr val="folHlink"/>
            </a:solidFill>
            <a:ln w="0">
              <a:solidFill>
                <a:srgbClr val="FFFF00"/>
              </a:solidFill>
              <a:round/>
              <a:headEnd/>
              <a:tailEnd/>
            </a:ln>
          </p:spPr>
          <p:txBody>
            <a:bodyPr/>
            <a:lstStyle/>
            <a:p>
              <a:endParaRPr lang="en-US"/>
            </a:p>
          </p:txBody>
        </p:sp>
        <p:sp>
          <p:nvSpPr>
            <p:cNvPr id="2162" name="Freeform 112"/>
            <p:cNvSpPr>
              <a:spLocks/>
            </p:cNvSpPr>
            <p:nvPr/>
          </p:nvSpPr>
          <p:spPr bwMode="auto">
            <a:xfrm>
              <a:off x="525" y="73"/>
              <a:ext cx="425" cy="40"/>
            </a:xfrm>
            <a:custGeom>
              <a:avLst/>
              <a:gdLst>
                <a:gd name="T0" fmla="*/ 425 w 425"/>
                <a:gd name="T1" fmla="*/ 0 h 40"/>
                <a:gd name="T2" fmla="*/ 366 w 425"/>
                <a:gd name="T3" fmla="*/ 0 h 40"/>
                <a:gd name="T4" fmla="*/ 306 w 425"/>
                <a:gd name="T5" fmla="*/ 0 h 40"/>
                <a:gd name="T6" fmla="*/ 247 w 425"/>
                <a:gd name="T7" fmla="*/ 0 h 40"/>
                <a:gd name="T8" fmla="*/ 188 w 425"/>
                <a:gd name="T9" fmla="*/ 6 h 40"/>
                <a:gd name="T10" fmla="*/ 138 w 425"/>
                <a:gd name="T11" fmla="*/ 6 h 40"/>
                <a:gd name="T12" fmla="*/ 89 w 425"/>
                <a:gd name="T13" fmla="*/ 12 h 40"/>
                <a:gd name="T14" fmla="*/ 49 w 425"/>
                <a:gd name="T15" fmla="*/ 17 h 40"/>
                <a:gd name="T16" fmla="*/ 0 w 425"/>
                <a:gd name="T17" fmla="*/ 29 h 40"/>
                <a:gd name="T18" fmla="*/ 29 w 425"/>
                <a:gd name="T19" fmla="*/ 40 h 40"/>
                <a:gd name="T20" fmla="*/ 79 w 425"/>
                <a:gd name="T21" fmla="*/ 34 h 40"/>
                <a:gd name="T22" fmla="*/ 138 w 425"/>
                <a:gd name="T23" fmla="*/ 34 h 40"/>
                <a:gd name="T24" fmla="*/ 188 w 425"/>
                <a:gd name="T25" fmla="*/ 29 h 40"/>
                <a:gd name="T26" fmla="*/ 237 w 425"/>
                <a:gd name="T27" fmla="*/ 29 h 40"/>
                <a:gd name="T28" fmla="*/ 287 w 425"/>
                <a:gd name="T29" fmla="*/ 29 h 40"/>
                <a:gd name="T30" fmla="*/ 336 w 425"/>
                <a:gd name="T31" fmla="*/ 29 h 40"/>
                <a:gd name="T32" fmla="*/ 376 w 425"/>
                <a:gd name="T33" fmla="*/ 29 h 40"/>
                <a:gd name="T34" fmla="*/ 425 w 425"/>
                <a:gd name="T35" fmla="*/ 29 h 40"/>
                <a:gd name="T36" fmla="*/ 425 w 425"/>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5"/>
                <a:gd name="T58" fmla="*/ 0 h 40"/>
                <a:gd name="T59" fmla="*/ 425 w 425"/>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5" h="40">
                  <a:moveTo>
                    <a:pt x="425" y="0"/>
                  </a:moveTo>
                  <a:lnTo>
                    <a:pt x="366" y="0"/>
                  </a:lnTo>
                  <a:lnTo>
                    <a:pt x="306" y="0"/>
                  </a:lnTo>
                  <a:lnTo>
                    <a:pt x="247" y="0"/>
                  </a:lnTo>
                  <a:lnTo>
                    <a:pt x="188" y="6"/>
                  </a:lnTo>
                  <a:lnTo>
                    <a:pt x="138" y="6"/>
                  </a:lnTo>
                  <a:lnTo>
                    <a:pt x="89" y="12"/>
                  </a:lnTo>
                  <a:lnTo>
                    <a:pt x="49" y="17"/>
                  </a:lnTo>
                  <a:lnTo>
                    <a:pt x="0" y="29"/>
                  </a:lnTo>
                  <a:lnTo>
                    <a:pt x="29" y="40"/>
                  </a:lnTo>
                  <a:lnTo>
                    <a:pt x="79" y="34"/>
                  </a:lnTo>
                  <a:lnTo>
                    <a:pt x="138" y="34"/>
                  </a:lnTo>
                  <a:lnTo>
                    <a:pt x="188" y="29"/>
                  </a:lnTo>
                  <a:lnTo>
                    <a:pt x="237" y="29"/>
                  </a:lnTo>
                  <a:lnTo>
                    <a:pt x="287" y="29"/>
                  </a:lnTo>
                  <a:lnTo>
                    <a:pt x="336" y="29"/>
                  </a:lnTo>
                  <a:lnTo>
                    <a:pt x="376" y="29"/>
                  </a:lnTo>
                  <a:lnTo>
                    <a:pt x="425" y="29"/>
                  </a:lnTo>
                  <a:lnTo>
                    <a:pt x="425" y="0"/>
                  </a:lnTo>
                  <a:close/>
                </a:path>
              </a:pathLst>
            </a:custGeom>
            <a:solidFill>
              <a:schemeClr val="folHlink"/>
            </a:solidFill>
            <a:ln w="0">
              <a:solidFill>
                <a:srgbClr val="FFFF00"/>
              </a:solidFill>
              <a:round/>
              <a:headEnd/>
              <a:tailEnd/>
            </a:ln>
          </p:spPr>
          <p:txBody>
            <a:bodyPr/>
            <a:lstStyle/>
            <a:p>
              <a:endParaRPr lang="en-US"/>
            </a:p>
          </p:txBody>
        </p:sp>
        <p:sp>
          <p:nvSpPr>
            <p:cNvPr id="2163" name="Freeform 113"/>
            <p:cNvSpPr>
              <a:spLocks/>
            </p:cNvSpPr>
            <p:nvPr/>
          </p:nvSpPr>
          <p:spPr bwMode="auto">
            <a:xfrm>
              <a:off x="168" y="118"/>
              <a:ext cx="475" cy="373"/>
            </a:xfrm>
            <a:custGeom>
              <a:avLst/>
              <a:gdLst>
                <a:gd name="T0" fmla="*/ 258 w 475"/>
                <a:gd name="T1" fmla="*/ 17 h 373"/>
                <a:gd name="T2" fmla="*/ 149 w 475"/>
                <a:gd name="T3" fmla="*/ 62 h 373"/>
                <a:gd name="T4" fmla="*/ 70 w 475"/>
                <a:gd name="T5" fmla="*/ 125 h 373"/>
                <a:gd name="T6" fmla="*/ 10 w 475"/>
                <a:gd name="T7" fmla="*/ 203 h 373"/>
                <a:gd name="T8" fmla="*/ 10 w 475"/>
                <a:gd name="T9" fmla="*/ 277 h 373"/>
                <a:gd name="T10" fmla="*/ 50 w 475"/>
                <a:gd name="T11" fmla="*/ 328 h 373"/>
                <a:gd name="T12" fmla="*/ 119 w 475"/>
                <a:gd name="T13" fmla="*/ 356 h 373"/>
                <a:gd name="T14" fmla="*/ 198 w 475"/>
                <a:gd name="T15" fmla="*/ 373 h 373"/>
                <a:gd name="T16" fmla="*/ 297 w 475"/>
                <a:gd name="T17" fmla="*/ 367 h 373"/>
                <a:gd name="T18" fmla="*/ 386 w 475"/>
                <a:gd name="T19" fmla="*/ 339 h 373"/>
                <a:gd name="T20" fmla="*/ 446 w 475"/>
                <a:gd name="T21" fmla="*/ 299 h 373"/>
                <a:gd name="T22" fmla="*/ 465 w 475"/>
                <a:gd name="T23" fmla="*/ 265 h 373"/>
                <a:gd name="T24" fmla="*/ 465 w 475"/>
                <a:gd name="T25" fmla="*/ 232 h 373"/>
                <a:gd name="T26" fmla="*/ 426 w 475"/>
                <a:gd name="T27" fmla="*/ 198 h 373"/>
                <a:gd name="T28" fmla="*/ 347 w 475"/>
                <a:gd name="T29" fmla="*/ 170 h 373"/>
                <a:gd name="T30" fmla="*/ 228 w 475"/>
                <a:gd name="T31" fmla="*/ 136 h 373"/>
                <a:gd name="T32" fmla="*/ 139 w 475"/>
                <a:gd name="T33" fmla="*/ 136 h 373"/>
                <a:gd name="T34" fmla="*/ 208 w 475"/>
                <a:gd name="T35" fmla="*/ 158 h 373"/>
                <a:gd name="T36" fmla="*/ 287 w 475"/>
                <a:gd name="T37" fmla="*/ 181 h 373"/>
                <a:gd name="T38" fmla="*/ 366 w 475"/>
                <a:gd name="T39" fmla="*/ 209 h 373"/>
                <a:gd name="T40" fmla="*/ 406 w 475"/>
                <a:gd name="T41" fmla="*/ 237 h 373"/>
                <a:gd name="T42" fmla="*/ 416 w 475"/>
                <a:gd name="T43" fmla="*/ 277 h 373"/>
                <a:gd name="T44" fmla="*/ 386 w 475"/>
                <a:gd name="T45" fmla="*/ 311 h 373"/>
                <a:gd name="T46" fmla="*/ 337 w 475"/>
                <a:gd name="T47" fmla="*/ 339 h 373"/>
                <a:gd name="T48" fmla="*/ 258 w 475"/>
                <a:gd name="T49" fmla="*/ 350 h 373"/>
                <a:gd name="T50" fmla="*/ 178 w 475"/>
                <a:gd name="T51" fmla="*/ 339 h 373"/>
                <a:gd name="T52" fmla="*/ 119 w 475"/>
                <a:gd name="T53" fmla="*/ 311 h 373"/>
                <a:gd name="T54" fmla="*/ 79 w 475"/>
                <a:gd name="T55" fmla="*/ 271 h 373"/>
                <a:gd name="T56" fmla="*/ 70 w 475"/>
                <a:gd name="T57" fmla="*/ 226 h 373"/>
                <a:gd name="T58" fmla="*/ 99 w 475"/>
                <a:gd name="T59" fmla="*/ 158 h 373"/>
                <a:gd name="T60" fmla="*/ 159 w 475"/>
                <a:gd name="T61" fmla="*/ 96 h 373"/>
                <a:gd name="T62" fmla="*/ 238 w 475"/>
                <a:gd name="T63" fmla="*/ 51 h 373"/>
                <a:gd name="T64" fmla="*/ 337 w 475"/>
                <a:gd name="T65" fmla="*/ 12 h 3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5"/>
                <a:gd name="T100" fmla="*/ 0 h 373"/>
                <a:gd name="T101" fmla="*/ 475 w 475"/>
                <a:gd name="T102" fmla="*/ 373 h 3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5" h="373">
                  <a:moveTo>
                    <a:pt x="317" y="0"/>
                  </a:moveTo>
                  <a:lnTo>
                    <a:pt x="258" y="17"/>
                  </a:lnTo>
                  <a:lnTo>
                    <a:pt x="198" y="34"/>
                  </a:lnTo>
                  <a:lnTo>
                    <a:pt x="149" y="62"/>
                  </a:lnTo>
                  <a:lnTo>
                    <a:pt x="109" y="91"/>
                  </a:lnTo>
                  <a:lnTo>
                    <a:pt x="70" y="125"/>
                  </a:lnTo>
                  <a:lnTo>
                    <a:pt x="40" y="164"/>
                  </a:lnTo>
                  <a:lnTo>
                    <a:pt x="10" y="203"/>
                  </a:lnTo>
                  <a:lnTo>
                    <a:pt x="0" y="243"/>
                  </a:lnTo>
                  <a:lnTo>
                    <a:pt x="10" y="277"/>
                  </a:lnTo>
                  <a:lnTo>
                    <a:pt x="30" y="305"/>
                  </a:lnTo>
                  <a:lnTo>
                    <a:pt x="50" y="328"/>
                  </a:lnTo>
                  <a:lnTo>
                    <a:pt x="89" y="344"/>
                  </a:lnTo>
                  <a:lnTo>
                    <a:pt x="119" y="356"/>
                  </a:lnTo>
                  <a:lnTo>
                    <a:pt x="159" y="367"/>
                  </a:lnTo>
                  <a:lnTo>
                    <a:pt x="198" y="373"/>
                  </a:lnTo>
                  <a:lnTo>
                    <a:pt x="238" y="373"/>
                  </a:lnTo>
                  <a:lnTo>
                    <a:pt x="297" y="367"/>
                  </a:lnTo>
                  <a:lnTo>
                    <a:pt x="347" y="356"/>
                  </a:lnTo>
                  <a:lnTo>
                    <a:pt x="386" y="339"/>
                  </a:lnTo>
                  <a:lnTo>
                    <a:pt x="426" y="322"/>
                  </a:lnTo>
                  <a:lnTo>
                    <a:pt x="446" y="299"/>
                  </a:lnTo>
                  <a:lnTo>
                    <a:pt x="465" y="282"/>
                  </a:lnTo>
                  <a:lnTo>
                    <a:pt x="465" y="265"/>
                  </a:lnTo>
                  <a:lnTo>
                    <a:pt x="475" y="249"/>
                  </a:lnTo>
                  <a:lnTo>
                    <a:pt x="465" y="232"/>
                  </a:lnTo>
                  <a:lnTo>
                    <a:pt x="446" y="215"/>
                  </a:lnTo>
                  <a:lnTo>
                    <a:pt x="426" y="198"/>
                  </a:lnTo>
                  <a:lnTo>
                    <a:pt x="386" y="181"/>
                  </a:lnTo>
                  <a:lnTo>
                    <a:pt x="347" y="170"/>
                  </a:lnTo>
                  <a:lnTo>
                    <a:pt x="287" y="153"/>
                  </a:lnTo>
                  <a:lnTo>
                    <a:pt x="228" y="136"/>
                  </a:lnTo>
                  <a:lnTo>
                    <a:pt x="149" y="119"/>
                  </a:lnTo>
                  <a:lnTo>
                    <a:pt x="139" y="136"/>
                  </a:lnTo>
                  <a:lnTo>
                    <a:pt x="168" y="147"/>
                  </a:lnTo>
                  <a:lnTo>
                    <a:pt x="208" y="158"/>
                  </a:lnTo>
                  <a:lnTo>
                    <a:pt x="248" y="170"/>
                  </a:lnTo>
                  <a:lnTo>
                    <a:pt x="287" y="181"/>
                  </a:lnTo>
                  <a:lnTo>
                    <a:pt x="327" y="192"/>
                  </a:lnTo>
                  <a:lnTo>
                    <a:pt x="366" y="209"/>
                  </a:lnTo>
                  <a:lnTo>
                    <a:pt x="386" y="220"/>
                  </a:lnTo>
                  <a:lnTo>
                    <a:pt x="406" y="237"/>
                  </a:lnTo>
                  <a:lnTo>
                    <a:pt x="416" y="254"/>
                  </a:lnTo>
                  <a:lnTo>
                    <a:pt x="416" y="277"/>
                  </a:lnTo>
                  <a:lnTo>
                    <a:pt x="406" y="294"/>
                  </a:lnTo>
                  <a:lnTo>
                    <a:pt x="386" y="311"/>
                  </a:lnTo>
                  <a:lnTo>
                    <a:pt x="366" y="328"/>
                  </a:lnTo>
                  <a:lnTo>
                    <a:pt x="337" y="339"/>
                  </a:lnTo>
                  <a:lnTo>
                    <a:pt x="297" y="350"/>
                  </a:lnTo>
                  <a:lnTo>
                    <a:pt x="258" y="350"/>
                  </a:lnTo>
                  <a:lnTo>
                    <a:pt x="218" y="350"/>
                  </a:lnTo>
                  <a:lnTo>
                    <a:pt x="178" y="339"/>
                  </a:lnTo>
                  <a:lnTo>
                    <a:pt x="139" y="328"/>
                  </a:lnTo>
                  <a:lnTo>
                    <a:pt x="119" y="311"/>
                  </a:lnTo>
                  <a:lnTo>
                    <a:pt x="99" y="288"/>
                  </a:lnTo>
                  <a:lnTo>
                    <a:pt x="79" y="271"/>
                  </a:lnTo>
                  <a:lnTo>
                    <a:pt x="79" y="249"/>
                  </a:lnTo>
                  <a:lnTo>
                    <a:pt x="70" y="226"/>
                  </a:lnTo>
                  <a:lnTo>
                    <a:pt x="79" y="192"/>
                  </a:lnTo>
                  <a:lnTo>
                    <a:pt x="99" y="158"/>
                  </a:lnTo>
                  <a:lnTo>
                    <a:pt x="129" y="125"/>
                  </a:lnTo>
                  <a:lnTo>
                    <a:pt x="159" y="96"/>
                  </a:lnTo>
                  <a:lnTo>
                    <a:pt x="188" y="74"/>
                  </a:lnTo>
                  <a:lnTo>
                    <a:pt x="238" y="51"/>
                  </a:lnTo>
                  <a:lnTo>
                    <a:pt x="277" y="29"/>
                  </a:lnTo>
                  <a:lnTo>
                    <a:pt x="337" y="12"/>
                  </a:lnTo>
                  <a:lnTo>
                    <a:pt x="317" y="0"/>
                  </a:lnTo>
                  <a:close/>
                </a:path>
              </a:pathLst>
            </a:custGeom>
            <a:solidFill>
              <a:schemeClr val="folHlink"/>
            </a:solidFill>
            <a:ln w="0">
              <a:solidFill>
                <a:srgbClr val="FFFF00"/>
              </a:solidFill>
              <a:round/>
              <a:headEnd/>
              <a:tailEnd/>
            </a:ln>
          </p:spPr>
          <p:txBody>
            <a:bodyPr/>
            <a:lstStyle/>
            <a:p>
              <a:endParaRPr lang="en-US"/>
            </a:p>
          </p:txBody>
        </p:sp>
        <p:sp>
          <p:nvSpPr>
            <p:cNvPr id="2164" name="Freeform 114"/>
            <p:cNvSpPr>
              <a:spLocks/>
            </p:cNvSpPr>
            <p:nvPr/>
          </p:nvSpPr>
          <p:spPr bwMode="auto">
            <a:xfrm>
              <a:off x="20" y="79"/>
              <a:ext cx="801" cy="665"/>
            </a:xfrm>
            <a:custGeom>
              <a:avLst/>
              <a:gdLst>
                <a:gd name="T0" fmla="*/ 218 w 801"/>
                <a:gd name="T1" fmla="*/ 141 h 665"/>
                <a:gd name="T2" fmla="*/ 208 w 801"/>
                <a:gd name="T3" fmla="*/ 152 h 665"/>
                <a:gd name="T4" fmla="*/ 99 w 801"/>
                <a:gd name="T5" fmla="*/ 124 h 665"/>
                <a:gd name="T6" fmla="*/ 10 w 801"/>
                <a:gd name="T7" fmla="*/ 79 h 665"/>
                <a:gd name="T8" fmla="*/ 79 w 801"/>
                <a:gd name="T9" fmla="*/ 17 h 665"/>
                <a:gd name="T10" fmla="*/ 247 w 801"/>
                <a:gd name="T11" fmla="*/ 0 h 665"/>
                <a:gd name="T12" fmla="*/ 564 w 801"/>
                <a:gd name="T13" fmla="*/ 45 h 665"/>
                <a:gd name="T14" fmla="*/ 782 w 801"/>
                <a:gd name="T15" fmla="*/ 214 h 665"/>
                <a:gd name="T16" fmla="*/ 732 w 801"/>
                <a:gd name="T17" fmla="*/ 395 h 665"/>
                <a:gd name="T18" fmla="*/ 485 w 801"/>
                <a:gd name="T19" fmla="*/ 491 h 665"/>
                <a:gd name="T20" fmla="*/ 297 w 801"/>
                <a:gd name="T21" fmla="*/ 491 h 665"/>
                <a:gd name="T22" fmla="*/ 188 w 801"/>
                <a:gd name="T23" fmla="*/ 468 h 665"/>
                <a:gd name="T24" fmla="*/ 138 w 801"/>
                <a:gd name="T25" fmla="*/ 462 h 665"/>
                <a:gd name="T26" fmla="*/ 128 w 801"/>
                <a:gd name="T27" fmla="*/ 474 h 665"/>
                <a:gd name="T28" fmla="*/ 178 w 801"/>
                <a:gd name="T29" fmla="*/ 502 h 665"/>
                <a:gd name="T30" fmla="*/ 237 w 801"/>
                <a:gd name="T31" fmla="*/ 553 h 665"/>
                <a:gd name="T32" fmla="*/ 237 w 801"/>
                <a:gd name="T33" fmla="*/ 581 h 665"/>
                <a:gd name="T34" fmla="*/ 198 w 801"/>
                <a:gd name="T35" fmla="*/ 603 h 665"/>
                <a:gd name="T36" fmla="*/ 168 w 801"/>
                <a:gd name="T37" fmla="*/ 598 h 665"/>
                <a:gd name="T38" fmla="*/ 138 w 801"/>
                <a:gd name="T39" fmla="*/ 598 h 665"/>
                <a:gd name="T40" fmla="*/ 119 w 801"/>
                <a:gd name="T41" fmla="*/ 592 h 665"/>
                <a:gd name="T42" fmla="*/ 119 w 801"/>
                <a:gd name="T43" fmla="*/ 603 h 665"/>
                <a:gd name="T44" fmla="*/ 119 w 801"/>
                <a:gd name="T45" fmla="*/ 626 h 665"/>
                <a:gd name="T46" fmla="*/ 119 w 801"/>
                <a:gd name="T47" fmla="*/ 660 h 665"/>
                <a:gd name="T48" fmla="*/ 99 w 801"/>
                <a:gd name="T49" fmla="*/ 665 h 665"/>
                <a:gd name="T50" fmla="*/ 79 w 801"/>
                <a:gd name="T51" fmla="*/ 665 h 665"/>
                <a:gd name="T52" fmla="*/ 79 w 801"/>
                <a:gd name="T53" fmla="*/ 637 h 665"/>
                <a:gd name="T54" fmla="*/ 79 w 801"/>
                <a:gd name="T55" fmla="*/ 598 h 665"/>
                <a:gd name="T56" fmla="*/ 79 w 801"/>
                <a:gd name="T57" fmla="*/ 575 h 665"/>
                <a:gd name="T58" fmla="*/ 99 w 801"/>
                <a:gd name="T59" fmla="*/ 575 h 665"/>
                <a:gd name="T60" fmla="*/ 128 w 801"/>
                <a:gd name="T61" fmla="*/ 581 h 665"/>
                <a:gd name="T62" fmla="*/ 148 w 801"/>
                <a:gd name="T63" fmla="*/ 586 h 665"/>
                <a:gd name="T64" fmla="*/ 188 w 801"/>
                <a:gd name="T65" fmla="*/ 581 h 665"/>
                <a:gd name="T66" fmla="*/ 188 w 801"/>
                <a:gd name="T67" fmla="*/ 564 h 665"/>
                <a:gd name="T68" fmla="*/ 119 w 801"/>
                <a:gd name="T69" fmla="*/ 530 h 665"/>
                <a:gd name="T70" fmla="*/ 59 w 801"/>
                <a:gd name="T71" fmla="*/ 479 h 665"/>
                <a:gd name="T72" fmla="*/ 79 w 801"/>
                <a:gd name="T73" fmla="*/ 445 h 665"/>
                <a:gd name="T74" fmla="*/ 138 w 801"/>
                <a:gd name="T75" fmla="*/ 445 h 665"/>
                <a:gd name="T76" fmla="*/ 257 w 801"/>
                <a:gd name="T77" fmla="*/ 468 h 665"/>
                <a:gd name="T78" fmla="*/ 415 w 801"/>
                <a:gd name="T79" fmla="*/ 474 h 665"/>
                <a:gd name="T80" fmla="*/ 604 w 801"/>
                <a:gd name="T81" fmla="*/ 423 h 665"/>
                <a:gd name="T82" fmla="*/ 702 w 801"/>
                <a:gd name="T83" fmla="*/ 310 h 665"/>
                <a:gd name="T84" fmla="*/ 653 w 801"/>
                <a:gd name="T85" fmla="*/ 147 h 665"/>
                <a:gd name="T86" fmla="*/ 386 w 801"/>
                <a:gd name="T87" fmla="*/ 23 h 665"/>
                <a:gd name="T88" fmla="*/ 168 w 801"/>
                <a:gd name="T89" fmla="*/ 28 h 665"/>
                <a:gd name="T90" fmla="*/ 99 w 801"/>
                <a:gd name="T91" fmla="*/ 62 h 665"/>
                <a:gd name="T92" fmla="*/ 119 w 801"/>
                <a:gd name="T93" fmla="*/ 101 h 665"/>
                <a:gd name="T94" fmla="*/ 198 w 801"/>
                <a:gd name="T95" fmla="*/ 130 h 6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1"/>
                <a:gd name="T145" fmla="*/ 0 h 665"/>
                <a:gd name="T146" fmla="*/ 801 w 801"/>
                <a:gd name="T147" fmla="*/ 665 h 6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1" h="665">
                  <a:moveTo>
                    <a:pt x="218" y="135"/>
                  </a:moveTo>
                  <a:lnTo>
                    <a:pt x="218" y="141"/>
                  </a:lnTo>
                  <a:lnTo>
                    <a:pt x="218" y="147"/>
                  </a:lnTo>
                  <a:lnTo>
                    <a:pt x="208" y="147"/>
                  </a:lnTo>
                  <a:lnTo>
                    <a:pt x="208" y="152"/>
                  </a:lnTo>
                  <a:lnTo>
                    <a:pt x="168" y="147"/>
                  </a:lnTo>
                  <a:lnTo>
                    <a:pt x="138" y="135"/>
                  </a:lnTo>
                  <a:lnTo>
                    <a:pt x="99" y="124"/>
                  </a:lnTo>
                  <a:lnTo>
                    <a:pt x="69" y="113"/>
                  </a:lnTo>
                  <a:lnTo>
                    <a:pt x="39" y="101"/>
                  </a:lnTo>
                  <a:lnTo>
                    <a:pt x="20" y="90"/>
                  </a:lnTo>
                  <a:lnTo>
                    <a:pt x="10" y="79"/>
                  </a:lnTo>
                  <a:lnTo>
                    <a:pt x="0" y="68"/>
                  </a:lnTo>
                  <a:lnTo>
                    <a:pt x="20" y="45"/>
                  </a:lnTo>
                  <a:lnTo>
                    <a:pt x="39" y="34"/>
                  </a:lnTo>
                  <a:lnTo>
                    <a:pt x="79" y="17"/>
                  </a:lnTo>
                  <a:lnTo>
                    <a:pt x="119" y="11"/>
                  </a:lnTo>
                  <a:lnTo>
                    <a:pt x="158" y="6"/>
                  </a:lnTo>
                  <a:lnTo>
                    <a:pt x="198" y="0"/>
                  </a:lnTo>
                  <a:lnTo>
                    <a:pt x="247" y="0"/>
                  </a:lnTo>
                  <a:lnTo>
                    <a:pt x="277" y="0"/>
                  </a:lnTo>
                  <a:lnTo>
                    <a:pt x="376" y="6"/>
                  </a:lnTo>
                  <a:lnTo>
                    <a:pt x="475" y="23"/>
                  </a:lnTo>
                  <a:lnTo>
                    <a:pt x="564" y="45"/>
                  </a:lnTo>
                  <a:lnTo>
                    <a:pt x="633" y="73"/>
                  </a:lnTo>
                  <a:lnTo>
                    <a:pt x="702" y="113"/>
                  </a:lnTo>
                  <a:lnTo>
                    <a:pt x="752" y="164"/>
                  </a:lnTo>
                  <a:lnTo>
                    <a:pt x="782" y="214"/>
                  </a:lnTo>
                  <a:lnTo>
                    <a:pt x="801" y="276"/>
                  </a:lnTo>
                  <a:lnTo>
                    <a:pt x="792" y="321"/>
                  </a:lnTo>
                  <a:lnTo>
                    <a:pt x="762" y="361"/>
                  </a:lnTo>
                  <a:lnTo>
                    <a:pt x="732" y="395"/>
                  </a:lnTo>
                  <a:lnTo>
                    <a:pt x="683" y="429"/>
                  </a:lnTo>
                  <a:lnTo>
                    <a:pt x="623" y="457"/>
                  </a:lnTo>
                  <a:lnTo>
                    <a:pt x="564" y="479"/>
                  </a:lnTo>
                  <a:lnTo>
                    <a:pt x="485" y="491"/>
                  </a:lnTo>
                  <a:lnTo>
                    <a:pt x="406" y="496"/>
                  </a:lnTo>
                  <a:lnTo>
                    <a:pt x="356" y="496"/>
                  </a:lnTo>
                  <a:lnTo>
                    <a:pt x="326" y="491"/>
                  </a:lnTo>
                  <a:lnTo>
                    <a:pt x="297" y="491"/>
                  </a:lnTo>
                  <a:lnTo>
                    <a:pt x="267" y="485"/>
                  </a:lnTo>
                  <a:lnTo>
                    <a:pt x="237" y="479"/>
                  </a:lnTo>
                  <a:lnTo>
                    <a:pt x="218" y="474"/>
                  </a:lnTo>
                  <a:lnTo>
                    <a:pt x="188" y="468"/>
                  </a:lnTo>
                  <a:lnTo>
                    <a:pt x="148" y="462"/>
                  </a:lnTo>
                  <a:lnTo>
                    <a:pt x="138" y="462"/>
                  </a:lnTo>
                  <a:lnTo>
                    <a:pt x="128" y="462"/>
                  </a:lnTo>
                  <a:lnTo>
                    <a:pt x="128" y="468"/>
                  </a:lnTo>
                  <a:lnTo>
                    <a:pt x="128" y="474"/>
                  </a:lnTo>
                  <a:lnTo>
                    <a:pt x="148" y="485"/>
                  </a:lnTo>
                  <a:lnTo>
                    <a:pt x="158" y="491"/>
                  </a:lnTo>
                  <a:lnTo>
                    <a:pt x="178" y="502"/>
                  </a:lnTo>
                  <a:lnTo>
                    <a:pt x="198" y="513"/>
                  </a:lnTo>
                  <a:lnTo>
                    <a:pt x="218" y="524"/>
                  </a:lnTo>
                  <a:lnTo>
                    <a:pt x="227" y="541"/>
                  </a:lnTo>
                  <a:lnTo>
                    <a:pt x="237" y="553"/>
                  </a:lnTo>
                  <a:lnTo>
                    <a:pt x="247" y="564"/>
                  </a:lnTo>
                  <a:lnTo>
                    <a:pt x="247" y="570"/>
                  </a:lnTo>
                  <a:lnTo>
                    <a:pt x="247" y="575"/>
                  </a:lnTo>
                  <a:lnTo>
                    <a:pt x="237" y="581"/>
                  </a:lnTo>
                  <a:lnTo>
                    <a:pt x="237" y="586"/>
                  </a:lnTo>
                  <a:lnTo>
                    <a:pt x="227" y="592"/>
                  </a:lnTo>
                  <a:lnTo>
                    <a:pt x="218" y="598"/>
                  </a:lnTo>
                  <a:lnTo>
                    <a:pt x="198" y="603"/>
                  </a:lnTo>
                  <a:lnTo>
                    <a:pt x="188" y="603"/>
                  </a:lnTo>
                  <a:lnTo>
                    <a:pt x="178" y="603"/>
                  </a:lnTo>
                  <a:lnTo>
                    <a:pt x="168" y="598"/>
                  </a:lnTo>
                  <a:lnTo>
                    <a:pt x="158" y="598"/>
                  </a:lnTo>
                  <a:lnTo>
                    <a:pt x="148" y="598"/>
                  </a:lnTo>
                  <a:lnTo>
                    <a:pt x="138" y="598"/>
                  </a:lnTo>
                  <a:lnTo>
                    <a:pt x="128" y="592"/>
                  </a:lnTo>
                  <a:lnTo>
                    <a:pt x="119" y="592"/>
                  </a:lnTo>
                  <a:lnTo>
                    <a:pt x="119" y="598"/>
                  </a:lnTo>
                  <a:lnTo>
                    <a:pt x="119" y="603"/>
                  </a:lnTo>
                  <a:lnTo>
                    <a:pt x="119" y="609"/>
                  </a:lnTo>
                  <a:lnTo>
                    <a:pt x="119" y="620"/>
                  </a:lnTo>
                  <a:lnTo>
                    <a:pt x="119" y="626"/>
                  </a:lnTo>
                  <a:lnTo>
                    <a:pt x="119" y="637"/>
                  </a:lnTo>
                  <a:lnTo>
                    <a:pt x="119" y="643"/>
                  </a:lnTo>
                  <a:lnTo>
                    <a:pt x="119" y="649"/>
                  </a:lnTo>
                  <a:lnTo>
                    <a:pt x="119" y="660"/>
                  </a:lnTo>
                  <a:lnTo>
                    <a:pt x="119" y="665"/>
                  </a:lnTo>
                  <a:lnTo>
                    <a:pt x="109" y="665"/>
                  </a:lnTo>
                  <a:lnTo>
                    <a:pt x="99" y="665"/>
                  </a:lnTo>
                  <a:lnTo>
                    <a:pt x="89" y="665"/>
                  </a:lnTo>
                  <a:lnTo>
                    <a:pt x="79" y="665"/>
                  </a:lnTo>
                  <a:lnTo>
                    <a:pt x="79" y="654"/>
                  </a:lnTo>
                  <a:lnTo>
                    <a:pt x="79" y="649"/>
                  </a:lnTo>
                  <a:lnTo>
                    <a:pt x="79" y="637"/>
                  </a:lnTo>
                  <a:lnTo>
                    <a:pt x="79" y="626"/>
                  </a:lnTo>
                  <a:lnTo>
                    <a:pt x="79" y="620"/>
                  </a:lnTo>
                  <a:lnTo>
                    <a:pt x="79" y="609"/>
                  </a:lnTo>
                  <a:lnTo>
                    <a:pt x="79" y="598"/>
                  </a:lnTo>
                  <a:lnTo>
                    <a:pt x="79" y="586"/>
                  </a:lnTo>
                  <a:lnTo>
                    <a:pt x="79" y="581"/>
                  </a:lnTo>
                  <a:lnTo>
                    <a:pt x="79" y="575"/>
                  </a:lnTo>
                  <a:lnTo>
                    <a:pt x="89" y="575"/>
                  </a:lnTo>
                  <a:lnTo>
                    <a:pt x="99" y="575"/>
                  </a:lnTo>
                  <a:lnTo>
                    <a:pt x="109" y="575"/>
                  </a:lnTo>
                  <a:lnTo>
                    <a:pt x="119" y="575"/>
                  </a:lnTo>
                  <a:lnTo>
                    <a:pt x="128" y="581"/>
                  </a:lnTo>
                  <a:lnTo>
                    <a:pt x="138" y="581"/>
                  </a:lnTo>
                  <a:lnTo>
                    <a:pt x="148" y="581"/>
                  </a:lnTo>
                  <a:lnTo>
                    <a:pt x="148" y="586"/>
                  </a:lnTo>
                  <a:lnTo>
                    <a:pt x="158" y="586"/>
                  </a:lnTo>
                  <a:lnTo>
                    <a:pt x="168" y="586"/>
                  </a:lnTo>
                  <a:lnTo>
                    <a:pt x="178" y="586"/>
                  </a:lnTo>
                  <a:lnTo>
                    <a:pt x="188" y="581"/>
                  </a:lnTo>
                  <a:lnTo>
                    <a:pt x="188" y="575"/>
                  </a:lnTo>
                  <a:lnTo>
                    <a:pt x="188" y="570"/>
                  </a:lnTo>
                  <a:lnTo>
                    <a:pt x="188" y="564"/>
                  </a:lnTo>
                  <a:lnTo>
                    <a:pt x="168" y="553"/>
                  </a:lnTo>
                  <a:lnTo>
                    <a:pt x="148" y="541"/>
                  </a:lnTo>
                  <a:lnTo>
                    <a:pt x="119" y="530"/>
                  </a:lnTo>
                  <a:lnTo>
                    <a:pt x="99" y="519"/>
                  </a:lnTo>
                  <a:lnTo>
                    <a:pt x="89" y="508"/>
                  </a:lnTo>
                  <a:lnTo>
                    <a:pt x="69" y="496"/>
                  </a:lnTo>
                  <a:lnTo>
                    <a:pt x="59" y="479"/>
                  </a:lnTo>
                  <a:lnTo>
                    <a:pt x="59" y="468"/>
                  </a:lnTo>
                  <a:lnTo>
                    <a:pt x="69" y="457"/>
                  </a:lnTo>
                  <a:lnTo>
                    <a:pt x="69" y="451"/>
                  </a:lnTo>
                  <a:lnTo>
                    <a:pt x="79" y="445"/>
                  </a:lnTo>
                  <a:lnTo>
                    <a:pt x="99" y="445"/>
                  </a:lnTo>
                  <a:lnTo>
                    <a:pt x="109" y="440"/>
                  </a:lnTo>
                  <a:lnTo>
                    <a:pt x="128" y="440"/>
                  </a:lnTo>
                  <a:lnTo>
                    <a:pt x="138" y="445"/>
                  </a:lnTo>
                  <a:lnTo>
                    <a:pt x="148" y="445"/>
                  </a:lnTo>
                  <a:lnTo>
                    <a:pt x="188" y="457"/>
                  </a:lnTo>
                  <a:lnTo>
                    <a:pt x="227" y="462"/>
                  </a:lnTo>
                  <a:lnTo>
                    <a:pt x="257" y="468"/>
                  </a:lnTo>
                  <a:lnTo>
                    <a:pt x="297" y="474"/>
                  </a:lnTo>
                  <a:lnTo>
                    <a:pt x="336" y="479"/>
                  </a:lnTo>
                  <a:lnTo>
                    <a:pt x="376" y="479"/>
                  </a:lnTo>
                  <a:lnTo>
                    <a:pt x="415" y="474"/>
                  </a:lnTo>
                  <a:lnTo>
                    <a:pt x="455" y="474"/>
                  </a:lnTo>
                  <a:lnTo>
                    <a:pt x="514" y="462"/>
                  </a:lnTo>
                  <a:lnTo>
                    <a:pt x="564" y="445"/>
                  </a:lnTo>
                  <a:lnTo>
                    <a:pt x="604" y="423"/>
                  </a:lnTo>
                  <a:lnTo>
                    <a:pt x="643" y="400"/>
                  </a:lnTo>
                  <a:lnTo>
                    <a:pt x="673" y="372"/>
                  </a:lnTo>
                  <a:lnTo>
                    <a:pt x="693" y="344"/>
                  </a:lnTo>
                  <a:lnTo>
                    <a:pt x="702" y="310"/>
                  </a:lnTo>
                  <a:lnTo>
                    <a:pt x="712" y="282"/>
                  </a:lnTo>
                  <a:lnTo>
                    <a:pt x="702" y="237"/>
                  </a:lnTo>
                  <a:lnTo>
                    <a:pt x="693" y="192"/>
                  </a:lnTo>
                  <a:lnTo>
                    <a:pt x="653" y="147"/>
                  </a:lnTo>
                  <a:lnTo>
                    <a:pt x="613" y="107"/>
                  </a:lnTo>
                  <a:lnTo>
                    <a:pt x="544" y="68"/>
                  </a:lnTo>
                  <a:lnTo>
                    <a:pt x="475" y="45"/>
                  </a:lnTo>
                  <a:lnTo>
                    <a:pt x="386" y="23"/>
                  </a:lnTo>
                  <a:lnTo>
                    <a:pt x="277" y="17"/>
                  </a:lnTo>
                  <a:lnTo>
                    <a:pt x="237" y="23"/>
                  </a:lnTo>
                  <a:lnTo>
                    <a:pt x="198" y="23"/>
                  </a:lnTo>
                  <a:lnTo>
                    <a:pt x="168" y="28"/>
                  </a:lnTo>
                  <a:lnTo>
                    <a:pt x="138" y="34"/>
                  </a:lnTo>
                  <a:lnTo>
                    <a:pt x="119" y="45"/>
                  </a:lnTo>
                  <a:lnTo>
                    <a:pt x="109" y="51"/>
                  </a:lnTo>
                  <a:lnTo>
                    <a:pt x="99" y="62"/>
                  </a:lnTo>
                  <a:lnTo>
                    <a:pt x="99" y="73"/>
                  </a:lnTo>
                  <a:lnTo>
                    <a:pt x="99" y="85"/>
                  </a:lnTo>
                  <a:lnTo>
                    <a:pt x="109" y="90"/>
                  </a:lnTo>
                  <a:lnTo>
                    <a:pt x="119" y="101"/>
                  </a:lnTo>
                  <a:lnTo>
                    <a:pt x="138" y="107"/>
                  </a:lnTo>
                  <a:lnTo>
                    <a:pt x="158" y="118"/>
                  </a:lnTo>
                  <a:lnTo>
                    <a:pt x="178" y="124"/>
                  </a:lnTo>
                  <a:lnTo>
                    <a:pt x="198" y="130"/>
                  </a:lnTo>
                  <a:lnTo>
                    <a:pt x="218" y="135"/>
                  </a:lnTo>
                  <a:close/>
                </a:path>
              </a:pathLst>
            </a:custGeom>
            <a:solidFill>
              <a:schemeClr val="folHlink"/>
            </a:solidFill>
            <a:ln w="0">
              <a:solidFill>
                <a:srgbClr val="FFFF00"/>
              </a:solidFill>
              <a:round/>
              <a:headEnd/>
              <a:tailEnd/>
            </a:ln>
          </p:spPr>
          <p:txBody>
            <a:bodyPr/>
            <a:lstStyle/>
            <a:p>
              <a:endParaRPr lang="en-US"/>
            </a:p>
          </p:txBody>
        </p:sp>
        <p:sp>
          <p:nvSpPr>
            <p:cNvPr id="2165" name="Freeform 115"/>
            <p:cNvSpPr>
              <a:spLocks/>
            </p:cNvSpPr>
            <p:nvPr/>
          </p:nvSpPr>
          <p:spPr bwMode="auto">
            <a:xfrm>
              <a:off x="544" y="4196"/>
              <a:ext cx="426" cy="34"/>
            </a:xfrm>
            <a:custGeom>
              <a:avLst/>
              <a:gdLst>
                <a:gd name="T0" fmla="*/ 426 w 426"/>
                <a:gd name="T1" fmla="*/ 34 h 34"/>
                <a:gd name="T2" fmla="*/ 357 w 426"/>
                <a:gd name="T3" fmla="*/ 34 h 34"/>
                <a:gd name="T4" fmla="*/ 297 w 426"/>
                <a:gd name="T5" fmla="*/ 34 h 34"/>
                <a:gd name="T6" fmla="*/ 238 w 426"/>
                <a:gd name="T7" fmla="*/ 34 h 34"/>
                <a:gd name="T8" fmla="*/ 188 w 426"/>
                <a:gd name="T9" fmla="*/ 34 h 34"/>
                <a:gd name="T10" fmla="*/ 139 w 426"/>
                <a:gd name="T11" fmla="*/ 28 h 34"/>
                <a:gd name="T12" fmla="*/ 89 w 426"/>
                <a:gd name="T13" fmla="*/ 22 h 34"/>
                <a:gd name="T14" fmla="*/ 40 w 426"/>
                <a:gd name="T15" fmla="*/ 17 h 34"/>
                <a:gd name="T16" fmla="*/ 0 w 426"/>
                <a:gd name="T17" fmla="*/ 11 h 34"/>
                <a:gd name="T18" fmla="*/ 30 w 426"/>
                <a:gd name="T19" fmla="*/ 0 h 34"/>
                <a:gd name="T20" fmla="*/ 80 w 426"/>
                <a:gd name="T21" fmla="*/ 6 h 34"/>
                <a:gd name="T22" fmla="*/ 129 w 426"/>
                <a:gd name="T23" fmla="*/ 6 h 34"/>
                <a:gd name="T24" fmla="*/ 178 w 426"/>
                <a:gd name="T25" fmla="*/ 11 h 34"/>
                <a:gd name="T26" fmla="*/ 228 w 426"/>
                <a:gd name="T27" fmla="*/ 11 h 34"/>
                <a:gd name="T28" fmla="*/ 277 w 426"/>
                <a:gd name="T29" fmla="*/ 11 h 34"/>
                <a:gd name="T30" fmla="*/ 327 w 426"/>
                <a:gd name="T31" fmla="*/ 11 h 34"/>
                <a:gd name="T32" fmla="*/ 376 w 426"/>
                <a:gd name="T33" fmla="*/ 11 h 34"/>
                <a:gd name="T34" fmla="*/ 426 w 426"/>
                <a:gd name="T35" fmla="*/ 11 h 34"/>
                <a:gd name="T36" fmla="*/ 426 w 426"/>
                <a:gd name="T37" fmla="*/ 3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6"/>
                <a:gd name="T58" fmla="*/ 0 h 34"/>
                <a:gd name="T59" fmla="*/ 426 w 426"/>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6" h="34">
                  <a:moveTo>
                    <a:pt x="426" y="34"/>
                  </a:moveTo>
                  <a:lnTo>
                    <a:pt x="357" y="34"/>
                  </a:lnTo>
                  <a:lnTo>
                    <a:pt x="297" y="34"/>
                  </a:lnTo>
                  <a:lnTo>
                    <a:pt x="238" y="34"/>
                  </a:lnTo>
                  <a:lnTo>
                    <a:pt x="188" y="34"/>
                  </a:lnTo>
                  <a:lnTo>
                    <a:pt x="139" y="28"/>
                  </a:lnTo>
                  <a:lnTo>
                    <a:pt x="89" y="22"/>
                  </a:lnTo>
                  <a:lnTo>
                    <a:pt x="40" y="17"/>
                  </a:lnTo>
                  <a:lnTo>
                    <a:pt x="0" y="11"/>
                  </a:lnTo>
                  <a:lnTo>
                    <a:pt x="30" y="0"/>
                  </a:lnTo>
                  <a:lnTo>
                    <a:pt x="80" y="6"/>
                  </a:lnTo>
                  <a:lnTo>
                    <a:pt x="129" y="6"/>
                  </a:lnTo>
                  <a:lnTo>
                    <a:pt x="178" y="11"/>
                  </a:lnTo>
                  <a:lnTo>
                    <a:pt x="228" y="11"/>
                  </a:lnTo>
                  <a:lnTo>
                    <a:pt x="277" y="11"/>
                  </a:lnTo>
                  <a:lnTo>
                    <a:pt x="327" y="11"/>
                  </a:lnTo>
                  <a:lnTo>
                    <a:pt x="376" y="11"/>
                  </a:lnTo>
                  <a:lnTo>
                    <a:pt x="426" y="11"/>
                  </a:lnTo>
                  <a:lnTo>
                    <a:pt x="426" y="34"/>
                  </a:lnTo>
                  <a:close/>
                </a:path>
              </a:pathLst>
            </a:custGeom>
            <a:solidFill>
              <a:schemeClr val="folHlink"/>
            </a:solidFill>
            <a:ln w="0">
              <a:solidFill>
                <a:srgbClr val="FFFF00"/>
              </a:solidFill>
              <a:round/>
              <a:headEnd/>
              <a:tailEnd/>
            </a:ln>
          </p:spPr>
          <p:txBody>
            <a:bodyPr/>
            <a:lstStyle/>
            <a:p>
              <a:endParaRPr lang="en-US"/>
            </a:p>
          </p:txBody>
        </p:sp>
        <p:sp>
          <p:nvSpPr>
            <p:cNvPr id="2166" name="Freeform 116"/>
            <p:cNvSpPr>
              <a:spLocks/>
            </p:cNvSpPr>
            <p:nvPr/>
          </p:nvSpPr>
          <p:spPr bwMode="auto">
            <a:xfrm>
              <a:off x="188" y="3818"/>
              <a:ext cx="475" cy="367"/>
            </a:xfrm>
            <a:custGeom>
              <a:avLst/>
              <a:gdLst>
                <a:gd name="T0" fmla="*/ 257 w 475"/>
                <a:gd name="T1" fmla="*/ 355 h 367"/>
                <a:gd name="T2" fmla="*/ 148 w 475"/>
                <a:gd name="T3" fmla="*/ 310 h 367"/>
                <a:gd name="T4" fmla="*/ 59 w 475"/>
                <a:gd name="T5" fmla="*/ 243 h 367"/>
                <a:gd name="T6" fmla="*/ 10 w 475"/>
                <a:gd name="T7" fmla="*/ 169 h 367"/>
                <a:gd name="T8" fmla="*/ 10 w 475"/>
                <a:gd name="T9" fmla="*/ 96 h 367"/>
                <a:gd name="T10" fmla="*/ 50 w 475"/>
                <a:gd name="T11" fmla="*/ 45 h 367"/>
                <a:gd name="T12" fmla="*/ 119 w 475"/>
                <a:gd name="T13" fmla="*/ 11 h 367"/>
                <a:gd name="T14" fmla="*/ 198 w 475"/>
                <a:gd name="T15" fmla="*/ 0 h 367"/>
                <a:gd name="T16" fmla="*/ 297 w 475"/>
                <a:gd name="T17" fmla="*/ 6 h 367"/>
                <a:gd name="T18" fmla="*/ 386 w 475"/>
                <a:gd name="T19" fmla="*/ 28 h 367"/>
                <a:gd name="T20" fmla="*/ 445 w 475"/>
                <a:gd name="T21" fmla="*/ 68 h 367"/>
                <a:gd name="T22" fmla="*/ 465 w 475"/>
                <a:gd name="T23" fmla="*/ 107 h 367"/>
                <a:gd name="T24" fmla="*/ 465 w 475"/>
                <a:gd name="T25" fmla="*/ 141 h 367"/>
                <a:gd name="T26" fmla="*/ 426 w 475"/>
                <a:gd name="T27" fmla="*/ 175 h 367"/>
                <a:gd name="T28" fmla="*/ 346 w 475"/>
                <a:gd name="T29" fmla="*/ 203 h 367"/>
                <a:gd name="T30" fmla="*/ 228 w 475"/>
                <a:gd name="T31" fmla="*/ 231 h 367"/>
                <a:gd name="T32" fmla="*/ 129 w 475"/>
                <a:gd name="T33" fmla="*/ 237 h 367"/>
                <a:gd name="T34" fmla="*/ 208 w 475"/>
                <a:gd name="T35" fmla="*/ 214 h 367"/>
                <a:gd name="T36" fmla="*/ 287 w 475"/>
                <a:gd name="T37" fmla="*/ 192 h 367"/>
                <a:gd name="T38" fmla="*/ 356 w 475"/>
                <a:gd name="T39" fmla="*/ 164 h 367"/>
                <a:gd name="T40" fmla="*/ 406 w 475"/>
                <a:gd name="T41" fmla="*/ 135 h 367"/>
                <a:gd name="T42" fmla="*/ 416 w 475"/>
                <a:gd name="T43" fmla="*/ 96 h 367"/>
                <a:gd name="T44" fmla="*/ 386 w 475"/>
                <a:gd name="T45" fmla="*/ 56 h 367"/>
                <a:gd name="T46" fmla="*/ 337 w 475"/>
                <a:gd name="T47" fmla="*/ 28 h 367"/>
                <a:gd name="T48" fmla="*/ 257 w 475"/>
                <a:gd name="T49" fmla="*/ 17 h 367"/>
                <a:gd name="T50" fmla="*/ 168 w 475"/>
                <a:gd name="T51" fmla="*/ 28 h 367"/>
                <a:gd name="T52" fmla="*/ 119 w 475"/>
                <a:gd name="T53" fmla="*/ 62 h 367"/>
                <a:gd name="T54" fmla="*/ 79 w 475"/>
                <a:gd name="T55" fmla="*/ 102 h 367"/>
                <a:gd name="T56" fmla="*/ 69 w 475"/>
                <a:gd name="T57" fmla="*/ 141 h 367"/>
                <a:gd name="T58" fmla="*/ 99 w 475"/>
                <a:gd name="T59" fmla="*/ 214 h 367"/>
                <a:gd name="T60" fmla="*/ 148 w 475"/>
                <a:gd name="T61" fmla="*/ 271 h 367"/>
                <a:gd name="T62" fmla="*/ 228 w 475"/>
                <a:gd name="T63" fmla="*/ 322 h 367"/>
                <a:gd name="T64" fmla="*/ 337 w 475"/>
                <a:gd name="T65" fmla="*/ 361 h 3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5"/>
                <a:gd name="T100" fmla="*/ 0 h 367"/>
                <a:gd name="T101" fmla="*/ 475 w 475"/>
                <a:gd name="T102" fmla="*/ 367 h 3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5" h="367">
                  <a:moveTo>
                    <a:pt x="317" y="367"/>
                  </a:moveTo>
                  <a:lnTo>
                    <a:pt x="257" y="355"/>
                  </a:lnTo>
                  <a:lnTo>
                    <a:pt x="198" y="333"/>
                  </a:lnTo>
                  <a:lnTo>
                    <a:pt x="148" y="310"/>
                  </a:lnTo>
                  <a:lnTo>
                    <a:pt x="99" y="276"/>
                  </a:lnTo>
                  <a:lnTo>
                    <a:pt x="59" y="243"/>
                  </a:lnTo>
                  <a:lnTo>
                    <a:pt x="30" y="209"/>
                  </a:lnTo>
                  <a:lnTo>
                    <a:pt x="10" y="169"/>
                  </a:lnTo>
                  <a:lnTo>
                    <a:pt x="0" y="130"/>
                  </a:lnTo>
                  <a:lnTo>
                    <a:pt x="10" y="96"/>
                  </a:lnTo>
                  <a:lnTo>
                    <a:pt x="30" y="68"/>
                  </a:lnTo>
                  <a:lnTo>
                    <a:pt x="50" y="45"/>
                  </a:lnTo>
                  <a:lnTo>
                    <a:pt x="79" y="28"/>
                  </a:lnTo>
                  <a:lnTo>
                    <a:pt x="119" y="11"/>
                  </a:lnTo>
                  <a:lnTo>
                    <a:pt x="158" y="6"/>
                  </a:lnTo>
                  <a:lnTo>
                    <a:pt x="198" y="0"/>
                  </a:lnTo>
                  <a:lnTo>
                    <a:pt x="238" y="0"/>
                  </a:lnTo>
                  <a:lnTo>
                    <a:pt x="297" y="6"/>
                  </a:lnTo>
                  <a:lnTo>
                    <a:pt x="346" y="17"/>
                  </a:lnTo>
                  <a:lnTo>
                    <a:pt x="386" y="28"/>
                  </a:lnTo>
                  <a:lnTo>
                    <a:pt x="416" y="51"/>
                  </a:lnTo>
                  <a:lnTo>
                    <a:pt x="445" y="68"/>
                  </a:lnTo>
                  <a:lnTo>
                    <a:pt x="455" y="90"/>
                  </a:lnTo>
                  <a:lnTo>
                    <a:pt x="465" y="107"/>
                  </a:lnTo>
                  <a:lnTo>
                    <a:pt x="475" y="124"/>
                  </a:lnTo>
                  <a:lnTo>
                    <a:pt x="465" y="141"/>
                  </a:lnTo>
                  <a:lnTo>
                    <a:pt x="445" y="158"/>
                  </a:lnTo>
                  <a:lnTo>
                    <a:pt x="426" y="175"/>
                  </a:lnTo>
                  <a:lnTo>
                    <a:pt x="386" y="186"/>
                  </a:lnTo>
                  <a:lnTo>
                    <a:pt x="346" y="203"/>
                  </a:lnTo>
                  <a:lnTo>
                    <a:pt x="287" y="220"/>
                  </a:lnTo>
                  <a:lnTo>
                    <a:pt x="228" y="231"/>
                  </a:lnTo>
                  <a:lnTo>
                    <a:pt x="148" y="254"/>
                  </a:lnTo>
                  <a:lnTo>
                    <a:pt x="129" y="237"/>
                  </a:lnTo>
                  <a:lnTo>
                    <a:pt x="168" y="226"/>
                  </a:lnTo>
                  <a:lnTo>
                    <a:pt x="208" y="214"/>
                  </a:lnTo>
                  <a:lnTo>
                    <a:pt x="247" y="203"/>
                  </a:lnTo>
                  <a:lnTo>
                    <a:pt x="287" y="192"/>
                  </a:lnTo>
                  <a:lnTo>
                    <a:pt x="327" y="175"/>
                  </a:lnTo>
                  <a:lnTo>
                    <a:pt x="356" y="164"/>
                  </a:lnTo>
                  <a:lnTo>
                    <a:pt x="386" y="147"/>
                  </a:lnTo>
                  <a:lnTo>
                    <a:pt x="406" y="135"/>
                  </a:lnTo>
                  <a:lnTo>
                    <a:pt x="416" y="113"/>
                  </a:lnTo>
                  <a:lnTo>
                    <a:pt x="416" y="96"/>
                  </a:lnTo>
                  <a:lnTo>
                    <a:pt x="406" y="73"/>
                  </a:lnTo>
                  <a:lnTo>
                    <a:pt x="386" y="56"/>
                  </a:lnTo>
                  <a:lnTo>
                    <a:pt x="366" y="40"/>
                  </a:lnTo>
                  <a:lnTo>
                    <a:pt x="337" y="28"/>
                  </a:lnTo>
                  <a:lnTo>
                    <a:pt x="297" y="23"/>
                  </a:lnTo>
                  <a:lnTo>
                    <a:pt x="257" y="17"/>
                  </a:lnTo>
                  <a:lnTo>
                    <a:pt x="208" y="23"/>
                  </a:lnTo>
                  <a:lnTo>
                    <a:pt x="168" y="28"/>
                  </a:lnTo>
                  <a:lnTo>
                    <a:pt x="139" y="45"/>
                  </a:lnTo>
                  <a:lnTo>
                    <a:pt x="119" y="62"/>
                  </a:lnTo>
                  <a:lnTo>
                    <a:pt x="99" y="79"/>
                  </a:lnTo>
                  <a:lnTo>
                    <a:pt x="79" y="102"/>
                  </a:lnTo>
                  <a:lnTo>
                    <a:pt x="69" y="124"/>
                  </a:lnTo>
                  <a:lnTo>
                    <a:pt x="69" y="141"/>
                  </a:lnTo>
                  <a:lnTo>
                    <a:pt x="79" y="181"/>
                  </a:lnTo>
                  <a:lnTo>
                    <a:pt x="99" y="214"/>
                  </a:lnTo>
                  <a:lnTo>
                    <a:pt x="119" y="243"/>
                  </a:lnTo>
                  <a:lnTo>
                    <a:pt x="148" y="271"/>
                  </a:lnTo>
                  <a:lnTo>
                    <a:pt x="188" y="299"/>
                  </a:lnTo>
                  <a:lnTo>
                    <a:pt x="228" y="322"/>
                  </a:lnTo>
                  <a:lnTo>
                    <a:pt x="277" y="344"/>
                  </a:lnTo>
                  <a:lnTo>
                    <a:pt x="337" y="361"/>
                  </a:lnTo>
                  <a:lnTo>
                    <a:pt x="317" y="367"/>
                  </a:lnTo>
                  <a:close/>
                </a:path>
              </a:pathLst>
            </a:custGeom>
            <a:solidFill>
              <a:schemeClr val="folHlink"/>
            </a:solidFill>
            <a:ln w="0">
              <a:solidFill>
                <a:srgbClr val="FFFF00"/>
              </a:solidFill>
              <a:round/>
              <a:headEnd/>
              <a:tailEnd/>
            </a:ln>
          </p:spPr>
          <p:txBody>
            <a:bodyPr/>
            <a:lstStyle/>
            <a:p>
              <a:endParaRPr lang="en-US"/>
            </a:p>
          </p:txBody>
        </p:sp>
        <p:sp>
          <p:nvSpPr>
            <p:cNvPr id="2167" name="Freeform 117"/>
            <p:cNvSpPr>
              <a:spLocks/>
            </p:cNvSpPr>
            <p:nvPr/>
          </p:nvSpPr>
          <p:spPr bwMode="auto">
            <a:xfrm>
              <a:off x="40" y="3564"/>
              <a:ext cx="791" cy="660"/>
            </a:xfrm>
            <a:custGeom>
              <a:avLst/>
              <a:gdLst>
                <a:gd name="T0" fmla="*/ 217 w 791"/>
                <a:gd name="T1" fmla="*/ 519 h 660"/>
                <a:gd name="T2" fmla="*/ 207 w 791"/>
                <a:gd name="T3" fmla="*/ 513 h 660"/>
                <a:gd name="T4" fmla="*/ 99 w 791"/>
                <a:gd name="T5" fmla="*/ 542 h 660"/>
                <a:gd name="T6" fmla="*/ 0 w 791"/>
                <a:gd name="T7" fmla="*/ 587 h 660"/>
                <a:gd name="T8" fmla="*/ 69 w 791"/>
                <a:gd name="T9" fmla="*/ 643 h 660"/>
                <a:gd name="T10" fmla="*/ 237 w 791"/>
                <a:gd name="T11" fmla="*/ 660 h 660"/>
                <a:gd name="T12" fmla="*/ 554 w 791"/>
                <a:gd name="T13" fmla="*/ 621 h 660"/>
                <a:gd name="T14" fmla="*/ 781 w 791"/>
                <a:gd name="T15" fmla="*/ 446 h 660"/>
                <a:gd name="T16" fmla="*/ 732 w 791"/>
                <a:gd name="T17" fmla="*/ 265 h 660"/>
                <a:gd name="T18" fmla="*/ 485 w 791"/>
                <a:gd name="T19" fmla="*/ 169 h 660"/>
                <a:gd name="T20" fmla="*/ 287 w 791"/>
                <a:gd name="T21" fmla="*/ 175 h 660"/>
                <a:gd name="T22" fmla="*/ 188 w 791"/>
                <a:gd name="T23" fmla="*/ 192 h 660"/>
                <a:gd name="T24" fmla="*/ 128 w 791"/>
                <a:gd name="T25" fmla="*/ 203 h 660"/>
                <a:gd name="T26" fmla="*/ 128 w 791"/>
                <a:gd name="T27" fmla="*/ 192 h 660"/>
                <a:gd name="T28" fmla="*/ 178 w 791"/>
                <a:gd name="T29" fmla="*/ 158 h 660"/>
                <a:gd name="T30" fmla="*/ 237 w 791"/>
                <a:gd name="T31" fmla="*/ 113 h 660"/>
                <a:gd name="T32" fmla="*/ 237 w 791"/>
                <a:gd name="T33" fmla="*/ 79 h 660"/>
                <a:gd name="T34" fmla="*/ 198 w 791"/>
                <a:gd name="T35" fmla="*/ 62 h 660"/>
                <a:gd name="T36" fmla="*/ 168 w 791"/>
                <a:gd name="T37" fmla="*/ 62 h 660"/>
                <a:gd name="T38" fmla="*/ 128 w 791"/>
                <a:gd name="T39" fmla="*/ 68 h 660"/>
                <a:gd name="T40" fmla="*/ 118 w 791"/>
                <a:gd name="T41" fmla="*/ 68 h 660"/>
                <a:gd name="T42" fmla="*/ 118 w 791"/>
                <a:gd name="T43" fmla="*/ 62 h 660"/>
                <a:gd name="T44" fmla="*/ 118 w 791"/>
                <a:gd name="T45" fmla="*/ 34 h 660"/>
                <a:gd name="T46" fmla="*/ 118 w 791"/>
                <a:gd name="T47" fmla="*/ 6 h 660"/>
                <a:gd name="T48" fmla="*/ 99 w 791"/>
                <a:gd name="T49" fmla="*/ 0 h 660"/>
                <a:gd name="T50" fmla="*/ 79 w 791"/>
                <a:gd name="T51" fmla="*/ 0 h 660"/>
                <a:gd name="T52" fmla="*/ 79 w 791"/>
                <a:gd name="T53" fmla="*/ 28 h 660"/>
                <a:gd name="T54" fmla="*/ 79 w 791"/>
                <a:gd name="T55" fmla="*/ 62 h 660"/>
                <a:gd name="T56" fmla="*/ 79 w 791"/>
                <a:gd name="T57" fmla="*/ 85 h 660"/>
                <a:gd name="T58" fmla="*/ 99 w 791"/>
                <a:gd name="T59" fmla="*/ 91 h 660"/>
                <a:gd name="T60" fmla="*/ 128 w 791"/>
                <a:gd name="T61" fmla="*/ 85 h 660"/>
                <a:gd name="T62" fmla="*/ 148 w 791"/>
                <a:gd name="T63" fmla="*/ 79 h 660"/>
                <a:gd name="T64" fmla="*/ 188 w 791"/>
                <a:gd name="T65" fmla="*/ 79 h 660"/>
                <a:gd name="T66" fmla="*/ 188 w 791"/>
                <a:gd name="T67" fmla="*/ 96 h 660"/>
                <a:gd name="T68" fmla="*/ 118 w 791"/>
                <a:gd name="T69" fmla="*/ 136 h 660"/>
                <a:gd name="T70" fmla="*/ 59 w 791"/>
                <a:gd name="T71" fmla="*/ 181 h 660"/>
                <a:gd name="T72" fmla="*/ 79 w 791"/>
                <a:gd name="T73" fmla="*/ 215 h 660"/>
                <a:gd name="T74" fmla="*/ 138 w 791"/>
                <a:gd name="T75" fmla="*/ 220 h 660"/>
                <a:gd name="T76" fmla="*/ 257 w 791"/>
                <a:gd name="T77" fmla="*/ 192 h 660"/>
                <a:gd name="T78" fmla="*/ 415 w 791"/>
                <a:gd name="T79" fmla="*/ 186 h 660"/>
                <a:gd name="T80" fmla="*/ 603 w 791"/>
                <a:gd name="T81" fmla="*/ 237 h 660"/>
                <a:gd name="T82" fmla="*/ 702 w 791"/>
                <a:gd name="T83" fmla="*/ 350 h 660"/>
                <a:gd name="T84" fmla="*/ 653 w 791"/>
                <a:gd name="T85" fmla="*/ 519 h 660"/>
                <a:gd name="T86" fmla="*/ 386 w 791"/>
                <a:gd name="T87" fmla="*/ 638 h 660"/>
                <a:gd name="T88" fmla="*/ 168 w 791"/>
                <a:gd name="T89" fmla="*/ 632 h 660"/>
                <a:gd name="T90" fmla="*/ 99 w 791"/>
                <a:gd name="T91" fmla="*/ 598 h 660"/>
                <a:gd name="T92" fmla="*/ 118 w 791"/>
                <a:gd name="T93" fmla="*/ 564 h 660"/>
                <a:gd name="T94" fmla="*/ 198 w 791"/>
                <a:gd name="T95" fmla="*/ 536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1"/>
                <a:gd name="T145" fmla="*/ 0 h 660"/>
                <a:gd name="T146" fmla="*/ 791 w 791"/>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1" h="660">
                  <a:moveTo>
                    <a:pt x="217" y="525"/>
                  </a:moveTo>
                  <a:lnTo>
                    <a:pt x="217" y="525"/>
                  </a:lnTo>
                  <a:lnTo>
                    <a:pt x="217" y="519"/>
                  </a:lnTo>
                  <a:lnTo>
                    <a:pt x="207" y="519"/>
                  </a:lnTo>
                  <a:lnTo>
                    <a:pt x="207" y="513"/>
                  </a:lnTo>
                  <a:lnTo>
                    <a:pt x="168" y="519"/>
                  </a:lnTo>
                  <a:lnTo>
                    <a:pt x="138" y="530"/>
                  </a:lnTo>
                  <a:lnTo>
                    <a:pt x="99" y="542"/>
                  </a:lnTo>
                  <a:lnTo>
                    <a:pt x="69" y="547"/>
                  </a:lnTo>
                  <a:lnTo>
                    <a:pt x="39" y="559"/>
                  </a:lnTo>
                  <a:lnTo>
                    <a:pt x="19" y="570"/>
                  </a:lnTo>
                  <a:lnTo>
                    <a:pt x="0" y="587"/>
                  </a:lnTo>
                  <a:lnTo>
                    <a:pt x="0" y="598"/>
                  </a:lnTo>
                  <a:lnTo>
                    <a:pt x="19" y="615"/>
                  </a:lnTo>
                  <a:lnTo>
                    <a:pt x="39" y="632"/>
                  </a:lnTo>
                  <a:lnTo>
                    <a:pt x="69" y="643"/>
                  </a:lnTo>
                  <a:lnTo>
                    <a:pt x="108" y="654"/>
                  </a:lnTo>
                  <a:lnTo>
                    <a:pt x="158" y="660"/>
                  </a:lnTo>
                  <a:lnTo>
                    <a:pt x="198" y="660"/>
                  </a:lnTo>
                  <a:lnTo>
                    <a:pt x="237" y="660"/>
                  </a:lnTo>
                  <a:lnTo>
                    <a:pt x="277" y="660"/>
                  </a:lnTo>
                  <a:lnTo>
                    <a:pt x="376" y="654"/>
                  </a:lnTo>
                  <a:lnTo>
                    <a:pt x="475" y="643"/>
                  </a:lnTo>
                  <a:lnTo>
                    <a:pt x="554" y="621"/>
                  </a:lnTo>
                  <a:lnTo>
                    <a:pt x="633" y="587"/>
                  </a:lnTo>
                  <a:lnTo>
                    <a:pt x="702" y="547"/>
                  </a:lnTo>
                  <a:lnTo>
                    <a:pt x="752" y="502"/>
                  </a:lnTo>
                  <a:lnTo>
                    <a:pt x="781" y="446"/>
                  </a:lnTo>
                  <a:lnTo>
                    <a:pt x="791" y="384"/>
                  </a:lnTo>
                  <a:lnTo>
                    <a:pt x="791" y="344"/>
                  </a:lnTo>
                  <a:lnTo>
                    <a:pt x="762" y="305"/>
                  </a:lnTo>
                  <a:lnTo>
                    <a:pt x="732" y="265"/>
                  </a:lnTo>
                  <a:lnTo>
                    <a:pt x="682" y="232"/>
                  </a:lnTo>
                  <a:lnTo>
                    <a:pt x="623" y="209"/>
                  </a:lnTo>
                  <a:lnTo>
                    <a:pt x="554" y="186"/>
                  </a:lnTo>
                  <a:lnTo>
                    <a:pt x="485" y="169"/>
                  </a:lnTo>
                  <a:lnTo>
                    <a:pt x="405" y="169"/>
                  </a:lnTo>
                  <a:lnTo>
                    <a:pt x="356" y="169"/>
                  </a:lnTo>
                  <a:lnTo>
                    <a:pt x="316" y="169"/>
                  </a:lnTo>
                  <a:lnTo>
                    <a:pt x="287" y="175"/>
                  </a:lnTo>
                  <a:lnTo>
                    <a:pt x="267" y="181"/>
                  </a:lnTo>
                  <a:lnTo>
                    <a:pt x="237" y="181"/>
                  </a:lnTo>
                  <a:lnTo>
                    <a:pt x="217" y="186"/>
                  </a:lnTo>
                  <a:lnTo>
                    <a:pt x="188" y="192"/>
                  </a:lnTo>
                  <a:lnTo>
                    <a:pt x="148" y="203"/>
                  </a:lnTo>
                  <a:lnTo>
                    <a:pt x="138" y="203"/>
                  </a:lnTo>
                  <a:lnTo>
                    <a:pt x="128" y="203"/>
                  </a:lnTo>
                  <a:lnTo>
                    <a:pt x="128" y="198"/>
                  </a:lnTo>
                  <a:lnTo>
                    <a:pt x="128" y="192"/>
                  </a:lnTo>
                  <a:lnTo>
                    <a:pt x="128" y="186"/>
                  </a:lnTo>
                  <a:lnTo>
                    <a:pt x="138" y="181"/>
                  </a:lnTo>
                  <a:lnTo>
                    <a:pt x="158" y="169"/>
                  </a:lnTo>
                  <a:lnTo>
                    <a:pt x="178" y="158"/>
                  </a:lnTo>
                  <a:lnTo>
                    <a:pt x="198" y="147"/>
                  </a:lnTo>
                  <a:lnTo>
                    <a:pt x="217" y="136"/>
                  </a:lnTo>
                  <a:lnTo>
                    <a:pt x="227" y="124"/>
                  </a:lnTo>
                  <a:lnTo>
                    <a:pt x="237" y="113"/>
                  </a:lnTo>
                  <a:lnTo>
                    <a:pt x="247" y="102"/>
                  </a:lnTo>
                  <a:lnTo>
                    <a:pt x="247" y="96"/>
                  </a:lnTo>
                  <a:lnTo>
                    <a:pt x="247" y="85"/>
                  </a:lnTo>
                  <a:lnTo>
                    <a:pt x="237" y="79"/>
                  </a:lnTo>
                  <a:lnTo>
                    <a:pt x="227" y="74"/>
                  </a:lnTo>
                  <a:lnTo>
                    <a:pt x="217" y="68"/>
                  </a:lnTo>
                  <a:lnTo>
                    <a:pt x="207" y="68"/>
                  </a:lnTo>
                  <a:lnTo>
                    <a:pt x="198" y="62"/>
                  </a:lnTo>
                  <a:lnTo>
                    <a:pt x="188" y="62"/>
                  </a:lnTo>
                  <a:lnTo>
                    <a:pt x="178" y="62"/>
                  </a:lnTo>
                  <a:lnTo>
                    <a:pt x="168" y="62"/>
                  </a:lnTo>
                  <a:lnTo>
                    <a:pt x="158" y="62"/>
                  </a:lnTo>
                  <a:lnTo>
                    <a:pt x="148" y="68"/>
                  </a:lnTo>
                  <a:lnTo>
                    <a:pt x="138" y="68"/>
                  </a:lnTo>
                  <a:lnTo>
                    <a:pt x="128" y="68"/>
                  </a:lnTo>
                  <a:lnTo>
                    <a:pt x="118" y="74"/>
                  </a:lnTo>
                  <a:lnTo>
                    <a:pt x="118" y="68"/>
                  </a:lnTo>
                  <a:lnTo>
                    <a:pt x="118" y="62"/>
                  </a:lnTo>
                  <a:lnTo>
                    <a:pt x="118" y="51"/>
                  </a:lnTo>
                  <a:lnTo>
                    <a:pt x="118" y="45"/>
                  </a:lnTo>
                  <a:lnTo>
                    <a:pt x="118" y="34"/>
                  </a:lnTo>
                  <a:lnTo>
                    <a:pt x="118" y="28"/>
                  </a:lnTo>
                  <a:lnTo>
                    <a:pt x="118" y="23"/>
                  </a:lnTo>
                  <a:lnTo>
                    <a:pt x="118" y="12"/>
                  </a:lnTo>
                  <a:lnTo>
                    <a:pt x="118" y="6"/>
                  </a:lnTo>
                  <a:lnTo>
                    <a:pt x="118" y="0"/>
                  </a:lnTo>
                  <a:lnTo>
                    <a:pt x="108" y="0"/>
                  </a:lnTo>
                  <a:lnTo>
                    <a:pt x="99" y="0"/>
                  </a:lnTo>
                  <a:lnTo>
                    <a:pt x="89" y="0"/>
                  </a:lnTo>
                  <a:lnTo>
                    <a:pt x="79" y="0"/>
                  </a:lnTo>
                  <a:lnTo>
                    <a:pt x="79" y="6"/>
                  </a:lnTo>
                  <a:lnTo>
                    <a:pt x="79" y="17"/>
                  </a:lnTo>
                  <a:lnTo>
                    <a:pt x="79" y="28"/>
                  </a:lnTo>
                  <a:lnTo>
                    <a:pt x="79" y="34"/>
                  </a:lnTo>
                  <a:lnTo>
                    <a:pt x="79" y="45"/>
                  </a:lnTo>
                  <a:lnTo>
                    <a:pt x="79" y="57"/>
                  </a:lnTo>
                  <a:lnTo>
                    <a:pt x="79" y="62"/>
                  </a:lnTo>
                  <a:lnTo>
                    <a:pt x="79" y="74"/>
                  </a:lnTo>
                  <a:lnTo>
                    <a:pt x="79" y="79"/>
                  </a:lnTo>
                  <a:lnTo>
                    <a:pt x="79" y="85"/>
                  </a:lnTo>
                  <a:lnTo>
                    <a:pt x="79" y="91"/>
                  </a:lnTo>
                  <a:lnTo>
                    <a:pt x="89" y="91"/>
                  </a:lnTo>
                  <a:lnTo>
                    <a:pt x="99" y="91"/>
                  </a:lnTo>
                  <a:lnTo>
                    <a:pt x="108" y="85"/>
                  </a:lnTo>
                  <a:lnTo>
                    <a:pt x="118" y="85"/>
                  </a:lnTo>
                  <a:lnTo>
                    <a:pt x="128" y="85"/>
                  </a:lnTo>
                  <a:lnTo>
                    <a:pt x="138" y="85"/>
                  </a:lnTo>
                  <a:lnTo>
                    <a:pt x="138" y="79"/>
                  </a:lnTo>
                  <a:lnTo>
                    <a:pt x="148" y="79"/>
                  </a:lnTo>
                  <a:lnTo>
                    <a:pt x="158" y="79"/>
                  </a:lnTo>
                  <a:lnTo>
                    <a:pt x="168" y="79"/>
                  </a:lnTo>
                  <a:lnTo>
                    <a:pt x="178" y="79"/>
                  </a:lnTo>
                  <a:lnTo>
                    <a:pt x="188" y="79"/>
                  </a:lnTo>
                  <a:lnTo>
                    <a:pt x="188" y="85"/>
                  </a:lnTo>
                  <a:lnTo>
                    <a:pt x="188" y="91"/>
                  </a:lnTo>
                  <a:lnTo>
                    <a:pt x="188" y="96"/>
                  </a:lnTo>
                  <a:lnTo>
                    <a:pt x="178" y="102"/>
                  </a:lnTo>
                  <a:lnTo>
                    <a:pt x="158" y="113"/>
                  </a:lnTo>
                  <a:lnTo>
                    <a:pt x="138" y="124"/>
                  </a:lnTo>
                  <a:lnTo>
                    <a:pt x="118" y="136"/>
                  </a:lnTo>
                  <a:lnTo>
                    <a:pt x="99" y="147"/>
                  </a:lnTo>
                  <a:lnTo>
                    <a:pt x="79" y="158"/>
                  </a:lnTo>
                  <a:lnTo>
                    <a:pt x="69" y="169"/>
                  </a:lnTo>
                  <a:lnTo>
                    <a:pt x="59" y="181"/>
                  </a:lnTo>
                  <a:lnTo>
                    <a:pt x="59" y="198"/>
                  </a:lnTo>
                  <a:lnTo>
                    <a:pt x="59" y="203"/>
                  </a:lnTo>
                  <a:lnTo>
                    <a:pt x="69" y="215"/>
                  </a:lnTo>
                  <a:lnTo>
                    <a:pt x="79" y="215"/>
                  </a:lnTo>
                  <a:lnTo>
                    <a:pt x="99" y="220"/>
                  </a:lnTo>
                  <a:lnTo>
                    <a:pt x="108" y="220"/>
                  </a:lnTo>
                  <a:lnTo>
                    <a:pt x="118" y="220"/>
                  </a:lnTo>
                  <a:lnTo>
                    <a:pt x="138" y="220"/>
                  </a:lnTo>
                  <a:lnTo>
                    <a:pt x="148" y="220"/>
                  </a:lnTo>
                  <a:lnTo>
                    <a:pt x="188" y="209"/>
                  </a:lnTo>
                  <a:lnTo>
                    <a:pt x="217" y="203"/>
                  </a:lnTo>
                  <a:lnTo>
                    <a:pt x="257" y="192"/>
                  </a:lnTo>
                  <a:lnTo>
                    <a:pt x="296" y="192"/>
                  </a:lnTo>
                  <a:lnTo>
                    <a:pt x="336" y="186"/>
                  </a:lnTo>
                  <a:lnTo>
                    <a:pt x="376" y="186"/>
                  </a:lnTo>
                  <a:lnTo>
                    <a:pt x="415" y="186"/>
                  </a:lnTo>
                  <a:lnTo>
                    <a:pt x="455" y="192"/>
                  </a:lnTo>
                  <a:lnTo>
                    <a:pt x="504" y="203"/>
                  </a:lnTo>
                  <a:lnTo>
                    <a:pt x="564" y="220"/>
                  </a:lnTo>
                  <a:lnTo>
                    <a:pt x="603" y="237"/>
                  </a:lnTo>
                  <a:lnTo>
                    <a:pt x="643" y="265"/>
                  </a:lnTo>
                  <a:lnTo>
                    <a:pt x="673" y="294"/>
                  </a:lnTo>
                  <a:lnTo>
                    <a:pt x="692" y="322"/>
                  </a:lnTo>
                  <a:lnTo>
                    <a:pt x="702" y="350"/>
                  </a:lnTo>
                  <a:lnTo>
                    <a:pt x="712" y="384"/>
                  </a:lnTo>
                  <a:lnTo>
                    <a:pt x="702" y="429"/>
                  </a:lnTo>
                  <a:lnTo>
                    <a:pt x="682" y="474"/>
                  </a:lnTo>
                  <a:lnTo>
                    <a:pt x="653" y="519"/>
                  </a:lnTo>
                  <a:lnTo>
                    <a:pt x="603" y="559"/>
                  </a:lnTo>
                  <a:lnTo>
                    <a:pt x="544" y="592"/>
                  </a:lnTo>
                  <a:lnTo>
                    <a:pt x="475" y="621"/>
                  </a:lnTo>
                  <a:lnTo>
                    <a:pt x="386" y="638"/>
                  </a:lnTo>
                  <a:lnTo>
                    <a:pt x="277" y="649"/>
                  </a:lnTo>
                  <a:lnTo>
                    <a:pt x="237" y="643"/>
                  </a:lnTo>
                  <a:lnTo>
                    <a:pt x="198" y="638"/>
                  </a:lnTo>
                  <a:lnTo>
                    <a:pt x="168" y="632"/>
                  </a:lnTo>
                  <a:lnTo>
                    <a:pt x="138" y="626"/>
                  </a:lnTo>
                  <a:lnTo>
                    <a:pt x="118" y="621"/>
                  </a:lnTo>
                  <a:lnTo>
                    <a:pt x="108" y="609"/>
                  </a:lnTo>
                  <a:lnTo>
                    <a:pt x="99" y="598"/>
                  </a:lnTo>
                  <a:lnTo>
                    <a:pt x="99" y="592"/>
                  </a:lnTo>
                  <a:lnTo>
                    <a:pt x="99" y="581"/>
                  </a:lnTo>
                  <a:lnTo>
                    <a:pt x="108" y="570"/>
                  </a:lnTo>
                  <a:lnTo>
                    <a:pt x="118" y="564"/>
                  </a:lnTo>
                  <a:lnTo>
                    <a:pt x="138" y="553"/>
                  </a:lnTo>
                  <a:lnTo>
                    <a:pt x="158" y="547"/>
                  </a:lnTo>
                  <a:lnTo>
                    <a:pt x="178" y="542"/>
                  </a:lnTo>
                  <a:lnTo>
                    <a:pt x="198" y="536"/>
                  </a:lnTo>
                  <a:lnTo>
                    <a:pt x="217" y="525"/>
                  </a:lnTo>
                  <a:close/>
                </a:path>
              </a:pathLst>
            </a:custGeom>
            <a:solidFill>
              <a:schemeClr val="folHlink"/>
            </a:solidFill>
            <a:ln w="0">
              <a:solidFill>
                <a:srgbClr val="FFFF00"/>
              </a:solidFill>
              <a:round/>
              <a:headEnd/>
              <a:tailEnd/>
            </a:ln>
          </p:spPr>
          <p:txBody>
            <a:bodyPr/>
            <a:lstStyle/>
            <a:p>
              <a:endParaRPr lang="en-US"/>
            </a:p>
          </p:txBody>
        </p:sp>
        <p:sp>
          <p:nvSpPr>
            <p:cNvPr id="2168" name="Freeform 118"/>
            <p:cNvSpPr>
              <a:spLocks/>
            </p:cNvSpPr>
            <p:nvPr/>
          </p:nvSpPr>
          <p:spPr bwMode="auto">
            <a:xfrm>
              <a:off x="99" y="744"/>
              <a:ext cx="59" cy="2820"/>
            </a:xfrm>
            <a:custGeom>
              <a:avLst/>
              <a:gdLst>
                <a:gd name="T0" fmla="*/ 0 w 59"/>
                <a:gd name="T1" fmla="*/ 0 h 2820"/>
                <a:gd name="T2" fmla="*/ 20 w 59"/>
                <a:gd name="T3" fmla="*/ 2820 h 2820"/>
                <a:gd name="T4" fmla="*/ 59 w 59"/>
                <a:gd name="T5" fmla="*/ 2820 h 2820"/>
                <a:gd name="T6" fmla="*/ 40 w 59"/>
                <a:gd name="T7" fmla="*/ 0 h 2820"/>
                <a:gd name="T8" fmla="*/ 40 w 59"/>
                <a:gd name="T9" fmla="*/ 0 h 2820"/>
                <a:gd name="T10" fmla="*/ 40 w 59"/>
                <a:gd name="T11" fmla="*/ 0 h 2820"/>
                <a:gd name="T12" fmla="*/ 30 w 59"/>
                <a:gd name="T13" fmla="*/ 0 h 2820"/>
                <a:gd name="T14" fmla="*/ 30 w 59"/>
                <a:gd name="T15" fmla="*/ 0 h 2820"/>
                <a:gd name="T16" fmla="*/ 30 w 59"/>
                <a:gd name="T17" fmla="*/ 0 h 2820"/>
                <a:gd name="T18" fmla="*/ 20 w 59"/>
                <a:gd name="T19" fmla="*/ 0 h 2820"/>
                <a:gd name="T20" fmla="*/ 10 w 59"/>
                <a:gd name="T21" fmla="*/ 0 h 2820"/>
                <a:gd name="T22" fmla="*/ 0 w 59"/>
                <a:gd name="T23" fmla="*/ 0 h 2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2820"/>
                <a:gd name="T38" fmla="*/ 59 w 59"/>
                <a:gd name="T39" fmla="*/ 2820 h 28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2820">
                  <a:moveTo>
                    <a:pt x="0" y="0"/>
                  </a:moveTo>
                  <a:lnTo>
                    <a:pt x="20" y="2820"/>
                  </a:lnTo>
                  <a:lnTo>
                    <a:pt x="59" y="2820"/>
                  </a:lnTo>
                  <a:lnTo>
                    <a:pt x="40" y="0"/>
                  </a:lnTo>
                  <a:lnTo>
                    <a:pt x="30" y="0"/>
                  </a:lnTo>
                  <a:lnTo>
                    <a:pt x="20" y="0"/>
                  </a:lnTo>
                  <a:lnTo>
                    <a:pt x="10" y="0"/>
                  </a:lnTo>
                  <a:lnTo>
                    <a:pt x="0" y="0"/>
                  </a:lnTo>
                  <a:close/>
                </a:path>
              </a:pathLst>
            </a:custGeom>
            <a:solidFill>
              <a:schemeClr val="folHlink"/>
            </a:solidFill>
            <a:ln w="0">
              <a:solidFill>
                <a:srgbClr val="FFFF00"/>
              </a:solidFill>
              <a:round/>
              <a:headEnd/>
              <a:tailEnd/>
            </a:ln>
          </p:spPr>
          <p:txBody>
            <a:bodyPr/>
            <a:lstStyle/>
            <a:p>
              <a:endParaRPr lang="en-US"/>
            </a:p>
          </p:txBody>
        </p:sp>
        <p:sp>
          <p:nvSpPr>
            <p:cNvPr id="2169" name="Freeform 119"/>
            <p:cNvSpPr>
              <a:spLocks/>
            </p:cNvSpPr>
            <p:nvPr/>
          </p:nvSpPr>
          <p:spPr bwMode="auto">
            <a:xfrm>
              <a:off x="5621" y="744"/>
              <a:ext cx="40" cy="2820"/>
            </a:xfrm>
            <a:custGeom>
              <a:avLst/>
              <a:gdLst>
                <a:gd name="T0" fmla="*/ 40 w 40"/>
                <a:gd name="T1" fmla="*/ 0 h 2820"/>
                <a:gd name="T2" fmla="*/ 40 w 40"/>
                <a:gd name="T3" fmla="*/ 2820 h 2820"/>
                <a:gd name="T4" fmla="*/ 0 w 40"/>
                <a:gd name="T5" fmla="*/ 2820 h 2820"/>
                <a:gd name="T6" fmla="*/ 0 w 40"/>
                <a:gd name="T7" fmla="*/ 0 h 2820"/>
                <a:gd name="T8" fmla="*/ 0 w 40"/>
                <a:gd name="T9" fmla="*/ 0 h 2820"/>
                <a:gd name="T10" fmla="*/ 10 w 40"/>
                <a:gd name="T11" fmla="*/ 0 h 2820"/>
                <a:gd name="T12" fmla="*/ 10 w 40"/>
                <a:gd name="T13" fmla="*/ 0 h 2820"/>
                <a:gd name="T14" fmla="*/ 10 w 40"/>
                <a:gd name="T15" fmla="*/ 0 h 2820"/>
                <a:gd name="T16" fmla="*/ 20 w 40"/>
                <a:gd name="T17" fmla="*/ 0 h 2820"/>
                <a:gd name="T18" fmla="*/ 30 w 40"/>
                <a:gd name="T19" fmla="*/ 0 h 2820"/>
                <a:gd name="T20" fmla="*/ 40 w 40"/>
                <a:gd name="T21" fmla="*/ 0 h 28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2820"/>
                <a:gd name="T35" fmla="*/ 40 w 40"/>
                <a:gd name="T36" fmla="*/ 2820 h 28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2820">
                  <a:moveTo>
                    <a:pt x="40" y="0"/>
                  </a:moveTo>
                  <a:lnTo>
                    <a:pt x="40" y="2820"/>
                  </a:lnTo>
                  <a:lnTo>
                    <a:pt x="0" y="2820"/>
                  </a:lnTo>
                  <a:lnTo>
                    <a:pt x="0" y="0"/>
                  </a:lnTo>
                  <a:lnTo>
                    <a:pt x="10" y="0"/>
                  </a:lnTo>
                  <a:lnTo>
                    <a:pt x="20" y="0"/>
                  </a:lnTo>
                  <a:lnTo>
                    <a:pt x="30" y="0"/>
                  </a:lnTo>
                  <a:lnTo>
                    <a:pt x="40" y="0"/>
                  </a:lnTo>
                  <a:close/>
                </a:path>
              </a:pathLst>
            </a:custGeom>
            <a:solidFill>
              <a:schemeClr val="folHlink"/>
            </a:solidFill>
            <a:ln w="0">
              <a:solidFill>
                <a:srgbClr val="FFFF00"/>
              </a:solidFill>
              <a:round/>
              <a:headEnd/>
              <a:tailEnd/>
            </a:ln>
          </p:spPr>
          <p:txBody>
            <a:bodyPr/>
            <a:lstStyle/>
            <a:p>
              <a:endParaRPr lang="en-US"/>
            </a:p>
          </p:txBody>
        </p:sp>
        <p:sp>
          <p:nvSpPr>
            <p:cNvPr id="2170" name="Freeform 120"/>
            <p:cNvSpPr>
              <a:spLocks/>
            </p:cNvSpPr>
            <p:nvPr/>
          </p:nvSpPr>
          <p:spPr bwMode="auto">
            <a:xfrm>
              <a:off x="4642" y="3463"/>
              <a:ext cx="237" cy="744"/>
            </a:xfrm>
            <a:custGeom>
              <a:avLst/>
              <a:gdLst>
                <a:gd name="T0" fmla="*/ 39 w 237"/>
                <a:gd name="T1" fmla="*/ 586 h 744"/>
                <a:gd name="T2" fmla="*/ 59 w 237"/>
                <a:gd name="T3" fmla="*/ 609 h 744"/>
                <a:gd name="T4" fmla="*/ 148 w 237"/>
                <a:gd name="T5" fmla="*/ 682 h 744"/>
                <a:gd name="T6" fmla="*/ 168 w 237"/>
                <a:gd name="T7" fmla="*/ 682 h 744"/>
                <a:gd name="T8" fmla="*/ 79 w 237"/>
                <a:gd name="T9" fmla="*/ 581 h 744"/>
                <a:gd name="T10" fmla="*/ 59 w 237"/>
                <a:gd name="T11" fmla="*/ 569 h 744"/>
                <a:gd name="T12" fmla="*/ 39 w 237"/>
                <a:gd name="T13" fmla="*/ 485 h 744"/>
                <a:gd name="T14" fmla="*/ 10 w 237"/>
                <a:gd name="T15" fmla="*/ 490 h 744"/>
                <a:gd name="T16" fmla="*/ 19 w 237"/>
                <a:gd name="T17" fmla="*/ 462 h 744"/>
                <a:gd name="T18" fmla="*/ 29 w 237"/>
                <a:gd name="T19" fmla="*/ 417 h 744"/>
                <a:gd name="T20" fmla="*/ 10 w 237"/>
                <a:gd name="T21" fmla="*/ 383 h 744"/>
                <a:gd name="T22" fmla="*/ 49 w 237"/>
                <a:gd name="T23" fmla="*/ 344 h 744"/>
                <a:gd name="T24" fmla="*/ 29 w 237"/>
                <a:gd name="T25" fmla="*/ 333 h 744"/>
                <a:gd name="T26" fmla="*/ 59 w 237"/>
                <a:gd name="T27" fmla="*/ 316 h 744"/>
                <a:gd name="T28" fmla="*/ 79 w 237"/>
                <a:gd name="T29" fmla="*/ 276 h 744"/>
                <a:gd name="T30" fmla="*/ 89 w 237"/>
                <a:gd name="T31" fmla="*/ 254 h 744"/>
                <a:gd name="T32" fmla="*/ 118 w 237"/>
                <a:gd name="T33" fmla="*/ 225 h 744"/>
                <a:gd name="T34" fmla="*/ 138 w 237"/>
                <a:gd name="T35" fmla="*/ 208 h 744"/>
                <a:gd name="T36" fmla="*/ 178 w 237"/>
                <a:gd name="T37" fmla="*/ 186 h 744"/>
                <a:gd name="T38" fmla="*/ 178 w 237"/>
                <a:gd name="T39" fmla="*/ 180 h 744"/>
                <a:gd name="T40" fmla="*/ 207 w 237"/>
                <a:gd name="T41" fmla="*/ 163 h 744"/>
                <a:gd name="T42" fmla="*/ 217 w 237"/>
                <a:gd name="T43" fmla="*/ 146 h 744"/>
                <a:gd name="T44" fmla="*/ 168 w 237"/>
                <a:gd name="T45" fmla="*/ 180 h 744"/>
                <a:gd name="T46" fmla="*/ 148 w 237"/>
                <a:gd name="T47" fmla="*/ 180 h 744"/>
                <a:gd name="T48" fmla="*/ 118 w 237"/>
                <a:gd name="T49" fmla="*/ 208 h 744"/>
                <a:gd name="T50" fmla="*/ 99 w 237"/>
                <a:gd name="T51" fmla="*/ 220 h 744"/>
                <a:gd name="T52" fmla="*/ 69 w 237"/>
                <a:gd name="T53" fmla="*/ 237 h 744"/>
                <a:gd name="T54" fmla="*/ 49 w 237"/>
                <a:gd name="T55" fmla="*/ 265 h 744"/>
                <a:gd name="T56" fmla="*/ 29 w 237"/>
                <a:gd name="T57" fmla="*/ 282 h 744"/>
                <a:gd name="T58" fmla="*/ 10 w 237"/>
                <a:gd name="T59" fmla="*/ 316 h 744"/>
                <a:gd name="T60" fmla="*/ 10 w 237"/>
                <a:gd name="T61" fmla="*/ 304 h 744"/>
                <a:gd name="T62" fmla="*/ 19 w 237"/>
                <a:gd name="T63" fmla="*/ 270 h 744"/>
                <a:gd name="T64" fmla="*/ 10 w 237"/>
                <a:gd name="T65" fmla="*/ 265 h 744"/>
                <a:gd name="T66" fmla="*/ 0 w 237"/>
                <a:gd name="T67" fmla="*/ 259 h 744"/>
                <a:gd name="T68" fmla="*/ 39 w 237"/>
                <a:gd name="T69" fmla="*/ 197 h 744"/>
                <a:gd name="T70" fmla="*/ 29 w 237"/>
                <a:gd name="T71" fmla="*/ 197 h 744"/>
                <a:gd name="T72" fmla="*/ 39 w 237"/>
                <a:gd name="T73" fmla="*/ 180 h 744"/>
                <a:gd name="T74" fmla="*/ 69 w 237"/>
                <a:gd name="T75" fmla="*/ 141 h 744"/>
                <a:gd name="T76" fmla="*/ 59 w 237"/>
                <a:gd name="T77" fmla="*/ 146 h 744"/>
                <a:gd name="T78" fmla="*/ 99 w 237"/>
                <a:gd name="T79" fmla="*/ 101 h 744"/>
                <a:gd name="T80" fmla="*/ 99 w 237"/>
                <a:gd name="T81" fmla="*/ 96 h 744"/>
                <a:gd name="T82" fmla="*/ 128 w 237"/>
                <a:gd name="T83" fmla="*/ 79 h 744"/>
                <a:gd name="T84" fmla="*/ 148 w 237"/>
                <a:gd name="T85" fmla="*/ 51 h 744"/>
                <a:gd name="T86" fmla="*/ 178 w 237"/>
                <a:gd name="T87" fmla="*/ 34 h 744"/>
                <a:gd name="T88" fmla="*/ 207 w 237"/>
                <a:gd name="T89" fmla="*/ 0 h 744"/>
                <a:gd name="T90" fmla="*/ 188 w 237"/>
                <a:gd name="T91" fmla="*/ 5 h 744"/>
                <a:gd name="T92" fmla="*/ 168 w 237"/>
                <a:gd name="T93" fmla="*/ 28 h 744"/>
                <a:gd name="T94" fmla="*/ 148 w 237"/>
                <a:gd name="T95" fmla="*/ 45 h 744"/>
                <a:gd name="T96" fmla="*/ 128 w 237"/>
                <a:gd name="T97" fmla="*/ 51 h 744"/>
                <a:gd name="T98" fmla="*/ 118 w 237"/>
                <a:gd name="T99" fmla="*/ 79 h 744"/>
                <a:gd name="T100" fmla="*/ 99 w 237"/>
                <a:gd name="T101" fmla="*/ 73 h 744"/>
                <a:gd name="T102" fmla="*/ 69 w 237"/>
                <a:gd name="T103" fmla="*/ 107 h 744"/>
                <a:gd name="T104" fmla="*/ 59 w 237"/>
                <a:gd name="T105" fmla="*/ 135 h 744"/>
                <a:gd name="T106" fmla="*/ 59 w 237"/>
                <a:gd name="T107" fmla="*/ 118 h 744"/>
                <a:gd name="T108" fmla="*/ 49 w 237"/>
                <a:gd name="T109" fmla="*/ 124 h 744"/>
                <a:gd name="T110" fmla="*/ 39 w 237"/>
                <a:gd name="T111" fmla="*/ 152 h 744"/>
                <a:gd name="T112" fmla="*/ 29 w 237"/>
                <a:gd name="T113" fmla="*/ 175 h 744"/>
                <a:gd name="T114" fmla="*/ 19 w 237"/>
                <a:gd name="T115" fmla="*/ 163 h 744"/>
                <a:gd name="T116" fmla="*/ 0 w 237"/>
                <a:gd name="T117" fmla="*/ 203 h 744"/>
                <a:gd name="T118" fmla="*/ 10 w 237"/>
                <a:gd name="T119" fmla="*/ 220 h 744"/>
                <a:gd name="T120" fmla="*/ 0 w 237"/>
                <a:gd name="T121" fmla="*/ 225 h 744"/>
                <a:gd name="T122" fmla="*/ 10 w 237"/>
                <a:gd name="T123" fmla="*/ 389 h 744"/>
                <a:gd name="T124" fmla="*/ 0 w 237"/>
                <a:gd name="T125" fmla="*/ 507 h 7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7"/>
                <a:gd name="T190" fmla="*/ 0 h 744"/>
                <a:gd name="T191" fmla="*/ 237 w 237"/>
                <a:gd name="T192" fmla="*/ 744 h 7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7" h="744">
                  <a:moveTo>
                    <a:pt x="0" y="513"/>
                  </a:moveTo>
                  <a:lnTo>
                    <a:pt x="0" y="558"/>
                  </a:lnTo>
                  <a:lnTo>
                    <a:pt x="0" y="564"/>
                  </a:lnTo>
                  <a:lnTo>
                    <a:pt x="10" y="569"/>
                  </a:lnTo>
                  <a:lnTo>
                    <a:pt x="19" y="575"/>
                  </a:lnTo>
                  <a:lnTo>
                    <a:pt x="29" y="581"/>
                  </a:lnTo>
                  <a:lnTo>
                    <a:pt x="39" y="586"/>
                  </a:lnTo>
                  <a:lnTo>
                    <a:pt x="49" y="592"/>
                  </a:lnTo>
                  <a:lnTo>
                    <a:pt x="59" y="598"/>
                  </a:lnTo>
                  <a:lnTo>
                    <a:pt x="69" y="603"/>
                  </a:lnTo>
                  <a:lnTo>
                    <a:pt x="69" y="609"/>
                  </a:lnTo>
                  <a:lnTo>
                    <a:pt x="59" y="609"/>
                  </a:lnTo>
                  <a:lnTo>
                    <a:pt x="59" y="603"/>
                  </a:lnTo>
                  <a:lnTo>
                    <a:pt x="49" y="603"/>
                  </a:lnTo>
                  <a:lnTo>
                    <a:pt x="39" y="598"/>
                  </a:lnTo>
                  <a:lnTo>
                    <a:pt x="29" y="592"/>
                  </a:lnTo>
                  <a:lnTo>
                    <a:pt x="19" y="592"/>
                  </a:lnTo>
                  <a:lnTo>
                    <a:pt x="19" y="586"/>
                  </a:lnTo>
                  <a:lnTo>
                    <a:pt x="39" y="603"/>
                  </a:lnTo>
                  <a:lnTo>
                    <a:pt x="59" y="620"/>
                  </a:lnTo>
                  <a:lnTo>
                    <a:pt x="79" y="637"/>
                  </a:lnTo>
                  <a:lnTo>
                    <a:pt x="99" y="648"/>
                  </a:lnTo>
                  <a:lnTo>
                    <a:pt x="128" y="665"/>
                  </a:lnTo>
                  <a:lnTo>
                    <a:pt x="148" y="682"/>
                  </a:lnTo>
                  <a:lnTo>
                    <a:pt x="178" y="710"/>
                  </a:lnTo>
                  <a:lnTo>
                    <a:pt x="207" y="744"/>
                  </a:lnTo>
                  <a:lnTo>
                    <a:pt x="207" y="739"/>
                  </a:lnTo>
                  <a:lnTo>
                    <a:pt x="217" y="739"/>
                  </a:lnTo>
                  <a:lnTo>
                    <a:pt x="217" y="733"/>
                  </a:lnTo>
                  <a:lnTo>
                    <a:pt x="188" y="710"/>
                  </a:lnTo>
                  <a:lnTo>
                    <a:pt x="168" y="682"/>
                  </a:lnTo>
                  <a:lnTo>
                    <a:pt x="148" y="665"/>
                  </a:lnTo>
                  <a:lnTo>
                    <a:pt x="128" y="643"/>
                  </a:lnTo>
                  <a:lnTo>
                    <a:pt x="118" y="620"/>
                  </a:lnTo>
                  <a:lnTo>
                    <a:pt x="109" y="603"/>
                  </a:lnTo>
                  <a:lnTo>
                    <a:pt x="89" y="581"/>
                  </a:lnTo>
                  <a:lnTo>
                    <a:pt x="79" y="564"/>
                  </a:lnTo>
                  <a:lnTo>
                    <a:pt x="79" y="569"/>
                  </a:lnTo>
                  <a:lnTo>
                    <a:pt x="79" y="575"/>
                  </a:lnTo>
                  <a:lnTo>
                    <a:pt x="79" y="581"/>
                  </a:lnTo>
                  <a:lnTo>
                    <a:pt x="79" y="586"/>
                  </a:lnTo>
                  <a:lnTo>
                    <a:pt x="79" y="592"/>
                  </a:lnTo>
                  <a:lnTo>
                    <a:pt x="69" y="592"/>
                  </a:lnTo>
                  <a:lnTo>
                    <a:pt x="69" y="586"/>
                  </a:lnTo>
                  <a:lnTo>
                    <a:pt x="59" y="581"/>
                  </a:lnTo>
                  <a:lnTo>
                    <a:pt x="59" y="575"/>
                  </a:lnTo>
                  <a:lnTo>
                    <a:pt x="59" y="569"/>
                  </a:lnTo>
                  <a:lnTo>
                    <a:pt x="59" y="564"/>
                  </a:lnTo>
                  <a:lnTo>
                    <a:pt x="59" y="558"/>
                  </a:lnTo>
                  <a:lnTo>
                    <a:pt x="59" y="547"/>
                  </a:lnTo>
                  <a:lnTo>
                    <a:pt x="59" y="536"/>
                  </a:lnTo>
                  <a:lnTo>
                    <a:pt x="59" y="524"/>
                  </a:lnTo>
                  <a:lnTo>
                    <a:pt x="49" y="513"/>
                  </a:lnTo>
                  <a:lnTo>
                    <a:pt x="49" y="502"/>
                  </a:lnTo>
                  <a:lnTo>
                    <a:pt x="39" y="485"/>
                  </a:lnTo>
                  <a:lnTo>
                    <a:pt x="39" y="474"/>
                  </a:lnTo>
                  <a:lnTo>
                    <a:pt x="29" y="462"/>
                  </a:lnTo>
                  <a:lnTo>
                    <a:pt x="29" y="468"/>
                  </a:lnTo>
                  <a:lnTo>
                    <a:pt x="29" y="474"/>
                  </a:lnTo>
                  <a:lnTo>
                    <a:pt x="29" y="479"/>
                  </a:lnTo>
                  <a:lnTo>
                    <a:pt x="19" y="485"/>
                  </a:lnTo>
                  <a:lnTo>
                    <a:pt x="19" y="490"/>
                  </a:lnTo>
                  <a:lnTo>
                    <a:pt x="10" y="490"/>
                  </a:lnTo>
                  <a:lnTo>
                    <a:pt x="10" y="485"/>
                  </a:lnTo>
                  <a:lnTo>
                    <a:pt x="0" y="479"/>
                  </a:lnTo>
                  <a:lnTo>
                    <a:pt x="0" y="474"/>
                  </a:lnTo>
                  <a:lnTo>
                    <a:pt x="10" y="468"/>
                  </a:lnTo>
                  <a:lnTo>
                    <a:pt x="19" y="468"/>
                  </a:lnTo>
                  <a:lnTo>
                    <a:pt x="19" y="462"/>
                  </a:lnTo>
                  <a:lnTo>
                    <a:pt x="29" y="462"/>
                  </a:lnTo>
                  <a:lnTo>
                    <a:pt x="29" y="457"/>
                  </a:lnTo>
                  <a:lnTo>
                    <a:pt x="29" y="451"/>
                  </a:lnTo>
                  <a:lnTo>
                    <a:pt x="39" y="445"/>
                  </a:lnTo>
                  <a:lnTo>
                    <a:pt x="39" y="440"/>
                  </a:lnTo>
                  <a:lnTo>
                    <a:pt x="39" y="434"/>
                  </a:lnTo>
                  <a:lnTo>
                    <a:pt x="39" y="428"/>
                  </a:lnTo>
                  <a:lnTo>
                    <a:pt x="29" y="423"/>
                  </a:lnTo>
                  <a:lnTo>
                    <a:pt x="29" y="417"/>
                  </a:lnTo>
                  <a:lnTo>
                    <a:pt x="29" y="411"/>
                  </a:lnTo>
                  <a:lnTo>
                    <a:pt x="29" y="400"/>
                  </a:lnTo>
                  <a:lnTo>
                    <a:pt x="29" y="395"/>
                  </a:lnTo>
                  <a:lnTo>
                    <a:pt x="39" y="383"/>
                  </a:lnTo>
                  <a:lnTo>
                    <a:pt x="29" y="383"/>
                  </a:lnTo>
                  <a:lnTo>
                    <a:pt x="19" y="383"/>
                  </a:lnTo>
                  <a:lnTo>
                    <a:pt x="10" y="383"/>
                  </a:lnTo>
                  <a:lnTo>
                    <a:pt x="19" y="378"/>
                  </a:lnTo>
                  <a:lnTo>
                    <a:pt x="29" y="378"/>
                  </a:lnTo>
                  <a:lnTo>
                    <a:pt x="29" y="372"/>
                  </a:lnTo>
                  <a:lnTo>
                    <a:pt x="39" y="372"/>
                  </a:lnTo>
                  <a:lnTo>
                    <a:pt x="39" y="366"/>
                  </a:lnTo>
                  <a:lnTo>
                    <a:pt x="39" y="361"/>
                  </a:lnTo>
                  <a:lnTo>
                    <a:pt x="49" y="355"/>
                  </a:lnTo>
                  <a:lnTo>
                    <a:pt x="49" y="349"/>
                  </a:lnTo>
                  <a:lnTo>
                    <a:pt x="49" y="344"/>
                  </a:lnTo>
                  <a:lnTo>
                    <a:pt x="49" y="338"/>
                  </a:lnTo>
                  <a:lnTo>
                    <a:pt x="49" y="333"/>
                  </a:lnTo>
                  <a:lnTo>
                    <a:pt x="49" y="327"/>
                  </a:lnTo>
                  <a:lnTo>
                    <a:pt x="49" y="321"/>
                  </a:lnTo>
                  <a:lnTo>
                    <a:pt x="49" y="327"/>
                  </a:lnTo>
                  <a:lnTo>
                    <a:pt x="39" y="327"/>
                  </a:lnTo>
                  <a:lnTo>
                    <a:pt x="39" y="333"/>
                  </a:lnTo>
                  <a:lnTo>
                    <a:pt x="29" y="333"/>
                  </a:lnTo>
                  <a:lnTo>
                    <a:pt x="29" y="327"/>
                  </a:lnTo>
                  <a:lnTo>
                    <a:pt x="29" y="321"/>
                  </a:lnTo>
                  <a:lnTo>
                    <a:pt x="39" y="316"/>
                  </a:lnTo>
                  <a:lnTo>
                    <a:pt x="49" y="316"/>
                  </a:lnTo>
                  <a:lnTo>
                    <a:pt x="59" y="316"/>
                  </a:lnTo>
                  <a:lnTo>
                    <a:pt x="59" y="310"/>
                  </a:lnTo>
                  <a:lnTo>
                    <a:pt x="69" y="310"/>
                  </a:lnTo>
                  <a:lnTo>
                    <a:pt x="69" y="304"/>
                  </a:lnTo>
                  <a:lnTo>
                    <a:pt x="79" y="299"/>
                  </a:lnTo>
                  <a:lnTo>
                    <a:pt x="79" y="293"/>
                  </a:lnTo>
                  <a:lnTo>
                    <a:pt x="79" y="287"/>
                  </a:lnTo>
                  <a:lnTo>
                    <a:pt x="79" y="276"/>
                  </a:lnTo>
                  <a:lnTo>
                    <a:pt x="89" y="270"/>
                  </a:lnTo>
                  <a:lnTo>
                    <a:pt x="79" y="270"/>
                  </a:lnTo>
                  <a:lnTo>
                    <a:pt x="79" y="276"/>
                  </a:lnTo>
                  <a:lnTo>
                    <a:pt x="69" y="276"/>
                  </a:lnTo>
                  <a:lnTo>
                    <a:pt x="69" y="270"/>
                  </a:lnTo>
                  <a:lnTo>
                    <a:pt x="69" y="265"/>
                  </a:lnTo>
                  <a:lnTo>
                    <a:pt x="79" y="259"/>
                  </a:lnTo>
                  <a:lnTo>
                    <a:pt x="89" y="254"/>
                  </a:lnTo>
                  <a:lnTo>
                    <a:pt x="99" y="254"/>
                  </a:lnTo>
                  <a:lnTo>
                    <a:pt x="109" y="248"/>
                  </a:lnTo>
                  <a:lnTo>
                    <a:pt x="109" y="242"/>
                  </a:lnTo>
                  <a:lnTo>
                    <a:pt x="118" y="237"/>
                  </a:lnTo>
                  <a:lnTo>
                    <a:pt x="128" y="231"/>
                  </a:lnTo>
                  <a:lnTo>
                    <a:pt x="128" y="220"/>
                  </a:lnTo>
                  <a:lnTo>
                    <a:pt x="128" y="225"/>
                  </a:lnTo>
                  <a:lnTo>
                    <a:pt x="118" y="225"/>
                  </a:lnTo>
                  <a:lnTo>
                    <a:pt x="118" y="220"/>
                  </a:lnTo>
                  <a:lnTo>
                    <a:pt x="118" y="214"/>
                  </a:lnTo>
                  <a:lnTo>
                    <a:pt x="128" y="214"/>
                  </a:lnTo>
                  <a:lnTo>
                    <a:pt x="138" y="208"/>
                  </a:lnTo>
                  <a:lnTo>
                    <a:pt x="148" y="208"/>
                  </a:lnTo>
                  <a:lnTo>
                    <a:pt x="148" y="203"/>
                  </a:lnTo>
                  <a:lnTo>
                    <a:pt x="158" y="203"/>
                  </a:lnTo>
                  <a:lnTo>
                    <a:pt x="158" y="197"/>
                  </a:lnTo>
                  <a:lnTo>
                    <a:pt x="168" y="197"/>
                  </a:lnTo>
                  <a:lnTo>
                    <a:pt x="168" y="192"/>
                  </a:lnTo>
                  <a:lnTo>
                    <a:pt x="178" y="186"/>
                  </a:lnTo>
                  <a:lnTo>
                    <a:pt x="168" y="186"/>
                  </a:lnTo>
                  <a:lnTo>
                    <a:pt x="168" y="180"/>
                  </a:lnTo>
                  <a:lnTo>
                    <a:pt x="178" y="180"/>
                  </a:lnTo>
                  <a:lnTo>
                    <a:pt x="178" y="175"/>
                  </a:lnTo>
                  <a:lnTo>
                    <a:pt x="188" y="175"/>
                  </a:lnTo>
                  <a:lnTo>
                    <a:pt x="198" y="169"/>
                  </a:lnTo>
                  <a:lnTo>
                    <a:pt x="207" y="163"/>
                  </a:lnTo>
                  <a:lnTo>
                    <a:pt x="217" y="158"/>
                  </a:lnTo>
                  <a:lnTo>
                    <a:pt x="217" y="152"/>
                  </a:lnTo>
                  <a:lnTo>
                    <a:pt x="227" y="152"/>
                  </a:lnTo>
                  <a:lnTo>
                    <a:pt x="227" y="146"/>
                  </a:lnTo>
                  <a:lnTo>
                    <a:pt x="237" y="141"/>
                  </a:lnTo>
                  <a:lnTo>
                    <a:pt x="227" y="141"/>
                  </a:lnTo>
                  <a:lnTo>
                    <a:pt x="227" y="146"/>
                  </a:lnTo>
                  <a:lnTo>
                    <a:pt x="217" y="146"/>
                  </a:lnTo>
                  <a:lnTo>
                    <a:pt x="207" y="152"/>
                  </a:lnTo>
                  <a:lnTo>
                    <a:pt x="198" y="152"/>
                  </a:lnTo>
                  <a:lnTo>
                    <a:pt x="188" y="158"/>
                  </a:lnTo>
                  <a:lnTo>
                    <a:pt x="188" y="163"/>
                  </a:lnTo>
                  <a:lnTo>
                    <a:pt x="178" y="163"/>
                  </a:lnTo>
                  <a:lnTo>
                    <a:pt x="178" y="169"/>
                  </a:lnTo>
                  <a:lnTo>
                    <a:pt x="178" y="175"/>
                  </a:lnTo>
                  <a:lnTo>
                    <a:pt x="168" y="175"/>
                  </a:lnTo>
                  <a:lnTo>
                    <a:pt x="168" y="180"/>
                  </a:lnTo>
                  <a:lnTo>
                    <a:pt x="158" y="180"/>
                  </a:lnTo>
                  <a:lnTo>
                    <a:pt x="158" y="175"/>
                  </a:lnTo>
                  <a:lnTo>
                    <a:pt x="168" y="175"/>
                  </a:lnTo>
                  <a:lnTo>
                    <a:pt x="168" y="169"/>
                  </a:lnTo>
                  <a:lnTo>
                    <a:pt x="158" y="169"/>
                  </a:lnTo>
                  <a:lnTo>
                    <a:pt x="158" y="175"/>
                  </a:lnTo>
                  <a:lnTo>
                    <a:pt x="148" y="175"/>
                  </a:lnTo>
                  <a:lnTo>
                    <a:pt x="148" y="180"/>
                  </a:lnTo>
                  <a:lnTo>
                    <a:pt x="138" y="180"/>
                  </a:lnTo>
                  <a:lnTo>
                    <a:pt x="138" y="186"/>
                  </a:lnTo>
                  <a:lnTo>
                    <a:pt x="128" y="192"/>
                  </a:lnTo>
                  <a:lnTo>
                    <a:pt x="128" y="197"/>
                  </a:lnTo>
                  <a:lnTo>
                    <a:pt x="118" y="197"/>
                  </a:lnTo>
                  <a:lnTo>
                    <a:pt x="118" y="203"/>
                  </a:lnTo>
                  <a:lnTo>
                    <a:pt x="118" y="208"/>
                  </a:lnTo>
                  <a:lnTo>
                    <a:pt x="118" y="214"/>
                  </a:lnTo>
                  <a:lnTo>
                    <a:pt x="118" y="220"/>
                  </a:lnTo>
                  <a:lnTo>
                    <a:pt x="109" y="220"/>
                  </a:lnTo>
                  <a:lnTo>
                    <a:pt x="99" y="220"/>
                  </a:lnTo>
                  <a:lnTo>
                    <a:pt x="99" y="214"/>
                  </a:lnTo>
                  <a:lnTo>
                    <a:pt x="109" y="208"/>
                  </a:lnTo>
                  <a:lnTo>
                    <a:pt x="99" y="214"/>
                  </a:lnTo>
                  <a:lnTo>
                    <a:pt x="89" y="220"/>
                  </a:lnTo>
                  <a:lnTo>
                    <a:pt x="89" y="225"/>
                  </a:lnTo>
                  <a:lnTo>
                    <a:pt x="79" y="225"/>
                  </a:lnTo>
                  <a:lnTo>
                    <a:pt x="79" y="231"/>
                  </a:lnTo>
                  <a:lnTo>
                    <a:pt x="69" y="237"/>
                  </a:lnTo>
                  <a:lnTo>
                    <a:pt x="69" y="242"/>
                  </a:lnTo>
                  <a:lnTo>
                    <a:pt x="69" y="248"/>
                  </a:lnTo>
                  <a:lnTo>
                    <a:pt x="69" y="254"/>
                  </a:lnTo>
                  <a:lnTo>
                    <a:pt x="69" y="259"/>
                  </a:lnTo>
                  <a:lnTo>
                    <a:pt x="59" y="265"/>
                  </a:lnTo>
                  <a:lnTo>
                    <a:pt x="59" y="270"/>
                  </a:lnTo>
                  <a:lnTo>
                    <a:pt x="59" y="276"/>
                  </a:lnTo>
                  <a:lnTo>
                    <a:pt x="49" y="276"/>
                  </a:lnTo>
                  <a:lnTo>
                    <a:pt x="49" y="270"/>
                  </a:lnTo>
                  <a:lnTo>
                    <a:pt x="49" y="265"/>
                  </a:lnTo>
                  <a:lnTo>
                    <a:pt x="49" y="259"/>
                  </a:lnTo>
                  <a:lnTo>
                    <a:pt x="49" y="254"/>
                  </a:lnTo>
                  <a:lnTo>
                    <a:pt x="39" y="259"/>
                  </a:lnTo>
                  <a:lnTo>
                    <a:pt x="39" y="265"/>
                  </a:lnTo>
                  <a:lnTo>
                    <a:pt x="29" y="270"/>
                  </a:lnTo>
                  <a:lnTo>
                    <a:pt x="29" y="276"/>
                  </a:lnTo>
                  <a:lnTo>
                    <a:pt x="29" y="282"/>
                  </a:lnTo>
                  <a:lnTo>
                    <a:pt x="29" y="287"/>
                  </a:lnTo>
                  <a:lnTo>
                    <a:pt x="19" y="287"/>
                  </a:lnTo>
                  <a:lnTo>
                    <a:pt x="19" y="293"/>
                  </a:lnTo>
                  <a:lnTo>
                    <a:pt x="19" y="299"/>
                  </a:lnTo>
                  <a:lnTo>
                    <a:pt x="19" y="304"/>
                  </a:lnTo>
                  <a:lnTo>
                    <a:pt x="19" y="310"/>
                  </a:lnTo>
                  <a:lnTo>
                    <a:pt x="10" y="310"/>
                  </a:lnTo>
                  <a:lnTo>
                    <a:pt x="10" y="316"/>
                  </a:lnTo>
                  <a:lnTo>
                    <a:pt x="10" y="321"/>
                  </a:lnTo>
                  <a:lnTo>
                    <a:pt x="10" y="316"/>
                  </a:lnTo>
                  <a:lnTo>
                    <a:pt x="0" y="316"/>
                  </a:lnTo>
                  <a:lnTo>
                    <a:pt x="10" y="310"/>
                  </a:lnTo>
                  <a:lnTo>
                    <a:pt x="10" y="304"/>
                  </a:lnTo>
                  <a:lnTo>
                    <a:pt x="10" y="299"/>
                  </a:lnTo>
                  <a:lnTo>
                    <a:pt x="10" y="293"/>
                  </a:lnTo>
                  <a:lnTo>
                    <a:pt x="19" y="293"/>
                  </a:lnTo>
                  <a:lnTo>
                    <a:pt x="19" y="287"/>
                  </a:lnTo>
                  <a:lnTo>
                    <a:pt x="19" y="282"/>
                  </a:lnTo>
                  <a:lnTo>
                    <a:pt x="19" y="276"/>
                  </a:lnTo>
                  <a:lnTo>
                    <a:pt x="19" y="270"/>
                  </a:lnTo>
                  <a:lnTo>
                    <a:pt x="19" y="265"/>
                  </a:lnTo>
                  <a:lnTo>
                    <a:pt x="19" y="259"/>
                  </a:lnTo>
                  <a:lnTo>
                    <a:pt x="19" y="254"/>
                  </a:lnTo>
                  <a:lnTo>
                    <a:pt x="19" y="259"/>
                  </a:lnTo>
                  <a:lnTo>
                    <a:pt x="10" y="265"/>
                  </a:lnTo>
                  <a:lnTo>
                    <a:pt x="0" y="270"/>
                  </a:lnTo>
                  <a:lnTo>
                    <a:pt x="0" y="265"/>
                  </a:lnTo>
                  <a:lnTo>
                    <a:pt x="0" y="259"/>
                  </a:lnTo>
                  <a:lnTo>
                    <a:pt x="10" y="254"/>
                  </a:lnTo>
                  <a:lnTo>
                    <a:pt x="10" y="248"/>
                  </a:lnTo>
                  <a:lnTo>
                    <a:pt x="19" y="242"/>
                  </a:lnTo>
                  <a:lnTo>
                    <a:pt x="19" y="237"/>
                  </a:lnTo>
                  <a:lnTo>
                    <a:pt x="29" y="231"/>
                  </a:lnTo>
                  <a:lnTo>
                    <a:pt x="29" y="220"/>
                  </a:lnTo>
                  <a:lnTo>
                    <a:pt x="39" y="214"/>
                  </a:lnTo>
                  <a:lnTo>
                    <a:pt x="39" y="208"/>
                  </a:lnTo>
                  <a:lnTo>
                    <a:pt x="39" y="203"/>
                  </a:lnTo>
                  <a:lnTo>
                    <a:pt x="39" y="197"/>
                  </a:lnTo>
                  <a:lnTo>
                    <a:pt x="49" y="192"/>
                  </a:lnTo>
                  <a:lnTo>
                    <a:pt x="39" y="192"/>
                  </a:lnTo>
                  <a:lnTo>
                    <a:pt x="39" y="197"/>
                  </a:lnTo>
                  <a:lnTo>
                    <a:pt x="29" y="197"/>
                  </a:lnTo>
                  <a:lnTo>
                    <a:pt x="29" y="192"/>
                  </a:lnTo>
                  <a:lnTo>
                    <a:pt x="39" y="186"/>
                  </a:lnTo>
                  <a:lnTo>
                    <a:pt x="39" y="180"/>
                  </a:lnTo>
                  <a:lnTo>
                    <a:pt x="49" y="175"/>
                  </a:lnTo>
                  <a:lnTo>
                    <a:pt x="49" y="169"/>
                  </a:lnTo>
                  <a:lnTo>
                    <a:pt x="59" y="169"/>
                  </a:lnTo>
                  <a:lnTo>
                    <a:pt x="59" y="163"/>
                  </a:lnTo>
                  <a:lnTo>
                    <a:pt x="59" y="158"/>
                  </a:lnTo>
                  <a:lnTo>
                    <a:pt x="69" y="158"/>
                  </a:lnTo>
                  <a:lnTo>
                    <a:pt x="69" y="152"/>
                  </a:lnTo>
                  <a:lnTo>
                    <a:pt x="69" y="146"/>
                  </a:lnTo>
                  <a:lnTo>
                    <a:pt x="69" y="141"/>
                  </a:lnTo>
                  <a:lnTo>
                    <a:pt x="69" y="146"/>
                  </a:lnTo>
                  <a:lnTo>
                    <a:pt x="59" y="146"/>
                  </a:lnTo>
                  <a:lnTo>
                    <a:pt x="59" y="152"/>
                  </a:lnTo>
                  <a:lnTo>
                    <a:pt x="59" y="146"/>
                  </a:lnTo>
                  <a:lnTo>
                    <a:pt x="59" y="141"/>
                  </a:lnTo>
                  <a:lnTo>
                    <a:pt x="69" y="141"/>
                  </a:lnTo>
                  <a:lnTo>
                    <a:pt x="79" y="135"/>
                  </a:lnTo>
                  <a:lnTo>
                    <a:pt x="79" y="129"/>
                  </a:lnTo>
                  <a:lnTo>
                    <a:pt x="89" y="124"/>
                  </a:lnTo>
                  <a:lnTo>
                    <a:pt x="89" y="118"/>
                  </a:lnTo>
                  <a:lnTo>
                    <a:pt x="99" y="113"/>
                  </a:lnTo>
                  <a:lnTo>
                    <a:pt x="99" y="107"/>
                  </a:lnTo>
                  <a:lnTo>
                    <a:pt x="109" y="101"/>
                  </a:lnTo>
                  <a:lnTo>
                    <a:pt x="99" y="101"/>
                  </a:lnTo>
                  <a:lnTo>
                    <a:pt x="99" y="107"/>
                  </a:lnTo>
                  <a:lnTo>
                    <a:pt x="99" y="101"/>
                  </a:lnTo>
                  <a:lnTo>
                    <a:pt x="99" y="96"/>
                  </a:lnTo>
                  <a:lnTo>
                    <a:pt x="109" y="96"/>
                  </a:lnTo>
                  <a:lnTo>
                    <a:pt x="109" y="90"/>
                  </a:lnTo>
                  <a:lnTo>
                    <a:pt x="118" y="90"/>
                  </a:lnTo>
                  <a:lnTo>
                    <a:pt x="118" y="84"/>
                  </a:lnTo>
                  <a:lnTo>
                    <a:pt x="128" y="84"/>
                  </a:lnTo>
                  <a:lnTo>
                    <a:pt x="128" y="79"/>
                  </a:lnTo>
                  <a:lnTo>
                    <a:pt x="138" y="79"/>
                  </a:lnTo>
                  <a:lnTo>
                    <a:pt x="138" y="73"/>
                  </a:lnTo>
                  <a:lnTo>
                    <a:pt x="138" y="67"/>
                  </a:lnTo>
                  <a:lnTo>
                    <a:pt x="148" y="62"/>
                  </a:lnTo>
                  <a:lnTo>
                    <a:pt x="148" y="56"/>
                  </a:lnTo>
                  <a:lnTo>
                    <a:pt x="148" y="51"/>
                  </a:lnTo>
                  <a:lnTo>
                    <a:pt x="148" y="45"/>
                  </a:lnTo>
                  <a:lnTo>
                    <a:pt x="158" y="45"/>
                  </a:lnTo>
                  <a:lnTo>
                    <a:pt x="158" y="39"/>
                  </a:lnTo>
                  <a:lnTo>
                    <a:pt x="168" y="39"/>
                  </a:lnTo>
                  <a:lnTo>
                    <a:pt x="168" y="34"/>
                  </a:lnTo>
                  <a:lnTo>
                    <a:pt x="178" y="34"/>
                  </a:lnTo>
                  <a:lnTo>
                    <a:pt x="178" y="28"/>
                  </a:lnTo>
                  <a:lnTo>
                    <a:pt x="188" y="22"/>
                  </a:lnTo>
                  <a:lnTo>
                    <a:pt x="188" y="17"/>
                  </a:lnTo>
                  <a:lnTo>
                    <a:pt x="198" y="17"/>
                  </a:lnTo>
                  <a:lnTo>
                    <a:pt x="198" y="11"/>
                  </a:lnTo>
                  <a:lnTo>
                    <a:pt x="207" y="5"/>
                  </a:lnTo>
                  <a:lnTo>
                    <a:pt x="207" y="0"/>
                  </a:lnTo>
                  <a:lnTo>
                    <a:pt x="198" y="0"/>
                  </a:lnTo>
                  <a:lnTo>
                    <a:pt x="198" y="5"/>
                  </a:lnTo>
                  <a:lnTo>
                    <a:pt x="188" y="5"/>
                  </a:lnTo>
                  <a:lnTo>
                    <a:pt x="188" y="11"/>
                  </a:lnTo>
                  <a:lnTo>
                    <a:pt x="178" y="11"/>
                  </a:lnTo>
                  <a:lnTo>
                    <a:pt x="178" y="17"/>
                  </a:lnTo>
                  <a:lnTo>
                    <a:pt x="168" y="22"/>
                  </a:lnTo>
                  <a:lnTo>
                    <a:pt x="168" y="28"/>
                  </a:lnTo>
                  <a:lnTo>
                    <a:pt x="168" y="34"/>
                  </a:lnTo>
                  <a:lnTo>
                    <a:pt x="158" y="34"/>
                  </a:lnTo>
                  <a:lnTo>
                    <a:pt x="158" y="39"/>
                  </a:lnTo>
                  <a:lnTo>
                    <a:pt x="148" y="45"/>
                  </a:lnTo>
                  <a:lnTo>
                    <a:pt x="148" y="39"/>
                  </a:lnTo>
                  <a:lnTo>
                    <a:pt x="148" y="34"/>
                  </a:lnTo>
                  <a:lnTo>
                    <a:pt x="148" y="39"/>
                  </a:lnTo>
                  <a:lnTo>
                    <a:pt x="138" y="39"/>
                  </a:lnTo>
                  <a:lnTo>
                    <a:pt x="138" y="45"/>
                  </a:lnTo>
                  <a:lnTo>
                    <a:pt x="128" y="51"/>
                  </a:lnTo>
                  <a:lnTo>
                    <a:pt x="128" y="56"/>
                  </a:lnTo>
                  <a:lnTo>
                    <a:pt x="118" y="62"/>
                  </a:lnTo>
                  <a:lnTo>
                    <a:pt x="118" y="67"/>
                  </a:lnTo>
                  <a:lnTo>
                    <a:pt x="118" y="73"/>
                  </a:lnTo>
                  <a:lnTo>
                    <a:pt x="118" y="79"/>
                  </a:lnTo>
                  <a:lnTo>
                    <a:pt x="109" y="79"/>
                  </a:lnTo>
                  <a:lnTo>
                    <a:pt x="109" y="84"/>
                  </a:lnTo>
                  <a:lnTo>
                    <a:pt x="99" y="84"/>
                  </a:lnTo>
                  <a:lnTo>
                    <a:pt x="99" y="79"/>
                  </a:lnTo>
                  <a:lnTo>
                    <a:pt x="99" y="73"/>
                  </a:lnTo>
                  <a:lnTo>
                    <a:pt x="109" y="73"/>
                  </a:lnTo>
                  <a:lnTo>
                    <a:pt x="99" y="73"/>
                  </a:lnTo>
                  <a:lnTo>
                    <a:pt x="99" y="79"/>
                  </a:lnTo>
                  <a:lnTo>
                    <a:pt x="89" y="79"/>
                  </a:lnTo>
                  <a:lnTo>
                    <a:pt x="89" y="84"/>
                  </a:lnTo>
                  <a:lnTo>
                    <a:pt x="89" y="90"/>
                  </a:lnTo>
                  <a:lnTo>
                    <a:pt x="79" y="90"/>
                  </a:lnTo>
                  <a:lnTo>
                    <a:pt x="79" y="96"/>
                  </a:lnTo>
                  <a:lnTo>
                    <a:pt x="79" y="101"/>
                  </a:lnTo>
                  <a:lnTo>
                    <a:pt x="69" y="107"/>
                  </a:lnTo>
                  <a:lnTo>
                    <a:pt x="69" y="113"/>
                  </a:lnTo>
                  <a:lnTo>
                    <a:pt x="69" y="118"/>
                  </a:lnTo>
                  <a:lnTo>
                    <a:pt x="69" y="124"/>
                  </a:lnTo>
                  <a:lnTo>
                    <a:pt x="69" y="129"/>
                  </a:lnTo>
                  <a:lnTo>
                    <a:pt x="59" y="135"/>
                  </a:lnTo>
                  <a:lnTo>
                    <a:pt x="59" y="129"/>
                  </a:lnTo>
                  <a:lnTo>
                    <a:pt x="59" y="124"/>
                  </a:lnTo>
                  <a:lnTo>
                    <a:pt x="59" y="118"/>
                  </a:lnTo>
                  <a:lnTo>
                    <a:pt x="59" y="113"/>
                  </a:lnTo>
                  <a:lnTo>
                    <a:pt x="49" y="113"/>
                  </a:lnTo>
                  <a:lnTo>
                    <a:pt x="49" y="118"/>
                  </a:lnTo>
                  <a:lnTo>
                    <a:pt x="49" y="124"/>
                  </a:lnTo>
                  <a:lnTo>
                    <a:pt x="49" y="129"/>
                  </a:lnTo>
                  <a:lnTo>
                    <a:pt x="39" y="129"/>
                  </a:lnTo>
                  <a:lnTo>
                    <a:pt x="39" y="135"/>
                  </a:lnTo>
                  <a:lnTo>
                    <a:pt x="39" y="141"/>
                  </a:lnTo>
                  <a:lnTo>
                    <a:pt x="39" y="146"/>
                  </a:lnTo>
                  <a:lnTo>
                    <a:pt x="39" y="152"/>
                  </a:lnTo>
                  <a:lnTo>
                    <a:pt x="39" y="158"/>
                  </a:lnTo>
                  <a:lnTo>
                    <a:pt x="39" y="163"/>
                  </a:lnTo>
                  <a:lnTo>
                    <a:pt x="39" y="169"/>
                  </a:lnTo>
                  <a:lnTo>
                    <a:pt x="39" y="175"/>
                  </a:lnTo>
                  <a:lnTo>
                    <a:pt x="29" y="175"/>
                  </a:lnTo>
                  <a:lnTo>
                    <a:pt x="29" y="180"/>
                  </a:lnTo>
                  <a:lnTo>
                    <a:pt x="29" y="175"/>
                  </a:lnTo>
                  <a:lnTo>
                    <a:pt x="19" y="169"/>
                  </a:lnTo>
                  <a:lnTo>
                    <a:pt x="19" y="163"/>
                  </a:lnTo>
                  <a:lnTo>
                    <a:pt x="19" y="158"/>
                  </a:lnTo>
                  <a:lnTo>
                    <a:pt x="19" y="163"/>
                  </a:lnTo>
                  <a:lnTo>
                    <a:pt x="10" y="169"/>
                  </a:lnTo>
                  <a:lnTo>
                    <a:pt x="10" y="175"/>
                  </a:lnTo>
                  <a:lnTo>
                    <a:pt x="10" y="180"/>
                  </a:lnTo>
                  <a:lnTo>
                    <a:pt x="10" y="186"/>
                  </a:lnTo>
                  <a:lnTo>
                    <a:pt x="10" y="192"/>
                  </a:lnTo>
                  <a:lnTo>
                    <a:pt x="0" y="192"/>
                  </a:lnTo>
                  <a:lnTo>
                    <a:pt x="0" y="197"/>
                  </a:lnTo>
                  <a:lnTo>
                    <a:pt x="0" y="203"/>
                  </a:lnTo>
                  <a:lnTo>
                    <a:pt x="0" y="208"/>
                  </a:lnTo>
                  <a:lnTo>
                    <a:pt x="10" y="214"/>
                  </a:lnTo>
                  <a:lnTo>
                    <a:pt x="10" y="220"/>
                  </a:lnTo>
                  <a:lnTo>
                    <a:pt x="10" y="225"/>
                  </a:lnTo>
                  <a:lnTo>
                    <a:pt x="10" y="231"/>
                  </a:lnTo>
                  <a:lnTo>
                    <a:pt x="0" y="231"/>
                  </a:lnTo>
                  <a:lnTo>
                    <a:pt x="0" y="225"/>
                  </a:lnTo>
                  <a:lnTo>
                    <a:pt x="0" y="220"/>
                  </a:lnTo>
                  <a:lnTo>
                    <a:pt x="0" y="383"/>
                  </a:lnTo>
                  <a:lnTo>
                    <a:pt x="10" y="383"/>
                  </a:lnTo>
                  <a:lnTo>
                    <a:pt x="10" y="389"/>
                  </a:lnTo>
                  <a:lnTo>
                    <a:pt x="0" y="389"/>
                  </a:lnTo>
                  <a:lnTo>
                    <a:pt x="0" y="395"/>
                  </a:lnTo>
                  <a:lnTo>
                    <a:pt x="0" y="400"/>
                  </a:lnTo>
                  <a:lnTo>
                    <a:pt x="0" y="502"/>
                  </a:lnTo>
                  <a:lnTo>
                    <a:pt x="0" y="507"/>
                  </a:lnTo>
                  <a:lnTo>
                    <a:pt x="0" y="513"/>
                  </a:lnTo>
                  <a:close/>
                </a:path>
              </a:pathLst>
            </a:custGeom>
            <a:solidFill>
              <a:schemeClr val="folHlink"/>
            </a:solidFill>
            <a:ln w="9525">
              <a:solidFill>
                <a:srgbClr val="FFFF00"/>
              </a:solidFill>
              <a:round/>
              <a:headEnd/>
              <a:tailEnd/>
            </a:ln>
          </p:spPr>
          <p:txBody>
            <a:bodyPr/>
            <a:lstStyle/>
            <a:p>
              <a:endParaRPr lang="en-US"/>
            </a:p>
          </p:txBody>
        </p:sp>
        <p:sp>
          <p:nvSpPr>
            <p:cNvPr id="2171" name="Freeform 121"/>
            <p:cNvSpPr>
              <a:spLocks/>
            </p:cNvSpPr>
            <p:nvPr/>
          </p:nvSpPr>
          <p:spPr bwMode="auto">
            <a:xfrm>
              <a:off x="4572" y="3666"/>
              <a:ext cx="70" cy="299"/>
            </a:xfrm>
            <a:custGeom>
              <a:avLst/>
              <a:gdLst>
                <a:gd name="T0" fmla="*/ 70 w 70"/>
                <a:gd name="T1" fmla="*/ 11 h 299"/>
                <a:gd name="T2" fmla="*/ 60 w 70"/>
                <a:gd name="T3" fmla="*/ 0 h 299"/>
                <a:gd name="T4" fmla="*/ 50 w 70"/>
                <a:gd name="T5" fmla="*/ 5 h 299"/>
                <a:gd name="T6" fmla="*/ 50 w 70"/>
                <a:gd name="T7" fmla="*/ 22 h 299"/>
                <a:gd name="T8" fmla="*/ 40 w 70"/>
                <a:gd name="T9" fmla="*/ 34 h 299"/>
                <a:gd name="T10" fmla="*/ 40 w 70"/>
                <a:gd name="T11" fmla="*/ 45 h 299"/>
                <a:gd name="T12" fmla="*/ 50 w 70"/>
                <a:gd name="T13" fmla="*/ 51 h 299"/>
                <a:gd name="T14" fmla="*/ 50 w 70"/>
                <a:gd name="T15" fmla="*/ 62 h 299"/>
                <a:gd name="T16" fmla="*/ 50 w 70"/>
                <a:gd name="T17" fmla="*/ 73 h 299"/>
                <a:gd name="T18" fmla="*/ 50 w 70"/>
                <a:gd name="T19" fmla="*/ 79 h 299"/>
                <a:gd name="T20" fmla="*/ 40 w 70"/>
                <a:gd name="T21" fmla="*/ 67 h 299"/>
                <a:gd name="T22" fmla="*/ 30 w 70"/>
                <a:gd name="T23" fmla="*/ 51 h 299"/>
                <a:gd name="T24" fmla="*/ 20 w 70"/>
                <a:gd name="T25" fmla="*/ 45 h 299"/>
                <a:gd name="T26" fmla="*/ 20 w 70"/>
                <a:gd name="T27" fmla="*/ 56 h 299"/>
                <a:gd name="T28" fmla="*/ 20 w 70"/>
                <a:gd name="T29" fmla="*/ 67 h 299"/>
                <a:gd name="T30" fmla="*/ 20 w 70"/>
                <a:gd name="T31" fmla="*/ 84 h 299"/>
                <a:gd name="T32" fmla="*/ 20 w 70"/>
                <a:gd name="T33" fmla="*/ 101 h 299"/>
                <a:gd name="T34" fmla="*/ 20 w 70"/>
                <a:gd name="T35" fmla="*/ 118 h 299"/>
                <a:gd name="T36" fmla="*/ 30 w 70"/>
                <a:gd name="T37" fmla="*/ 130 h 299"/>
                <a:gd name="T38" fmla="*/ 40 w 70"/>
                <a:gd name="T39" fmla="*/ 130 h 299"/>
                <a:gd name="T40" fmla="*/ 50 w 70"/>
                <a:gd name="T41" fmla="*/ 141 h 299"/>
                <a:gd name="T42" fmla="*/ 50 w 70"/>
                <a:gd name="T43" fmla="*/ 163 h 299"/>
                <a:gd name="T44" fmla="*/ 40 w 70"/>
                <a:gd name="T45" fmla="*/ 163 h 299"/>
                <a:gd name="T46" fmla="*/ 40 w 70"/>
                <a:gd name="T47" fmla="*/ 152 h 299"/>
                <a:gd name="T48" fmla="*/ 30 w 70"/>
                <a:gd name="T49" fmla="*/ 135 h 299"/>
                <a:gd name="T50" fmla="*/ 10 w 70"/>
                <a:gd name="T51" fmla="*/ 118 h 299"/>
                <a:gd name="T52" fmla="*/ 10 w 70"/>
                <a:gd name="T53" fmla="*/ 124 h 299"/>
                <a:gd name="T54" fmla="*/ 0 w 70"/>
                <a:gd name="T55" fmla="*/ 135 h 299"/>
                <a:gd name="T56" fmla="*/ 0 w 70"/>
                <a:gd name="T57" fmla="*/ 152 h 299"/>
                <a:gd name="T58" fmla="*/ 10 w 70"/>
                <a:gd name="T59" fmla="*/ 169 h 299"/>
                <a:gd name="T60" fmla="*/ 10 w 70"/>
                <a:gd name="T61" fmla="*/ 180 h 299"/>
                <a:gd name="T62" fmla="*/ 30 w 70"/>
                <a:gd name="T63" fmla="*/ 197 h 299"/>
                <a:gd name="T64" fmla="*/ 40 w 70"/>
                <a:gd name="T65" fmla="*/ 208 h 299"/>
                <a:gd name="T66" fmla="*/ 50 w 70"/>
                <a:gd name="T67" fmla="*/ 214 h 299"/>
                <a:gd name="T68" fmla="*/ 50 w 70"/>
                <a:gd name="T69" fmla="*/ 225 h 299"/>
                <a:gd name="T70" fmla="*/ 50 w 70"/>
                <a:gd name="T71" fmla="*/ 231 h 299"/>
                <a:gd name="T72" fmla="*/ 40 w 70"/>
                <a:gd name="T73" fmla="*/ 231 h 299"/>
                <a:gd name="T74" fmla="*/ 30 w 70"/>
                <a:gd name="T75" fmla="*/ 214 h 299"/>
                <a:gd name="T76" fmla="*/ 20 w 70"/>
                <a:gd name="T77" fmla="*/ 203 h 299"/>
                <a:gd name="T78" fmla="*/ 0 w 70"/>
                <a:gd name="T79" fmla="*/ 192 h 299"/>
                <a:gd name="T80" fmla="*/ 0 w 70"/>
                <a:gd name="T81" fmla="*/ 197 h 299"/>
                <a:gd name="T82" fmla="*/ 0 w 70"/>
                <a:gd name="T83" fmla="*/ 220 h 299"/>
                <a:gd name="T84" fmla="*/ 10 w 70"/>
                <a:gd name="T85" fmla="*/ 242 h 299"/>
                <a:gd name="T86" fmla="*/ 30 w 70"/>
                <a:gd name="T87" fmla="*/ 271 h 299"/>
                <a:gd name="T88" fmla="*/ 50 w 70"/>
                <a:gd name="T89" fmla="*/ 282 h 299"/>
                <a:gd name="T90" fmla="*/ 60 w 70"/>
                <a:gd name="T91" fmla="*/ 287 h 299"/>
                <a:gd name="T92" fmla="*/ 70 w 70"/>
                <a:gd name="T93" fmla="*/ 293 h 299"/>
                <a:gd name="T94" fmla="*/ 70 w 70"/>
                <a:gd name="T95" fmla="*/ 197 h 299"/>
                <a:gd name="T96" fmla="*/ 60 w 70"/>
                <a:gd name="T97" fmla="*/ 203 h 299"/>
                <a:gd name="T98" fmla="*/ 60 w 70"/>
                <a:gd name="T99" fmla="*/ 192 h 299"/>
                <a:gd name="T100" fmla="*/ 60 w 70"/>
                <a:gd name="T101" fmla="*/ 180 h 2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0"/>
                <a:gd name="T154" fmla="*/ 0 h 299"/>
                <a:gd name="T155" fmla="*/ 70 w 70"/>
                <a:gd name="T156" fmla="*/ 299 h 2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0" h="299">
                  <a:moveTo>
                    <a:pt x="70" y="180"/>
                  </a:moveTo>
                  <a:lnTo>
                    <a:pt x="70" y="17"/>
                  </a:lnTo>
                  <a:lnTo>
                    <a:pt x="70" y="11"/>
                  </a:lnTo>
                  <a:lnTo>
                    <a:pt x="60" y="11"/>
                  </a:lnTo>
                  <a:lnTo>
                    <a:pt x="60" y="5"/>
                  </a:lnTo>
                  <a:lnTo>
                    <a:pt x="60" y="0"/>
                  </a:lnTo>
                  <a:lnTo>
                    <a:pt x="50" y="5"/>
                  </a:lnTo>
                  <a:lnTo>
                    <a:pt x="50" y="11"/>
                  </a:lnTo>
                  <a:lnTo>
                    <a:pt x="50" y="17"/>
                  </a:lnTo>
                  <a:lnTo>
                    <a:pt x="50" y="22"/>
                  </a:lnTo>
                  <a:lnTo>
                    <a:pt x="40" y="22"/>
                  </a:lnTo>
                  <a:lnTo>
                    <a:pt x="40" y="28"/>
                  </a:lnTo>
                  <a:lnTo>
                    <a:pt x="40" y="34"/>
                  </a:lnTo>
                  <a:lnTo>
                    <a:pt x="40" y="39"/>
                  </a:lnTo>
                  <a:lnTo>
                    <a:pt x="40" y="45"/>
                  </a:lnTo>
                  <a:lnTo>
                    <a:pt x="50" y="45"/>
                  </a:lnTo>
                  <a:lnTo>
                    <a:pt x="50" y="51"/>
                  </a:lnTo>
                  <a:lnTo>
                    <a:pt x="50" y="56"/>
                  </a:lnTo>
                  <a:lnTo>
                    <a:pt x="50" y="62"/>
                  </a:lnTo>
                  <a:lnTo>
                    <a:pt x="50" y="67"/>
                  </a:lnTo>
                  <a:lnTo>
                    <a:pt x="50" y="73"/>
                  </a:lnTo>
                  <a:lnTo>
                    <a:pt x="50" y="79"/>
                  </a:lnTo>
                  <a:lnTo>
                    <a:pt x="40" y="73"/>
                  </a:lnTo>
                  <a:lnTo>
                    <a:pt x="40" y="67"/>
                  </a:lnTo>
                  <a:lnTo>
                    <a:pt x="40" y="62"/>
                  </a:lnTo>
                  <a:lnTo>
                    <a:pt x="40" y="56"/>
                  </a:lnTo>
                  <a:lnTo>
                    <a:pt x="30" y="51"/>
                  </a:lnTo>
                  <a:lnTo>
                    <a:pt x="30" y="45"/>
                  </a:lnTo>
                  <a:lnTo>
                    <a:pt x="30" y="39"/>
                  </a:lnTo>
                  <a:lnTo>
                    <a:pt x="30" y="45"/>
                  </a:lnTo>
                  <a:lnTo>
                    <a:pt x="20" y="45"/>
                  </a:lnTo>
                  <a:lnTo>
                    <a:pt x="20" y="51"/>
                  </a:lnTo>
                  <a:lnTo>
                    <a:pt x="20" y="56"/>
                  </a:lnTo>
                  <a:lnTo>
                    <a:pt x="20" y="62"/>
                  </a:lnTo>
                  <a:lnTo>
                    <a:pt x="20" y="67"/>
                  </a:lnTo>
                  <a:lnTo>
                    <a:pt x="20" y="73"/>
                  </a:lnTo>
                  <a:lnTo>
                    <a:pt x="20" y="79"/>
                  </a:lnTo>
                  <a:lnTo>
                    <a:pt x="20" y="84"/>
                  </a:lnTo>
                  <a:lnTo>
                    <a:pt x="20" y="90"/>
                  </a:lnTo>
                  <a:lnTo>
                    <a:pt x="20" y="96"/>
                  </a:lnTo>
                  <a:lnTo>
                    <a:pt x="20" y="101"/>
                  </a:lnTo>
                  <a:lnTo>
                    <a:pt x="20" y="107"/>
                  </a:lnTo>
                  <a:lnTo>
                    <a:pt x="20" y="113"/>
                  </a:lnTo>
                  <a:lnTo>
                    <a:pt x="20" y="118"/>
                  </a:lnTo>
                  <a:lnTo>
                    <a:pt x="30" y="124"/>
                  </a:lnTo>
                  <a:lnTo>
                    <a:pt x="30" y="130"/>
                  </a:lnTo>
                  <a:lnTo>
                    <a:pt x="40" y="130"/>
                  </a:lnTo>
                  <a:lnTo>
                    <a:pt x="50" y="135"/>
                  </a:lnTo>
                  <a:lnTo>
                    <a:pt x="50" y="141"/>
                  </a:lnTo>
                  <a:lnTo>
                    <a:pt x="50" y="146"/>
                  </a:lnTo>
                  <a:lnTo>
                    <a:pt x="50" y="152"/>
                  </a:lnTo>
                  <a:lnTo>
                    <a:pt x="50" y="158"/>
                  </a:lnTo>
                  <a:lnTo>
                    <a:pt x="50" y="163"/>
                  </a:lnTo>
                  <a:lnTo>
                    <a:pt x="40" y="163"/>
                  </a:lnTo>
                  <a:lnTo>
                    <a:pt x="40" y="158"/>
                  </a:lnTo>
                  <a:lnTo>
                    <a:pt x="40" y="152"/>
                  </a:lnTo>
                  <a:lnTo>
                    <a:pt x="30" y="146"/>
                  </a:lnTo>
                  <a:lnTo>
                    <a:pt x="30" y="141"/>
                  </a:lnTo>
                  <a:lnTo>
                    <a:pt x="30" y="135"/>
                  </a:lnTo>
                  <a:lnTo>
                    <a:pt x="20" y="135"/>
                  </a:lnTo>
                  <a:lnTo>
                    <a:pt x="20" y="130"/>
                  </a:lnTo>
                  <a:lnTo>
                    <a:pt x="20" y="124"/>
                  </a:lnTo>
                  <a:lnTo>
                    <a:pt x="10" y="118"/>
                  </a:lnTo>
                  <a:lnTo>
                    <a:pt x="10" y="113"/>
                  </a:lnTo>
                  <a:lnTo>
                    <a:pt x="10" y="118"/>
                  </a:lnTo>
                  <a:lnTo>
                    <a:pt x="10" y="124"/>
                  </a:lnTo>
                  <a:lnTo>
                    <a:pt x="0" y="130"/>
                  </a:lnTo>
                  <a:lnTo>
                    <a:pt x="0" y="135"/>
                  </a:lnTo>
                  <a:lnTo>
                    <a:pt x="0" y="141"/>
                  </a:lnTo>
                  <a:lnTo>
                    <a:pt x="0" y="146"/>
                  </a:lnTo>
                  <a:lnTo>
                    <a:pt x="0" y="152"/>
                  </a:lnTo>
                  <a:lnTo>
                    <a:pt x="0" y="158"/>
                  </a:lnTo>
                  <a:lnTo>
                    <a:pt x="0" y="163"/>
                  </a:lnTo>
                  <a:lnTo>
                    <a:pt x="10" y="169"/>
                  </a:lnTo>
                  <a:lnTo>
                    <a:pt x="10" y="175"/>
                  </a:lnTo>
                  <a:lnTo>
                    <a:pt x="10" y="180"/>
                  </a:lnTo>
                  <a:lnTo>
                    <a:pt x="20" y="186"/>
                  </a:lnTo>
                  <a:lnTo>
                    <a:pt x="20" y="192"/>
                  </a:lnTo>
                  <a:lnTo>
                    <a:pt x="30" y="197"/>
                  </a:lnTo>
                  <a:lnTo>
                    <a:pt x="30" y="203"/>
                  </a:lnTo>
                  <a:lnTo>
                    <a:pt x="40" y="203"/>
                  </a:lnTo>
                  <a:lnTo>
                    <a:pt x="40" y="208"/>
                  </a:lnTo>
                  <a:lnTo>
                    <a:pt x="40" y="214"/>
                  </a:lnTo>
                  <a:lnTo>
                    <a:pt x="50" y="214"/>
                  </a:lnTo>
                  <a:lnTo>
                    <a:pt x="50" y="220"/>
                  </a:lnTo>
                  <a:lnTo>
                    <a:pt x="50" y="225"/>
                  </a:lnTo>
                  <a:lnTo>
                    <a:pt x="60" y="225"/>
                  </a:lnTo>
                  <a:lnTo>
                    <a:pt x="60" y="231"/>
                  </a:lnTo>
                  <a:lnTo>
                    <a:pt x="50" y="231"/>
                  </a:lnTo>
                  <a:lnTo>
                    <a:pt x="40" y="231"/>
                  </a:lnTo>
                  <a:lnTo>
                    <a:pt x="40" y="225"/>
                  </a:lnTo>
                  <a:lnTo>
                    <a:pt x="30" y="220"/>
                  </a:lnTo>
                  <a:lnTo>
                    <a:pt x="30" y="214"/>
                  </a:lnTo>
                  <a:lnTo>
                    <a:pt x="20" y="208"/>
                  </a:lnTo>
                  <a:lnTo>
                    <a:pt x="20" y="203"/>
                  </a:lnTo>
                  <a:lnTo>
                    <a:pt x="10" y="203"/>
                  </a:lnTo>
                  <a:lnTo>
                    <a:pt x="10" y="197"/>
                  </a:lnTo>
                  <a:lnTo>
                    <a:pt x="10" y="192"/>
                  </a:lnTo>
                  <a:lnTo>
                    <a:pt x="0" y="192"/>
                  </a:lnTo>
                  <a:lnTo>
                    <a:pt x="0" y="186"/>
                  </a:lnTo>
                  <a:lnTo>
                    <a:pt x="0" y="192"/>
                  </a:lnTo>
                  <a:lnTo>
                    <a:pt x="0" y="197"/>
                  </a:lnTo>
                  <a:lnTo>
                    <a:pt x="0" y="203"/>
                  </a:lnTo>
                  <a:lnTo>
                    <a:pt x="0" y="208"/>
                  </a:lnTo>
                  <a:lnTo>
                    <a:pt x="0" y="214"/>
                  </a:lnTo>
                  <a:lnTo>
                    <a:pt x="0" y="220"/>
                  </a:lnTo>
                  <a:lnTo>
                    <a:pt x="0" y="225"/>
                  </a:lnTo>
                  <a:lnTo>
                    <a:pt x="10" y="237"/>
                  </a:lnTo>
                  <a:lnTo>
                    <a:pt x="10" y="242"/>
                  </a:lnTo>
                  <a:lnTo>
                    <a:pt x="20" y="254"/>
                  </a:lnTo>
                  <a:lnTo>
                    <a:pt x="20" y="259"/>
                  </a:lnTo>
                  <a:lnTo>
                    <a:pt x="30" y="265"/>
                  </a:lnTo>
                  <a:lnTo>
                    <a:pt x="30" y="271"/>
                  </a:lnTo>
                  <a:lnTo>
                    <a:pt x="40" y="276"/>
                  </a:lnTo>
                  <a:lnTo>
                    <a:pt x="50" y="276"/>
                  </a:lnTo>
                  <a:lnTo>
                    <a:pt x="50" y="282"/>
                  </a:lnTo>
                  <a:lnTo>
                    <a:pt x="60" y="287"/>
                  </a:lnTo>
                  <a:lnTo>
                    <a:pt x="60" y="293"/>
                  </a:lnTo>
                  <a:lnTo>
                    <a:pt x="70" y="293"/>
                  </a:lnTo>
                  <a:lnTo>
                    <a:pt x="70" y="299"/>
                  </a:lnTo>
                  <a:lnTo>
                    <a:pt x="70" y="197"/>
                  </a:lnTo>
                  <a:lnTo>
                    <a:pt x="60" y="197"/>
                  </a:lnTo>
                  <a:lnTo>
                    <a:pt x="60" y="203"/>
                  </a:lnTo>
                  <a:lnTo>
                    <a:pt x="60" y="197"/>
                  </a:lnTo>
                  <a:lnTo>
                    <a:pt x="60" y="192"/>
                  </a:lnTo>
                  <a:lnTo>
                    <a:pt x="60" y="186"/>
                  </a:lnTo>
                  <a:lnTo>
                    <a:pt x="60" y="180"/>
                  </a:lnTo>
                  <a:lnTo>
                    <a:pt x="70" y="180"/>
                  </a:lnTo>
                  <a:close/>
                </a:path>
              </a:pathLst>
            </a:custGeom>
            <a:solidFill>
              <a:schemeClr val="folHlink"/>
            </a:solidFill>
            <a:ln w="9525">
              <a:solidFill>
                <a:srgbClr val="FFFF00"/>
              </a:solidFill>
              <a:round/>
              <a:headEnd/>
              <a:tailEnd/>
            </a:ln>
          </p:spPr>
          <p:txBody>
            <a:bodyPr/>
            <a:lstStyle/>
            <a:p>
              <a:endParaRPr lang="en-US"/>
            </a:p>
          </p:txBody>
        </p:sp>
        <p:sp>
          <p:nvSpPr>
            <p:cNvPr id="2172" name="Freeform 122"/>
            <p:cNvSpPr>
              <a:spLocks/>
            </p:cNvSpPr>
            <p:nvPr/>
          </p:nvSpPr>
          <p:spPr bwMode="auto">
            <a:xfrm>
              <a:off x="4592" y="3931"/>
              <a:ext cx="50" cy="90"/>
            </a:xfrm>
            <a:custGeom>
              <a:avLst/>
              <a:gdLst>
                <a:gd name="T0" fmla="*/ 50 w 50"/>
                <a:gd name="T1" fmla="*/ 90 h 90"/>
                <a:gd name="T2" fmla="*/ 50 w 50"/>
                <a:gd name="T3" fmla="*/ 45 h 90"/>
                <a:gd name="T4" fmla="*/ 50 w 50"/>
                <a:gd name="T5" fmla="*/ 45 h 90"/>
                <a:gd name="T6" fmla="*/ 50 w 50"/>
                <a:gd name="T7" fmla="*/ 45 h 90"/>
                <a:gd name="T8" fmla="*/ 40 w 50"/>
                <a:gd name="T9" fmla="*/ 45 h 90"/>
                <a:gd name="T10" fmla="*/ 40 w 50"/>
                <a:gd name="T11" fmla="*/ 45 h 90"/>
                <a:gd name="T12" fmla="*/ 30 w 50"/>
                <a:gd name="T13" fmla="*/ 39 h 90"/>
                <a:gd name="T14" fmla="*/ 30 w 50"/>
                <a:gd name="T15" fmla="*/ 39 h 90"/>
                <a:gd name="T16" fmla="*/ 30 w 50"/>
                <a:gd name="T17" fmla="*/ 34 h 90"/>
                <a:gd name="T18" fmla="*/ 20 w 50"/>
                <a:gd name="T19" fmla="*/ 28 h 90"/>
                <a:gd name="T20" fmla="*/ 20 w 50"/>
                <a:gd name="T21" fmla="*/ 28 h 90"/>
                <a:gd name="T22" fmla="*/ 20 w 50"/>
                <a:gd name="T23" fmla="*/ 22 h 90"/>
                <a:gd name="T24" fmla="*/ 10 w 50"/>
                <a:gd name="T25" fmla="*/ 22 h 90"/>
                <a:gd name="T26" fmla="*/ 10 w 50"/>
                <a:gd name="T27" fmla="*/ 22 h 90"/>
                <a:gd name="T28" fmla="*/ 10 w 50"/>
                <a:gd name="T29" fmla="*/ 17 h 90"/>
                <a:gd name="T30" fmla="*/ 10 w 50"/>
                <a:gd name="T31" fmla="*/ 17 h 90"/>
                <a:gd name="T32" fmla="*/ 0 w 50"/>
                <a:gd name="T33" fmla="*/ 11 h 90"/>
                <a:gd name="T34" fmla="*/ 0 w 50"/>
                <a:gd name="T35" fmla="*/ 6 h 90"/>
                <a:gd name="T36" fmla="*/ 0 w 50"/>
                <a:gd name="T37" fmla="*/ 6 h 90"/>
                <a:gd name="T38" fmla="*/ 0 w 50"/>
                <a:gd name="T39" fmla="*/ 0 h 90"/>
                <a:gd name="T40" fmla="*/ 0 w 50"/>
                <a:gd name="T41" fmla="*/ 11 h 90"/>
                <a:gd name="T42" fmla="*/ 0 w 50"/>
                <a:gd name="T43" fmla="*/ 17 h 90"/>
                <a:gd name="T44" fmla="*/ 0 w 50"/>
                <a:gd name="T45" fmla="*/ 22 h 90"/>
                <a:gd name="T46" fmla="*/ 10 w 50"/>
                <a:gd name="T47" fmla="*/ 34 h 90"/>
                <a:gd name="T48" fmla="*/ 10 w 50"/>
                <a:gd name="T49" fmla="*/ 39 h 90"/>
                <a:gd name="T50" fmla="*/ 10 w 50"/>
                <a:gd name="T51" fmla="*/ 51 h 90"/>
                <a:gd name="T52" fmla="*/ 20 w 50"/>
                <a:gd name="T53" fmla="*/ 56 h 90"/>
                <a:gd name="T54" fmla="*/ 20 w 50"/>
                <a:gd name="T55" fmla="*/ 62 h 90"/>
                <a:gd name="T56" fmla="*/ 30 w 50"/>
                <a:gd name="T57" fmla="*/ 68 h 90"/>
                <a:gd name="T58" fmla="*/ 30 w 50"/>
                <a:gd name="T59" fmla="*/ 73 h 90"/>
                <a:gd name="T60" fmla="*/ 30 w 50"/>
                <a:gd name="T61" fmla="*/ 73 h 90"/>
                <a:gd name="T62" fmla="*/ 30 w 50"/>
                <a:gd name="T63" fmla="*/ 79 h 90"/>
                <a:gd name="T64" fmla="*/ 40 w 50"/>
                <a:gd name="T65" fmla="*/ 84 h 90"/>
                <a:gd name="T66" fmla="*/ 40 w 50"/>
                <a:gd name="T67" fmla="*/ 84 h 90"/>
                <a:gd name="T68" fmla="*/ 40 w 50"/>
                <a:gd name="T69" fmla="*/ 90 h 90"/>
                <a:gd name="T70" fmla="*/ 50 w 50"/>
                <a:gd name="T71" fmla="*/ 9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90"/>
                <a:gd name="T110" fmla="*/ 50 w 5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90">
                  <a:moveTo>
                    <a:pt x="50" y="90"/>
                  </a:moveTo>
                  <a:lnTo>
                    <a:pt x="50" y="45"/>
                  </a:lnTo>
                  <a:lnTo>
                    <a:pt x="40" y="45"/>
                  </a:lnTo>
                  <a:lnTo>
                    <a:pt x="30" y="39"/>
                  </a:lnTo>
                  <a:lnTo>
                    <a:pt x="30" y="34"/>
                  </a:lnTo>
                  <a:lnTo>
                    <a:pt x="20" y="28"/>
                  </a:lnTo>
                  <a:lnTo>
                    <a:pt x="20" y="22"/>
                  </a:lnTo>
                  <a:lnTo>
                    <a:pt x="10" y="22"/>
                  </a:lnTo>
                  <a:lnTo>
                    <a:pt x="10" y="17"/>
                  </a:lnTo>
                  <a:lnTo>
                    <a:pt x="0" y="11"/>
                  </a:lnTo>
                  <a:lnTo>
                    <a:pt x="0" y="6"/>
                  </a:lnTo>
                  <a:lnTo>
                    <a:pt x="0" y="0"/>
                  </a:lnTo>
                  <a:lnTo>
                    <a:pt x="0" y="11"/>
                  </a:lnTo>
                  <a:lnTo>
                    <a:pt x="0" y="17"/>
                  </a:lnTo>
                  <a:lnTo>
                    <a:pt x="0" y="22"/>
                  </a:lnTo>
                  <a:lnTo>
                    <a:pt x="10" y="34"/>
                  </a:lnTo>
                  <a:lnTo>
                    <a:pt x="10" y="39"/>
                  </a:lnTo>
                  <a:lnTo>
                    <a:pt x="10" y="51"/>
                  </a:lnTo>
                  <a:lnTo>
                    <a:pt x="20" y="56"/>
                  </a:lnTo>
                  <a:lnTo>
                    <a:pt x="20" y="62"/>
                  </a:lnTo>
                  <a:lnTo>
                    <a:pt x="30" y="68"/>
                  </a:lnTo>
                  <a:lnTo>
                    <a:pt x="30" y="73"/>
                  </a:lnTo>
                  <a:lnTo>
                    <a:pt x="30" y="79"/>
                  </a:lnTo>
                  <a:lnTo>
                    <a:pt x="40" y="84"/>
                  </a:lnTo>
                  <a:lnTo>
                    <a:pt x="40" y="90"/>
                  </a:lnTo>
                  <a:lnTo>
                    <a:pt x="50" y="90"/>
                  </a:lnTo>
                  <a:close/>
                </a:path>
              </a:pathLst>
            </a:custGeom>
            <a:solidFill>
              <a:schemeClr val="folHlink"/>
            </a:solidFill>
            <a:ln w="9525">
              <a:solidFill>
                <a:srgbClr val="FFFF00"/>
              </a:solidFill>
              <a:round/>
              <a:headEnd/>
              <a:tailEnd/>
            </a:ln>
          </p:spPr>
          <p:txBody>
            <a:bodyPr/>
            <a:lstStyle/>
            <a:p>
              <a:endParaRPr lang="en-US"/>
            </a:p>
          </p:txBody>
        </p:sp>
        <p:sp>
          <p:nvSpPr>
            <p:cNvPr id="2173" name="Freeform 123"/>
            <p:cNvSpPr>
              <a:spLocks/>
            </p:cNvSpPr>
            <p:nvPr/>
          </p:nvSpPr>
          <p:spPr bwMode="auto">
            <a:xfrm>
              <a:off x="4612" y="4004"/>
              <a:ext cx="1" cy="6"/>
            </a:xfrm>
            <a:custGeom>
              <a:avLst/>
              <a:gdLst>
                <a:gd name="T0" fmla="*/ 0 w 1"/>
                <a:gd name="T1" fmla="*/ 6 h 6"/>
                <a:gd name="T2" fmla="*/ 0 w 1"/>
                <a:gd name="T3" fmla="*/ 6 h 6"/>
                <a:gd name="T4" fmla="*/ 0 w 1"/>
                <a:gd name="T5" fmla="*/ 6 h 6"/>
                <a:gd name="T6" fmla="*/ 0 w 1"/>
                <a:gd name="T7" fmla="*/ 6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74" name="Freeform 124"/>
            <p:cNvSpPr>
              <a:spLocks/>
            </p:cNvSpPr>
            <p:nvPr/>
          </p:nvSpPr>
          <p:spPr bwMode="auto">
            <a:xfrm>
              <a:off x="4562" y="3937"/>
              <a:ext cx="50" cy="73"/>
            </a:xfrm>
            <a:custGeom>
              <a:avLst/>
              <a:gdLst>
                <a:gd name="T0" fmla="*/ 0 w 50"/>
                <a:gd name="T1" fmla="*/ 5 h 73"/>
                <a:gd name="T2" fmla="*/ 0 w 50"/>
                <a:gd name="T3" fmla="*/ 5 h 73"/>
                <a:gd name="T4" fmla="*/ 0 w 50"/>
                <a:gd name="T5" fmla="*/ 5 h 73"/>
                <a:gd name="T6" fmla="*/ 0 w 50"/>
                <a:gd name="T7" fmla="*/ 11 h 73"/>
                <a:gd name="T8" fmla="*/ 0 w 50"/>
                <a:gd name="T9" fmla="*/ 11 h 73"/>
                <a:gd name="T10" fmla="*/ 10 w 50"/>
                <a:gd name="T11" fmla="*/ 16 h 73"/>
                <a:gd name="T12" fmla="*/ 10 w 50"/>
                <a:gd name="T13" fmla="*/ 16 h 73"/>
                <a:gd name="T14" fmla="*/ 10 w 50"/>
                <a:gd name="T15" fmla="*/ 22 h 73"/>
                <a:gd name="T16" fmla="*/ 10 w 50"/>
                <a:gd name="T17" fmla="*/ 28 h 73"/>
                <a:gd name="T18" fmla="*/ 10 w 50"/>
                <a:gd name="T19" fmla="*/ 33 h 73"/>
                <a:gd name="T20" fmla="*/ 10 w 50"/>
                <a:gd name="T21" fmla="*/ 33 h 73"/>
                <a:gd name="T22" fmla="*/ 20 w 50"/>
                <a:gd name="T23" fmla="*/ 39 h 73"/>
                <a:gd name="T24" fmla="*/ 20 w 50"/>
                <a:gd name="T25" fmla="*/ 45 h 73"/>
                <a:gd name="T26" fmla="*/ 20 w 50"/>
                <a:gd name="T27" fmla="*/ 50 h 73"/>
                <a:gd name="T28" fmla="*/ 30 w 50"/>
                <a:gd name="T29" fmla="*/ 56 h 73"/>
                <a:gd name="T30" fmla="*/ 30 w 50"/>
                <a:gd name="T31" fmla="*/ 62 h 73"/>
                <a:gd name="T32" fmla="*/ 40 w 50"/>
                <a:gd name="T33" fmla="*/ 67 h 73"/>
                <a:gd name="T34" fmla="*/ 50 w 50"/>
                <a:gd name="T35" fmla="*/ 73 h 73"/>
                <a:gd name="T36" fmla="*/ 50 w 50"/>
                <a:gd name="T37" fmla="*/ 67 h 73"/>
                <a:gd name="T38" fmla="*/ 50 w 50"/>
                <a:gd name="T39" fmla="*/ 62 h 73"/>
                <a:gd name="T40" fmla="*/ 40 w 50"/>
                <a:gd name="T41" fmla="*/ 56 h 73"/>
                <a:gd name="T42" fmla="*/ 30 w 50"/>
                <a:gd name="T43" fmla="*/ 50 h 73"/>
                <a:gd name="T44" fmla="*/ 30 w 50"/>
                <a:gd name="T45" fmla="*/ 45 h 73"/>
                <a:gd name="T46" fmla="*/ 30 w 50"/>
                <a:gd name="T47" fmla="*/ 39 h 73"/>
                <a:gd name="T48" fmla="*/ 20 w 50"/>
                <a:gd name="T49" fmla="*/ 39 h 73"/>
                <a:gd name="T50" fmla="*/ 20 w 50"/>
                <a:gd name="T51" fmla="*/ 33 h 73"/>
                <a:gd name="T52" fmla="*/ 20 w 50"/>
                <a:gd name="T53" fmla="*/ 28 h 73"/>
                <a:gd name="T54" fmla="*/ 20 w 50"/>
                <a:gd name="T55" fmla="*/ 22 h 73"/>
                <a:gd name="T56" fmla="*/ 10 w 50"/>
                <a:gd name="T57" fmla="*/ 22 h 73"/>
                <a:gd name="T58" fmla="*/ 10 w 50"/>
                <a:gd name="T59" fmla="*/ 16 h 73"/>
                <a:gd name="T60" fmla="*/ 10 w 50"/>
                <a:gd name="T61" fmla="*/ 16 h 73"/>
                <a:gd name="T62" fmla="*/ 10 w 50"/>
                <a:gd name="T63" fmla="*/ 11 h 73"/>
                <a:gd name="T64" fmla="*/ 10 w 50"/>
                <a:gd name="T65" fmla="*/ 5 h 73"/>
                <a:gd name="T66" fmla="*/ 10 w 50"/>
                <a:gd name="T67" fmla="*/ 5 h 73"/>
                <a:gd name="T68" fmla="*/ 10 w 50"/>
                <a:gd name="T69" fmla="*/ 0 h 73"/>
                <a:gd name="T70" fmla="*/ 10 w 50"/>
                <a:gd name="T71" fmla="*/ 0 h 73"/>
                <a:gd name="T72" fmla="*/ 10 w 50"/>
                <a:gd name="T73" fmla="*/ 0 h 73"/>
                <a:gd name="T74" fmla="*/ 10 w 50"/>
                <a:gd name="T75" fmla="*/ 0 h 73"/>
                <a:gd name="T76" fmla="*/ 0 w 50"/>
                <a:gd name="T77" fmla="*/ 0 h 73"/>
                <a:gd name="T78" fmla="*/ 0 w 50"/>
                <a:gd name="T79" fmla="*/ 0 h 73"/>
                <a:gd name="T80" fmla="*/ 0 w 50"/>
                <a:gd name="T81" fmla="*/ 5 h 73"/>
                <a:gd name="T82" fmla="*/ 0 w 50"/>
                <a:gd name="T83" fmla="*/ 5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73"/>
                <a:gd name="T128" fmla="*/ 50 w 50"/>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73">
                  <a:moveTo>
                    <a:pt x="0" y="5"/>
                  </a:moveTo>
                  <a:lnTo>
                    <a:pt x="0" y="5"/>
                  </a:lnTo>
                  <a:lnTo>
                    <a:pt x="0" y="11"/>
                  </a:lnTo>
                  <a:lnTo>
                    <a:pt x="10" y="16"/>
                  </a:lnTo>
                  <a:lnTo>
                    <a:pt x="10" y="22"/>
                  </a:lnTo>
                  <a:lnTo>
                    <a:pt x="10" y="28"/>
                  </a:lnTo>
                  <a:lnTo>
                    <a:pt x="10" y="33"/>
                  </a:lnTo>
                  <a:lnTo>
                    <a:pt x="20" y="39"/>
                  </a:lnTo>
                  <a:lnTo>
                    <a:pt x="20" y="45"/>
                  </a:lnTo>
                  <a:lnTo>
                    <a:pt x="20" y="50"/>
                  </a:lnTo>
                  <a:lnTo>
                    <a:pt x="30" y="56"/>
                  </a:lnTo>
                  <a:lnTo>
                    <a:pt x="30" y="62"/>
                  </a:lnTo>
                  <a:lnTo>
                    <a:pt x="40" y="67"/>
                  </a:lnTo>
                  <a:lnTo>
                    <a:pt x="50" y="73"/>
                  </a:lnTo>
                  <a:lnTo>
                    <a:pt x="50" y="67"/>
                  </a:lnTo>
                  <a:lnTo>
                    <a:pt x="50" y="62"/>
                  </a:lnTo>
                  <a:lnTo>
                    <a:pt x="40" y="56"/>
                  </a:lnTo>
                  <a:lnTo>
                    <a:pt x="30" y="50"/>
                  </a:lnTo>
                  <a:lnTo>
                    <a:pt x="30" y="45"/>
                  </a:lnTo>
                  <a:lnTo>
                    <a:pt x="30" y="39"/>
                  </a:lnTo>
                  <a:lnTo>
                    <a:pt x="20" y="39"/>
                  </a:lnTo>
                  <a:lnTo>
                    <a:pt x="20" y="33"/>
                  </a:lnTo>
                  <a:lnTo>
                    <a:pt x="20" y="28"/>
                  </a:lnTo>
                  <a:lnTo>
                    <a:pt x="20" y="22"/>
                  </a:lnTo>
                  <a:lnTo>
                    <a:pt x="10" y="22"/>
                  </a:lnTo>
                  <a:lnTo>
                    <a:pt x="10" y="16"/>
                  </a:lnTo>
                  <a:lnTo>
                    <a:pt x="10" y="11"/>
                  </a:lnTo>
                  <a:lnTo>
                    <a:pt x="10" y="5"/>
                  </a:lnTo>
                  <a:lnTo>
                    <a:pt x="10" y="0"/>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175" name="Freeform 125"/>
            <p:cNvSpPr>
              <a:spLocks/>
            </p:cNvSpPr>
            <p:nvPr/>
          </p:nvSpPr>
          <p:spPr bwMode="auto">
            <a:xfrm>
              <a:off x="4533" y="3874"/>
              <a:ext cx="39" cy="68"/>
            </a:xfrm>
            <a:custGeom>
              <a:avLst/>
              <a:gdLst>
                <a:gd name="T0" fmla="*/ 0 w 39"/>
                <a:gd name="T1" fmla="*/ 6 h 68"/>
                <a:gd name="T2" fmla="*/ 10 w 39"/>
                <a:gd name="T3" fmla="*/ 12 h 68"/>
                <a:gd name="T4" fmla="*/ 10 w 39"/>
                <a:gd name="T5" fmla="*/ 17 h 68"/>
                <a:gd name="T6" fmla="*/ 10 w 39"/>
                <a:gd name="T7" fmla="*/ 23 h 68"/>
                <a:gd name="T8" fmla="*/ 20 w 39"/>
                <a:gd name="T9" fmla="*/ 29 h 68"/>
                <a:gd name="T10" fmla="*/ 20 w 39"/>
                <a:gd name="T11" fmla="*/ 40 h 68"/>
                <a:gd name="T12" fmla="*/ 20 w 39"/>
                <a:gd name="T13" fmla="*/ 46 h 68"/>
                <a:gd name="T14" fmla="*/ 29 w 39"/>
                <a:gd name="T15" fmla="*/ 57 h 68"/>
                <a:gd name="T16" fmla="*/ 29 w 39"/>
                <a:gd name="T17" fmla="*/ 68 h 68"/>
                <a:gd name="T18" fmla="*/ 39 w 39"/>
                <a:gd name="T19" fmla="*/ 63 h 68"/>
                <a:gd name="T20" fmla="*/ 29 w 39"/>
                <a:gd name="T21" fmla="*/ 51 h 68"/>
                <a:gd name="T22" fmla="*/ 29 w 39"/>
                <a:gd name="T23" fmla="*/ 46 h 68"/>
                <a:gd name="T24" fmla="*/ 29 w 39"/>
                <a:gd name="T25" fmla="*/ 34 h 68"/>
                <a:gd name="T26" fmla="*/ 20 w 39"/>
                <a:gd name="T27" fmla="*/ 29 h 68"/>
                <a:gd name="T28" fmla="*/ 20 w 39"/>
                <a:gd name="T29" fmla="*/ 23 h 68"/>
                <a:gd name="T30" fmla="*/ 20 w 39"/>
                <a:gd name="T31" fmla="*/ 17 h 68"/>
                <a:gd name="T32" fmla="*/ 10 w 39"/>
                <a:gd name="T33" fmla="*/ 6 h 68"/>
                <a:gd name="T34" fmla="*/ 10 w 39"/>
                <a:gd name="T35" fmla="*/ 0 h 68"/>
                <a:gd name="T36" fmla="*/ 0 w 39"/>
                <a:gd name="T37" fmla="*/ 6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68"/>
                <a:gd name="T59" fmla="*/ 39 w 3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68">
                  <a:moveTo>
                    <a:pt x="0" y="6"/>
                  </a:moveTo>
                  <a:lnTo>
                    <a:pt x="10" y="12"/>
                  </a:lnTo>
                  <a:lnTo>
                    <a:pt x="10" y="17"/>
                  </a:lnTo>
                  <a:lnTo>
                    <a:pt x="10" y="23"/>
                  </a:lnTo>
                  <a:lnTo>
                    <a:pt x="20" y="29"/>
                  </a:lnTo>
                  <a:lnTo>
                    <a:pt x="20" y="40"/>
                  </a:lnTo>
                  <a:lnTo>
                    <a:pt x="20" y="46"/>
                  </a:lnTo>
                  <a:lnTo>
                    <a:pt x="29" y="57"/>
                  </a:lnTo>
                  <a:lnTo>
                    <a:pt x="29" y="68"/>
                  </a:lnTo>
                  <a:lnTo>
                    <a:pt x="39" y="63"/>
                  </a:lnTo>
                  <a:lnTo>
                    <a:pt x="29" y="51"/>
                  </a:lnTo>
                  <a:lnTo>
                    <a:pt x="29" y="46"/>
                  </a:lnTo>
                  <a:lnTo>
                    <a:pt x="29" y="34"/>
                  </a:lnTo>
                  <a:lnTo>
                    <a:pt x="20" y="29"/>
                  </a:lnTo>
                  <a:lnTo>
                    <a:pt x="20" y="23"/>
                  </a:lnTo>
                  <a:lnTo>
                    <a:pt x="20" y="17"/>
                  </a:lnTo>
                  <a:lnTo>
                    <a:pt x="10" y="6"/>
                  </a:lnTo>
                  <a:lnTo>
                    <a:pt x="1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76" name="Freeform 126"/>
            <p:cNvSpPr>
              <a:spLocks/>
            </p:cNvSpPr>
            <p:nvPr/>
          </p:nvSpPr>
          <p:spPr bwMode="auto">
            <a:xfrm>
              <a:off x="4533" y="3874"/>
              <a:ext cx="10" cy="6"/>
            </a:xfrm>
            <a:custGeom>
              <a:avLst/>
              <a:gdLst>
                <a:gd name="T0" fmla="*/ 10 w 10"/>
                <a:gd name="T1" fmla="*/ 0 h 6"/>
                <a:gd name="T2" fmla="*/ 10 w 10"/>
                <a:gd name="T3" fmla="*/ 0 h 6"/>
                <a:gd name="T4" fmla="*/ 0 w 10"/>
                <a:gd name="T5" fmla="*/ 0 h 6"/>
                <a:gd name="T6" fmla="*/ 0 w 10"/>
                <a:gd name="T7" fmla="*/ 0 h 6"/>
                <a:gd name="T8" fmla="*/ 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10" y="0"/>
                  </a:lnTo>
                  <a:lnTo>
                    <a:pt x="0" y="0"/>
                  </a:lnTo>
                  <a:lnTo>
                    <a:pt x="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77" name="Freeform 127"/>
            <p:cNvSpPr>
              <a:spLocks/>
            </p:cNvSpPr>
            <p:nvPr/>
          </p:nvSpPr>
          <p:spPr bwMode="auto">
            <a:xfrm>
              <a:off x="4572" y="3903"/>
              <a:ext cx="1" cy="5"/>
            </a:xfrm>
            <a:custGeom>
              <a:avLst/>
              <a:gdLst>
                <a:gd name="T0" fmla="*/ 0 w 1"/>
                <a:gd name="T1" fmla="*/ 5 h 5"/>
                <a:gd name="T2" fmla="*/ 0 w 1"/>
                <a:gd name="T3" fmla="*/ 5 h 5"/>
                <a:gd name="T4" fmla="*/ 0 w 1"/>
                <a:gd name="T5" fmla="*/ 5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178" name="Freeform 128"/>
            <p:cNvSpPr>
              <a:spLocks/>
            </p:cNvSpPr>
            <p:nvPr/>
          </p:nvSpPr>
          <p:spPr bwMode="auto">
            <a:xfrm>
              <a:off x="4543" y="3829"/>
              <a:ext cx="29" cy="79"/>
            </a:xfrm>
            <a:custGeom>
              <a:avLst/>
              <a:gdLst>
                <a:gd name="T0" fmla="*/ 0 w 29"/>
                <a:gd name="T1" fmla="*/ 6 h 79"/>
                <a:gd name="T2" fmla="*/ 0 w 29"/>
                <a:gd name="T3" fmla="*/ 6 h 79"/>
                <a:gd name="T4" fmla="*/ 0 w 29"/>
                <a:gd name="T5" fmla="*/ 12 h 79"/>
                <a:gd name="T6" fmla="*/ 0 w 29"/>
                <a:gd name="T7" fmla="*/ 17 h 79"/>
                <a:gd name="T8" fmla="*/ 0 w 29"/>
                <a:gd name="T9" fmla="*/ 17 h 79"/>
                <a:gd name="T10" fmla="*/ 0 w 29"/>
                <a:gd name="T11" fmla="*/ 23 h 79"/>
                <a:gd name="T12" fmla="*/ 10 w 29"/>
                <a:gd name="T13" fmla="*/ 29 h 79"/>
                <a:gd name="T14" fmla="*/ 10 w 29"/>
                <a:gd name="T15" fmla="*/ 34 h 79"/>
                <a:gd name="T16" fmla="*/ 10 w 29"/>
                <a:gd name="T17" fmla="*/ 40 h 79"/>
                <a:gd name="T18" fmla="*/ 10 w 29"/>
                <a:gd name="T19" fmla="*/ 45 h 79"/>
                <a:gd name="T20" fmla="*/ 10 w 29"/>
                <a:gd name="T21" fmla="*/ 45 h 79"/>
                <a:gd name="T22" fmla="*/ 10 w 29"/>
                <a:gd name="T23" fmla="*/ 51 h 79"/>
                <a:gd name="T24" fmla="*/ 19 w 29"/>
                <a:gd name="T25" fmla="*/ 57 h 79"/>
                <a:gd name="T26" fmla="*/ 19 w 29"/>
                <a:gd name="T27" fmla="*/ 62 h 79"/>
                <a:gd name="T28" fmla="*/ 19 w 29"/>
                <a:gd name="T29" fmla="*/ 68 h 79"/>
                <a:gd name="T30" fmla="*/ 19 w 29"/>
                <a:gd name="T31" fmla="*/ 68 h 79"/>
                <a:gd name="T32" fmla="*/ 19 w 29"/>
                <a:gd name="T33" fmla="*/ 74 h 79"/>
                <a:gd name="T34" fmla="*/ 29 w 29"/>
                <a:gd name="T35" fmla="*/ 79 h 79"/>
                <a:gd name="T36" fmla="*/ 29 w 29"/>
                <a:gd name="T37" fmla="*/ 74 h 79"/>
                <a:gd name="T38" fmla="*/ 29 w 29"/>
                <a:gd name="T39" fmla="*/ 68 h 79"/>
                <a:gd name="T40" fmla="*/ 29 w 29"/>
                <a:gd name="T41" fmla="*/ 68 h 79"/>
                <a:gd name="T42" fmla="*/ 29 w 29"/>
                <a:gd name="T43" fmla="*/ 62 h 79"/>
                <a:gd name="T44" fmla="*/ 19 w 29"/>
                <a:gd name="T45" fmla="*/ 57 h 79"/>
                <a:gd name="T46" fmla="*/ 19 w 29"/>
                <a:gd name="T47" fmla="*/ 57 h 79"/>
                <a:gd name="T48" fmla="*/ 19 w 29"/>
                <a:gd name="T49" fmla="*/ 51 h 79"/>
                <a:gd name="T50" fmla="*/ 19 w 29"/>
                <a:gd name="T51" fmla="*/ 45 h 79"/>
                <a:gd name="T52" fmla="*/ 19 w 29"/>
                <a:gd name="T53" fmla="*/ 40 h 79"/>
                <a:gd name="T54" fmla="*/ 19 w 29"/>
                <a:gd name="T55" fmla="*/ 40 h 79"/>
                <a:gd name="T56" fmla="*/ 10 w 29"/>
                <a:gd name="T57" fmla="*/ 34 h 79"/>
                <a:gd name="T58" fmla="*/ 10 w 29"/>
                <a:gd name="T59" fmla="*/ 29 h 79"/>
                <a:gd name="T60" fmla="*/ 10 w 29"/>
                <a:gd name="T61" fmla="*/ 23 h 79"/>
                <a:gd name="T62" fmla="*/ 10 w 29"/>
                <a:gd name="T63" fmla="*/ 17 h 79"/>
                <a:gd name="T64" fmla="*/ 10 w 29"/>
                <a:gd name="T65" fmla="*/ 12 h 79"/>
                <a:gd name="T66" fmla="*/ 10 w 29"/>
                <a:gd name="T67" fmla="*/ 6 h 79"/>
                <a:gd name="T68" fmla="*/ 10 w 29"/>
                <a:gd name="T69" fmla="*/ 0 h 79"/>
                <a:gd name="T70" fmla="*/ 10 w 29"/>
                <a:gd name="T71" fmla="*/ 0 h 79"/>
                <a:gd name="T72" fmla="*/ 10 w 29"/>
                <a:gd name="T73" fmla="*/ 0 h 79"/>
                <a:gd name="T74" fmla="*/ 0 w 29"/>
                <a:gd name="T75" fmla="*/ 0 h 79"/>
                <a:gd name="T76" fmla="*/ 0 w 29"/>
                <a:gd name="T77" fmla="*/ 0 h 79"/>
                <a:gd name="T78" fmla="*/ 0 w 29"/>
                <a:gd name="T79" fmla="*/ 0 h 79"/>
                <a:gd name="T80" fmla="*/ 0 w 29"/>
                <a:gd name="T81" fmla="*/ 6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79"/>
                <a:gd name="T125" fmla="*/ 29 w 29"/>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79">
                  <a:moveTo>
                    <a:pt x="0" y="6"/>
                  </a:moveTo>
                  <a:lnTo>
                    <a:pt x="0" y="6"/>
                  </a:lnTo>
                  <a:lnTo>
                    <a:pt x="0" y="12"/>
                  </a:lnTo>
                  <a:lnTo>
                    <a:pt x="0" y="17"/>
                  </a:lnTo>
                  <a:lnTo>
                    <a:pt x="0" y="23"/>
                  </a:lnTo>
                  <a:lnTo>
                    <a:pt x="10" y="29"/>
                  </a:lnTo>
                  <a:lnTo>
                    <a:pt x="10" y="34"/>
                  </a:lnTo>
                  <a:lnTo>
                    <a:pt x="10" y="40"/>
                  </a:lnTo>
                  <a:lnTo>
                    <a:pt x="10" y="45"/>
                  </a:lnTo>
                  <a:lnTo>
                    <a:pt x="10" y="51"/>
                  </a:lnTo>
                  <a:lnTo>
                    <a:pt x="19" y="57"/>
                  </a:lnTo>
                  <a:lnTo>
                    <a:pt x="19" y="62"/>
                  </a:lnTo>
                  <a:lnTo>
                    <a:pt x="19" y="68"/>
                  </a:lnTo>
                  <a:lnTo>
                    <a:pt x="19" y="74"/>
                  </a:lnTo>
                  <a:lnTo>
                    <a:pt x="29" y="79"/>
                  </a:lnTo>
                  <a:lnTo>
                    <a:pt x="29" y="74"/>
                  </a:lnTo>
                  <a:lnTo>
                    <a:pt x="29" y="68"/>
                  </a:lnTo>
                  <a:lnTo>
                    <a:pt x="29" y="62"/>
                  </a:lnTo>
                  <a:lnTo>
                    <a:pt x="19" y="57"/>
                  </a:lnTo>
                  <a:lnTo>
                    <a:pt x="19" y="51"/>
                  </a:lnTo>
                  <a:lnTo>
                    <a:pt x="19" y="45"/>
                  </a:lnTo>
                  <a:lnTo>
                    <a:pt x="19" y="40"/>
                  </a:lnTo>
                  <a:lnTo>
                    <a:pt x="10" y="34"/>
                  </a:lnTo>
                  <a:lnTo>
                    <a:pt x="10" y="29"/>
                  </a:lnTo>
                  <a:lnTo>
                    <a:pt x="10" y="23"/>
                  </a:lnTo>
                  <a:lnTo>
                    <a:pt x="10" y="17"/>
                  </a:lnTo>
                  <a:lnTo>
                    <a:pt x="10" y="12"/>
                  </a:lnTo>
                  <a:lnTo>
                    <a:pt x="10" y="6"/>
                  </a:lnTo>
                  <a:lnTo>
                    <a:pt x="10" y="0"/>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79" name="Freeform 129"/>
            <p:cNvSpPr>
              <a:spLocks/>
            </p:cNvSpPr>
            <p:nvPr/>
          </p:nvSpPr>
          <p:spPr bwMode="auto">
            <a:xfrm>
              <a:off x="4533" y="3773"/>
              <a:ext cx="20" cy="62"/>
            </a:xfrm>
            <a:custGeom>
              <a:avLst/>
              <a:gdLst>
                <a:gd name="T0" fmla="*/ 0 w 20"/>
                <a:gd name="T1" fmla="*/ 0 h 62"/>
                <a:gd name="T2" fmla="*/ 0 w 20"/>
                <a:gd name="T3" fmla="*/ 6 h 62"/>
                <a:gd name="T4" fmla="*/ 0 w 20"/>
                <a:gd name="T5" fmla="*/ 11 h 62"/>
                <a:gd name="T6" fmla="*/ 0 w 20"/>
                <a:gd name="T7" fmla="*/ 17 h 62"/>
                <a:gd name="T8" fmla="*/ 0 w 20"/>
                <a:gd name="T9" fmla="*/ 28 h 62"/>
                <a:gd name="T10" fmla="*/ 0 w 20"/>
                <a:gd name="T11" fmla="*/ 34 h 62"/>
                <a:gd name="T12" fmla="*/ 0 w 20"/>
                <a:gd name="T13" fmla="*/ 39 h 62"/>
                <a:gd name="T14" fmla="*/ 10 w 20"/>
                <a:gd name="T15" fmla="*/ 51 h 62"/>
                <a:gd name="T16" fmla="*/ 10 w 20"/>
                <a:gd name="T17" fmla="*/ 62 h 62"/>
                <a:gd name="T18" fmla="*/ 20 w 20"/>
                <a:gd name="T19" fmla="*/ 56 h 62"/>
                <a:gd name="T20" fmla="*/ 10 w 20"/>
                <a:gd name="T21" fmla="*/ 51 h 62"/>
                <a:gd name="T22" fmla="*/ 10 w 20"/>
                <a:gd name="T23" fmla="*/ 39 h 62"/>
                <a:gd name="T24" fmla="*/ 10 w 20"/>
                <a:gd name="T25" fmla="*/ 34 h 62"/>
                <a:gd name="T26" fmla="*/ 10 w 20"/>
                <a:gd name="T27" fmla="*/ 23 h 62"/>
                <a:gd name="T28" fmla="*/ 10 w 20"/>
                <a:gd name="T29" fmla="*/ 17 h 62"/>
                <a:gd name="T30" fmla="*/ 0 w 20"/>
                <a:gd name="T31" fmla="*/ 11 h 62"/>
                <a:gd name="T32" fmla="*/ 0 w 20"/>
                <a:gd name="T33" fmla="*/ 6 h 62"/>
                <a:gd name="T34" fmla="*/ 0 w 20"/>
                <a:gd name="T35" fmla="*/ 0 h 62"/>
                <a:gd name="T36" fmla="*/ 0 w 20"/>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62"/>
                <a:gd name="T59" fmla="*/ 20 w 20"/>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62">
                  <a:moveTo>
                    <a:pt x="0" y="0"/>
                  </a:moveTo>
                  <a:lnTo>
                    <a:pt x="0" y="6"/>
                  </a:lnTo>
                  <a:lnTo>
                    <a:pt x="0" y="11"/>
                  </a:lnTo>
                  <a:lnTo>
                    <a:pt x="0" y="17"/>
                  </a:lnTo>
                  <a:lnTo>
                    <a:pt x="0" y="28"/>
                  </a:lnTo>
                  <a:lnTo>
                    <a:pt x="0" y="34"/>
                  </a:lnTo>
                  <a:lnTo>
                    <a:pt x="0" y="39"/>
                  </a:lnTo>
                  <a:lnTo>
                    <a:pt x="10" y="51"/>
                  </a:lnTo>
                  <a:lnTo>
                    <a:pt x="10" y="62"/>
                  </a:lnTo>
                  <a:lnTo>
                    <a:pt x="20" y="56"/>
                  </a:lnTo>
                  <a:lnTo>
                    <a:pt x="10" y="51"/>
                  </a:lnTo>
                  <a:lnTo>
                    <a:pt x="10" y="39"/>
                  </a:lnTo>
                  <a:lnTo>
                    <a:pt x="10" y="34"/>
                  </a:lnTo>
                  <a:lnTo>
                    <a:pt x="10" y="23"/>
                  </a:lnTo>
                  <a:lnTo>
                    <a:pt x="10" y="17"/>
                  </a:lnTo>
                  <a:lnTo>
                    <a:pt x="0" y="11"/>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80" name="Freeform 130"/>
            <p:cNvSpPr>
              <a:spLocks/>
            </p:cNvSpPr>
            <p:nvPr/>
          </p:nvSpPr>
          <p:spPr bwMode="auto">
            <a:xfrm>
              <a:off x="4533" y="3767"/>
              <a:ext cx="1" cy="6"/>
            </a:xfrm>
            <a:custGeom>
              <a:avLst/>
              <a:gdLst>
                <a:gd name="T0" fmla="*/ 0 w 1"/>
                <a:gd name="T1" fmla="*/ 6 h 6"/>
                <a:gd name="T2" fmla="*/ 0 w 1"/>
                <a:gd name="T3" fmla="*/ 0 h 6"/>
                <a:gd name="T4" fmla="*/ 0 w 1"/>
                <a:gd name="T5" fmla="*/ 0 h 6"/>
                <a:gd name="T6" fmla="*/ 0 w 1"/>
                <a:gd name="T7" fmla="*/ 0 h 6"/>
                <a:gd name="T8" fmla="*/ 0 w 1"/>
                <a:gd name="T9" fmla="*/ 6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81" name="Freeform 131"/>
            <p:cNvSpPr>
              <a:spLocks/>
            </p:cNvSpPr>
            <p:nvPr/>
          </p:nvSpPr>
          <p:spPr bwMode="auto">
            <a:xfrm>
              <a:off x="4562" y="3824"/>
              <a:ext cx="10" cy="1"/>
            </a:xfrm>
            <a:custGeom>
              <a:avLst/>
              <a:gdLst>
                <a:gd name="T0" fmla="*/ 0 w 10"/>
                <a:gd name="T1" fmla="*/ 0 h 1"/>
                <a:gd name="T2" fmla="*/ 0 w 10"/>
                <a:gd name="T3" fmla="*/ 0 h 1"/>
                <a:gd name="T4" fmla="*/ 0 w 10"/>
                <a:gd name="T5" fmla="*/ 0 h 1"/>
                <a:gd name="T6" fmla="*/ 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0" y="0"/>
                  </a:lnTo>
                  <a:lnTo>
                    <a:pt x="10"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82" name="Freeform 132"/>
            <p:cNvSpPr>
              <a:spLocks/>
            </p:cNvSpPr>
            <p:nvPr/>
          </p:nvSpPr>
          <p:spPr bwMode="auto">
            <a:xfrm>
              <a:off x="4543" y="3745"/>
              <a:ext cx="29" cy="79"/>
            </a:xfrm>
            <a:custGeom>
              <a:avLst/>
              <a:gdLst>
                <a:gd name="T0" fmla="*/ 0 w 29"/>
                <a:gd name="T1" fmla="*/ 0 h 79"/>
                <a:gd name="T2" fmla="*/ 0 w 29"/>
                <a:gd name="T3" fmla="*/ 0 h 79"/>
                <a:gd name="T4" fmla="*/ 0 w 29"/>
                <a:gd name="T5" fmla="*/ 5 h 79"/>
                <a:gd name="T6" fmla="*/ 0 w 29"/>
                <a:gd name="T7" fmla="*/ 11 h 79"/>
                <a:gd name="T8" fmla="*/ 0 w 29"/>
                <a:gd name="T9" fmla="*/ 11 h 79"/>
                <a:gd name="T10" fmla="*/ 0 w 29"/>
                <a:gd name="T11" fmla="*/ 17 h 79"/>
                <a:gd name="T12" fmla="*/ 0 w 29"/>
                <a:gd name="T13" fmla="*/ 22 h 79"/>
                <a:gd name="T14" fmla="*/ 10 w 29"/>
                <a:gd name="T15" fmla="*/ 22 h 79"/>
                <a:gd name="T16" fmla="*/ 10 w 29"/>
                <a:gd name="T17" fmla="*/ 28 h 79"/>
                <a:gd name="T18" fmla="*/ 10 w 29"/>
                <a:gd name="T19" fmla="*/ 34 h 79"/>
                <a:gd name="T20" fmla="*/ 10 w 29"/>
                <a:gd name="T21" fmla="*/ 39 h 79"/>
                <a:gd name="T22" fmla="*/ 10 w 29"/>
                <a:gd name="T23" fmla="*/ 45 h 79"/>
                <a:gd name="T24" fmla="*/ 10 w 29"/>
                <a:gd name="T25" fmla="*/ 51 h 79"/>
                <a:gd name="T26" fmla="*/ 10 w 29"/>
                <a:gd name="T27" fmla="*/ 56 h 79"/>
                <a:gd name="T28" fmla="*/ 10 w 29"/>
                <a:gd name="T29" fmla="*/ 56 h 79"/>
                <a:gd name="T30" fmla="*/ 19 w 29"/>
                <a:gd name="T31" fmla="*/ 67 h 79"/>
                <a:gd name="T32" fmla="*/ 19 w 29"/>
                <a:gd name="T33" fmla="*/ 73 h 79"/>
                <a:gd name="T34" fmla="*/ 19 w 29"/>
                <a:gd name="T35" fmla="*/ 79 h 79"/>
                <a:gd name="T36" fmla="*/ 29 w 29"/>
                <a:gd name="T37" fmla="*/ 79 h 79"/>
                <a:gd name="T38" fmla="*/ 19 w 29"/>
                <a:gd name="T39" fmla="*/ 67 h 79"/>
                <a:gd name="T40" fmla="*/ 19 w 29"/>
                <a:gd name="T41" fmla="*/ 62 h 79"/>
                <a:gd name="T42" fmla="*/ 19 w 29"/>
                <a:gd name="T43" fmla="*/ 56 h 79"/>
                <a:gd name="T44" fmla="*/ 19 w 29"/>
                <a:gd name="T45" fmla="*/ 51 h 79"/>
                <a:gd name="T46" fmla="*/ 19 w 29"/>
                <a:gd name="T47" fmla="*/ 45 h 79"/>
                <a:gd name="T48" fmla="*/ 19 w 29"/>
                <a:gd name="T49" fmla="*/ 39 h 79"/>
                <a:gd name="T50" fmla="*/ 19 w 29"/>
                <a:gd name="T51" fmla="*/ 34 h 79"/>
                <a:gd name="T52" fmla="*/ 10 w 29"/>
                <a:gd name="T53" fmla="*/ 34 h 79"/>
                <a:gd name="T54" fmla="*/ 10 w 29"/>
                <a:gd name="T55" fmla="*/ 28 h 79"/>
                <a:gd name="T56" fmla="*/ 10 w 29"/>
                <a:gd name="T57" fmla="*/ 22 h 79"/>
                <a:gd name="T58" fmla="*/ 10 w 29"/>
                <a:gd name="T59" fmla="*/ 22 h 79"/>
                <a:gd name="T60" fmla="*/ 10 w 29"/>
                <a:gd name="T61" fmla="*/ 17 h 79"/>
                <a:gd name="T62" fmla="*/ 10 w 29"/>
                <a:gd name="T63" fmla="*/ 11 h 79"/>
                <a:gd name="T64" fmla="*/ 10 w 29"/>
                <a:gd name="T65" fmla="*/ 11 h 79"/>
                <a:gd name="T66" fmla="*/ 10 w 29"/>
                <a:gd name="T67" fmla="*/ 5 h 79"/>
                <a:gd name="T68" fmla="*/ 10 w 29"/>
                <a:gd name="T69" fmla="*/ 0 h 79"/>
                <a:gd name="T70" fmla="*/ 10 w 29"/>
                <a:gd name="T71" fmla="*/ 0 h 79"/>
                <a:gd name="T72" fmla="*/ 10 w 29"/>
                <a:gd name="T73" fmla="*/ 0 h 79"/>
                <a:gd name="T74" fmla="*/ 10 w 29"/>
                <a:gd name="T75" fmla="*/ 0 h 79"/>
                <a:gd name="T76" fmla="*/ 10 w 29"/>
                <a:gd name="T77" fmla="*/ 0 h 79"/>
                <a:gd name="T78" fmla="*/ 10 w 29"/>
                <a:gd name="T79" fmla="*/ 0 h 79"/>
                <a:gd name="T80" fmla="*/ 0 w 29"/>
                <a:gd name="T81" fmla="*/ 0 h 79"/>
                <a:gd name="T82" fmla="*/ 0 w 29"/>
                <a:gd name="T83" fmla="*/ 0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79"/>
                <a:gd name="T128" fmla="*/ 29 w 29"/>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79">
                  <a:moveTo>
                    <a:pt x="0" y="0"/>
                  </a:moveTo>
                  <a:lnTo>
                    <a:pt x="0" y="0"/>
                  </a:lnTo>
                  <a:lnTo>
                    <a:pt x="0" y="5"/>
                  </a:lnTo>
                  <a:lnTo>
                    <a:pt x="0" y="11"/>
                  </a:lnTo>
                  <a:lnTo>
                    <a:pt x="0" y="17"/>
                  </a:lnTo>
                  <a:lnTo>
                    <a:pt x="0" y="22"/>
                  </a:lnTo>
                  <a:lnTo>
                    <a:pt x="10" y="22"/>
                  </a:lnTo>
                  <a:lnTo>
                    <a:pt x="10" y="28"/>
                  </a:lnTo>
                  <a:lnTo>
                    <a:pt x="10" y="34"/>
                  </a:lnTo>
                  <a:lnTo>
                    <a:pt x="10" y="39"/>
                  </a:lnTo>
                  <a:lnTo>
                    <a:pt x="10" y="45"/>
                  </a:lnTo>
                  <a:lnTo>
                    <a:pt x="10" y="51"/>
                  </a:lnTo>
                  <a:lnTo>
                    <a:pt x="10" y="56"/>
                  </a:lnTo>
                  <a:lnTo>
                    <a:pt x="19" y="67"/>
                  </a:lnTo>
                  <a:lnTo>
                    <a:pt x="19" y="73"/>
                  </a:lnTo>
                  <a:lnTo>
                    <a:pt x="19" y="79"/>
                  </a:lnTo>
                  <a:lnTo>
                    <a:pt x="29" y="79"/>
                  </a:lnTo>
                  <a:lnTo>
                    <a:pt x="19" y="67"/>
                  </a:lnTo>
                  <a:lnTo>
                    <a:pt x="19" y="62"/>
                  </a:lnTo>
                  <a:lnTo>
                    <a:pt x="19" y="56"/>
                  </a:lnTo>
                  <a:lnTo>
                    <a:pt x="19" y="51"/>
                  </a:lnTo>
                  <a:lnTo>
                    <a:pt x="19" y="45"/>
                  </a:lnTo>
                  <a:lnTo>
                    <a:pt x="19" y="39"/>
                  </a:lnTo>
                  <a:lnTo>
                    <a:pt x="19" y="34"/>
                  </a:lnTo>
                  <a:lnTo>
                    <a:pt x="10" y="34"/>
                  </a:lnTo>
                  <a:lnTo>
                    <a:pt x="10" y="28"/>
                  </a:lnTo>
                  <a:lnTo>
                    <a:pt x="10" y="22"/>
                  </a:lnTo>
                  <a:lnTo>
                    <a:pt x="10" y="17"/>
                  </a:lnTo>
                  <a:lnTo>
                    <a:pt x="10" y="11"/>
                  </a:lnTo>
                  <a:lnTo>
                    <a:pt x="10" y="5"/>
                  </a:lnTo>
                  <a:lnTo>
                    <a:pt x="10"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83" name="Freeform 133"/>
            <p:cNvSpPr>
              <a:spLocks/>
            </p:cNvSpPr>
            <p:nvPr/>
          </p:nvSpPr>
          <p:spPr bwMode="auto">
            <a:xfrm>
              <a:off x="4543" y="3688"/>
              <a:ext cx="19" cy="57"/>
            </a:xfrm>
            <a:custGeom>
              <a:avLst/>
              <a:gdLst>
                <a:gd name="T0" fmla="*/ 19 w 19"/>
                <a:gd name="T1" fmla="*/ 0 h 57"/>
                <a:gd name="T2" fmla="*/ 19 w 19"/>
                <a:gd name="T3" fmla="*/ 12 h 57"/>
                <a:gd name="T4" fmla="*/ 19 w 19"/>
                <a:gd name="T5" fmla="*/ 17 h 57"/>
                <a:gd name="T6" fmla="*/ 10 w 19"/>
                <a:gd name="T7" fmla="*/ 23 h 57"/>
                <a:gd name="T8" fmla="*/ 10 w 19"/>
                <a:gd name="T9" fmla="*/ 29 h 57"/>
                <a:gd name="T10" fmla="*/ 10 w 19"/>
                <a:gd name="T11" fmla="*/ 34 h 57"/>
                <a:gd name="T12" fmla="*/ 10 w 19"/>
                <a:gd name="T13" fmla="*/ 45 h 57"/>
                <a:gd name="T14" fmla="*/ 10 w 19"/>
                <a:gd name="T15" fmla="*/ 51 h 57"/>
                <a:gd name="T16" fmla="*/ 0 w 19"/>
                <a:gd name="T17" fmla="*/ 57 h 57"/>
                <a:gd name="T18" fmla="*/ 10 w 19"/>
                <a:gd name="T19" fmla="*/ 57 h 57"/>
                <a:gd name="T20" fmla="*/ 10 w 19"/>
                <a:gd name="T21" fmla="*/ 51 h 57"/>
                <a:gd name="T22" fmla="*/ 10 w 19"/>
                <a:gd name="T23" fmla="*/ 45 h 57"/>
                <a:gd name="T24" fmla="*/ 19 w 19"/>
                <a:gd name="T25" fmla="*/ 40 h 57"/>
                <a:gd name="T26" fmla="*/ 19 w 19"/>
                <a:gd name="T27" fmla="*/ 34 h 57"/>
                <a:gd name="T28" fmla="*/ 19 w 19"/>
                <a:gd name="T29" fmla="*/ 23 h 57"/>
                <a:gd name="T30" fmla="*/ 19 w 19"/>
                <a:gd name="T31" fmla="*/ 17 h 57"/>
                <a:gd name="T32" fmla="*/ 19 w 19"/>
                <a:gd name="T33" fmla="*/ 12 h 57"/>
                <a:gd name="T34" fmla="*/ 19 w 19"/>
                <a:gd name="T35" fmla="*/ 0 h 57"/>
                <a:gd name="T36" fmla="*/ 19 w 19"/>
                <a:gd name="T37" fmla="*/ 0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57"/>
                <a:gd name="T59" fmla="*/ 19 w 19"/>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57">
                  <a:moveTo>
                    <a:pt x="19" y="0"/>
                  </a:moveTo>
                  <a:lnTo>
                    <a:pt x="19" y="12"/>
                  </a:lnTo>
                  <a:lnTo>
                    <a:pt x="19" y="17"/>
                  </a:lnTo>
                  <a:lnTo>
                    <a:pt x="10" y="23"/>
                  </a:lnTo>
                  <a:lnTo>
                    <a:pt x="10" y="29"/>
                  </a:lnTo>
                  <a:lnTo>
                    <a:pt x="10" y="34"/>
                  </a:lnTo>
                  <a:lnTo>
                    <a:pt x="10" y="45"/>
                  </a:lnTo>
                  <a:lnTo>
                    <a:pt x="10" y="51"/>
                  </a:lnTo>
                  <a:lnTo>
                    <a:pt x="0" y="57"/>
                  </a:lnTo>
                  <a:lnTo>
                    <a:pt x="10" y="57"/>
                  </a:lnTo>
                  <a:lnTo>
                    <a:pt x="10" y="51"/>
                  </a:lnTo>
                  <a:lnTo>
                    <a:pt x="10" y="45"/>
                  </a:lnTo>
                  <a:lnTo>
                    <a:pt x="19" y="40"/>
                  </a:lnTo>
                  <a:lnTo>
                    <a:pt x="19" y="34"/>
                  </a:lnTo>
                  <a:lnTo>
                    <a:pt x="19" y="23"/>
                  </a:lnTo>
                  <a:lnTo>
                    <a:pt x="19" y="17"/>
                  </a:lnTo>
                  <a:lnTo>
                    <a:pt x="19" y="12"/>
                  </a:lnTo>
                  <a:lnTo>
                    <a:pt x="19" y="0"/>
                  </a:lnTo>
                  <a:close/>
                </a:path>
              </a:pathLst>
            </a:custGeom>
            <a:solidFill>
              <a:schemeClr val="folHlink"/>
            </a:solidFill>
            <a:ln w="9525">
              <a:solidFill>
                <a:srgbClr val="FFFF00"/>
              </a:solidFill>
              <a:round/>
              <a:headEnd/>
              <a:tailEnd/>
            </a:ln>
          </p:spPr>
          <p:txBody>
            <a:bodyPr/>
            <a:lstStyle/>
            <a:p>
              <a:endParaRPr lang="en-US"/>
            </a:p>
          </p:txBody>
        </p:sp>
        <p:sp>
          <p:nvSpPr>
            <p:cNvPr id="2184" name="Freeform 134"/>
            <p:cNvSpPr>
              <a:spLocks/>
            </p:cNvSpPr>
            <p:nvPr/>
          </p:nvSpPr>
          <p:spPr bwMode="auto">
            <a:xfrm>
              <a:off x="4562" y="368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chemeClr val="folHlink"/>
            </a:solidFill>
            <a:ln w="9525">
              <a:solidFill>
                <a:srgbClr val="FFFF00"/>
              </a:solidFill>
              <a:round/>
              <a:headEnd/>
              <a:tailEnd/>
            </a:ln>
          </p:spPr>
          <p:txBody>
            <a:bodyPr/>
            <a:lstStyle/>
            <a:p>
              <a:endParaRPr lang="en-US"/>
            </a:p>
          </p:txBody>
        </p:sp>
        <p:sp>
          <p:nvSpPr>
            <p:cNvPr id="2185" name="Freeform 135"/>
            <p:cNvSpPr>
              <a:spLocks/>
            </p:cNvSpPr>
            <p:nvPr/>
          </p:nvSpPr>
          <p:spPr bwMode="auto">
            <a:xfrm>
              <a:off x="4572" y="3756"/>
              <a:ext cx="10" cy="6"/>
            </a:xfrm>
            <a:custGeom>
              <a:avLst/>
              <a:gdLst>
                <a:gd name="T0" fmla="*/ 0 w 10"/>
                <a:gd name="T1" fmla="*/ 0 h 6"/>
                <a:gd name="T2" fmla="*/ 0 w 10"/>
                <a:gd name="T3" fmla="*/ 6 h 6"/>
                <a:gd name="T4" fmla="*/ 10 w 10"/>
                <a:gd name="T5" fmla="*/ 6 h 6"/>
                <a:gd name="T6" fmla="*/ 10 w 10"/>
                <a:gd name="T7" fmla="*/ 0 h 6"/>
                <a:gd name="T8" fmla="*/ 10 w 10"/>
                <a:gd name="T9" fmla="*/ 0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6"/>
                  </a:lnTo>
                  <a:lnTo>
                    <a:pt x="10" y="6"/>
                  </a:lnTo>
                  <a:lnTo>
                    <a:pt x="10"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86" name="Freeform 136"/>
            <p:cNvSpPr>
              <a:spLocks/>
            </p:cNvSpPr>
            <p:nvPr/>
          </p:nvSpPr>
          <p:spPr bwMode="auto">
            <a:xfrm>
              <a:off x="4572" y="3683"/>
              <a:ext cx="10" cy="73"/>
            </a:xfrm>
            <a:custGeom>
              <a:avLst/>
              <a:gdLst>
                <a:gd name="T0" fmla="*/ 10 w 10"/>
                <a:gd name="T1" fmla="*/ 0 h 73"/>
                <a:gd name="T2" fmla="*/ 10 w 10"/>
                <a:gd name="T3" fmla="*/ 0 h 73"/>
                <a:gd name="T4" fmla="*/ 10 w 10"/>
                <a:gd name="T5" fmla="*/ 5 h 73"/>
                <a:gd name="T6" fmla="*/ 10 w 10"/>
                <a:gd name="T7" fmla="*/ 11 h 73"/>
                <a:gd name="T8" fmla="*/ 0 w 10"/>
                <a:gd name="T9" fmla="*/ 17 h 73"/>
                <a:gd name="T10" fmla="*/ 0 w 10"/>
                <a:gd name="T11" fmla="*/ 17 h 73"/>
                <a:gd name="T12" fmla="*/ 0 w 10"/>
                <a:gd name="T13" fmla="*/ 22 h 73"/>
                <a:gd name="T14" fmla="*/ 0 w 10"/>
                <a:gd name="T15" fmla="*/ 28 h 73"/>
                <a:gd name="T16" fmla="*/ 0 w 10"/>
                <a:gd name="T17" fmla="*/ 28 h 73"/>
                <a:gd name="T18" fmla="*/ 0 w 10"/>
                <a:gd name="T19" fmla="*/ 34 h 73"/>
                <a:gd name="T20" fmla="*/ 0 w 10"/>
                <a:gd name="T21" fmla="*/ 34 h 73"/>
                <a:gd name="T22" fmla="*/ 0 w 10"/>
                <a:gd name="T23" fmla="*/ 39 h 73"/>
                <a:gd name="T24" fmla="*/ 0 w 10"/>
                <a:gd name="T25" fmla="*/ 45 h 73"/>
                <a:gd name="T26" fmla="*/ 0 w 10"/>
                <a:gd name="T27" fmla="*/ 50 h 73"/>
                <a:gd name="T28" fmla="*/ 0 w 10"/>
                <a:gd name="T29" fmla="*/ 56 h 73"/>
                <a:gd name="T30" fmla="*/ 0 w 10"/>
                <a:gd name="T31" fmla="*/ 62 h 73"/>
                <a:gd name="T32" fmla="*/ 0 w 10"/>
                <a:gd name="T33" fmla="*/ 67 h 73"/>
                <a:gd name="T34" fmla="*/ 0 w 10"/>
                <a:gd name="T35" fmla="*/ 73 h 73"/>
                <a:gd name="T36" fmla="*/ 10 w 10"/>
                <a:gd name="T37" fmla="*/ 73 h 73"/>
                <a:gd name="T38" fmla="*/ 10 w 10"/>
                <a:gd name="T39" fmla="*/ 67 h 73"/>
                <a:gd name="T40" fmla="*/ 10 w 10"/>
                <a:gd name="T41" fmla="*/ 62 h 73"/>
                <a:gd name="T42" fmla="*/ 10 w 10"/>
                <a:gd name="T43" fmla="*/ 56 h 73"/>
                <a:gd name="T44" fmla="*/ 0 w 10"/>
                <a:gd name="T45" fmla="*/ 50 h 73"/>
                <a:gd name="T46" fmla="*/ 0 w 10"/>
                <a:gd name="T47" fmla="*/ 45 h 73"/>
                <a:gd name="T48" fmla="*/ 0 w 10"/>
                <a:gd name="T49" fmla="*/ 39 h 73"/>
                <a:gd name="T50" fmla="*/ 10 w 10"/>
                <a:gd name="T51" fmla="*/ 39 h 73"/>
                <a:gd name="T52" fmla="*/ 10 w 10"/>
                <a:gd name="T53" fmla="*/ 34 h 73"/>
                <a:gd name="T54" fmla="*/ 10 w 10"/>
                <a:gd name="T55" fmla="*/ 34 h 73"/>
                <a:gd name="T56" fmla="*/ 10 w 10"/>
                <a:gd name="T57" fmla="*/ 28 h 73"/>
                <a:gd name="T58" fmla="*/ 10 w 10"/>
                <a:gd name="T59" fmla="*/ 22 h 73"/>
                <a:gd name="T60" fmla="*/ 10 w 10"/>
                <a:gd name="T61" fmla="*/ 22 h 73"/>
                <a:gd name="T62" fmla="*/ 10 w 10"/>
                <a:gd name="T63" fmla="*/ 17 h 73"/>
                <a:gd name="T64" fmla="*/ 10 w 10"/>
                <a:gd name="T65" fmla="*/ 11 h 73"/>
                <a:gd name="T66" fmla="*/ 10 w 10"/>
                <a:gd name="T67" fmla="*/ 11 h 73"/>
                <a:gd name="T68" fmla="*/ 10 w 10"/>
                <a:gd name="T69" fmla="*/ 5 h 73"/>
                <a:gd name="T70" fmla="*/ 10 w 10"/>
                <a:gd name="T71" fmla="*/ 5 h 73"/>
                <a:gd name="T72" fmla="*/ 10 w 10"/>
                <a:gd name="T73" fmla="*/ 5 h 73"/>
                <a:gd name="T74" fmla="*/ 10 w 10"/>
                <a:gd name="T75" fmla="*/ 0 h 73"/>
                <a:gd name="T76" fmla="*/ 10 w 10"/>
                <a:gd name="T77" fmla="*/ 0 h 73"/>
                <a:gd name="T78" fmla="*/ 10 w 10"/>
                <a:gd name="T79" fmla="*/ 0 h 73"/>
                <a:gd name="T80" fmla="*/ 10 w 10"/>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73"/>
                <a:gd name="T125" fmla="*/ 10 w 10"/>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73">
                  <a:moveTo>
                    <a:pt x="10" y="0"/>
                  </a:moveTo>
                  <a:lnTo>
                    <a:pt x="10" y="0"/>
                  </a:lnTo>
                  <a:lnTo>
                    <a:pt x="10" y="5"/>
                  </a:lnTo>
                  <a:lnTo>
                    <a:pt x="10" y="11"/>
                  </a:lnTo>
                  <a:lnTo>
                    <a:pt x="0" y="17"/>
                  </a:lnTo>
                  <a:lnTo>
                    <a:pt x="0" y="22"/>
                  </a:lnTo>
                  <a:lnTo>
                    <a:pt x="0" y="28"/>
                  </a:lnTo>
                  <a:lnTo>
                    <a:pt x="0" y="34"/>
                  </a:lnTo>
                  <a:lnTo>
                    <a:pt x="0" y="39"/>
                  </a:lnTo>
                  <a:lnTo>
                    <a:pt x="0" y="45"/>
                  </a:lnTo>
                  <a:lnTo>
                    <a:pt x="0" y="50"/>
                  </a:lnTo>
                  <a:lnTo>
                    <a:pt x="0" y="56"/>
                  </a:lnTo>
                  <a:lnTo>
                    <a:pt x="0" y="62"/>
                  </a:lnTo>
                  <a:lnTo>
                    <a:pt x="0" y="67"/>
                  </a:lnTo>
                  <a:lnTo>
                    <a:pt x="0" y="73"/>
                  </a:lnTo>
                  <a:lnTo>
                    <a:pt x="10" y="73"/>
                  </a:lnTo>
                  <a:lnTo>
                    <a:pt x="10" y="67"/>
                  </a:lnTo>
                  <a:lnTo>
                    <a:pt x="10" y="62"/>
                  </a:lnTo>
                  <a:lnTo>
                    <a:pt x="10" y="56"/>
                  </a:lnTo>
                  <a:lnTo>
                    <a:pt x="0" y="50"/>
                  </a:lnTo>
                  <a:lnTo>
                    <a:pt x="0" y="45"/>
                  </a:lnTo>
                  <a:lnTo>
                    <a:pt x="0" y="39"/>
                  </a:lnTo>
                  <a:lnTo>
                    <a:pt x="10" y="39"/>
                  </a:lnTo>
                  <a:lnTo>
                    <a:pt x="10" y="34"/>
                  </a:lnTo>
                  <a:lnTo>
                    <a:pt x="10" y="28"/>
                  </a:lnTo>
                  <a:lnTo>
                    <a:pt x="10" y="22"/>
                  </a:lnTo>
                  <a:lnTo>
                    <a:pt x="10" y="17"/>
                  </a:lnTo>
                  <a:lnTo>
                    <a:pt x="10" y="11"/>
                  </a:lnTo>
                  <a:lnTo>
                    <a:pt x="10" y="5"/>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87" name="Freeform 137"/>
            <p:cNvSpPr>
              <a:spLocks/>
            </p:cNvSpPr>
            <p:nvPr/>
          </p:nvSpPr>
          <p:spPr bwMode="auto">
            <a:xfrm>
              <a:off x="4582" y="3638"/>
              <a:ext cx="20" cy="50"/>
            </a:xfrm>
            <a:custGeom>
              <a:avLst/>
              <a:gdLst>
                <a:gd name="T0" fmla="*/ 20 w 20"/>
                <a:gd name="T1" fmla="*/ 0 h 50"/>
                <a:gd name="T2" fmla="*/ 10 w 20"/>
                <a:gd name="T3" fmla="*/ 5 h 50"/>
                <a:gd name="T4" fmla="*/ 10 w 20"/>
                <a:gd name="T5" fmla="*/ 11 h 50"/>
                <a:gd name="T6" fmla="*/ 10 w 20"/>
                <a:gd name="T7" fmla="*/ 17 h 50"/>
                <a:gd name="T8" fmla="*/ 10 w 20"/>
                <a:gd name="T9" fmla="*/ 17 h 50"/>
                <a:gd name="T10" fmla="*/ 0 w 20"/>
                <a:gd name="T11" fmla="*/ 22 h 50"/>
                <a:gd name="T12" fmla="*/ 0 w 20"/>
                <a:gd name="T13" fmla="*/ 28 h 50"/>
                <a:gd name="T14" fmla="*/ 0 w 20"/>
                <a:gd name="T15" fmla="*/ 39 h 50"/>
                <a:gd name="T16" fmla="*/ 0 w 20"/>
                <a:gd name="T17" fmla="*/ 45 h 50"/>
                <a:gd name="T18" fmla="*/ 0 w 20"/>
                <a:gd name="T19" fmla="*/ 50 h 50"/>
                <a:gd name="T20" fmla="*/ 10 w 20"/>
                <a:gd name="T21" fmla="*/ 39 h 50"/>
                <a:gd name="T22" fmla="*/ 10 w 20"/>
                <a:gd name="T23" fmla="*/ 33 h 50"/>
                <a:gd name="T24" fmla="*/ 10 w 20"/>
                <a:gd name="T25" fmla="*/ 28 h 50"/>
                <a:gd name="T26" fmla="*/ 10 w 20"/>
                <a:gd name="T27" fmla="*/ 22 h 50"/>
                <a:gd name="T28" fmla="*/ 20 w 20"/>
                <a:gd name="T29" fmla="*/ 17 h 50"/>
                <a:gd name="T30" fmla="*/ 20 w 20"/>
                <a:gd name="T31" fmla="*/ 11 h 50"/>
                <a:gd name="T32" fmla="*/ 20 w 20"/>
                <a:gd name="T33" fmla="*/ 5 h 50"/>
                <a:gd name="T34" fmla="*/ 20 w 20"/>
                <a:gd name="T35" fmla="*/ 0 h 50"/>
                <a:gd name="T36" fmla="*/ 20 w 20"/>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50"/>
                <a:gd name="T59" fmla="*/ 20 w 20"/>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50">
                  <a:moveTo>
                    <a:pt x="20" y="0"/>
                  </a:moveTo>
                  <a:lnTo>
                    <a:pt x="10" y="5"/>
                  </a:lnTo>
                  <a:lnTo>
                    <a:pt x="10" y="11"/>
                  </a:lnTo>
                  <a:lnTo>
                    <a:pt x="10" y="17"/>
                  </a:lnTo>
                  <a:lnTo>
                    <a:pt x="0" y="22"/>
                  </a:lnTo>
                  <a:lnTo>
                    <a:pt x="0" y="28"/>
                  </a:lnTo>
                  <a:lnTo>
                    <a:pt x="0" y="39"/>
                  </a:lnTo>
                  <a:lnTo>
                    <a:pt x="0" y="45"/>
                  </a:lnTo>
                  <a:lnTo>
                    <a:pt x="0" y="50"/>
                  </a:lnTo>
                  <a:lnTo>
                    <a:pt x="10" y="39"/>
                  </a:lnTo>
                  <a:lnTo>
                    <a:pt x="10" y="33"/>
                  </a:lnTo>
                  <a:lnTo>
                    <a:pt x="10" y="28"/>
                  </a:lnTo>
                  <a:lnTo>
                    <a:pt x="10" y="22"/>
                  </a:lnTo>
                  <a:lnTo>
                    <a:pt x="20" y="17"/>
                  </a:lnTo>
                  <a:lnTo>
                    <a:pt x="20" y="11"/>
                  </a:lnTo>
                  <a:lnTo>
                    <a:pt x="20" y="5"/>
                  </a:lnTo>
                  <a:lnTo>
                    <a:pt x="20" y="0"/>
                  </a:lnTo>
                  <a:close/>
                </a:path>
              </a:pathLst>
            </a:custGeom>
            <a:solidFill>
              <a:schemeClr val="folHlink"/>
            </a:solidFill>
            <a:ln w="9525">
              <a:solidFill>
                <a:srgbClr val="FFFF00"/>
              </a:solidFill>
              <a:round/>
              <a:headEnd/>
              <a:tailEnd/>
            </a:ln>
          </p:spPr>
          <p:txBody>
            <a:bodyPr/>
            <a:lstStyle/>
            <a:p>
              <a:endParaRPr lang="en-US"/>
            </a:p>
          </p:txBody>
        </p:sp>
        <p:sp>
          <p:nvSpPr>
            <p:cNvPr id="2188" name="Freeform 138"/>
            <p:cNvSpPr>
              <a:spLocks/>
            </p:cNvSpPr>
            <p:nvPr/>
          </p:nvSpPr>
          <p:spPr bwMode="auto">
            <a:xfrm>
              <a:off x="4602" y="3632"/>
              <a:ext cx="1" cy="6"/>
            </a:xfrm>
            <a:custGeom>
              <a:avLst/>
              <a:gdLst>
                <a:gd name="T0" fmla="*/ 0 w 1"/>
                <a:gd name="T1" fmla="*/ 6 h 6"/>
                <a:gd name="T2" fmla="*/ 0 w 1"/>
                <a:gd name="T3" fmla="*/ 6 h 6"/>
                <a:gd name="T4" fmla="*/ 0 w 1"/>
                <a:gd name="T5" fmla="*/ 0 h 6"/>
                <a:gd name="T6" fmla="*/ 0 w 1"/>
                <a:gd name="T7" fmla="*/ 0 h 6"/>
                <a:gd name="T8" fmla="*/ 0 w 1"/>
                <a:gd name="T9" fmla="*/ 6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89" name="Freeform 139"/>
            <p:cNvSpPr>
              <a:spLocks/>
            </p:cNvSpPr>
            <p:nvPr/>
          </p:nvSpPr>
          <p:spPr bwMode="auto">
            <a:xfrm>
              <a:off x="4592" y="3694"/>
              <a:ext cx="10" cy="1"/>
            </a:xfrm>
            <a:custGeom>
              <a:avLst/>
              <a:gdLst>
                <a:gd name="T0" fmla="*/ 0 w 10"/>
                <a:gd name="T1" fmla="*/ 0 h 1"/>
                <a:gd name="T2" fmla="*/ 0 w 10"/>
                <a:gd name="T3" fmla="*/ 0 h 1"/>
                <a:gd name="T4" fmla="*/ 0 w 10"/>
                <a:gd name="T5" fmla="*/ 0 h 1"/>
                <a:gd name="T6" fmla="*/ 1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0" y="0"/>
                  </a:lnTo>
                  <a:lnTo>
                    <a:pt x="10"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90" name="Freeform 140"/>
            <p:cNvSpPr>
              <a:spLocks/>
            </p:cNvSpPr>
            <p:nvPr/>
          </p:nvSpPr>
          <p:spPr bwMode="auto">
            <a:xfrm>
              <a:off x="4592" y="3626"/>
              <a:ext cx="30" cy="68"/>
            </a:xfrm>
            <a:custGeom>
              <a:avLst/>
              <a:gdLst>
                <a:gd name="T0" fmla="*/ 30 w 30"/>
                <a:gd name="T1" fmla="*/ 0 h 68"/>
                <a:gd name="T2" fmla="*/ 30 w 30"/>
                <a:gd name="T3" fmla="*/ 0 h 68"/>
                <a:gd name="T4" fmla="*/ 20 w 30"/>
                <a:gd name="T5" fmla="*/ 6 h 68"/>
                <a:gd name="T6" fmla="*/ 20 w 30"/>
                <a:gd name="T7" fmla="*/ 12 h 68"/>
                <a:gd name="T8" fmla="*/ 20 w 30"/>
                <a:gd name="T9" fmla="*/ 12 h 68"/>
                <a:gd name="T10" fmla="*/ 20 w 30"/>
                <a:gd name="T11" fmla="*/ 17 h 68"/>
                <a:gd name="T12" fmla="*/ 20 w 30"/>
                <a:gd name="T13" fmla="*/ 17 h 68"/>
                <a:gd name="T14" fmla="*/ 20 w 30"/>
                <a:gd name="T15" fmla="*/ 23 h 68"/>
                <a:gd name="T16" fmla="*/ 10 w 30"/>
                <a:gd name="T17" fmla="*/ 23 h 68"/>
                <a:gd name="T18" fmla="*/ 10 w 30"/>
                <a:gd name="T19" fmla="*/ 29 h 68"/>
                <a:gd name="T20" fmla="*/ 10 w 30"/>
                <a:gd name="T21" fmla="*/ 34 h 68"/>
                <a:gd name="T22" fmla="*/ 10 w 30"/>
                <a:gd name="T23" fmla="*/ 34 h 68"/>
                <a:gd name="T24" fmla="*/ 10 w 30"/>
                <a:gd name="T25" fmla="*/ 40 h 68"/>
                <a:gd name="T26" fmla="*/ 10 w 30"/>
                <a:gd name="T27" fmla="*/ 45 h 68"/>
                <a:gd name="T28" fmla="*/ 0 w 30"/>
                <a:gd name="T29" fmla="*/ 51 h 68"/>
                <a:gd name="T30" fmla="*/ 0 w 30"/>
                <a:gd name="T31" fmla="*/ 57 h 68"/>
                <a:gd name="T32" fmla="*/ 0 w 30"/>
                <a:gd name="T33" fmla="*/ 62 h 68"/>
                <a:gd name="T34" fmla="*/ 0 w 30"/>
                <a:gd name="T35" fmla="*/ 68 h 68"/>
                <a:gd name="T36" fmla="*/ 10 w 30"/>
                <a:gd name="T37" fmla="*/ 68 h 68"/>
                <a:gd name="T38" fmla="*/ 10 w 30"/>
                <a:gd name="T39" fmla="*/ 62 h 68"/>
                <a:gd name="T40" fmla="*/ 10 w 30"/>
                <a:gd name="T41" fmla="*/ 57 h 68"/>
                <a:gd name="T42" fmla="*/ 10 w 30"/>
                <a:gd name="T43" fmla="*/ 51 h 68"/>
                <a:gd name="T44" fmla="*/ 10 w 30"/>
                <a:gd name="T45" fmla="*/ 45 h 68"/>
                <a:gd name="T46" fmla="*/ 10 w 30"/>
                <a:gd name="T47" fmla="*/ 45 h 68"/>
                <a:gd name="T48" fmla="*/ 20 w 30"/>
                <a:gd name="T49" fmla="*/ 40 h 68"/>
                <a:gd name="T50" fmla="*/ 20 w 30"/>
                <a:gd name="T51" fmla="*/ 34 h 68"/>
                <a:gd name="T52" fmla="*/ 20 w 30"/>
                <a:gd name="T53" fmla="*/ 29 h 68"/>
                <a:gd name="T54" fmla="*/ 20 w 30"/>
                <a:gd name="T55" fmla="*/ 29 h 68"/>
                <a:gd name="T56" fmla="*/ 20 w 30"/>
                <a:gd name="T57" fmla="*/ 23 h 68"/>
                <a:gd name="T58" fmla="*/ 20 w 30"/>
                <a:gd name="T59" fmla="*/ 23 h 68"/>
                <a:gd name="T60" fmla="*/ 20 w 30"/>
                <a:gd name="T61" fmla="*/ 17 h 68"/>
                <a:gd name="T62" fmla="*/ 30 w 30"/>
                <a:gd name="T63" fmla="*/ 17 h 68"/>
                <a:gd name="T64" fmla="*/ 30 w 30"/>
                <a:gd name="T65" fmla="*/ 12 h 68"/>
                <a:gd name="T66" fmla="*/ 30 w 30"/>
                <a:gd name="T67" fmla="*/ 6 h 68"/>
                <a:gd name="T68" fmla="*/ 30 w 30"/>
                <a:gd name="T69" fmla="*/ 6 h 68"/>
                <a:gd name="T70" fmla="*/ 30 w 30"/>
                <a:gd name="T71" fmla="*/ 6 h 68"/>
                <a:gd name="T72" fmla="*/ 30 w 30"/>
                <a:gd name="T73" fmla="*/ 6 h 68"/>
                <a:gd name="T74" fmla="*/ 30 w 30"/>
                <a:gd name="T75" fmla="*/ 0 h 68"/>
                <a:gd name="T76" fmla="*/ 30 w 30"/>
                <a:gd name="T77" fmla="*/ 0 h 68"/>
                <a:gd name="T78" fmla="*/ 30 w 30"/>
                <a:gd name="T79" fmla="*/ 0 h 68"/>
                <a:gd name="T80" fmla="*/ 30 w 30"/>
                <a:gd name="T81" fmla="*/ 0 h 68"/>
                <a:gd name="T82" fmla="*/ 30 w 30"/>
                <a:gd name="T83" fmla="*/ 0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68"/>
                <a:gd name="T128" fmla="*/ 30 w 30"/>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68">
                  <a:moveTo>
                    <a:pt x="30" y="0"/>
                  </a:moveTo>
                  <a:lnTo>
                    <a:pt x="30" y="0"/>
                  </a:lnTo>
                  <a:lnTo>
                    <a:pt x="20" y="6"/>
                  </a:lnTo>
                  <a:lnTo>
                    <a:pt x="20" y="12"/>
                  </a:lnTo>
                  <a:lnTo>
                    <a:pt x="20" y="17"/>
                  </a:lnTo>
                  <a:lnTo>
                    <a:pt x="20" y="23"/>
                  </a:lnTo>
                  <a:lnTo>
                    <a:pt x="10" y="23"/>
                  </a:lnTo>
                  <a:lnTo>
                    <a:pt x="10" y="29"/>
                  </a:lnTo>
                  <a:lnTo>
                    <a:pt x="10" y="34"/>
                  </a:lnTo>
                  <a:lnTo>
                    <a:pt x="10" y="40"/>
                  </a:lnTo>
                  <a:lnTo>
                    <a:pt x="10" y="45"/>
                  </a:lnTo>
                  <a:lnTo>
                    <a:pt x="0" y="51"/>
                  </a:lnTo>
                  <a:lnTo>
                    <a:pt x="0" y="57"/>
                  </a:lnTo>
                  <a:lnTo>
                    <a:pt x="0" y="62"/>
                  </a:lnTo>
                  <a:lnTo>
                    <a:pt x="0" y="68"/>
                  </a:lnTo>
                  <a:lnTo>
                    <a:pt x="10" y="68"/>
                  </a:lnTo>
                  <a:lnTo>
                    <a:pt x="10" y="62"/>
                  </a:lnTo>
                  <a:lnTo>
                    <a:pt x="10" y="57"/>
                  </a:lnTo>
                  <a:lnTo>
                    <a:pt x="10" y="51"/>
                  </a:lnTo>
                  <a:lnTo>
                    <a:pt x="10" y="45"/>
                  </a:lnTo>
                  <a:lnTo>
                    <a:pt x="20" y="40"/>
                  </a:lnTo>
                  <a:lnTo>
                    <a:pt x="20" y="34"/>
                  </a:lnTo>
                  <a:lnTo>
                    <a:pt x="20" y="29"/>
                  </a:lnTo>
                  <a:lnTo>
                    <a:pt x="20" y="23"/>
                  </a:lnTo>
                  <a:lnTo>
                    <a:pt x="20" y="17"/>
                  </a:lnTo>
                  <a:lnTo>
                    <a:pt x="30" y="17"/>
                  </a:lnTo>
                  <a:lnTo>
                    <a:pt x="30" y="12"/>
                  </a:lnTo>
                  <a:lnTo>
                    <a:pt x="30" y="6"/>
                  </a:lnTo>
                  <a:lnTo>
                    <a:pt x="30" y="0"/>
                  </a:lnTo>
                  <a:close/>
                </a:path>
              </a:pathLst>
            </a:custGeom>
            <a:solidFill>
              <a:schemeClr val="folHlink"/>
            </a:solidFill>
            <a:ln w="9525">
              <a:solidFill>
                <a:srgbClr val="FFFF00"/>
              </a:solidFill>
              <a:round/>
              <a:headEnd/>
              <a:tailEnd/>
            </a:ln>
          </p:spPr>
          <p:txBody>
            <a:bodyPr/>
            <a:lstStyle/>
            <a:p>
              <a:endParaRPr lang="en-US"/>
            </a:p>
          </p:txBody>
        </p:sp>
        <p:sp>
          <p:nvSpPr>
            <p:cNvPr id="2191" name="Freeform 141"/>
            <p:cNvSpPr>
              <a:spLocks/>
            </p:cNvSpPr>
            <p:nvPr/>
          </p:nvSpPr>
          <p:spPr bwMode="auto">
            <a:xfrm>
              <a:off x="4622" y="3581"/>
              <a:ext cx="30" cy="51"/>
            </a:xfrm>
            <a:custGeom>
              <a:avLst/>
              <a:gdLst>
                <a:gd name="T0" fmla="*/ 20 w 30"/>
                <a:gd name="T1" fmla="*/ 0 h 51"/>
                <a:gd name="T2" fmla="*/ 20 w 30"/>
                <a:gd name="T3" fmla="*/ 6 h 51"/>
                <a:gd name="T4" fmla="*/ 20 w 30"/>
                <a:gd name="T5" fmla="*/ 11 h 51"/>
                <a:gd name="T6" fmla="*/ 10 w 30"/>
                <a:gd name="T7" fmla="*/ 17 h 51"/>
                <a:gd name="T8" fmla="*/ 10 w 30"/>
                <a:gd name="T9" fmla="*/ 23 h 51"/>
                <a:gd name="T10" fmla="*/ 10 w 30"/>
                <a:gd name="T11" fmla="*/ 28 h 51"/>
                <a:gd name="T12" fmla="*/ 0 w 30"/>
                <a:gd name="T13" fmla="*/ 34 h 51"/>
                <a:gd name="T14" fmla="*/ 0 w 30"/>
                <a:gd name="T15" fmla="*/ 40 h 51"/>
                <a:gd name="T16" fmla="*/ 0 w 30"/>
                <a:gd name="T17" fmla="*/ 45 h 51"/>
                <a:gd name="T18" fmla="*/ 0 w 30"/>
                <a:gd name="T19" fmla="*/ 51 h 51"/>
                <a:gd name="T20" fmla="*/ 0 w 30"/>
                <a:gd name="T21" fmla="*/ 45 h 51"/>
                <a:gd name="T22" fmla="*/ 10 w 30"/>
                <a:gd name="T23" fmla="*/ 34 h 51"/>
                <a:gd name="T24" fmla="*/ 10 w 30"/>
                <a:gd name="T25" fmla="*/ 34 h 51"/>
                <a:gd name="T26" fmla="*/ 20 w 30"/>
                <a:gd name="T27" fmla="*/ 28 h 51"/>
                <a:gd name="T28" fmla="*/ 20 w 30"/>
                <a:gd name="T29" fmla="*/ 23 h 51"/>
                <a:gd name="T30" fmla="*/ 20 w 30"/>
                <a:gd name="T31" fmla="*/ 17 h 51"/>
                <a:gd name="T32" fmla="*/ 30 w 30"/>
                <a:gd name="T33" fmla="*/ 11 h 51"/>
                <a:gd name="T34" fmla="*/ 30 w 30"/>
                <a:gd name="T35" fmla="*/ 0 h 51"/>
                <a:gd name="T36" fmla="*/ 20 w 30"/>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51"/>
                <a:gd name="T59" fmla="*/ 30 w 30"/>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51">
                  <a:moveTo>
                    <a:pt x="20" y="0"/>
                  </a:moveTo>
                  <a:lnTo>
                    <a:pt x="20" y="6"/>
                  </a:lnTo>
                  <a:lnTo>
                    <a:pt x="20" y="11"/>
                  </a:lnTo>
                  <a:lnTo>
                    <a:pt x="10" y="17"/>
                  </a:lnTo>
                  <a:lnTo>
                    <a:pt x="10" y="23"/>
                  </a:lnTo>
                  <a:lnTo>
                    <a:pt x="10" y="28"/>
                  </a:lnTo>
                  <a:lnTo>
                    <a:pt x="0" y="34"/>
                  </a:lnTo>
                  <a:lnTo>
                    <a:pt x="0" y="40"/>
                  </a:lnTo>
                  <a:lnTo>
                    <a:pt x="0" y="45"/>
                  </a:lnTo>
                  <a:lnTo>
                    <a:pt x="0" y="51"/>
                  </a:lnTo>
                  <a:lnTo>
                    <a:pt x="0" y="45"/>
                  </a:lnTo>
                  <a:lnTo>
                    <a:pt x="10" y="34"/>
                  </a:lnTo>
                  <a:lnTo>
                    <a:pt x="20" y="28"/>
                  </a:lnTo>
                  <a:lnTo>
                    <a:pt x="20" y="23"/>
                  </a:lnTo>
                  <a:lnTo>
                    <a:pt x="20" y="17"/>
                  </a:lnTo>
                  <a:lnTo>
                    <a:pt x="30" y="11"/>
                  </a:lnTo>
                  <a:lnTo>
                    <a:pt x="30" y="0"/>
                  </a:lnTo>
                  <a:lnTo>
                    <a:pt x="20" y="0"/>
                  </a:lnTo>
                  <a:close/>
                </a:path>
              </a:pathLst>
            </a:custGeom>
            <a:solidFill>
              <a:schemeClr val="folHlink"/>
            </a:solidFill>
            <a:ln w="9525">
              <a:solidFill>
                <a:srgbClr val="FFFF00"/>
              </a:solidFill>
              <a:round/>
              <a:headEnd/>
              <a:tailEnd/>
            </a:ln>
          </p:spPr>
          <p:txBody>
            <a:bodyPr/>
            <a:lstStyle/>
            <a:p>
              <a:endParaRPr lang="en-US"/>
            </a:p>
          </p:txBody>
        </p:sp>
        <p:sp>
          <p:nvSpPr>
            <p:cNvPr id="2192" name="Freeform 142"/>
            <p:cNvSpPr>
              <a:spLocks/>
            </p:cNvSpPr>
            <p:nvPr/>
          </p:nvSpPr>
          <p:spPr bwMode="auto">
            <a:xfrm>
              <a:off x="4642" y="3581"/>
              <a:ext cx="10" cy="1"/>
            </a:xfrm>
            <a:custGeom>
              <a:avLst/>
              <a:gdLst>
                <a:gd name="T0" fmla="*/ 10 w 10"/>
                <a:gd name="T1" fmla="*/ 0 h 1"/>
                <a:gd name="T2" fmla="*/ 10 w 10"/>
                <a:gd name="T3" fmla="*/ 0 h 1"/>
                <a:gd name="T4" fmla="*/ 10 w 10"/>
                <a:gd name="T5" fmla="*/ 0 h 1"/>
                <a:gd name="T6" fmla="*/ 10 w 10"/>
                <a:gd name="T7" fmla="*/ 0 h 1"/>
                <a:gd name="T8" fmla="*/ 0 w 10"/>
                <a:gd name="T9" fmla="*/ 0 h 1"/>
                <a:gd name="T10" fmla="*/ 1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10" y="0"/>
                  </a:moveTo>
                  <a:lnTo>
                    <a:pt x="10" y="0"/>
                  </a:lnTo>
                  <a:lnTo>
                    <a:pt x="0" y="0"/>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193" name="Freeform 143"/>
            <p:cNvSpPr>
              <a:spLocks/>
            </p:cNvSpPr>
            <p:nvPr/>
          </p:nvSpPr>
          <p:spPr bwMode="auto">
            <a:xfrm>
              <a:off x="4622" y="3655"/>
              <a:ext cx="10" cy="1"/>
            </a:xfrm>
            <a:custGeom>
              <a:avLst/>
              <a:gdLst>
                <a:gd name="T0" fmla="*/ 0 w 10"/>
                <a:gd name="T1" fmla="*/ 0 h 1"/>
                <a:gd name="T2" fmla="*/ 0 w 10"/>
                <a:gd name="T3" fmla="*/ 0 h 1"/>
                <a:gd name="T4" fmla="*/ 0 w 10"/>
                <a:gd name="T5" fmla="*/ 0 h 1"/>
                <a:gd name="T6" fmla="*/ 1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0" y="0"/>
                  </a:lnTo>
                  <a:lnTo>
                    <a:pt x="10"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94" name="Freeform 144"/>
            <p:cNvSpPr>
              <a:spLocks/>
            </p:cNvSpPr>
            <p:nvPr/>
          </p:nvSpPr>
          <p:spPr bwMode="auto">
            <a:xfrm>
              <a:off x="4622" y="3581"/>
              <a:ext cx="49" cy="74"/>
            </a:xfrm>
            <a:custGeom>
              <a:avLst/>
              <a:gdLst>
                <a:gd name="T0" fmla="*/ 39 w 49"/>
                <a:gd name="T1" fmla="*/ 0 h 74"/>
                <a:gd name="T2" fmla="*/ 39 w 49"/>
                <a:gd name="T3" fmla="*/ 0 h 74"/>
                <a:gd name="T4" fmla="*/ 39 w 49"/>
                <a:gd name="T5" fmla="*/ 6 h 74"/>
                <a:gd name="T6" fmla="*/ 30 w 49"/>
                <a:gd name="T7" fmla="*/ 11 h 74"/>
                <a:gd name="T8" fmla="*/ 30 w 49"/>
                <a:gd name="T9" fmla="*/ 17 h 74"/>
                <a:gd name="T10" fmla="*/ 30 w 49"/>
                <a:gd name="T11" fmla="*/ 17 h 74"/>
                <a:gd name="T12" fmla="*/ 30 w 49"/>
                <a:gd name="T13" fmla="*/ 23 h 74"/>
                <a:gd name="T14" fmla="*/ 30 w 49"/>
                <a:gd name="T15" fmla="*/ 28 h 74"/>
                <a:gd name="T16" fmla="*/ 20 w 49"/>
                <a:gd name="T17" fmla="*/ 28 h 74"/>
                <a:gd name="T18" fmla="*/ 20 w 49"/>
                <a:gd name="T19" fmla="*/ 34 h 74"/>
                <a:gd name="T20" fmla="*/ 20 w 49"/>
                <a:gd name="T21" fmla="*/ 40 h 74"/>
                <a:gd name="T22" fmla="*/ 20 w 49"/>
                <a:gd name="T23" fmla="*/ 40 h 74"/>
                <a:gd name="T24" fmla="*/ 10 w 49"/>
                <a:gd name="T25" fmla="*/ 45 h 74"/>
                <a:gd name="T26" fmla="*/ 10 w 49"/>
                <a:gd name="T27" fmla="*/ 51 h 74"/>
                <a:gd name="T28" fmla="*/ 10 w 49"/>
                <a:gd name="T29" fmla="*/ 57 h 74"/>
                <a:gd name="T30" fmla="*/ 10 w 49"/>
                <a:gd name="T31" fmla="*/ 62 h 74"/>
                <a:gd name="T32" fmla="*/ 0 w 49"/>
                <a:gd name="T33" fmla="*/ 68 h 74"/>
                <a:gd name="T34" fmla="*/ 0 w 49"/>
                <a:gd name="T35" fmla="*/ 74 h 74"/>
                <a:gd name="T36" fmla="*/ 10 w 49"/>
                <a:gd name="T37" fmla="*/ 74 h 74"/>
                <a:gd name="T38" fmla="*/ 10 w 49"/>
                <a:gd name="T39" fmla="*/ 68 h 74"/>
                <a:gd name="T40" fmla="*/ 10 w 49"/>
                <a:gd name="T41" fmla="*/ 62 h 74"/>
                <a:gd name="T42" fmla="*/ 20 w 49"/>
                <a:gd name="T43" fmla="*/ 57 h 74"/>
                <a:gd name="T44" fmla="*/ 20 w 49"/>
                <a:gd name="T45" fmla="*/ 51 h 74"/>
                <a:gd name="T46" fmla="*/ 20 w 49"/>
                <a:gd name="T47" fmla="*/ 51 h 74"/>
                <a:gd name="T48" fmla="*/ 20 w 49"/>
                <a:gd name="T49" fmla="*/ 45 h 74"/>
                <a:gd name="T50" fmla="*/ 30 w 49"/>
                <a:gd name="T51" fmla="*/ 40 h 74"/>
                <a:gd name="T52" fmla="*/ 30 w 49"/>
                <a:gd name="T53" fmla="*/ 40 h 74"/>
                <a:gd name="T54" fmla="*/ 30 w 49"/>
                <a:gd name="T55" fmla="*/ 34 h 74"/>
                <a:gd name="T56" fmla="*/ 30 w 49"/>
                <a:gd name="T57" fmla="*/ 28 h 74"/>
                <a:gd name="T58" fmla="*/ 30 w 49"/>
                <a:gd name="T59" fmla="*/ 28 h 74"/>
                <a:gd name="T60" fmla="*/ 39 w 49"/>
                <a:gd name="T61" fmla="*/ 23 h 74"/>
                <a:gd name="T62" fmla="*/ 39 w 49"/>
                <a:gd name="T63" fmla="*/ 17 h 74"/>
                <a:gd name="T64" fmla="*/ 39 w 49"/>
                <a:gd name="T65" fmla="*/ 11 h 74"/>
                <a:gd name="T66" fmla="*/ 39 w 49"/>
                <a:gd name="T67" fmla="*/ 6 h 74"/>
                <a:gd name="T68" fmla="*/ 49 w 49"/>
                <a:gd name="T69" fmla="*/ 0 h 74"/>
                <a:gd name="T70" fmla="*/ 49 w 49"/>
                <a:gd name="T71" fmla="*/ 0 h 74"/>
                <a:gd name="T72" fmla="*/ 49 w 49"/>
                <a:gd name="T73" fmla="*/ 0 h 74"/>
                <a:gd name="T74" fmla="*/ 49 w 49"/>
                <a:gd name="T75" fmla="*/ 0 h 74"/>
                <a:gd name="T76" fmla="*/ 39 w 49"/>
                <a:gd name="T77" fmla="*/ 0 h 74"/>
                <a:gd name="T78" fmla="*/ 39 w 49"/>
                <a:gd name="T79" fmla="*/ 0 h 74"/>
                <a:gd name="T80" fmla="*/ 39 w 49"/>
                <a:gd name="T81" fmla="*/ 0 h 74"/>
                <a:gd name="T82" fmla="*/ 39 w 49"/>
                <a:gd name="T83" fmla="*/ 0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74"/>
                <a:gd name="T128" fmla="*/ 49 w 4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74">
                  <a:moveTo>
                    <a:pt x="39" y="0"/>
                  </a:moveTo>
                  <a:lnTo>
                    <a:pt x="39" y="0"/>
                  </a:lnTo>
                  <a:lnTo>
                    <a:pt x="39" y="6"/>
                  </a:lnTo>
                  <a:lnTo>
                    <a:pt x="30" y="11"/>
                  </a:lnTo>
                  <a:lnTo>
                    <a:pt x="30" y="17"/>
                  </a:lnTo>
                  <a:lnTo>
                    <a:pt x="30" y="23"/>
                  </a:lnTo>
                  <a:lnTo>
                    <a:pt x="30" y="28"/>
                  </a:lnTo>
                  <a:lnTo>
                    <a:pt x="20" y="28"/>
                  </a:lnTo>
                  <a:lnTo>
                    <a:pt x="20" y="34"/>
                  </a:lnTo>
                  <a:lnTo>
                    <a:pt x="20" y="40"/>
                  </a:lnTo>
                  <a:lnTo>
                    <a:pt x="10" y="45"/>
                  </a:lnTo>
                  <a:lnTo>
                    <a:pt x="10" y="51"/>
                  </a:lnTo>
                  <a:lnTo>
                    <a:pt x="10" y="57"/>
                  </a:lnTo>
                  <a:lnTo>
                    <a:pt x="10" y="62"/>
                  </a:lnTo>
                  <a:lnTo>
                    <a:pt x="0" y="68"/>
                  </a:lnTo>
                  <a:lnTo>
                    <a:pt x="0" y="74"/>
                  </a:lnTo>
                  <a:lnTo>
                    <a:pt x="10" y="74"/>
                  </a:lnTo>
                  <a:lnTo>
                    <a:pt x="10" y="68"/>
                  </a:lnTo>
                  <a:lnTo>
                    <a:pt x="10" y="62"/>
                  </a:lnTo>
                  <a:lnTo>
                    <a:pt x="20" y="57"/>
                  </a:lnTo>
                  <a:lnTo>
                    <a:pt x="20" y="51"/>
                  </a:lnTo>
                  <a:lnTo>
                    <a:pt x="20" y="45"/>
                  </a:lnTo>
                  <a:lnTo>
                    <a:pt x="30" y="40"/>
                  </a:lnTo>
                  <a:lnTo>
                    <a:pt x="30" y="34"/>
                  </a:lnTo>
                  <a:lnTo>
                    <a:pt x="30" y="28"/>
                  </a:lnTo>
                  <a:lnTo>
                    <a:pt x="39" y="23"/>
                  </a:lnTo>
                  <a:lnTo>
                    <a:pt x="39" y="17"/>
                  </a:lnTo>
                  <a:lnTo>
                    <a:pt x="39" y="11"/>
                  </a:lnTo>
                  <a:lnTo>
                    <a:pt x="39" y="6"/>
                  </a:lnTo>
                  <a:lnTo>
                    <a:pt x="49" y="0"/>
                  </a:lnTo>
                  <a:lnTo>
                    <a:pt x="39" y="0"/>
                  </a:lnTo>
                  <a:close/>
                </a:path>
              </a:pathLst>
            </a:custGeom>
            <a:solidFill>
              <a:schemeClr val="folHlink"/>
            </a:solidFill>
            <a:ln w="9525">
              <a:solidFill>
                <a:srgbClr val="FFFF00"/>
              </a:solidFill>
              <a:round/>
              <a:headEnd/>
              <a:tailEnd/>
            </a:ln>
          </p:spPr>
          <p:txBody>
            <a:bodyPr/>
            <a:lstStyle/>
            <a:p>
              <a:endParaRPr lang="en-US"/>
            </a:p>
          </p:txBody>
        </p:sp>
        <p:sp>
          <p:nvSpPr>
            <p:cNvPr id="2195" name="Freeform 145"/>
            <p:cNvSpPr>
              <a:spLocks/>
            </p:cNvSpPr>
            <p:nvPr/>
          </p:nvSpPr>
          <p:spPr bwMode="auto">
            <a:xfrm>
              <a:off x="4661" y="3519"/>
              <a:ext cx="40" cy="62"/>
            </a:xfrm>
            <a:custGeom>
              <a:avLst/>
              <a:gdLst>
                <a:gd name="T0" fmla="*/ 40 w 40"/>
                <a:gd name="T1" fmla="*/ 0 h 62"/>
                <a:gd name="T2" fmla="*/ 30 w 40"/>
                <a:gd name="T3" fmla="*/ 11 h 62"/>
                <a:gd name="T4" fmla="*/ 30 w 40"/>
                <a:gd name="T5" fmla="*/ 17 h 62"/>
                <a:gd name="T6" fmla="*/ 20 w 40"/>
                <a:gd name="T7" fmla="*/ 23 h 62"/>
                <a:gd name="T8" fmla="*/ 20 w 40"/>
                <a:gd name="T9" fmla="*/ 28 h 62"/>
                <a:gd name="T10" fmla="*/ 10 w 40"/>
                <a:gd name="T11" fmla="*/ 40 h 62"/>
                <a:gd name="T12" fmla="*/ 10 w 40"/>
                <a:gd name="T13" fmla="*/ 45 h 62"/>
                <a:gd name="T14" fmla="*/ 0 w 40"/>
                <a:gd name="T15" fmla="*/ 51 h 62"/>
                <a:gd name="T16" fmla="*/ 0 w 40"/>
                <a:gd name="T17" fmla="*/ 62 h 62"/>
                <a:gd name="T18" fmla="*/ 10 w 40"/>
                <a:gd name="T19" fmla="*/ 62 h 62"/>
                <a:gd name="T20" fmla="*/ 10 w 40"/>
                <a:gd name="T21" fmla="*/ 57 h 62"/>
                <a:gd name="T22" fmla="*/ 10 w 40"/>
                <a:gd name="T23" fmla="*/ 45 h 62"/>
                <a:gd name="T24" fmla="*/ 20 w 40"/>
                <a:gd name="T25" fmla="*/ 40 h 62"/>
                <a:gd name="T26" fmla="*/ 20 w 40"/>
                <a:gd name="T27" fmla="*/ 34 h 62"/>
                <a:gd name="T28" fmla="*/ 30 w 40"/>
                <a:gd name="T29" fmla="*/ 28 h 62"/>
                <a:gd name="T30" fmla="*/ 30 w 40"/>
                <a:gd name="T31" fmla="*/ 23 h 62"/>
                <a:gd name="T32" fmla="*/ 40 w 40"/>
                <a:gd name="T33" fmla="*/ 11 h 62"/>
                <a:gd name="T34" fmla="*/ 40 w 40"/>
                <a:gd name="T35" fmla="*/ 6 h 62"/>
                <a:gd name="T36" fmla="*/ 40 w 40"/>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62"/>
                <a:gd name="T59" fmla="*/ 40 w 40"/>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62">
                  <a:moveTo>
                    <a:pt x="40" y="0"/>
                  </a:moveTo>
                  <a:lnTo>
                    <a:pt x="30" y="11"/>
                  </a:lnTo>
                  <a:lnTo>
                    <a:pt x="30" y="17"/>
                  </a:lnTo>
                  <a:lnTo>
                    <a:pt x="20" y="23"/>
                  </a:lnTo>
                  <a:lnTo>
                    <a:pt x="20" y="28"/>
                  </a:lnTo>
                  <a:lnTo>
                    <a:pt x="10" y="40"/>
                  </a:lnTo>
                  <a:lnTo>
                    <a:pt x="10" y="45"/>
                  </a:lnTo>
                  <a:lnTo>
                    <a:pt x="0" y="51"/>
                  </a:lnTo>
                  <a:lnTo>
                    <a:pt x="0" y="62"/>
                  </a:lnTo>
                  <a:lnTo>
                    <a:pt x="10" y="62"/>
                  </a:lnTo>
                  <a:lnTo>
                    <a:pt x="10" y="57"/>
                  </a:lnTo>
                  <a:lnTo>
                    <a:pt x="10" y="45"/>
                  </a:lnTo>
                  <a:lnTo>
                    <a:pt x="20" y="40"/>
                  </a:lnTo>
                  <a:lnTo>
                    <a:pt x="20" y="34"/>
                  </a:lnTo>
                  <a:lnTo>
                    <a:pt x="30" y="28"/>
                  </a:lnTo>
                  <a:lnTo>
                    <a:pt x="30" y="23"/>
                  </a:lnTo>
                  <a:lnTo>
                    <a:pt x="40" y="11"/>
                  </a:lnTo>
                  <a:lnTo>
                    <a:pt x="40" y="6"/>
                  </a:lnTo>
                  <a:lnTo>
                    <a:pt x="40" y="0"/>
                  </a:lnTo>
                  <a:close/>
                </a:path>
              </a:pathLst>
            </a:custGeom>
            <a:solidFill>
              <a:schemeClr val="folHlink"/>
            </a:solidFill>
            <a:ln w="9525">
              <a:solidFill>
                <a:srgbClr val="FFFF00"/>
              </a:solidFill>
              <a:round/>
              <a:headEnd/>
              <a:tailEnd/>
            </a:ln>
          </p:spPr>
          <p:txBody>
            <a:bodyPr/>
            <a:lstStyle/>
            <a:p>
              <a:endParaRPr lang="en-US"/>
            </a:p>
          </p:txBody>
        </p:sp>
        <p:sp>
          <p:nvSpPr>
            <p:cNvPr id="2196" name="Freeform 146"/>
            <p:cNvSpPr>
              <a:spLocks/>
            </p:cNvSpPr>
            <p:nvPr/>
          </p:nvSpPr>
          <p:spPr bwMode="auto">
            <a:xfrm>
              <a:off x="4701" y="3519"/>
              <a:ext cx="10" cy="6"/>
            </a:xfrm>
            <a:custGeom>
              <a:avLst/>
              <a:gdLst>
                <a:gd name="T0" fmla="*/ 0 w 10"/>
                <a:gd name="T1" fmla="*/ 6 h 6"/>
                <a:gd name="T2" fmla="*/ 10 w 10"/>
                <a:gd name="T3" fmla="*/ 6 h 6"/>
                <a:gd name="T4" fmla="*/ 10 w 10"/>
                <a:gd name="T5" fmla="*/ 6 h 6"/>
                <a:gd name="T6" fmla="*/ 0 w 10"/>
                <a:gd name="T7" fmla="*/ 0 h 6"/>
                <a:gd name="T8" fmla="*/ 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1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197" name="Freeform 147"/>
            <p:cNvSpPr>
              <a:spLocks/>
            </p:cNvSpPr>
            <p:nvPr/>
          </p:nvSpPr>
          <p:spPr bwMode="auto">
            <a:xfrm>
              <a:off x="4671" y="3598"/>
              <a:ext cx="1" cy="6"/>
            </a:xfrm>
            <a:custGeom>
              <a:avLst/>
              <a:gdLst>
                <a:gd name="T0" fmla="*/ 0 w 1"/>
                <a:gd name="T1" fmla="*/ 0 h 6"/>
                <a:gd name="T2" fmla="*/ 0 w 1"/>
                <a:gd name="T3" fmla="*/ 6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198" name="Freeform 148"/>
            <p:cNvSpPr>
              <a:spLocks/>
            </p:cNvSpPr>
            <p:nvPr/>
          </p:nvSpPr>
          <p:spPr bwMode="auto">
            <a:xfrm>
              <a:off x="4671" y="3530"/>
              <a:ext cx="50" cy="74"/>
            </a:xfrm>
            <a:custGeom>
              <a:avLst/>
              <a:gdLst>
                <a:gd name="T0" fmla="*/ 40 w 50"/>
                <a:gd name="T1" fmla="*/ 0 h 74"/>
                <a:gd name="T2" fmla="*/ 40 w 50"/>
                <a:gd name="T3" fmla="*/ 0 h 74"/>
                <a:gd name="T4" fmla="*/ 40 w 50"/>
                <a:gd name="T5" fmla="*/ 6 h 74"/>
                <a:gd name="T6" fmla="*/ 30 w 50"/>
                <a:gd name="T7" fmla="*/ 12 h 74"/>
                <a:gd name="T8" fmla="*/ 30 w 50"/>
                <a:gd name="T9" fmla="*/ 17 h 74"/>
                <a:gd name="T10" fmla="*/ 30 w 50"/>
                <a:gd name="T11" fmla="*/ 23 h 74"/>
                <a:gd name="T12" fmla="*/ 20 w 50"/>
                <a:gd name="T13" fmla="*/ 23 h 74"/>
                <a:gd name="T14" fmla="*/ 20 w 50"/>
                <a:gd name="T15" fmla="*/ 29 h 74"/>
                <a:gd name="T16" fmla="*/ 20 w 50"/>
                <a:gd name="T17" fmla="*/ 34 h 74"/>
                <a:gd name="T18" fmla="*/ 20 w 50"/>
                <a:gd name="T19" fmla="*/ 40 h 74"/>
                <a:gd name="T20" fmla="*/ 10 w 50"/>
                <a:gd name="T21" fmla="*/ 40 h 74"/>
                <a:gd name="T22" fmla="*/ 10 w 50"/>
                <a:gd name="T23" fmla="*/ 46 h 74"/>
                <a:gd name="T24" fmla="*/ 10 w 50"/>
                <a:gd name="T25" fmla="*/ 51 h 74"/>
                <a:gd name="T26" fmla="*/ 10 w 50"/>
                <a:gd name="T27" fmla="*/ 51 h 74"/>
                <a:gd name="T28" fmla="*/ 10 w 50"/>
                <a:gd name="T29" fmla="*/ 57 h 74"/>
                <a:gd name="T30" fmla="*/ 0 w 50"/>
                <a:gd name="T31" fmla="*/ 62 h 74"/>
                <a:gd name="T32" fmla="*/ 0 w 50"/>
                <a:gd name="T33" fmla="*/ 62 h 74"/>
                <a:gd name="T34" fmla="*/ 0 w 50"/>
                <a:gd name="T35" fmla="*/ 68 h 74"/>
                <a:gd name="T36" fmla="*/ 0 w 50"/>
                <a:gd name="T37" fmla="*/ 74 h 74"/>
                <a:gd name="T38" fmla="*/ 10 w 50"/>
                <a:gd name="T39" fmla="*/ 68 h 74"/>
                <a:gd name="T40" fmla="*/ 10 w 50"/>
                <a:gd name="T41" fmla="*/ 62 h 74"/>
                <a:gd name="T42" fmla="*/ 10 w 50"/>
                <a:gd name="T43" fmla="*/ 62 h 74"/>
                <a:gd name="T44" fmla="*/ 10 w 50"/>
                <a:gd name="T45" fmla="*/ 57 h 74"/>
                <a:gd name="T46" fmla="*/ 20 w 50"/>
                <a:gd name="T47" fmla="*/ 51 h 74"/>
                <a:gd name="T48" fmla="*/ 20 w 50"/>
                <a:gd name="T49" fmla="*/ 51 h 74"/>
                <a:gd name="T50" fmla="*/ 20 w 50"/>
                <a:gd name="T51" fmla="*/ 46 h 74"/>
                <a:gd name="T52" fmla="*/ 20 w 50"/>
                <a:gd name="T53" fmla="*/ 40 h 74"/>
                <a:gd name="T54" fmla="*/ 20 w 50"/>
                <a:gd name="T55" fmla="*/ 34 h 74"/>
                <a:gd name="T56" fmla="*/ 30 w 50"/>
                <a:gd name="T57" fmla="*/ 34 h 74"/>
                <a:gd name="T58" fmla="*/ 30 w 50"/>
                <a:gd name="T59" fmla="*/ 29 h 74"/>
                <a:gd name="T60" fmla="*/ 30 w 50"/>
                <a:gd name="T61" fmla="*/ 23 h 74"/>
                <a:gd name="T62" fmla="*/ 30 w 50"/>
                <a:gd name="T63" fmla="*/ 17 h 74"/>
                <a:gd name="T64" fmla="*/ 40 w 50"/>
                <a:gd name="T65" fmla="*/ 17 h 74"/>
                <a:gd name="T66" fmla="*/ 40 w 50"/>
                <a:gd name="T67" fmla="*/ 12 h 74"/>
                <a:gd name="T68" fmla="*/ 40 w 50"/>
                <a:gd name="T69" fmla="*/ 6 h 74"/>
                <a:gd name="T70" fmla="*/ 50 w 50"/>
                <a:gd name="T71" fmla="*/ 6 h 74"/>
                <a:gd name="T72" fmla="*/ 40 w 50"/>
                <a:gd name="T73" fmla="*/ 6 h 74"/>
                <a:gd name="T74" fmla="*/ 50 w 50"/>
                <a:gd name="T75" fmla="*/ 0 h 74"/>
                <a:gd name="T76" fmla="*/ 40 w 50"/>
                <a:gd name="T77" fmla="*/ 0 h 74"/>
                <a:gd name="T78" fmla="*/ 40 w 50"/>
                <a:gd name="T79" fmla="*/ 0 h 74"/>
                <a:gd name="T80" fmla="*/ 40 w 50"/>
                <a:gd name="T81" fmla="*/ 0 h 74"/>
                <a:gd name="T82" fmla="*/ 40 w 50"/>
                <a:gd name="T83" fmla="*/ 0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74"/>
                <a:gd name="T128" fmla="*/ 50 w 50"/>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74">
                  <a:moveTo>
                    <a:pt x="40" y="0"/>
                  </a:moveTo>
                  <a:lnTo>
                    <a:pt x="40" y="0"/>
                  </a:lnTo>
                  <a:lnTo>
                    <a:pt x="40" y="6"/>
                  </a:lnTo>
                  <a:lnTo>
                    <a:pt x="30" y="12"/>
                  </a:lnTo>
                  <a:lnTo>
                    <a:pt x="30" y="17"/>
                  </a:lnTo>
                  <a:lnTo>
                    <a:pt x="30" y="23"/>
                  </a:lnTo>
                  <a:lnTo>
                    <a:pt x="20" y="23"/>
                  </a:lnTo>
                  <a:lnTo>
                    <a:pt x="20" y="29"/>
                  </a:lnTo>
                  <a:lnTo>
                    <a:pt x="20" y="34"/>
                  </a:lnTo>
                  <a:lnTo>
                    <a:pt x="20" y="40"/>
                  </a:lnTo>
                  <a:lnTo>
                    <a:pt x="10" y="40"/>
                  </a:lnTo>
                  <a:lnTo>
                    <a:pt x="10" y="46"/>
                  </a:lnTo>
                  <a:lnTo>
                    <a:pt x="10" y="51"/>
                  </a:lnTo>
                  <a:lnTo>
                    <a:pt x="10" y="57"/>
                  </a:lnTo>
                  <a:lnTo>
                    <a:pt x="0" y="62"/>
                  </a:lnTo>
                  <a:lnTo>
                    <a:pt x="0" y="68"/>
                  </a:lnTo>
                  <a:lnTo>
                    <a:pt x="0" y="74"/>
                  </a:lnTo>
                  <a:lnTo>
                    <a:pt x="10" y="68"/>
                  </a:lnTo>
                  <a:lnTo>
                    <a:pt x="10" y="62"/>
                  </a:lnTo>
                  <a:lnTo>
                    <a:pt x="10" y="57"/>
                  </a:lnTo>
                  <a:lnTo>
                    <a:pt x="20" y="51"/>
                  </a:lnTo>
                  <a:lnTo>
                    <a:pt x="20" y="46"/>
                  </a:lnTo>
                  <a:lnTo>
                    <a:pt x="20" y="40"/>
                  </a:lnTo>
                  <a:lnTo>
                    <a:pt x="20" y="34"/>
                  </a:lnTo>
                  <a:lnTo>
                    <a:pt x="30" y="34"/>
                  </a:lnTo>
                  <a:lnTo>
                    <a:pt x="30" y="29"/>
                  </a:lnTo>
                  <a:lnTo>
                    <a:pt x="30" y="23"/>
                  </a:lnTo>
                  <a:lnTo>
                    <a:pt x="30" y="17"/>
                  </a:lnTo>
                  <a:lnTo>
                    <a:pt x="40" y="17"/>
                  </a:lnTo>
                  <a:lnTo>
                    <a:pt x="40" y="12"/>
                  </a:lnTo>
                  <a:lnTo>
                    <a:pt x="40" y="6"/>
                  </a:lnTo>
                  <a:lnTo>
                    <a:pt x="50" y="6"/>
                  </a:lnTo>
                  <a:lnTo>
                    <a:pt x="40" y="6"/>
                  </a:lnTo>
                  <a:lnTo>
                    <a:pt x="50" y="0"/>
                  </a:lnTo>
                  <a:lnTo>
                    <a:pt x="40" y="0"/>
                  </a:lnTo>
                  <a:close/>
                </a:path>
              </a:pathLst>
            </a:custGeom>
            <a:solidFill>
              <a:schemeClr val="folHlink"/>
            </a:solidFill>
            <a:ln w="9525">
              <a:solidFill>
                <a:srgbClr val="FFFF00"/>
              </a:solidFill>
              <a:round/>
              <a:headEnd/>
              <a:tailEnd/>
            </a:ln>
          </p:spPr>
          <p:txBody>
            <a:bodyPr/>
            <a:lstStyle/>
            <a:p>
              <a:endParaRPr lang="en-US"/>
            </a:p>
          </p:txBody>
        </p:sp>
        <p:sp>
          <p:nvSpPr>
            <p:cNvPr id="2199" name="Freeform 149"/>
            <p:cNvSpPr>
              <a:spLocks/>
            </p:cNvSpPr>
            <p:nvPr/>
          </p:nvSpPr>
          <p:spPr bwMode="auto">
            <a:xfrm>
              <a:off x="4711" y="3502"/>
              <a:ext cx="30" cy="34"/>
            </a:xfrm>
            <a:custGeom>
              <a:avLst/>
              <a:gdLst>
                <a:gd name="T0" fmla="*/ 20 w 30"/>
                <a:gd name="T1" fmla="*/ 0 h 34"/>
                <a:gd name="T2" fmla="*/ 20 w 30"/>
                <a:gd name="T3" fmla="*/ 6 h 34"/>
                <a:gd name="T4" fmla="*/ 10 w 30"/>
                <a:gd name="T5" fmla="*/ 12 h 34"/>
                <a:gd name="T6" fmla="*/ 10 w 30"/>
                <a:gd name="T7" fmla="*/ 17 h 34"/>
                <a:gd name="T8" fmla="*/ 0 w 30"/>
                <a:gd name="T9" fmla="*/ 17 h 34"/>
                <a:gd name="T10" fmla="*/ 0 w 30"/>
                <a:gd name="T11" fmla="*/ 23 h 34"/>
                <a:gd name="T12" fmla="*/ 0 w 30"/>
                <a:gd name="T13" fmla="*/ 23 h 34"/>
                <a:gd name="T14" fmla="*/ 0 w 30"/>
                <a:gd name="T15" fmla="*/ 28 h 34"/>
                <a:gd name="T16" fmla="*/ 0 w 30"/>
                <a:gd name="T17" fmla="*/ 28 h 34"/>
                <a:gd name="T18" fmla="*/ 10 w 30"/>
                <a:gd name="T19" fmla="*/ 34 h 34"/>
                <a:gd name="T20" fmla="*/ 10 w 30"/>
                <a:gd name="T21" fmla="*/ 28 h 34"/>
                <a:gd name="T22" fmla="*/ 10 w 30"/>
                <a:gd name="T23" fmla="*/ 28 h 34"/>
                <a:gd name="T24" fmla="*/ 10 w 30"/>
                <a:gd name="T25" fmla="*/ 28 h 34"/>
                <a:gd name="T26" fmla="*/ 10 w 30"/>
                <a:gd name="T27" fmla="*/ 23 h 34"/>
                <a:gd name="T28" fmla="*/ 10 w 30"/>
                <a:gd name="T29" fmla="*/ 17 h 34"/>
                <a:gd name="T30" fmla="*/ 20 w 30"/>
                <a:gd name="T31" fmla="*/ 17 h 34"/>
                <a:gd name="T32" fmla="*/ 20 w 30"/>
                <a:gd name="T33" fmla="*/ 12 h 34"/>
                <a:gd name="T34" fmla="*/ 30 w 30"/>
                <a:gd name="T35" fmla="*/ 6 h 34"/>
                <a:gd name="T36" fmla="*/ 20 w 30"/>
                <a:gd name="T37" fmla="*/ 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4"/>
                <a:gd name="T59" fmla="*/ 30 w 30"/>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4">
                  <a:moveTo>
                    <a:pt x="20" y="0"/>
                  </a:moveTo>
                  <a:lnTo>
                    <a:pt x="20" y="6"/>
                  </a:lnTo>
                  <a:lnTo>
                    <a:pt x="10" y="12"/>
                  </a:lnTo>
                  <a:lnTo>
                    <a:pt x="10" y="17"/>
                  </a:lnTo>
                  <a:lnTo>
                    <a:pt x="0" y="17"/>
                  </a:lnTo>
                  <a:lnTo>
                    <a:pt x="0" y="23"/>
                  </a:lnTo>
                  <a:lnTo>
                    <a:pt x="0" y="28"/>
                  </a:lnTo>
                  <a:lnTo>
                    <a:pt x="10" y="34"/>
                  </a:lnTo>
                  <a:lnTo>
                    <a:pt x="10" y="28"/>
                  </a:lnTo>
                  <a:lnTo>
                    <a:pt x="10" y="23"/>
                  </a:lnTo>
                  <a:lnTo>
                    <a:pt x="10" y="17"/>
                  </a:lnTo>
                  <a:lnTo>
                    <a:pt x="20" y="17"/>
                  </a:lnTo>
                  <a:lnTo>
                    <a:pt x="20" y="12"/>
                  </a:lnTo>
                  <a:lnTo>
                    <a:pt x="30" y="6"/>
                  </a:lnTo>
                  <a:lnTo>
                    <a:pt x="20" y="0"/>
                  </a:lnTo>
                  <a:close/>
                </a:path>
              </a:pathLst>
            </a:custGeom>
            <a:solidFill>
              <a:schemeClr val="folHlink"/>
            </a:solidFill>
            <a:ln w="9525">
              <a:solidFill>
                <a:srgbClr val="FFFF00"/>
              </a:solidFill>
              <a:round/>
              <a:headEnd/>
              <a:tailEnd/>
            </a:ln>
          </p:spPr>
          <p:txBody>
            <a:bodyPr/>
            <a:lstStyle/>
            <a:p>
              <a:endParaRPr lang="en-US"/>
            </a:p>
          </p:txBody>
        </p:sp>
        <p:sp>
          <p:nvSpPr>
            <p:cNvPr id="2200" name="Freeform 150"/>
            <p:cNvSpPr>
              <a:spLocks/>
            </p:cNvSpPr>
            <p:nvPr/>
          </p:nvSpPr>
          <p:spPr bwMode="auto">
            <a:xfrm>
              <a:off x="4731" y="3502"/>
              <a:ext cx="10" cy="6"/>
            </a:xfrm>
            <a:custGeom>
              <a:avLst/>
              <a:gdLst>
                <a:gd name="T0" fmla="*/ 10 w 10"/>
                <a:gd name="T1" fmla="*/ 6 h 6"/>
                <a:gd name="T2" fmla="*/ 10 w 10"/>
                <a:gd name="T3" fmla="*/ 0 h 6"/>
                <a:gd name="T4" fmla="*/ 10 w 10"/>
                <a:gd name="T5" fmla="*/ 0 h 6"/>
                <a:gd name="T6" fmla="*/ 10 w 10"/>
                <a:gd name="T7" fmla="*/ 0 h 6"/>
                <a:gd name="T8" fmla="*/ 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10" y="0"/>
                  </a:lnTo>
                  <a:lnTo>
                    <a:pt x="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201" name="Freeform 151"/>
            <p:cNvSpPr>
              <a:spLocks/>
            </p:cNvSpPr>
            <p:nvPr/>
          </p:nvSpPr>
          <p:spPr bwMode="auto">
            <a:xfrm>
              <a:off x="4701" y="3564"/>
              <a:ext cx="10" cy="1"/>
            </a:xfrm>
            <a:custGeom>
              <a:avLst/>
              <a:gdLst>
                <a:gd name="T0" fmla="*/ 0 w 10"/>
                <a:gd name="T1" fmla="*/ 0 h 1"/>
                <a:gd name="T2" fmla="*/ 0 w 10"/>
                <a:gd name="T3" fmla="*/ 0 h 1"/>
                <a:gd name="T4" fmla="*/ 0 w 10"/>
                <a:gd name="T5" fmla="*/ 0 h 1"/>
                <a:gd name="T6" fmla="*/ 1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0" y="0"/>
                  </a:lnTo>
                  <a:lnTo>
                    <a:pt x="10"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02" name="Freeform 152"/>
            <p:cNvSpPr>
              <a:spLocks/>
            </p:cNvSpPr>
            <p:nvPr/>
          </p:nvSpPr>
          <p:spPr bwMode="auto">
            <a:xfrm>
              <a:off x="4701" y="3463"/>
              <a:ext cx="89" cy="101"/>
            </a:xfrm>
            <a:custGeom>
              <a:avLst/>
              <a:gdLst>
                <a:gd name="T0" fmla="*/ 79 w 89"/>
                <a:gd name="T1" fmla="*/ 0 h 101"/>
                <a:gd name="T2" fmla="*/ 69 w 89"/>
                <a:gd name="T3" fmla="*/ 5 h 101"/>
                <a:gd name="T4" fmla="*/ 69 w 89"/>
                <a:gd name="T5" fmla="*/ 11 h 101"/>
                <a:gd name="T6" fmla="*/ 59 w 89"/>
                <a:gd name="T7" fmla="*/ 17 h 101"/>
                <a:gd name="T8" fmla="*/ 59 w 89"/>
                <a:gd name="T9" fmla="*/ 22 h 101"/>
                <a:gd name="T10" fmla="*/ 50 w 89"/>
                <a:gd name="T11" fmla="*/ 28 h 101"/>
                <a:gd name="T12" fmla="*/ 50 w 89"/>
                <a:gd name="T13" fmla="*/ 34 h 101"/>
                <a:gd name="T14" fmla="*/ 40 w 89"/>
                <a:gd name="T15" fmla="*/ 39 h 101"/>
                <a:gd name="T16" fmla="*/ 40 w 89"/>
                <a:gd name="T17" fmla="*/ 45 h 101"/>
                <a:gd name="T18" fmla="*/ 30 w 89"/>
                <a:gd name="T19" fmla="*/ 51 h 101"/>
                <a:gd name="T20" fmla="*/ 30 w 89"/>
                <a:gd name="T21" fmla="*/ 56 h 101"/>
                <a:gd name="T22" fmla="*/ 30 w 89"/>
                <a:gd name="T23" fmla="*/ 67 h 101"/>
                <a:gd name="T24" fmla="*/ 20 w 89"/>
                <a:gd name="T25" fmla="*/ 73 h 101"/>
                <a:gd name="T26" fmla="*/ 20 w 89"/>
                <a:gd name="T27" fmla="*/ 79 h 101"/>
                <a:gd name="T28" fmla="*/ 10 w 89"/>
                <a:gd name="T29" fmla="*/ 84 h 101"/>
                <a:gd name="T30" fmla="*/ 10 w 89"/>
                <a:gd name="T31" fmla="*/ 90 h 101"/>
                <a:gd name="T32" fmla="*/ 0 w 89"/>
                <a:gd name="T33" fmla="*/ 101 h 101"/>
                <a:gd name="T34" fmla="*/ 10 w 89"/>
                <a:gd name="T35" fmla="*/ 101 h 101"/>
                <a:gd name="T36" fmla="*/ 10 w 89"/>
                <a:gd name="T37" fmla="*/ 96 h 101"/>
                <a:gd name="T38" fmla="*/ 20 w 89"/>
                <a:gd name="T39" fmla="*/ 90 h 101"/>
                <a:gd name="T40" fmla="*/ 20 w 89"/>
                <a:gd name="T41" fmla="*/ 84 h 101"/>
                <a:gd name="T42" fmla="*/ 30 w 89"/>
                <a:gd name="T43" fmla="*/ 73 h 101"/>
                <a:gd name="T44" fmla="*/ 30 w 89"/>
                <a:gd name="T45" fmla="*/ 67 h 101"/>
                <a:gd name="T46" fmla="*/ 40 w 89"/>
                <a:gd name="T47" fmla="*/ 62 h 101"/>
                <a:gd name="T48" fmla="*/ 40 w 89"/>
                <a:gd name="T49" fmla="*/ 56 h 101"/>
                <a:gd name="T50" fmla="*/ 40 w 89"/>
                <a:gd name="T51" fmla="*/ 51 h 101"/>
                <a:gd name="T52" fmla="*/ 50 w 89"/>
                <a:gd name="T53" fmla="*/ 45 h 101"/>
                <a:gd name="T54" fmla="*/ 50 w 89"/>
                <a:gd name="T55" fmla="*/ 39 h 101"/>
                <a:gd name="T56" fmla="*/ 59 w 89"/>
                <a:gd name="T57" fmla="*/ 34 h 101"/>
                <a:gd name="T58" fmla="*/ 59 w 89"/>
                <a:gd name="T59" fmla="*/ 28 h 101"/>
                <a:gd name="T60" fmla="*/ 69 w 89"/>
                <a:gd name="T61" fmla="*/ 22 h 101"/>
                <a:gd name="T62" fmla="*/ 69 w 89"/>
                <a:gd name="T63" fmla="*/ 17 h 101"/>
                <a:gd name="T64" fmla="*/ 79 w 89"/>
                <a:gd name="T65" fmla="*/ 11 h 101"/>
                <a:gd name="T66" fmla="*/ 89 w 89"/>
                <a:gd name="T67" fmla="*/ 5 h 101"/>
                <a:gd name="T68" fmla="*/ 79 w 8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1"/>
                <a:gd name="T107" fmla="*/ 89 w 8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1">
                  <a:moveTo>
                    <a:pt x="79" y="0"/>
                  </a:moveTo>
                  <a:lnTo>
                    <a:pt x="69" y="5"/>
                  </a:lnTo>
                  <a:lnTo>
                    <a:pt x="69" y="11"/>
                  </a:lnTo>
                  <a:lnTo>
                    <a:pt x="59" y="17"/>
                  </a:lnTo>
                  <a:lnTo>
                    <a:pt x="59" y="22"/>
                  </a:lnTo>
                  <a:lnTo>
                    <a:pt x="50" y="28"/>
                  </a:lnTo>
                  <a:lnTo>
                    <a:pt x="50" y="34"/>
                  </a:lnTo>
                  <a:lnTo>
                    <a:pt x="40" y="39"/>
                  </a:lnTo>
                  <a:lnTo>
                    <a:pt x="40" y="45"/>
                  </a:lnTo>
                  <a:lnTo>
                    <a:pt x="30" y="51"/>
                  </a:lnTo>
                  <a:lnTo>
                    <a:pt x="30" y="56"/>
                  </a:lnTo>
                  <a:lnTo>
                    <a:pt x="30" y="67"/>
                  </a:lnTo>
                  <a:lnTo>
                    <a:pt x="20" y="73"/>
                  </a:lnTo>
                  <a:lnTo>
                    <a:pt x="20" y="79"/>
                  </a:lnTo>
                  <a:lnTo>
                    <a:pt x="10" y="84"/>
                  </a:lnTo>
                  <a:lnTo>
                    <a:pt x="10" y="90"/>
                  </a:lnTo>
                  <a:lnTo>
                    <a:pt x="0" y="101"/>
                  </a:lnTo>
                  <a:lnTo>
                    <a:pt x="10" y="101"/>
                  </a:lnTo>
                  <a:lnTo>
                    <a:pt x="10" y="96"/>
                  </a:lnTo>
                  <a:lnTo>
                    <a:pt x="20" y="90"/>
                  </a:lnTo>
                  <a:lnTo>
                    <a:pt x="20" y="84"/>
                  </a:lnTo>
                  <a:lnTo>
                    <a:pt x="30" y="73"/>
                  </a:lnTo>
                  <a:lnTo>
                    <a:pt x="30" y="67"/>
                  </a:lnTo>
                  <a:lnTo>
                    <a:pt x="40" y="62"/>
                  </a:lnTo>
                  <a:lnTo>
                    <a:pt x="40" y="56"/>
                  </a:lnTo>
                  <a:lnTo>
                    <a:pt x="40" y="51"/>
                  </a:lnTo>
                  <a:lnTo>
                    <a:pt x="50" y="45"/>
                  </a:lnTo>
                  <a:lnTo>
                    <a:pt x="50" y="39"/>
                  </a:lnTo>
                  <a:lnTo>
                    <a:pt x="59" y="34"/>
                  </a:lnTo>
                  <a:lnTo>
                    <a:pt x="59" y="28"/>
                  </a:lnTo>
                  <a:lnTo>
                    <a:pt x="69" y="22"/>
                  </a:lnTo>
                  <a:lnTo>
                    <a:pt x="69" y="17"/>
                  </a:lnTo>
                  <a:lnTo>
                    <a:pt x="79" y="11"/>
                  </a:lnTo>
                  <a:lnTo>
                    <a:pt x="89" y="5"/>
                  </a:lnTo>
                  <a:lnTo>
                    <a:pt x="79" y="0"/>
                  </a:lnTo>
                  <a:close/>
                </a:path>
              </a:pathLst>
            </a:custGeom>
            <a:solidFill>
              <a:schemeClr val="folHlink"/>
            </a:solidFill>
            <a:ln w="9525">
              <a:solidFill>
                <a:srgbClr val="FFFF00"/>
              </a:solidFill>
              <a:round/>
              <a:headEnd/>
              <a:tailEnd/>
            </a:ln>
          </p:spPr>
          <p:txBody>
            <a:bodyPr/>
            <a:lstStyle/>
            <a:p>
              <a:endParaRPr lang="en-US"/>
            </a:p>
          </p:txBody>
        </p:sp>
        <p:sp>
          <p:nvSpPr>
            <p:cNvPr id="2203" name="Freeform 153"/>
            <p:cNvSpPr>
              <a:spLocks/>
            </p:cNvSpPr>
            <p:nvPr/>
          </p:nvSpPr>
          <p:spPr bwMode="auto">
            <a:xfrm>
              <a:off x="4780" y="3463"/>
              <a:ext cx="10" cy="5"/>
            </a:xfrm>
            <a:custGeom>
              <a:avLst/>
              <a:gdLst>
                <a:gd name="T0" fmla="*/ 10 w 10"/>
                <a:gd name="T1" fmla="*/ 5 h 5"/>
                <a:gd name="T2" fmla="*/ 10 w 10"/>
                <a:gd name="T3" fmla="*/ 5 h 5"/>
                <a:gd name="T4" fmla="*/ 10 w 10"/>
                <a:gd name="T5" fmla="*/ 5 h 5"/>
                <a:gd name="T6" fmla="*/ 0 w 10"/>
                <a:gd name="T7" fmla="*/ 0 h 5"/>
                <a:gd name="T8" fmla="*/ 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10" y="5"/>
                  </a:lnTo>
                  <a:lnTo>
                    <a:pt x="0" y="0"/>
                  </a:lnTo>
                  <a:lnTo>
                    <a:pt x="10" y="5"/>
                  </a:lnTo>
                  <a:close/>
                </a:path>
              </a:pathLst>
            </a:custGeom>
            <a:solidFill>
              <a:schemeClr val="folHlink"/>
            </a:solidFill>
            <a:ln w="9525">
              <a:solidFill>
                <a:srgbClr val="FFFF00"/>
              </a:solidFill>
              <a:round/>
              <a:headEnd/>
              <a:tailEnd/>
            </a:ln>
          </p:spPr>
          <p:txBody>
            <a:bodyPr/>
            <a:lstStyle/>
            <a:p>
              <a:endParaRPr lang="en-US"/>
            </a:p>
          </p:txBody>
        </p:sp>
        <p:sp>
          <p:nvSpPr>
            <p:cNvPr id="2204" name="Freeform 154"/>
            <p:cNvSpPr>
              <a:spLocks/>
            </p:cNvSpPr>
            <p:nvPr/>
          </p:nvSpPr>
          <p:spPr bwMode="auto">
            <a:xfrm>
              <a:off x="4751" y="3514"/>
              <a:ext cx="9" cy="5"/>
            </a:xfrm>
            <a:custGeom>
              <a:avLst/>
              <a:gdLst>
                <a:gd name="T0" fmla="*/ 0 w 9"/>
                <a:gd name="T1" fmla="*/ 0 h 5"/>
                <a:gd name="T2" fmla="*/ 0 w 9"/>
                <a:gd name="T3" fmla="*/ 0 h 5"/>
                <a:gd name="T4" fmla="*/ 9 w 9"/>
                <a:gd name="T5" fmla="*/ 5 h 5"/>
                <a:gd name="T6" fmla="*/ 9 w 9"/>
                <a:gd name="T7" fmla="*/ 5 h 5"/>
                <a:gd name="T8" fmla="*/ 9 w 9"/>
                <a:gd name="T9" fmla="*/ 0 h 5"/>
                <a:gd name="T10" fmla="*/ 0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0" y="0"/>
                  </a:moveTo>
                  <a:lnTo>
                    <a:pt x="0" y="0"/>
                  </a:lnTo>
                  <a:lnTo>
                    <a:pt x="9" y="5"/>
                  </a:lnTo>
                  <a:lnTo>
                    <a:pt x="9"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05" name="Freeform 155"/>
            <p:cNvSpPr>
              <a:spLocks/>
            </p:cNvSpPr>
            <p:nvPr/>
          </p:nvSpPr>
          <p:spPr bwMode="auto">
            <a:xfrm>
              <a:off x="4751" y="3395"/>
              <a:ext cx="158" cy="119"/>
            </a:xfrm>
            <a:custGeom>
              <a:avLst/>
              <a:gdLst>
                <a:gd name="T0" fmla="*/ 158 w 158"/>
                <a:gd name="T1" fmla="*/ 0 h 119"/>
                <a:gd name="T2" fmla="*/ 148 w 158"/>
                <a:gd name="T3" fmla="*/ 6 h 119"/>
                <a:gd name="T4" fmla="*/ 138 w 158"/>
                <a:gd name="T5" fmla="*/ 11 h 119"/>
                <a:gd name="T6" fmla="*/ 128 w 158"/>
                <a:gd name="T7" fmla="*/ 23 h 119"/>
                <a:gd name="T8" fmla="*/ 118 w 158"/>
                <a:gd name="T9" fmla="*/ 28 h 119"/>
                <a:gd name="T10" fmla="*/ 108 w 158"/>
                <a:gd name="T11" fmla="*/ 34 h 119"/>
                <a:gd name="T12" fmla="*/ 98 w 158"/>
                <a:gd name="T13" fmla="*/ 45 h 119"/>
                <a:gd name="T14" fmla="*/ 79 w 158"/>
                <a:gd name="T15" fmla="*/ 51 h 119"/>
                <a:gd name="T16" fmla="*/ 69 w 158"/>
                <a:gd name="T17" fmla="*/ 56 h 119"/>
                <a:gd name="T18" fmla="*/ 59 w 158"/>
                <a:gd name="T19" fmla="*/ 68 h 119"/>
                <a:gd name="T20" fmla="*/ 49 w 158"/>
                <a:gd name="T21" fmla="*/ 73 h 119"/>
                <a:gd name="T22" fmla="*/ 39 w 158"/>
                <a:gd name="T23" fmla="*/ 85 h 119"/>
                <a:gd name="T24" fmla="*/ 29 w 158"/>
                <a:gd name="T25" fmla="*/ 90 h 119"/>
                <a:gd name="T26" fmla="*/ 19 w 158"/>
                <a:gd name="T27" fmla="*/ 96 h 119"/>
                <a:gd name="T28" fmla="*/ 9 w 158"/>
                <a:gd name="T29" fmla="*/ 107 h 119"/>
                <a:gd name="T30" fmla="*/ 9 w 158"/>
                <a:gd name="T31" fmla="*/ 113 h 119"/>
                <a:gd name="T32" fmla="*/ 0 w 158"/>
                <a:gd name="T33" fmla="*/ 119 h 119"/>
                <a:gd name="T34" fmla="*/ 9 w 158"/>
                <a:gd name="T35" fmla="*/ 119 h 119"/>
                <a:gd name="T36" fmla="*/ 9 w 158"/>
                <a:gd name="T37" fmla="*/ 119 h 119"/>
                <a:gd name="T38" fmla="*/ 19 w 158"/>
                <a:gd name="T39" fmla="*/ 107 h 119"/>
                <a:gd name="T40" fmla="*/ 19 w 158"/>
                <a:gd name="T41" fmla="*/ 102 h 119"/>
                <a:gd name="T42" fmla="*/ 29 w 158"/>
                <a:gd name="T43" fmla="*/ 96 h 119"/>
                <a:gd name="T44" fmla="*/ 39 w 158"/>
                <a:gd name="T45" fmla="*/ 90 h 119"/>
                <a:gd name="T46" fmla="*/ 49 w 158"/>
                <a:gd name="T47" fmla="*/ 79 h 119"/>
                <a:gd name="T48" fmla="*/ 59 w 158"/>
                <a:gd name="T49" fmla="*/ 73 h 119"/>
                <a:gd name="T50" fmla="*/ 79 w 158"/>
                <a:gd name="T51" fmla="*/ 62 h 119"/>
                <a:gd name="T52" fmla="*/ 89 w 158"/>
                <a:gd name="T53" fmla="*/ 56 h 119"/>
                <a:gd name="T54" fmla="*/ 98 w 158"/>
                <a:gd name="T55" fmla="*/ 45 h 119"/>
                <a:gd name="T56" fmla="*/ 108 w 158"/>
                <a:gd name="T57" fmla="*/ 40 h 119"/>
                <a:gd name="T58" fmla="*/ 118 w 158"/>
                <a:gd name="T59" fmla="*/ 34 h 119"/>
                <a:gd name="T60" fmla="*/ 128 w 158"/>
                <a:gd name="T61" fmla="*/ 23 h 119"/>
                <a:gd name="T62" fmla="*/ 138 w 158"/>
                <a:gd name="T63" fmla="*/ 17 h 119"/>
                <a:gd name="T64" fmla="*/ 148 w 158"/>
                <a:gd name="T65" fmla="*/ 11 h 119"/>
                <a:gd name="T66" fmla="*/ 158 w 158"/>
                <a:gd name="T67" fmla="*/ 6 h 119"/>
                <a:gd name="T68" fmla="*/ 158 w 158"/>
                <a:gd name="T69" fmla="*/ 0 h 1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19"/>
                <a:gd name="T107" fmla="*/ 158 w 158"/>
                <a:gd name="T108" fmla="*/ 119 h 1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19">
                  <a:moveTo>
                    <a:pt x="158" y="0"/>
                  </a:moveTo>
                  <a:lnTo>
                    <a:pt x="148" y="6"/>
                  </a:lnTo>
                  <a:lnTo>
                    <a:pt x="138" y="11"/>
                  </a:lnTo>
                  <a:lnTo>
                    <a:pt x="128" y="23"/>
                  </a:lnTo>
                  <a:lnTo>
                    <a:pt x="118" y="28"/>
                  </a:lnTo>
                  <a:lnTo>
                    <a:pt x="108" y="34"/>
                  </a:lnTo>
                  <a:lnTo>
                    <a:pt x="98" y="45"/>
                  </a:lnTo>
                  <a:lnTo>
                    <a:pt x="79" y="51"/>
                  </a:lnTo>
                  <a:lnTo>
                    <a:pt x="69" y="56"/>
                  </a:lnTo>
                  <a:lnTo>
                    <a:pt x="59" y="68"/>
                  </a:lnTo>
                  <a:lnTo>
                    <a:pt x="49" y="73"/>
                  </a:lnTo>
                  <a:lnTo>
                    <a:pt x="39" y="85"/>
                  </a:lnTo>
                  <a:lnTo>
                    <a:pt x="29" y="90"/>
                  </a:lnTo>
                  <a:lnTo>
                    <a:pt x="19" y="96"/>
                  </a:lnTo>
                  <a:lnTo>
                    <a:pt x="9" y="107"/>
                  </a:lnTo>
                  <a:lnTo>
                    <a:pt x="9" y="113"/>
                  </a:lnTo>
                  <a:lnTo>
                    <a:pt x="0" y="119"/>
                  </a:lnTo>
                  <a:lnTo>
                    <a:pt x="9" y="119"/>
                  </a:lnTo>
                  <a:lnTo>
                    <a:pt x="19" y="107"/>
                  </a:lnTo>
                  <a:lnTo>
                    <a:pt x="19" y="102"/>
                  </a:lnTo>
                  <a:lnTo>
                    <a:pt x="29" y="96"/>
                  </a:lnTo>
                  <a:lnTo>
                    <a:pt x="39" y="90"/>
                  </a:lnTo>
                  <a:lnTo>
                    <a:pt x="49" y="79"/>
                  </a:lnTo>
                  <a:lnTo>
                    <a:pt x="59" y="73"/>
                  </a:lnTo>
                  <a:lnTo>
                    <a:pt x="79" y="62"/>
                  </a:lnTo>
                  <a:lnTo>
                    <a:pt x="89" y="56"/>
                  </a:lnTo>
                  <a:lnTo>
                    <a:pt x="98" y="45"/>
                  </a:lnTo>
                  <a:lnTo>
                    <a:pt x="108" y="40"/>
                  </a:lnTo>
                  <a:lnTo>
                    <a:pt x="118" y="34"/>
                  </a:lnTo>
                  <a:lnTo>
                    <a:pt x="128" y="23"/>
                  </a:lnTo>
                  <a:lnTo>
                    <a:pt x="138" y="17"/>
                  </a:lnTo>
                  <a:lnTo>
                    <a:pt x="148" y="11"/>
                  </a:lnTo>
                  <a:lnTo>
                    <a:pt x="158" y="6"/>
                  </a:lnTo>
                  <a:lnTo>
                    <a:pt x="158" y="0"/>
                  </a:lnTo>
                  <a:close/>
                </a:path>
              </a:pathLst>
            </a:custGeom>
            <a:solidFill>
              <a:schemeClr val="folHlink"/>
            </a:solidFill>
            <a:ln w="9525">
              <a:solidFill>
                <a:srgbClr val="FFFF00"/>
              </a:solidFill>
              <a:round/>
              <a:headEnd/>
              <a:tailEnd/>
            </a:ln>
          </p:spPr>
          <p:txBody>
            <a:bodyPr/>
            <a:lstStyle/>
            <a:p>
              <a:endParaRPr lang="en-US"/>
            </a:p>
          </p:txBody>
        </p:sp>
        <p:sp>
          <p:nvSpPr>
            <p:cNvPr id="2206" name="Freeform 156"/>
            <p:cNvSpPr>
              <a:spLocks/>
            </p:cNvSpPr>
            <p:nvPr/>
          </p:nvSpPr>
          <p:spPr bwMode="auto">
            <a:xfrm>
              <a:off x="4909" y="3395"/>
              <a:ext cx="1" cy="6"/>
            </a:xfrm>
            <a:custGeom>
              <a:avLst/>
              <a:gdLst>
                <a:gd name="T0" fmla="*/ 0 w 1"/>
                <a:gd name="T1" fmla="*/ 6 h 6"/>
                <a:gd name="T2" fmla="*/ 0 w 1"/>
                <a:gd name="T3" fmla="*/ 6 h 6"/>
                <a:gd name="T4" fmla="*/ 0 w 1"/>
                <a:gd name="T5" fmla="*/ 6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07" name="Freeform 157"/>
            <p:cNvSpPr>
              <a:spLocks/>
            </p:cNvSpPr>
            <p:nvPr/>
          </p:nvSpPr>
          <p:spPr bwMode="auto">
            <a:xfrm>
              <a:off x="4810" y="3474"/>
              <a:ext cx="1" cy="6"/>
            </a:xfrm>
            <a:custGeom>
              <a:avLst/>
              <a:gdLst>
                <a:gd name="T0" fmla="*/ 0 w 1"/>
                <a:gd name="T1" fmla="*/ 0 h 6"/>
                <a:gd name="T2" fmla="*/ 0 w 1"/>
                <a:gd name="T3" fmla="*/ 0 h 6"/>
                <a:gd name="T4" fmla="*/ 0 w 1"/>
                <a:gd name="T5" fmla="*/ 0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08" name="Freeform 158"/>
            <p:cNvSpPr>
              <a:spLocks/>
            </p:cNvSpPr>
            <p:nvPr/>
          </p:nvSpPr>
          <p:spPr bwMode="auto">
            <a:xfrm>
              <a:off x="4810" y="3367"/>
              <a:ext cx="168" cy="107"/>
            </a:xfrm>
            <a:custGeom>
              <a:avLst/>
              <a:gdLst>
                <a:gd name="T0" fmla="*/ 168 w 168"/>
                <a:gd name="T1" fmla="*/ 0 h 107"/>
                <a:gd name="T2" fmla="*/ 158 w 168"/>
                <a:gd name="T3" fmla="*/ 6 h 107"/>
                <a:gd name="T4" fmla="*/ 148 w 168"/>
                <a:gd name="T5" fmla="*/ 11 h 107"/>
                <a:gd name="T6" fmla="*/ 138 w 168"/>
                <a:gd name="T7" fmla="*/ 17 h 107"/>
                <a:gd name="T8" fmla="*/ 129 w 168"/>
                <a:gd name="T9" fmla="*/ 28 h 107"/>
                <a:gd name="T10" fmla="*/ 109 w 168"/>
                <a:gd name="T11" fmla="*/ 34 h 107"/>
                <a:gd name="T12" fmla="*/ 99 w 168"/>
                <a:gd name="T13" fmla="*/ 39 h 107"/>
                <a:gd name="T14" fmla="*/ 89 w 168"/>
                <a:gd name="T15" fmla="*/ 45 h 107"/>
                <a:gd name="T16" fmla="*/ 79 w 168"/>
                <a:gd name="T17" fmla="*/ 51 h 107"/>
                <a:gd name="T18" fmla="*/ 69 w 168"/>
                <a:gd name="T19" fmla="*/ 56 h 107"/>
                <a:gd name="T20" fmla="*/ 59 w 168"/>
                <a:gd name="T21" fmla="*/ 68 h 107"/>
                <a:gd name="T22" fmla="*/ 39 w 168"/>
                <a:gd name="T23" fmla="*/ 73 h 107"/>
                <a:gd name="T24" fmla="*/ 30 w 168"/>
                <a:gd name="T25" fmla="*/ 79 h 107"/>
                <a:gd name="T26" fmla="*/ 20 w 168"/>
                <a:gd name="T27" fmla="*/ 84 h 107"/>
                <a:gd name="T28" fmla="*/ 20 w 168"/>
                <a:gd name="T29" fmla="*/ 90 h 107"/>
                <a:gd name="T30" fmla="*/ 10 w 168"/>
                <a:gd name="T31" fmla="*/ 96 h 107"/>
                <a:gd name="T32" fmla="*/ 0 w 168"/>
                <a:gd name="T33" fmla="*/ 107 h 107"/>
                <a:gd name="T34" fmla="*/ 0 w 168"/>
                <a:gd name="T35" fmla="*/ 107 h 107"/>
                <a:gd name="T36" fmla="*/ 10 w 168"/>
                <a:gd name="T37" fmla="*/ 101 h 107"/>
                <a:gd name="T38" fmla="*/ 20 w 168"/>
                <a:gd name="T39" fmla="*/ 96 h 107"/>
                <a:gd name="T40" fmla="*/ 30 w 168"/>
                <a:gd name="T41" fmla="*/ 90 h 107"/>
                <a:gd name="T42" fmla="*/ 39 w 168"/>
                <a:gd name="T43" fmla="*/ 84 h 107"/>
                <a:gd name="T44" fmla="*/ 49 w 168"/>
                <a:gd name="T45" fmla="*/ 79 h 107"/>
                <a:gd name="T46" fmla="*/ 59 w 168"/>
                <a:gd name="T47" fmla="*/ 73 h 107"/>
                <a:gd name="T48" fmla="*/ 69 w 168"/>
                <a:gd name="T49" fmla="*/ 62 h 107"/>
                <a:gd name="T50" fmla="*/ 79 w 168"/>
                <a:gd name="T51" fmla="*/ 56 h 107"/>
                <a:gd name="T52" fmla="*/ 99 w 168"/>
                <a:gd name="T53" fmla="*/ 51 h 107"/>
                <a:gd name="T54" fmla="*/ 109 w 168"/>
                <a:gd name="T55" fmla="*/ 45 h 107"/>
                <a:gd name="T56" fmla="*/ 119 w 168"/>
                <a:gd name="T57" fmla="*/ 39 h 107"/>
                <a:gd name="T58" fmla="*/ 129 w 168"/>
                <a:gd name="T59" fmla="*/ 28 h 107"/>
                <a:gd name="T60" fmla="*/ 138 w 168"/>
                <a:gd name="T61" fmla="*/ 22 h 107"/>
                <a:gd name="T62" fmla="*/ 148 w 168"/>
                <a:gd name="T63" fmla="*/ 17 h 107"/>
                <a:gd name="T64" fmla="*/ 158 w 168"/>
                <a:gd name="T65" fmla="*/ 11 h 107"/>
                <a:gd name="T66" fmla="*/ 168 w 168"/>
                <a:gd name="T67" fmla="*/ 6 h 107"/>
                <a:gd name="T68" fmla="*/ 168 w 168"/>
                <a:gd name="T69" fmla="*/ 0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107"/>
                <a:gd name="T107" fmla="*/ 168 w 168"/>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107">
                  <a:moveTo>
                    <a:pt x="168" y="0"/>
                  </a:moveTo>
                  <a:lnTo>
                    <a:pt x="158" y="6"/>
                  </a:lnTo>
                  <a:lnTo>
                    <a:pt x="148" y="11"/>
                  </a:lnTo>
                  <a:lnTo>
                    <a:pt x="138" y="17"/>
                  </a:lnTo>
                  <a:lnTo>
                    <a:pt x="129" y="28"/>
                  </a:lnTo>
                  <a:lnTo>
                    <a:pt x="109" y="34"/>
                  </a:lnTo>
                  <a:lnTo>
                    <a:pt x="99" y="39"/>
                  </a:lnTo>
                  <a:lnTo>
                    <a:pt x="89" y="45"/>
                  </a:lnTo>
                  <a:lnTo>
                    <a:pt x="79" y="51"/>
                  </a:lnTo>
                  <a:lnTo>
                    <a:pt x="69" y="56"/>
                  </a:lnTo>
                  <a:lnTo>
                    <a:pt x="59" y="68"/>
                  </a:lnTo>
                  <a:lnTo>
                    <a:pt x="39" y="73"/>
                  </a:lnTo>
                  <a:lnTo>
                    <a:pt x="30" y="79"/>
                  </a:lnTo>
                  <a:lnTo>
                    <a:pt x="20" y="84"/>
                  </a:lnTo>
                  <a:lnTo>
                    <a:pt x="20" y="90"/>
                  </a:lnTo>
                  <a:lnTo>
                    <a:pt x="10" y="96"/>
                  </a:lnTo>
                  <a:lnTo>
                    <a:pt x="0" y="107"/>
                  </a:lnTo>
                  <a:lnTo>
                    <a:pt x="10" y="101"/>
                  </a:lnTo>
                  <a:lnTo>
                    <a:pt x="20" y="96"/>
                  </a:lnTo>
                  <a:lnTo>
                    <a:pt x="30" y="90"/>
                  </a:lnTo>
                  <a:lnTo>
                    <a:pt x="39" y="84"/>
                  </a:lnTo>
                  <a:lnTo>
                    <a:pt x="49" y="79"/>
                  </a:lnTo>
                  <a:lnTo>
                    <a:pt x="59" y="73"/>
                  </a:lnTo>
                  <a:lnTo>
                    <a:pt x="69" y="62"/>
                  </a:lnTo>
                  <a:lnTo>
                    <a:pt x="79" y="56"/>
                  </a:lnTo>
                  <a:lnTo>
                    <a:pt x="99" y="51"/>
                  </a:lnTo>
                  <a:lnTo>
                    <a:pt x="109" y="45"/>
                  </a:lnTo>
                  <a:lnTo>
                    <a:pt x="119" y="39"/>
                  </a:lnTo>
                  <a:lnTo>
                    <a:pt x="129" y="28"/>
                  </a:lnTo>
                  <a:lnTo>
                    <a:pt x="138" y="22"/>
                  </a:lnTo>
                  <a:lnTo>
                    <a:pt x="148" y="17"/>
                  </a:lnTo>
                  <a:lnTo>
                    <a:pt x="158" y="11"/>
                  </a:lnTo>
                  <a:lnTo>
                    <a:pt x="168" y="6"/>
                  </a:lnTo>
                  <a:lnTo>
                    <a:pt x="168" y="0"/>
                  </a:lnTo>
                  <a:close/>
                </a:path>
              </a:pathLst>
            </a:custGeom>
            <a:solidFill>
              <a:schemeClr val="folHlink"/>
            </a:solidFill>
            <a:ln w="9525">
              <a:solidFill>
                <a:srgbClr val="FFFF00"/>
              </a:solidFill>
              <a:round/>
              <a:headEnd/>
              <a:tailEnd/>
            </a:ln>
          </p:spPr>
          <p:txBody>
            <a:bodyPr/>
            <a:lstStyle/>
            <a:p>
              <a:endParaRPr lang="en-US"/>
            </a:p>
          </p:txBody>
        </p:sp>
        <p:sp>
          <p:nvSpPr>
            <p:cNvPr id="2209" name="Freeform 159"/>
            <p:cNvSpPr>
              <a:spLocks/>
            </p:cNvSpPr>
            <p:nvPr/>
          </p:nvSpPr>
          <p:spPr bwMode="auto">
            <a:xfrm>
              <a:off x="4978" y="3367"/>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10" name="Freeform 160"/>
            <p:cNvSpPr>
              <a:spLocks/>
            </p:cNvSpPr>
            <p:nvPr/>
          </p:nvSpPr>
          <p:spPr bwMode="auto">
            <a:xfrm>
              <a:off x="4820" y="3497"/>
              <a:ext cx="1" cy="5"/>
            </a:xfrm>
            <a:custGeom>
              <a:avLst/>
              <a:gdLst>
                <a:gd name="T0" fmla="*/ 0 w 1"/>
                <a:gd name="T1" fmla="*/ 0 h 5"/>
                <a:gd name="T2" fmla="*/ 0 w 1"/>
                <a:gd name="T3" fmla="*/ 5 h 5"/>
                <a:gd name="T4" fmla="*/ 0 w 1"/>
                <a:gd name="T5" fmla="*/ 5 h 5"/>
                <a:gd name="T6" fmla="*/ 0 w 1"/>
                <a:gd name="T7" fmla="*/ 5 h 5"/>
                <a:gd name="T8" fmla="*/ 0 w 1"/>
                <a:gd name="T9" fmla="*/ 5 h 5"/>
                <a:gd name="T10" fmla="*/ 0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0"/>
                  </a:move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11" name="Freeform 161"/>
            <p:cNvSpPr>
              <a:spLocks/>
            </p:cNvSpPr>
            <p:nvPr/>
          </p:nvSpPr>
          <p:spPr bwMode="auto">
            <a:xfrm>
              <a:off x="4820" y="3373"/>
              <a:ext cx="198" cy="129"/>
            </a:xfrm>
            <a:custGeom>
              <a:avLst/>
              <a:gdLst>
                <a:gd name="T0" fmla="*/ 188 w 198"/>
                <a:gd name="T1" fmla="*/ 0 h 129"/>
                <a:gd name="T2" fmla="*/ 188 w 198"/>
                <a:gd name="T3" fmla="*/ 0 h 129"/>
                <a:gd name="T4" fmla="*/ 178 w 198"/>
                <a:gd name="T5" fmla="*/ 5 h 129"/>
                <a:gd name="T6" fmla="*/ 168 w 198"/>
                <a:gd name="T7" fmla="*/ 11 h 129"/>
                <a:gd name="T8" fmla="*/ 148 w 198"/>
                <a:gd name="T9" fmla="*/ 22 h 129"/>
                <a:gd name="T10" fmla="*/ 138 w 198"/>
                <a:gd name="T11" fmla="*/ 28 h 129"/>
                <a:gd name="T12" fmla="*/ 128 w 198"/>
                <a:gd name="T13" fmla="*/ 33 h 129"/>
                <a:gd name="T14" fmla="*/ 109 w 198"/>
                <a:gd name="T15" fmla="*/ 45 h 129"/>
                <a:gd name="T16" fmla="*/ 99 w 198"/>
                <a:gd name="T17" fmla="*/ 56 h 129"/>
                <a:gd name="T18" fmla="*/ 79 w 198"/>
                <a:gd name="T19" fmla="*/ 67 h 129"/>
                <a:gd name="T20" fmla="*/ 69 w 198"/>
                <a:gd name="T21" fmla="*/ 73 h 129"/>
                <a:gd name="T22" fmla="*/ 49 w 198"/>
                <a:gd name="T23" fmla="*/ 84 h 129"/>
                <a:gd name="T24" fmla="*/ 39 w 198"/>
                <a:gd name="T25" fmla="*/ 95 h 129"/>
                <a:gd name="T26" fmla="*/ 29 w 198"/>
                <a:gd name="T27" fmla="*/ 101 h 129"/>
                <a:gd name="T28" fmla="*/ 20 w 198"/>
                <a:gd name="T29" fmla="*/ 112 h 129"/>
                <a:gd name="T30" fmla="*/ 10 w 198"/>
                <a:gd name="T31" fmla="*/ 118 h 129"/>
                <a:gd name="T32" fmla="*/ 0 w 198"/>
                <a:gd name="T33" fmla="*/ 124 h 129"/>
                <a:gd name="T34" fmla="*/ 0 w 198"/>
                <a:gd name="T35" fmla="*/ 129 h 129"/>
                <a:gd name="T36" fmla="*/ 10 w 198"/>
                <a:gd name="T37" fmla="*/ 124 h 129"/>
                <a:gd name="T38" fmla="*/ 20 w 198"/>
                <a:gd name="T39" fmla="*/ 118 h 129"/>
                <a:gd name="T40" fmla="*/ 29 w 198"/>
                <a:gd name="T41" fmla="*/ 107 h 129"/>
                <a:gd name="T42" fmla="*/ 49 w 198"/>
                <a:gd name="T43" fmla="*/ 101 h 129"/>
                <a:gd name="T44" fmla="*/ 59 w 198"/>
                <a:gd name="T45" fmla="*/ 90 h 129"/>
                <a:gd name="T46" fmla="*/ 69 w 198"/>
                <a:gd name="T47" fmla="*/ 78 h 129"/>
                <a:gd name="T48" fmla="*/ 89 w 198"/>
                <a:gd name="T49" fmla="*/ 67 h 129"/>
                <a:gd name="T50" fmla="*/ 99 w 198"/>
                <a:gd name="T51" fmla="*/ 62 h 129"/>
                <a:gd name="T52" fmla="*/ 119 w 198"/>
                <a:gd name="T53" fmla="*/ 50 h 129"/>
                <a:gd name="T54" fmla="*/ 128 w 198"/>
                <a:gd name="T55" fmla="*/ 39 h 129"/>
                <a:gd name="T56" fmla="*/ 148 w 198"/>
                <a:gd name="T57" fmla="*/ 33 h 129"/>
                <a:gd name="T58" fmla="*/ 158 w 198"/>
                <a:gd name="T59" fmla="*/ 22 h 129"/>
                <a:gd name="T60" fmla="*/ 168 w 198"/>
                <a:gd name="T61" fmla="*/ 16 h 129"/>
                <a:gd name="T62" fmla="*/ 178 w 198"/>
                <a:gd name="T63" fmla="*/ 11 h 129"/>
                <a:gd name="T64" fmla="*/ 188 w 198"/>
                <a:gd name="T65" fmla="*/ 11 h 129"/>
                <a:gd name="T66" fmla="*/ 198 w 198"/>
                <a:gd name="T67" fmla="*/ 5 h 129"/>
                <a:gd name="T68" fmla="*/ 188 w 198"/>
                <a:gd name="T69" fmla="*/ 0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
                <a:gd name="T106" fmla="*/ 0 h 129"/>
                <a:gd name="T107" fmla="*/ 198 w 198"/>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 h="129">
                  <a:moveTo>
                    <a:pt x="188" y="0"/>
                  </a:moveTo>
                  <a:lnTo>
                    <a:pt x="188" y="0"/>
                  </a:lnTo>
                  <a:lnTo>
                    <a:pt x="178" y="5"/>
                  </a:lnTo>
                  <a:lnTo>
                    <a:pt x="168" y="11"/>
                  </a:lnTo>
                  <a:lnTo>
                    <a:pt x="148" y="22"/>
                  </a:lnTo>
                  <a:lnTo>
                    <a:pt x="138" y="28"/>
                  </a:lnTo>
                  <a:lnTo>
                    <a:pt x="128" y="33"/>
                  </a:lnTo>
                  <a:lnTo>
                    <a:pt x="109" y="45"/>
                  </a:lnTo>
                  <a:lnTo>
                    <a:pt x="99" y="56"/>
                  </a:lnTo>
                  <a:lnTo>
                    <a:pt x="79" y="67"/>
                  </a:lnTo>
                  <a:lnTo>
                    <a:pt x="69" y="73"/>
                  </a:lnTo>
                  <a:lnTo>
                    <a:pt x="49" y="84"/>
                  </a:lnTo>
                  <a:lnTo>
                    <a:pt x="39" y="95"/>
                  </a:lnTo>
                  <a:lnTo>
                    <a:pt x="29" y="101"/>
                  </a:lnTo>
                  <a:lnTo>
                    <a:pt x="20" y="112"/>
                  </a:lnTo>
                  <a:lnTo>
                    <a:pt x="10" y="118"/>
                  </a:lnTo>
                  <a:lnTo>
                    <a:pt x="0" y="124"/>
                  </a:lnTo>
                  <a:lnTo>
                    <a:pt x="0" y="129"/>
                  </a:lnTo>
                  <a:lnTo>
                    <a:pt x="10" y="124"/>
                  </a:lnTo>
                  <a:lnTo>
                    <a:pt x="20" y="118"/>
                  </a:lnTo>
                  <a:lnTo>
                    <a:pt x="29" y="107"/>
                  </a:lnTo>
                  <a:lnTo>
                    <a:pt x="49" y="101"/>
                  </a:lnTo>
                  <a:lnTo>
                    <a:pt x="59" y="90"/>
                  </a:lnTo>
                  <a:lnTo>
                    <a:pt x="69" y="78"/>
                  </a:lnTo>
                  <a:lnTo>
                    <a:pt x="89" y="67"/>
                  </a:lnTo>
                  <a:lnTo>
                    <a:pt x="99" y="62"/>
                  </a:lnTo>
                  <a:lnTo>
                    <a:pt x="119" y="50"/>
                  </a:lnTo>
                  <a:lnTo>
                    <a:pt x="128" y="39"/>
                  </a:lnTo>
                  <a:lnTo>
                    <a:pt x="148" y="33"/>
                  </a:lnTo>
                  <a:lnTo>
                    <a:pt x="158" y="22"/>
                  </a:lnTo>
                  <a:lnTo>
                    <a:pt x="168" y="16"/>
                  </a:lnTo>
                  <a:lnTo>
                    <a:pt x="178" y="11"/>
                  </a:lnTo>
                  <a:lnTo>
                    <a:pt x="188" y="11"/>
                  </a:lnTo>
                  <a:lnTo>
                    <a:pt x="198" y="5"/>
                  </a:lnTo>
                  <a:lnTo>
                    <a:pt x="188" y="0"/>
                  </a:lnTo>
                  <a:close/>
                </a:path>
              </a:pathLst>
            </a:custGeom>
            <a:solidFill>
              <a:schemeClr val="folHlink"/>
            </a:solidFill>
            <a:ln w="9525">
              <a:solidFill>
                <a:srgbClr val="FFFF00"/>
              </a:solidFill>
              <a:round/>
              <a:headEnd/>
              <a:tailEnd/>
            </a:ln>
          </p:spPr>
          <p:txBody>
            <a:bodyPr/>
            <a:lstStyle/>
            <a:p>
              <a:endParaRPr lang="en-US"/>
            </a:p>
          </p:txBody>
        </p:sp>
        <p:sp>
          <p:nvSpPr>
            <p:cNvPr id="2212" name="Freeform 162"/>
            <p:cNvSpPr>
              <a:spLocks/>
            </p:cNvSpPr>
            <p:nvPr/>
          </p:nvSpPr>
          <p:spPr bwMode="auto">
            <a:xfrm>
              <a:off x="5008" y="3373"/>
              <a:ext cx="10" cy="5"/>
            </a:xfrm>
            <a:custGeom>
              <a:avLst/>
              <a:gdLst>
                <a:gd name="T0" fmla="*/ 10 w 10"/>
                <a:gd name="T1" fmla="*/ 5 h 5"/>
                <a:gd name="T2" fmla="*/ 10 w 10"/>
                <a:gd name="T3" fmla="*/ 5 h 5"/>
                <a:gd name="T4" fmla="*/ 10 w 10"/>
                <a:gd name="T5" fmla="*/ 0 h 5"/>
                <a:gd name="T6" fmla="*/ 10 w 10"/>
                <a:gd name="T7" fmla="*/ 0 h 5"/>
                <a:gd name="T8" fmla="*/ 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10" y="5"/>
                  </a:lnTo>
                  <a:lnTo>
                    <a:pt x="10" y="0"/>
                  </a:lnTo>
                  <a:lnTo>
                    <a:pt x="0" y="0"/>
                  </a:lnTo>
                  <a:lnTo>
                    <a:pt x="10" y="5"/>
                  </a:lnTo>
                  <a:close/>
                </a:path>
              </a:pathLst>
            </a:custGeom>
            <a:solidFill>
              <a:schemeClr val="folHlink"/>
            </a:solidFill>
            <a:ln w="9525">
              <a:solidFill>
                <a:srgbClr val="FFFF00"/>
              </a:solidFill>
              <a:round/>
              <a:headEnd/>
              <a:tailEnd/>
            </a:ln>
          </p:spPr>
          <p:txBody>
            <a:bodyPr/>
            <a:lstStyle/>
            <a:p>
              <a:endParaRPr lang="en-US"/>
            </a:p>
          </p:txBody>
        </p:sp>
        <p:sp>
          <p:nvSpPr>
            <p:cNvPr id="2213" name="Freeform 163"/>
            <p:cNvSpPr>
              <a:spLocks/>
            </p:cNvSpPr>
            <p:nvPr/>
          </p:nvSpPr>
          <p:spPr bwMode="auto">
            <a:xfrm>
              <a:off x="4760" y="3553"/>
              <a:ext cx="10" cy="6"/>
            </a:xfrm>
            <a:custGeom>
              <a:avLst/>
              <a:gdLst>
                <a:gd name="T0" fmla="*/ 0 w 10"/>
                <a:gd name="T1" fmla="*/ 0 h 6"/>
                <a:gd name="T2" fmla="*/ 0 w 10"/>
                <a:gd name="T3" fmla="*/ 0 h 6"/>
                <a:gd name="T4" fmla="*/ 0 w 10"/>
                <a:gd name="T5" fmla="*/ 0 h 6"/>
                <a:gd name="T6" fmla="*/ 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0"/>
                  </a:lnTo>
                  <a:lnTo>
                    <a:pt x="0" y="6"/>
                  </a:lnTo>
                  <a:lnTo>
                    <a:pt x="1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14" name="Freeform 164"/>
            <p:cNvSpPr>
              <a:spLocks/>
            </p:cNvSpPr>
            <p:nvPr/>
          </p:nvSpPr>
          <p:spPr bwMode="auto">
            <a:xfrm>
              <a:off x="4760" y="3457"/>
              <a:ext cx="139" cy="102"/>
            </a:xfrm>
            <a:custGeom>
              <a:avLst/>
              <a:gdLst>
                <a:gd name="T0" fmla="*/ 129 w 139"/>
                <a:gd name="T1" fmla="*/ 0 h 102"/>
                <a:gd name="T2" fmla="*/ 129 w 139"/>
                <a:gd name="T3" fmla="*/ 6 h 102"/>
                <a:gd name="T4" fmla="*/ 119 w 139"/>
                <a:gd name="T5" fmla="*/ 11 h 102"/>
                <a:gd name="T6" fmla="*/ 109 w 139"/>
                <a:gd name="T7" fmla="*/ 11 h 102"/>
                <a:gd name="T8" fmla="*/ 99 w 139"/>
                <a:gd name="T9" fmla="*/ 17 h 102"/>
                <a:gd name="T10" fmla="*/ 99 w 139"/>
                <a:gd name="T11" fmla="*/ 23 h 102"/>
                <a:gd name="T12" fmla="*/ 89 w 139"/>
                <a:gd name="T13" fmla="*/ 28 h 102"/>
                <a:gd name="T14" fmla="*/ 80 w 139"/>
                <a:gd name="T15" fmla="*/ 34 h 102"/>
                <a:gd name="T16" fmla="*/ 70 w 139"/>
                <a:gd name="T17" fmla="*/ 40 h 102"/>
                <a:gd name="T18" fmla="*/ 70 w 139"/>
                <a:gd name="T19" fmla="*/ 45 h 102"/>
                <a:gd name="T20" fmla="*/ 60 w 139"/>
                <a:gd name="T21" fmla="*/ 57 h 102"/>
                <a:gd name="T22" fmla="*/ 50 w 139"/>
                <a:gd name="T23" fmla="*/ 62 h 102"/>
                <a:gd name="T24" fmla="*/ 40 w 139"/>
                <a:gd name="T25" fmla="*/ 68 h 102"/>
                <a:gd name="T26" fmla="*/ 30 w 139"/>
                <a:gd name="T27" fmla="*/ 73 h 102"/>
                <a:gd name="T28" fmla="*/ 20 w 139"/>
                <a:gd name="T29" fmla="*/ 79 h 102"/>
                <a:gd name="T30" fmla="*/ 10 w 139"/>
                <a:gd name="T31" fmla="*/ 85 h 102"/>
                <a:gd name="T32" fmla="*/ 0 w 139"/>
                <a:gd name="T33" fmla="*/ 96 h 102"/>
                <a:gd name="T34" fmla="*/ 10 w 139"/>
                <a:gd name="T35" fmla="*/ 102 h 102"/>
                <a:gd name="T36" fmla="*/ 20 w 139"/>
                <a:gd name="T37" fmla="*/ 90 h 102"/>
                <a:gd name="T38" fmla="*/ 30 w 139"/>
                <a:gd name="T39" fmla="*/ 85 h 102"/>
                <a:gd name="T40" fmla="*/ 40 w 139"/>
                <a:gd name="T41" fmla="*/ 79 h 102"/>
                <a:gd name="T42" fmla="*/ 50 w 139"/>
                <a:gd name="T43" fmla="*/ 73 h 102"/>
                <a:gd name="T44" fmla="*/ 50 w 139"/>
                <a:gd name="T45" fmla="*/ 68 h 102"/>
                <a:gd name="T46" fmla="*/ 60 w 139"/>
                <a:gd name="T47" fmla="*/ 62 h 102"/>
                <a:gd name="T48" fmla="*/ 70 w 139"/>
                <a:gd name="T49" fmla="*/ 51 h 102"/>
                <a:gd name="T50" fmla="*/ 80 w 139"/>
                <a:gd name="T51" fmla="*/ 45 h 102"/>
                <a:gd name="T52" fmla="*/ 89 w 139"/>
                <a:gd name="T53" fmla="*/ 40 h 102"/>
                <a:gd name="T54" fmla="*/ 89 w 139"/>
                <a:gd name="T55" fmla="*/ 34 h 102"/>
                <a:gd name="T56" fmla="*/ 99 w 139"/>
                <a:gd name="T57" fmla="*/ 28 h 102"/>
                <a:gd name="T58" fmla="*/ 109 w 139"/>
                <a:gd name="T59" fmla="*/ 23 h 102"/>
                <a:gd name="T60" fmla="*/ 119 w 139"/>
                <a:gd name="T61" fmla="*/ 17 h 102"/>
                <a:gd name="T62" fmla="*/ 119 w 139"/>
                <a:gd name="T63" fmla="*/ 17 h 102"/>
                <a:gd name="T64" fmla="*/ 129 w 139"/>
                <a:gd name="T65" fmla="*/ 11 h 102"/>
                <a:gd name="T66" fmla="*/ 139 w 139"/>
                <a:gd name="T67" fmla="*/ 6 h 102"/>
                <a:gd name="T68" fmla="*/ 129 w 139"/>
                <a:gd name="T69" fmla="*/ 0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9"/>
                <a:gd name="T106" fmla="*/ 0 h 102"/>
                <a:gd name="T107" fmla="*/ 139 w 139"/>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9" h="102">
                  <a:moveTo>
                    <a:pt x="129" y="0"/>
                  </a:moveTo>
                  <a:lnTo>
                    <a:pt x="129" y="6"/>
                  </a:lnTo>
                  <a:lnTo>
                    <a:pt x="119" y="11"/>
                  </a:lnTo>
                  <a:lnTo>
                    <a:pt x="109" y="11"/>
                  </a:lnTo>
                  <a:lnTo>
                    <a:pt x="99" y="17"/>
                  </a:lnTo>
                  <a:lnTo>
                    <a:pt x="99" y="23"/>
                  </a:lnTo>
                  <a:lnTo>
                    <a:pt x="89" y="28"/>
                  </a:lnTo>
                  <a:lnTo>
                    <a:pt x="80" y="34"/>
                  </a:lnTo>
                  <a:lnTo>
                    <a:pt x="70" y="40"/>
                  </a:lnTo>
                  <a:lnTo>
                    <a:pt x="70" y="45"/>
                  </a:lnTo>
                  <a:lnTo>
                    <a:pt x="60" y="57"/>
                  </a:lnTo>
                  <a:lnTo>
                    <a:pt x="50" y="62"/>
                  </a:lnTo>
                  <a:lnTo>
                    <a:pt x="40" y="68"/>
                  </a:lnTo>
                  <a:lnTo>
                    <a:pt x="30" y="73"/>
                  </a:lnTo>
                  <a:lnTo>
                    <a:pt x="20" y="79"/>
                  </a:lnTo>
                  <a:lnTo>
                    <a:pt x="10" y="85"/>
                  </a:lnTo>
                  <a:lnTo>
                    <a:pt x="0" y="96"/>
                  </a:lnTo>
                  <a:lnTo>
                    <a:pt x="10" y="102"/>
                  </a:lnTo>
                  <a:lnTo>
                    <a:pt x="20" y="90"/>
                  </a:lnTo>
                  <a:lnTo>
                    <a:pt x="30" y="85"/>
                  </a:lnTo>
                  <a:lnTo>
                    <a:pt x="40" y="79"/>
                  </a:lnTo>
                  <a:lnTo>
                    <a:pt x="50" y="73"/>
                  </a:lnTo>
                  <a:lnTo>
                    <a:pt x="50" y="68"/>
                  </a:lnTo>
                  <a:lnTo>
                    <a:pt x="60" y="62"/>
                  </a:lnTo>
                  <a:lnTo>
                    <a:pt x="70" y="51"/>
                  </a:lnTo>
                  <a:lnTo>
                    <a:pt x="80" y="45"/>
                  </a:lnTo>
                  <a:lnTo>
                    <a:pt x="89" y="40"/>
                  </a:lnTo>
                  <a:lnTo>
                    <a:pt x="89" y="34"/>
                  </a:lnTo>
                  <a:lnTo>
                    <a:pt x="99" y="28"/>
                  </a:lnTo>
                  <a:lnTo>
                    <a:pt x="109" y="23"/>
                  </a:lnTo>
                  <a:lnTo>
                    <a:pt x="119" y="17"/>
                  </a:lnTo>
                  <a:lnTo>
                    <a:pt x="129" y="11"/>
                  </a:lnTo>
                  <a:lnTo>
                    <a:pt x="139" y="6"/>
                  </a:lnTo>
                  <a:lnTo>
                    <a:pt x="129" y="0"/>
                  </a:lnTo>
                  <a:close/>
                </a:path>
              </a:pathLst>
            </a:custGeom>
            <a:solidFill>
              <a:schemeClr val="folHlink"/>
            </a:solidFill>
            <a:ln w="9525">
              <a:solidFill>
                <a:srgbClr val="FFFF00"/>
              </a:solidFill>
              <a:round/>
              <a:headEnd/>
              <a:tailEnd/>
            </a:ln>
          </p:spPr>
          <p:txBody>
            <a:bodyPr/>
            <a:lstStyle/>
            <a:p>
              <a:endParaRPr lang="en-US"/>
            </a:p>
          </p:txBody>
        </p:sp>
        <p:sp>
          <p:nvSpPr>
            <p:cNvPr id="2215" name="Freeform 165"/>
            <p:cNvSpPr>
              <a:spLocks/>
            </p:cNvSpPr>
            <p:nvPr/>
          </p:nvSpPr>
          <p:spPr bwMode="auto">
            <a:xfrm>
              <a:off x="4889" y="3457"/>
              <a:ext cx="10" cy="6"/>
            </a:xfrm>
            <a:custGeom>
              <a:avLst/>
              <a:gdLst>
                <a:gd name="T0" fmla="*/ 10 w 10"/>
                <a:gd name="T1" fmla="*/ 6 h 6"/>
                <a:gd name="T2" fmla="*/ 10 w 10"/>
                <a:gd name="T3" fmla="*/ 6 h 6"/>
                <a:gd name="T4" fmla="*/ 10 w 10"/>
                <a:gd name="T5" fmla="*/ 0 h 6"/>
                <a:gd name="T6" fmla="*/ 0 w 10"/>
                <a:gd name="T7" fmla="*/ 0 h 6"/>
                <a:gd name="T8" fmla="*/ 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10" y="6"/>
                  </a:lnTo>
                  <a:lnTo>
                    <a:pt x="10" y="0"/>
                  </a:lnTo>
                  <a:lnTo>
                    <a:pt x="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216" name="Freeform 166"/>
            <p:cNvSpPr>
              <a:spLocks/>
            </p:cNvSpPr>
            <p:nvPr/>
          </p:nvSpPr>
          <p:spPr bwMode="auto">
            <a:xfrm>
              <a:off x="4731" y="3592"/>
              <a:ext cx="1" cy="6"/>
            </a:xfrm>
            <a:custGeom>
              <a:avLst/>
              <a:gdLst>
                <a:gd name="T0" fmla="*/ 0 w 1"/>
                <a:gd name="T1" fmla="*/ 0 h 6"/>
                <a:gd name="T2" fmla="*/ 0 w 1"/>
                <a:gd name="T3" fmla="*/ 6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17" name="Freeform 167"/>
            <p:cNvSpPr>
              <a:spLocks/>
            </p:cNvSpPr>
            <p:nvPr/>
          </p:nvSpPr>
          <p:spPr bwMode="auto">
            <a:xfrm>
              <a:off x="4731" y="3514"/>
              <a:ext cx="99" cy="84"/>
            </a:xfrm>
            <a:custGeom>
              <a:avLst/>
              <a:gdLst>
                <a:gd name="T0" fmla="*/ 99 w 99"/>
                <a:gd name="T1" fmla="*/ 0 h 84"/>
                <a:gd name="T2" fmla="*/ 89 w 99"/>
                <a:gd name="T3" fmla="*/ 5 h 84"/>
                <a:gd name="T4" fmla="*/ 89 w 99"/>
                <a:gd name="T5" fmla="*/ 11 h 84"/>
                <a:gd name="T6" fmla="*/ 79 w 99"/>
                <a:gd name="T7" fmla="*/ 11 h 84"/>
                <a:gd name="T8" fmla="*/ 79 w 99"/>
                <a:gd name="T9" fmla="*/ 16 h 84"/>
                <a:gd name="T10" fmla="*/ 69 w 99"/>
                <a:gd name="T11" fmla="*/ 22 h 84"/>
                <a:gd name="T12" fmla="*/ 59 w 99"/>
                <a:gd name="T13" fmla="*/ 28 h 84"/>
                <a:gd name="T14" fmla="*/ 59 w 99"/>
                <a:gd name="T15" fmla="*/ 33 h 84"/>
                <a:gd name="T16" fmla="*/ 49 w 99"/>
                <a:gd name="T17" fmla="*/ 33 h 84"/>
                <a:gd name="T18" fmla="*/ 39 w 99"/>
                <a:gd name="T19" fmla="*/ 39 h 84"/>
                <a:gd name="T20" fmla="*/ 39 w 99"/>
                <a:gd name="T21" fmla="*/ 45 h 84"/>
                <a:gd name="T22" fmla="*/ 29 w 99"/>
                <a:gd name="T23" fmla="*/ 50 h 84"/>
                <a:gd name="T24" fmla="*/ 20 w 99"/>
                <a:gd name="T25" fmla="*/ 56 h 84"/>
                <a:gd name="T26" fmla="*/ 20 w 99"/>
                <a:gd name="T27" fmla="*/ 62 h 84"/>
                <a:gd name="T28" fmla="*/ 10 w 99"/>
                <a:gd name="T29" fmla="*/ 67 h 84"/>
                <a:gd name="T30" fmla="*/ 10 w 99"/>
                <a:gd name="T31" fmla="*/ 73 h 84"/>
                <a:gd name="T32" fmla="*/ 0 w 99"/>
                <a:gd name="T33" fmla="*/ 78 h 84"/>
                <a:gd name="T34" fmla="*/ 0 w 99"/>
                <a:gd name="T35" fmla="*/ 84 h 84"/>
                <a:gd name="T36" fmla="*/ 10 w 99"/>
                <a:gd name="T37" fmla="*/ 78 h 84"/>
                <a:gd name="T38" fmla="*/ 20 w 99"/>
                <a:gd name="T39" fmla="*/ 73 h 84"/>
                <a:gd name="T40" fmla="*/ 20 w 99"/>
                <a:gd name="T41" fmla="*/ 67 h 84"/>
                <a:gd name="T42" fmla="*/ 29 w 99"/>
                <a:gd name="T43" fmla="*/ 62 h 84"/>
                <a:gd name="T44" fmla="*/ 39 w 99"/>
                <a:gd name="T45" fmla="*/ 56 h 84"/>
                <a:gd name="T46" fmla="*/ 39 w 99"/>
                <a:gd name="T47" fmla="*/ 50 h 84"/>
                <a:gd name="T48" fmla="*/ 49 w 99"/>
                <a:gd name="T49" fmla="*/ 45 h 84"/>
                <a:gd name="T50" fmla="*/ 59 w 99"/>
                <a:gd name="T51" fmla="*/ 39 h 84"/>
                <a:gd name="T52" fmla="*/ 59 w 99"/>
                <a:gd name="T53" fmla="*/ 39 h 84"/>
                <a:gd name="T54" fmla="*/ 69 w 99"/>
                <a:gd name="T55" fmla="*/ 33 h 84"/>
                <a:gd name="T56" fmla="*/ 69 w 99"/>
                <a:gd name="T57" fmla="*/ 28 h 84"/>
                <a:gd name="T58" fmla="*/ 79 w 99"/>
                <a:gd name="T59" fmla="*/ 22 h 84"/>
                <a:gd name="T60" fmla="*/ 89 w 99"/>
                <a:gd name="T61" fmla="*/ 16 h 84"/>
                <a:gd name="T62" fmla="*/ 89 w 99"/>
                <a:gd name="T63" fmla="*/ 16 h 84"/>
                <a:gd name="T64" fmla="*/ 99 w 99"/>
                <a:gd name="T65" fmla="*/ 11 h 84"/>
                <a:gd name="T66" fmla="*/ 99 w 99"/>
                <a:gd name="T67" fmla="*/ 5 h 84"/>
                <a:gd name="T68" fmla="*/ 99 w 99"/>
                <a:gd name="T69" fmla="*/ 0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84"/>
                <a:gd name="T107" fmla="*/ 99 w 99"/>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84">
                  <a:moveTo>
                    <a:pt x="99" y="0"/>
                  </a:moveTo>
                  <a:lnTo>
                    <a:pt x="89" y="5"/>
                  </a:lnTo>
                  <a:lnTo>
                    <a:pt x="89" y="11"/>
                  </a:lnTo>
                  <a:lnTo>
                    <a:pt x="79" y="11"/>
                  </a:lnTo>
                  <a:lnTo>
                    <a:pt x="79" y="16"/>
                  </a:lnTo>
                  <a:lnTo>
                    <a:pt x="69" y="22"/>
                  </a:lnTo>
                  <a:lnTo>
                    <a:pt x="59" y="28"/>
                  </a:lnTo>
                  <a:lnTo>
                    <a:pt x="59" y="33"/>
                  </a:lnTo>
                  <a:lnTo>
                    <a:pt x="49" y="33"/>
                  </a:lnTo>
                  <a:lnTo>
                    <a:pt x="39" y="39"/>
                  </a:lnTo>
                  <a:lnTo>
                    <a:pt x="39" y="45"/>
                  </a:lnTo>
                  <a:lnTo>
                    <a:pt x="29" y="50"/>
                  </a:lnTo>
                  <a:lnTo>
                    <a:pt x="20" y="56"/>
                  </a:lnTo>
                  <a:lnTo>
                    <a:pt x="20" y="62"/>
                  </a:lnTo>
                  <a:lnTo>
                    <a:pt x="10" y="67"/>
                  </a:lnTo>
                  <a:lnTo>
                    <a:pt x="10" y="73"/>
                  </a:lnTo>
                  <a:lnTo>
                    <a:pt x="0" y="78"/>
                  </a:lnTo>
                  <a:lnTo>
                    <a:pt x="0" y="84"/>
                  </a:lnTo>
                  <a:lnTo>
                    <a:pt x="10" y="78"/>
                  </a:lnTo>
                  <a:lnTo>
                    <a:pt x="20" y="73"/>
                  </a:lnTo>
                  <a:lnTo>
                    <a:pt x="20" y="67"/>
                  </a:lnTo>
                  <a:lnTo>
                    <a:pt x="29" y="62"/>
                  </a:lnTo>
                  <a:lnTo>
                    <a:pt x="39" y="56"/>
                  </a:lnTo>
                  <a:lnTo>
                    <a:pt x="39" y="50"/>
                  </a:lnTo>
                  <a:lnTo>
                    <a:pt x="49" y="45"/>
                  </a:lnTo>
                  <a:lnTo>
                    <a:pt x="59" y="39"/>
                  </a:lnTo>
                  <a:lnTo>
                    <a:pt x="69" y="33"/>
                  </a:lnTo>
                  <a:lnTo>
                    <a:pt x="69" y="28"/>
                  </a:lnTo>
                  <a:lnTo>
                    <a:pt x="79" y="22"/>
                  </a:lnTo>
                  <a:lnTo>
                    <a:pt x="89" y="16"/>
                  </a:lnTo>
                  <a:lnTo>
                    <a:pt x="99" y="11"/>
                  </a:lnTo>
                  <a:lnTo>
                    <a:pt x="99" y="5"/>
                  </a:lnTo>
                  <a:lnTo>
                    <a:pt x="99" y="0"/>
                  </a:lnTo>
                  <a:close/>
                </a:path>
              </a:pathLst>
            </a:custGeom>
            <a:solidFill>
              <a:schemeClr val="folHlink"/>
            </a:solidFill>
            <a:ln w="9525">
              <a:solidFill>
                <a:srgbClr val="FFFF00"/>
              </a:solidFill>
              <a:round/>
              <a:headEnd/>
              <a:tailEnd/>
            </a:ln>
          </p:spPr>
          <p:txBody>
            <a:bodyPr/>
            <a:lstStyle/>
            <a:p>
              <a:endParaRPr lang="en-US"/>
            </a:p>
          </p:txBody>
        </p:sp>
        <p:sp>
          <p:nvSpPr>
            <p:cNvPr id="2218" name="Freeform 168"/>
            <p:cNvSpPr>
              <a:spLocks/>
            </p:cNvSpPr>
            <p:nvPr/>
          </p:nvSpPr>
          <p:spPr bwMode="auto">
            <a:xfrm>
              <a:off x="4830" y="3514"/>
              <a:ext cx="1" cy="5"/>
            </a:xfrm>
            <a:custGeom>
              <a:avLst/>
              <a:gdLst>
                <a:gd name="T0" fmla="*/ 0 w 1"/>
                <a:gd name="T1" fmla="*/ 5 h 5"/>
                <a:gd name="T2" fmla="*/ 0 w 1"/>
                <a:gd name="T3" fmla="*/ 5 h 5"/>
                <a:gd name="T4" fmla="*/ 0 w 1"/>
                <a:gd name="T5" fmla="*/ 5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219" name="Freeform 169"/>
            <p:cNvSpPr>
              <a:spLocks/>
            </p:cNvSpPr>
            <p:nvPr/>
          </p:nvSpPr>
          <p:spPr bwMode="auto">
            <a:xfrm>
              <a:off x="4701" y="3638"/>
              <a:ext cx="1" cy="11"/>
            </a:xfrm>
            <a:custGeom>
              <a:avLst/>
              <a:gdLst>
                <a:gd name="T0" fmla="*/ 0 w 1"/>
                <a:gd name="T1" fmla="*/ 0 h 11"/>
                <a:gd name="T2" fmla="*/ 0 w 1"/>
                <a:gd name="T3" fmla="*/ 5 h 11"/>
                <a:gd name="T4" fmla="*/ 0 w 1"/>
                <a:gd name="T5" fmla="*/ 5 h 11"/>
                <a:gd name="T6" fmla="*/ 0 w 1"/>
                <a:gd name="T7" fmla="*/ 11 h 11"/>
                <a:gd name="T8" fmla="*/ 0 w 1"/>
                <a:gd name="T9" fmla="*/ 5 h 11"/>
                <a:gd name="T10" fmla="*/ 0 w 1"/>
                <a:gd name="T11" fmla="*/ 0 h 11"/>
                <a:gd name="T12" fmla="*/ 0 60000 65536"/>
                <a:gd name="T13" fmla="*/ 0 60000 65536"/>
                <a:gd name="T14" fmla="*/ 0 60000 65536"/>
                <a:gd name="T15" fmla="*/ 0 60000 65536"/>
                <a:gd name="T16" fmla="*/ 0 60000 65536"/>
                <a:gd name="T17" fmla="*/ 0 60000 65536"/>
                <a:gd name="T18" fmla="*/ 0 w 1"/>
                <a:gd name="T19" fmla="*/ 0 h 11"/>
                <a:gd name="T20" fmla="*/ 1 w 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 h="11">
                  <a:moveTo>
                    <a:pt x="0" y="0"/>
                  </a:moveTo>
                  <a:lnTo>
                    <a:pt x="0" y="5"/>
                  </a:lnTo>
                  <a:lnTo>
                    <a:pt x="0" y="11"/>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20" name="Freeform 170"/>
            <p:cNvSpPr>
              <a:spLocks/>
            </p:cNvSpPr>
            <p:nvPr/>
          </p:nvSpPr>
          <p:spPr bwMode="auto">
            <a:xfrm>
              <a:off x="4701" y="3564"/>
              <a:ext cx="89" cy="79"/>
            </a:xfrm>
            <a:custGeom>
              <a:avLst/>
              <a:gdLst>
                <a:gd name="T0" fmla="*/ 79 w 89"/>
                <a:gd name="T1" fmla="*/ 0 h 79"/>
                <a:gd name="T2" fmla="*/ 79 w 89"/>
                <a:gd name="T3" fmla="*/ 6 h 79"/>
                <a:gd name="T4" fmla="*/ 69 w 89"/>
                <a:gd name="T5" fmla="*/ 6 h 79"/>
                <a:gd name="T6" fmla="*/ 69 w 89"/>
                <a:gd name="T7" fmla="*/ 12 h 79"/>
                <a:gd name="T8" fmla="*/ 69 w 89"/>
                <a:gd name="T9" fmla="*/ 17 h 79"/>
                <a:gd name="T10" fmla="*/ 59 w 89"/>
                <a:gd name="T11" fmla="*/ 17 h 79"/>
                <a:gd name="T12" fmla="*/ 50 w 89"/>
                <a:gd name="T13" fmla="*/ 23 h 79"/>
                <a:gd name="T14" fmla="*/ 50 w 89"/>
                <a:gd name="T15" fmla="*/ 28 h 79"/>
                <a:gd name="T16" fmla="*/ 40 w 89"/>
                <a:gd name="T17" fmla="*/ 34 h 79"/>
                <a:gd name="T18" fmla="*/ 40 w 89"/>
                <a:gd name="T19" fmla="*/ 40 h 79"/>
                <a:gd name="T20" fmla="*/ 30 w 89"/>
                <a:gd name="T21" fmla="*/ 40 h 79"/>
                <a:gd name="T22" fmla="*/ 30 w 89"/>
                <a:gd name="T23" fmla="*/ 45 h 79"/>
                <a:gd name="T24" fmla="*/ 20 w 89"/>
                <a:gd name="T25" fmla="*/ 51 h 79"/>
                <a:gd name="T26" fmla="*/ 10 w 89"/>
                <a:gd name="T27" fmla="*/ 57 h 79"/>
                <a:gd name="T28" fmla="*/ 10 w 89"/>
                <a:gd name="T29" fmla="*/ 62 h 79"/>
                <a:gd name="T30" fmla="*/ 0 w 89"/>
                <a:gd name="T31" fmla="*/ 68 h 79"/>
                <a:gd name="T32" fmla="*/ 0 w 89"/>
                <a:gd name="T33" fmla="*/ 74 h 79"/>
                <a:gd name="T34" fmla="*/ 0 w 89"/>
                <a:gd name="T35" fmla="*/ 79 h 79"/>
                <a:gd name="T36" fmla="*/ 10 w 89"/>
                <a:gd name="T37" fmla="*/ 74 h 79"/>
                <a:gd name="T38" fmla="*/ 10 w 89"/>
                <a:gd name="T39" fmla="*/ 68 h 79"/>
                <a:gd name="T40" fmla="*/ 20 w 89"/>
                <a:gd name="T41" fmla="*/ 62 h 79"/>
                <a:gd name="T42" fmla="*/ 30 w 89"/>
                <a:gd name="T43" fmla="*/ 57 h 79"/>
                <a:gd name="T44" fmla="*/ 30 w 89"/>
                <a:gd name="T45" fmla="*/ 51 h 79"/>
                <a:gd name="T46" fmla="*/ 40 w 89"/>
                <a:gd name="T47" fmla="*/ 45 h 79"/>
                <a:gd name="T48" fmla="*/ 40 w 89"/>
                <a:gd name="T49" fmla="*/ 40 h 79"/>
                <a:gd name="T50" fmla="*/ 50 w 89"/>
                <a:gd name="T51" fmla="*/ 40 h 79"/>
                <a:gd name="T52" fmla="*/ 50 w 89"/>
                <a:gd name="T53" fmla="*/ 34 h 79"/>
                <a:gd name="T54" fmla="*/ 59 w 89"/>
                <a:gd name="T55" fmla="*/ 28 h 79"/>
                <a:gd name="T56" fmla="*/ 59 w 89"/>
                <a:gd name="T57" fmla="*/ 23 h 79"/>
                <a:gd name="T58" fmla="*/ 69 w 89"/>
                <a:gd name="T59" fmla="*/ 17 h 79"/>
                <a:gd name="T60" fmla="*/ 69 w 89"/>
                <a:gd name="T61" fmla="*/ 17 h 79"/>
                <a:gd name="T62" fmla="*/ 79 w 89"/>
                <a:gd name="T63" fmla="*/ 12 h 79"/>
                <a:gd name="T64" fmla="*/ 79 w 89"/>
                <a:gd name="T65" fmla="*/ 6 h 79"/>
                <a:gd name="T66" fmla="*/ 89 w 89"/>
                <a:gd name="T67" fmla="*/ 6 h 79"/>
                <a:gd name="T68" fmla="*/ 79 w 89"/>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79"/>
                <a:gd name="T107" fmla="*/ 89 w 89"/>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79">
                  <a:moveTo>
                    <a:pt x="79" y="0"/>
                  </a:moveTo>
                  <a:lnTo>
                    <a:pt x="79" y="6"/>
                  </a:lnTo>
                  <a:lnTo>
                    <a:pt x="69" y="6"/>
                  </a:lnTo>
                  <a:lnTo>
                    <a:pt x="69" y="12"/>
                  </a:lnTo>
                  <a:lnTo>
                    <a:pt x="69" y="17"/>
                  </a:lnTo>
                  <a:lnTo>
                    <a:pt x="59" y="17"/>
                  </a:lnTo>
                  <a:lnTo>
                    <a:pt x="50" y="23"/>
                  </a:lnTo>
                  <a:lnTo>
                    <a:pt x="50" y="28"/>
                  </a:lnTo>
                  <a:lnTo>
                    <a:pt x="40" y="34"/>
                  </a:lnTo>
                  <a:lnTo>
                    <a:pt x="40" y="40"/>
                  </a:lnTo>
                  <a:lnTo>
                    <a:pt x="30" y="40"/>
                  </a:lnTo>
                  <a:lnTo>
                    <a:pt x="30" y="45"/>
                  </a:lnTo>
                  <a:lnTo>
                    <a:pt x="20" y="51"/>
                  </a:lnTo>
                  <a:lnTo>
                    <a:pt x="10" y="57"/>
                  </a:lnTo>
                  <a:lnTo>
                    <a:pt x="10" y="62"/>
                  </a:lnTo>
                  <a:lnTo>
                    <a:pt x="0" y="68"/>
                  </a:lnTo>
                  <a:lnTo>
                    <a:pt x="0" y="74"/>
                  </a:lnTo>
                  <a:lnTo>
                    <a:pt x="0" y="79"/>
                  </a:lnTo>
                  <a:lnTo>
                    <a:pt x="10" y="74"/>
                  </a:lnTo>
                  <a:lnTo>
                    <a:pt x="10" y="68"/>
                  </a:lnTo>
                  <a:lnTo>
                    <a:pt x="20" y="62"/>
                  </a:lnTo>
                  <a:lnTo>
                    <a:pt x="30" y="57"/>
                  </a:lnTo>
                  <a:lnTo>
                    <a:pt x="30" y="51"/>
                  </a:lnTo>
                  <a:lnTo>
                    <a:pt x="40" y="45"/>
                  </a:lnTo>
                  <a:lnTo>
                    <a:pt x="40" y="40"/>
                  </a:lnTo>
                  <a:lnTo>
                    <a:pt x="50" y="40"/>
                  </a:lnTo>
                  <a:lnTo>
                    <a:pt x="50" y="34"/>
                  </a:lnTo>
                  <a:lnTo>
                    <a:pt x="59" y="28"/>
                  </a:lnTo>
                  <a:lnTo>
                    <a:pt x="59" y="23"/>
                  </a:lnTo>
                  <a:lnTo>
                    <a:pt x="69" y="17"/>
                  </a:lnTo>
                  <a:lnTo>
                    <a:pt x="79" y="12"/>
                  </a:lnTo>
                  <a:lnTo>
                    <a:pt x="79" y="6"/>
                  </a:lnTo>
                  <a:lnTo>
                    <a:pt x="89" y="6"/>
                  </a:lnTo>
                  <a:lnTo>
                    <a:pt x="79" y="0"/>
                  </a:lnTo>
                  <a:close/>
                </a:path>
              </a:pathLst>
            </a:custGeom>
            <a:solidFill>
              <a:schemeClr val="folHlink"/>
            </a:solidFill>
            <a:ln w="9525">
              <a:solidFill>
                <a:srgbClr val="FFFF00"/>
              </a:solidFill>
              <a:round/>
              <a:headEnd/>
              <a:tailEnd/>
            </a:ln>
          </p:spPr>
          <p:txBody>
            <a:bodyPr/>
            <a:lstStyle/>
            <a:p>
              <a:endParaRPr lang="en-US"/>
            </a:p>
          </p:txBody>
        </p:sp>
        <p:sp>
          <p:nvSpPr>
            <p:cNvPr id="2221" name="Freeform 171"/>
            <p:cNvSpPr>
              <a:spLocks/>
            </p:cNvSpPr>
            <p:nvPr/>
          </p:nvSpPr>
          <p:spPr bwMode="auto">
            <a:xfrm>
              <a:off x="4780" y="3564"/>
              <a:ext cx="10" cy="6"/>
            </a:xfrm>
            <a:custGeom>
              <a:avLst/>
              <a:gdLst>
                <a:gd name="T0" fmla="*/ 10 w 10"/>
                <a:gd name="T1" fmla="*/ 6 h 6"/>
                <a:gd name="T2" fmla="*/ 10 w 10"/>
                <a:gd name="T3" fmla="*/ 0 h 6"/>
                <a:gd name="T4" fmla="*/ 10 w 10"/>
                <a:gd name="T5" fmla="*/ 0 h 6"/>
                <a:gd name="T6" fmla="*/ 10 w 10"/>
                <a:gd name="T7" fmla="*/ 0 h 6"/>
                <a:gd name="T8" fmla="*/ 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10" y="0"/>
                  </a:lnTo>
                  <a:lnTo>
                    <a:pt x="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222" name="Freeform 172"/>
            <p:cNvSpPr>
              <a:spLocks/>
            </p:cNvSpPr>
            <p:nvPr/>
          </p:nvSpPr>
          <p:spPr bwMode="auto">
            <a:xfrm>
              <a:off x="4671" y="3700"/>
              <a:ext cx="10" cy="5"/>
            </a:xfrm>
            <a:custGeom>
              <a:avLst/>
              <a:gdLst>
                <a:gd name="T0" fmla="*/ 0 w 10"/>
                <a:gd name="T1" fmla="*/ 0 h 5"/>
                <a:gd name="T2" fmla="*/ 0 w 10"/>
                <a:gd name="T3" fmla="*/ 0 h 5"/>
                <a:gd name="T4" fmla="*/ 0 w 10"/>
                <a:gd name="T5" fmla="*/ 5 h 5"/>
                <a:gd name="T6" fmla="*/ 10 w 10"/>
                <a:gd name="T7" fmla="*/ 5 h 5"/>
                <a:gd name="T8" fmla="*/ 10 w 10"/>
                <a:gd name="T9" fmla="*/ 5 h 5"/>
                <a:gd name="T10" fmla="*/ 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0"/>
                  </a:moveTo>
                  <a:lnTo>
                    <a:pt x="0" y="0"/>
                  </a:lnTo>
                  <a:lnTo>
                    <a:pt x="0" y="5"/>
                  </a:lnTo>
                  <a:lnTo>
                    <a:pt x="1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23" name="Freeform 173"/>
            <p:cNvSpPr>
              <a:spLocks/>
            </p:cNvSpPr>
            <p:nvPr/>
          </p:nvSpPr>
          <p:spPr bwMode="auto">
            <a:xfrm>
              <a:off x="4671" y="3626"/>
              <a:ext cx="80" cy="79"/>
            </a:xfrm>
            <a:custGeom>
              <a:avLst/>
              <a:gdLst>
                <a:gd name="T0" fmla="*/ 80 w 80"/>
                <a:gd name="T1" fmla="*/ 0 h 79"/>
                <a:gd name="T2" fmla="*/ 70 w 80"/>
                <a:gd name="T3" fmla="*/ 6 h 79"/>
                <a:gd name="T4" fmla="*/ 70 w 80"/>
                <a:gd name="T5" fmla="*/ 12 h 79"/>
                <a:gd name="T6" fmla="*/ 70 w 80"/>
                <a:gd name="T7" fmla="*/ 12 h 79"/>
                <a:gd name="T8" fmla="*/ 60 w 80"/>
                <a:gd name="T9" fmla="*/ 17 h 79"/>
                <a:gd name="T10" fmla="*/ 60 w 80"/>
                <a:gd name="T11" fmla="*/ 23 h 79"/>
                <a:gd name="T12" fmla="*/ 50 w 80"/>
                <a:gd name="T13" fmla="*/ 23 h 79"/>
                <a:gd name="T14" fmla="*/ 50 w 80"/>
                <a:gd name="T15" fmla="*/ 29 h 79"/>
                <a:gd name="T16" fmla="*/ 40 w 80"/>
                <a:gd name="T17" fmla="*/ 34 h 79"/>
                <a:gd name="T18" fmla="*/ 40 w 80"/>
                <a:gd name="T19" fmla="*/ 34 h 79"/>
                <a:gd name="T20" fmla="*/ 30 w 80"/>
                <a:gd name="T21" fmla="*/ 40 h 79"/>
                <a:gd name="T22" fmla="*/ 30 w 80"/>
                <a:gd name="T23" fmla="*/ 45 h 79"/>
                <a:gd name="T24" fmla="*/ 20 w 80"/>
                <a:gd name="T25" fmla="*/ 51 h 79"/>
                <a:gd name="T26" fmla="*/ 20 w 80"/>
                <a:gd name="T27" fmla="*/ 57 h 79"/>
                <a:gd name="T28" fmla="*/ 10 w 80"/>
                <a:gd name="T29" fmla="*/ 62 h 79"/>
                <a:gd name="T30" fmla="*/ 10 w 80"/>
                <a:gd name="T31" fmla="*/ 68 h 79"/>
                <a:gd name="T32" fmla="*/ 0 w 80"/>
                <a:gd name="T33" fmla="*/ 74 h 79"/>
                <a:gd name="T34" fmla="*/ 10 w 80"/>
                <a:gd name="T35" fmla="*/ 79 h 79"/>
                <a:gd name="T36" fmla="*/ 10 w 80"/>
                <a:gd name="T37" fmla="*/ 74 h 79"/>
                <a:gd name="T38" fmla="*/ 20 w 80"/>
                <a:gd name="T39" fmla="*/ 68 h 79"/>
                <a:gd name="T40" fmla="*/ 20 w 80"/>
                <a:gd name="T41" fmla="*/ 62 h 79"/>
                <a:gd name="T42" fmla="*/ 30 w 80"/>
                <a:gd name="T43" fmla="*/ 57 h 79"/>
                <a:gd name="T44" fmla="*/ 30 w 80"/>
                <a:gd name="T45" fmla="*/ 51 h 79"/>
                <a:gd name="T46" fmla="*/ 40 w 80"/>
                <a:gd name="T47" fmla="*/ 45 h 79"/>
                <a:gd name="T48" fmla="*/ 40 w 80"/>
                <a:gd name="T49" fmla="*/ 40 h 79"/>
                <a:gd name="T50" fmla="*/ 50 w 80"/>
                <a:gd name="T51" fmla="*/ 34 h 79"/>
                <a:gd name="T52" fmla="*/ 50 w 80"/>
                <a:gd name="T53" fmla="*/ 34 h 79"/>
                <a:gd name="T54" fmla="*/ 60 w 80"/>
                <a:gd name="T55" fmla="*/ 29 h 79"/>
                <a:gd name="T56" fmla="*/ 60 w 80"/>
                <a:gd name="T57" fmla="*/ 23 h 79"/>
                <a:gd name="T58" fmla="*/ 70 w 80"/>
                <a:gd name="T59" fmla="*/ 23 h 79"/>
                <a:gd name="T60" fmla="*/ 70 w 80"/>
                <a:gd name="T61" fmla="*/ 17 h 79"/>
                <a:gd name="T62" fmla="*/ 80 w 80"/>
                <a:gd name="T63" fmla="*/ 12 h 79"/>
                <a:gd name="T64" fmla="*/ 80 w 80"/>
                <a:gd name="T65" fmla="*/ 12 h 79"/>
                <a:gd name="T66" fmla="*/ 80 w 80"/>
                <a:gd name="T67" fmla="*/ 6 h 79"/>
                <a:gd name="T68" fmla="*/ 80 w 8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79"/>
                <a:gd name="T107" fmla="*/ 80 w 8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79">
                  <a:moveTo>
                    <a:pt x="80" y="0"/>
                  </a:moveTo>
                  <a:lnTo>
                    <a:pt x="70" y="6"/>
                  </a:lnTo>
                  <a:lnTo>
                    <a:pt x="70" y="12"/>
                  </a:lnTo>
                  <a:lnTo>
                    <a:pt x="60" y="17"/>
                  </a:lnTo>
                  <a:lnTo>
                    <a:pt x="60" y="23"/>
                  </a:lnTo>
                  <a:lnTo>
                    <a:pt x="50" y="23"/>
                  </a:lnTo>
                  <a:lnTo>
                    <a:pt x="50" y="29"/>
                  </a:lnTo>
                  <a:lnTo>
                    <a:pt x="40" y="34"/>
                  </a:lnTo>
                  <a:lnTo>
                    <a:pt x="30" y="40"/>
                  </a:lnTo>
                  <a:lnTo>
                    <a:pt x="30" y="45"/>
                  </a:lnTo>
                  <a:lnTo>
                    <a:pt x="20" y="51"/>
                  </a:lnTo>
                  <a:lnTo>
                    <a:pt x="20" y="57"/>
                  </a:lnTo>
                  <a:lnTo>
                    <a:pt x="10" y="62"/>
                  </a:lnTo>
                  <a:lnTo>
                    <a:pt x="10" y="68"/>
                  </a:lnTo>
                  <a:lnTo>
                    <a:pt x="0" y="74"/>
                  </a:lnTo>
                  <a:lnTo>
                    <a:pt x="10" y="79"/>
                  </a:lnTo>
                  <a:lnTo>
                    <a:pt x="10" y="74"/>
                  </a:lnTo>
                  <a:lnTo>
                    <a:pt x="20" y="68"/>
                  </a:lnTo>
                  <a:lnTo>
                    <a:pt x="20" y="62"/>
                  </a:lnTo>
                  <a:lnTo>
                    <a:pt x="30" y="57"/>
                  </a:lnTo>
                  <a:lnTo>
                    <a:pt x="30" y="51"/>
                  </a:lnTo>
                  <a:lnTo>
                    <a:pt x="40" y="45"/>
                  </a:lnTo>
                  <a:lnTo>
                    <a:pt x="40" y="40"/>
                  </a:lnTo>
                  <a:lnTo>
                    <a:pt x="50" y="34"/>
                  </a:lnTo>
                  <a:lnTo>
                    <a:pt x="60" y="29"/>
                  </a:lnTo>
                  <a:lnTo>
                    <a:pt x="60" y="23"/>
                  </a:lnTo>
                  <a:lnTo>
                    <a:pt x="70" y="23"/>
                  </a:lnTo>
                  <a:lnTo>
                    <a:pt x="70" y="17"/>
                  </a:lnTo>
                  <a:lnTo>
                    <a:pt x="80" y="12"/>
                  </a:lnTo>
                  <a:lnTo>
                    <a:pt x="80" y="6"/>
                  </a:lnTo>
                  <a:lnTo>
                    <a:pt x="80" y="0"/>
                  </a:lnTo>
                  <a:close/>
                </a:path>
              </a:pathLst>
            </a:custGeom>
            <a:solidFill>
              <a:schemeClr val="folHlink"/>
            </a:solidFill>
            <a:ln w="9525">
              <a:solidFill>
                <a:srgbClr val="FFFF00"/>
              </a:solidFill>
              <a:round/>
              <a:headEnd/>
              <a:tailEnd/>
            </a:ln>
          </p:spPr>
          <p:txBody>
            <a:bodyPr/>
            <a:lstStyle/>
            <a:p>
              <a:endParaRPr lang="en-US"/>
            </a:p>
          </p:txBody>
        </p:sp>
        <p:sp>
          <p:nvSpPr>
            <p:cNvPr id="2224" name="Freeform 174"/>
            <p:cNvSpPr>
              <a:spLocks/>
            </p:cNvSpPr>
            <p:nvPr/>
          </p:nvSpPr>
          <p:spPr bwMode="auto">
            <a:xfrm>
              <a:off x="4751" y="3626"/>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25" name="Freeform 175"/>
            <p:cNvSpPr>
              <a:spLocks/>
            </p:cNvSpPr>
            <p:nvPr/>
          </p:nvSpPr>
          <p:spPr bwMode="auto">
            <a:xfrm>
              <a:off x="4751" y="3655"/>
              <a:ext cx="9" cy="5"/>
            </a:xfrm>
            <a:custGeom>
              <a:avLst/>
              <a:gdLst>
                <a:gd name="T0" fmla="*/ 0 w 9"/>
                <a:gd name="T1" fmla="*/ 0 h 5"/>
                <a:gd name="T2" fmla="*/ 0 w 9"/>
                <a:gd name="T3" fmla="*/ 0 h 5"/>
                <a:gd name="T4" fmla="*/ 0 w 9"/>
                <a:gd name="T5" fmla="*/ 0 h 5"/>
                <a:gd name="T6" fmla="*/ 9 w 9"/>
                <a:gd name="T7" fmla="*/ 5 h 5"/>
                <a:gd name="T8" fmla="*/ 9 w 9"/>
                <a:gd name="T9" fmla="*/ 0 h 5"/>
                <a:gd name="T10" fmla="*/ 0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0" y="0"/>
                  </a:moveTo>
                  <a:lnTo>
                    <a:pt x="0" y="0"/>
                  </a:lnTo>
                  <a:lnTo>
                    <a:pt x="9" y="5"/>
                  </a:lnTo>
                  <a:lnTo>
                    <a:pt x="9"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26" name="Freeform 176"/>
            <p:cNvSpPr>
              <a:spLocks/>
            </p:cNvSpPr>
            <p:nvPr/>
          </p:nvSpPr>
          <p:spPr bwMode="auto">
            <a:xfrm>
              <a:off x="4751" y="3587"/>
              <a:ext cx="108" cy="68"/>
            </a:xfrm>
            <a:custGeom>
              <a:avLst/>
              <a:gdLst>
                <a:gd name="T0" fmla="*/ 98 w 108"/>
                <a:gd name="T1" fmla="*/ 0 h 68"/>
                <a:gd name="T2" fmla="*/ 98 w 108"/>
                <a:gd name="T3" fmla="*/ 5 h 68"/>
                <a:gd name="T4" fmla="*/ 89 w 108"/>
                <a:gd name="T5" fmla="*/ 5 h 68"/>
                <a:gd name="T6" fmla="*/ 79 w 108"/>
                <a:gd name="T7" fmla="*/ 11 h 68"/>
                <a:gd name="T8" fmla="*/ 79 w 108"/>
                <a:gd name="T9" fmla="*/ 11 h 68"/>
                <a:gd name="T10" fmla="*/ 69 w 108"/>
                <a:gd name="T11" fmla="*/ 17 h 68"/>
                <a:gd name="T12" fmla="*/ 69 w 108"/>
                <a:gd name="T13" fmla="*/ 22 h 68"/>
                <a:gd name="T14" fmla="*/ 59 w 108"/>
                <a:gd name="T15" fmla="*/ 22 h 68"/>
                <a:gd name="T16" fmla="*/ 59 w 108"/>
                <a:gd name="T17" fmla="*/ 28 h 68"/>
                <a:gd name="T18" fmla="*/ 49 w 108"/>
                <a:gd name="T19" fmla="*/ 34 h 68"/>
                <a:gd name="T20" fmla="*/ 39 w 108"/>
                <a:gd name="T21" fmla="*/ 34 h 68"/>
                <a:gd name="T22" fmla="*/ 39 w 108"/>
                <a:gd name="T23" fmla="*/ 39 h 68"/>
                <a:gd name="T24" fmla="*/ 29 w 108"/>
                <a:gd name="T25" fmla="*/ 45 h 68"/>
                <a:gd name="T26" fmla="*/ 19 w 108"/>
                <a:gd name="T27" fmla="*/ 51 h 68"/>
                <a:gd name="T28" fmla="*/ 19 w 108"/>
                <a:gd name="T29" fmla="*/ 56 h 68"/>
                <a:gd name="T30" fmla="*/ 9 w 108"/>
                <a:gd name="T31" fmla="*/ 62 h 68"/>
                <a:gd name="T32" fmla="*/ 0 w 108"/>
                <a:gd name="T33" fmla="*/ 68 h 68"/>
                <a:gd name="T34" fmla="*/ 9 w 108"/>
                <a:gd name="T35" fmla="*/ 68 h 68"/>
                <a:gd name="T36" fmla="*/ 19 w 108"/>
                <a:gd name="T37" fmla="*/ 62 h 68"/>
                <a:gd name="T38" fmla="*/ 19 w 108"/>
                <a:gd name="T39" fmla="*/ 62 h 68"/>
                <a:gd name="T40" fmla="*/ 29 w 108"/>
                <a:gd name="T41" fmla="*/ 56 h 68"/>
                <a:gd name="T42" fmla="*/ 39 w 108"/>
                <a:gd name="T43" fmla="*/ 51 h 68"/>
                <a:gd name="T44" fmla="*/ 39 w 108"/>
                <a:gd name="T45" fmla="*/ 45 h 68"/>
                <a:gd name="T46" fmla="*/ 49 w 108"/>
                <a:gd name="T47" fmla="*/ 39 h 68"/>
                <a:gd name="T48" fmla="*/ 49 w 108"/>
                <a:gd name="T49" fmla="*/ 39 h 68"/>
                <a:gd name="T50" fmla="*/ 59 w 108"/>
                <a:gd name="T51" fmla="*/ 34 h 68"/>
                <a:gd name="T52" fmla="*/ 59 w 108"/>
                <a:gd name="T53" fmla="*/ 28 h 68"/>
                <a:gd name="T54" fmla="*/ 69 w 108"/>
                <a:gd name="T55" fmla="*/ 28 h 68"/>
                <a:gd name="T56" fmla="*/ 79 w 108"/>
                <a:gd name="T57" fmla="*/ 22 h 68"/>
                <a:gd name="T58" fmla="*/ 79 w 108"/>
                <a:gd name="T59" fmla="*/ 17 h 68"/>
                <a:gd name="T60" fmla="*/ 89 w 108"/>
                <a:gd name="T61" fmla="*/ 17 h 68"/>
                <a:gd name="T62" fmla="*/ 89 w 108"/>
                <a:gd name="T63" fmla="*/ 11 h 68"/>
                <a:gd name="T64" fmla="*/ 98 w 108"/>
                <a:gd name="T65" fmla="*/ 11 h 68"/>
                <a:gd name="T66" fmla="*/ 108 w 108"/>
                <a:gd name="T67" fmla="*/ 5 h 68"/>
                <a:gd name="T68" fmla="*/ 98 w 108"/>
                <a:gd name="T69" fmla="*/ 0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68"/>
                <a:gd name="T107" fmla="*/ 108 w 108"/>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68">
                  <a:moveTo>
                    <a:pt x="98" y="0"/>
                  </a:moveTo>
                  <a:lnTo>
                    <a:pt x="98" y="5"/>
                  </a:lnTo>
                  <a:lnTo>
                    <a:pt x="89" y="5"/>
                  </a:lnTo>
                  <a:lnTo>
                    <a:pt x="79" y="11"/>
                  </a:lnTo>
                  <a:lnTo>
                    <a:pt x="69" y="17"/>
                  </a:lnTo>
                  <a:lnTo>
                    <a:pt x="69" y="22"/>
                  </a:lnTo>
                  <a:lnTo>
                    <a:pt x="59" y="22"/>
                  </a:lnTo>
                  <a:lnTo>
                    <a:pt x="59" y="28"/>
                  </a:lnTo>
                  <a:lnTo>
                    <a:pt x="49" y="34"/>
                  </a:lnTo>
                  <a:lnTo>
                    <a:pt x="39" y="34"/>
                  </a:lnTo>
                  <a:lnTo>
                    <a:pt x="39" y="39"/>
                  </a:lnTo>
                  <a:lnTo>
                    <a:pt x="29" y="45"/>
                  </a:lnTo>
                  <a:lnTo>
                    <a:pt x="19" y="51"/>
                  </a:lnTo>
                  <a:lnTo>
                    <a:pt x="19" y="56"/>
                  </a:lnTo>
                  <a:lnTo>
                    <a:pt x="9" y="62"/>
                  </a:lnTo>
                  <a:lnTo>
                    <a:pt x="0" y="68"/>
                  </a:lnTo>
                  <a:lnTo>
                    <a:pt x="9" y="68"/>
                  </a:lnTo>
                  <a:lnTo>
                    <a:pt x="19" y="62"/>
                  </a:lnTo>
                  <a:lnTo>
                    <a:pt x="29" y="56"/>
                  </a:lnTo>
                  <a:lnTo>
                    <a:pt x="39" y="51"/>
                  </a:lnTo>
                  <a:lnTo>
                    <a:pt x="39" y="45"/>
                  </a:lnTo>
                  <a:lnTo>
                    <a:pt x="49" y="39"/>
                  </a:lnTo>
                  <a:lnTo>
                    <a:pt x="59" y="34"/>
                  </a:lnTo>
                  <a:lnTo>
                    <a:pt x="59" y="28"/>
                  </a:lnTo>
                  <a:lnTo>
                    <a:pt x="69" y="28"/>
                  </a:lnTo>
                  <a:lnTo>
                    <a:pt x="79" y="22"/>
                  </a:lnTo>
                  <a:lnTo>
                    <a:pt x="79" y="17"/>
                  </a:lnTo>
                  <a:lnTo>
                    <a:pt x="89" y="17"/>
                  </a:lnTo>
                  <a:lnTo>
                    <a:pt x="89" y="11"/>
                  </a:lnTo>
                  <a:lnTo>
                    <a:pt x="98" y="11"/>
                  </a:lnTo>
                  <a:lnTo>
                    <a:pt x="108" y="5"/>
                  </a:lnTo>
                  <a:lnTo>
                    <a:pt x="98" y="0"/>
                  </a:lnTo>
                  <a:close/>
                </a:path>
              </a:pathLst>
            </a:custGeom>
            <a:solidFill>
              <a:schemeClr val="folHlink"/>
            </a:solidFill>
            <a:ln w="9525">
              <a:solidFill>
                <a:srgbClr val="FFFF00"/>
              </a:solidFill>
              <a:round/>
              <a:headEnd/>
              <a:tailEnd/>
            </a:ln>
          </p:spPr>
          <p:txBody>
            <a:bodyPr/>
            <a:lstStyle/>
            <a:p>
              <a:endParaRPr lang="en-US"/>
            </a:p>
          </p:txBody>
        </p:sp>
        <p:sp>
          <p:nvSpPr>
            <p:cNvPr id="2227" name="Freeform 177"/>
            <p:cNvSpPr>
              <a:spLocks/>
            </p:cNvSpPr>
            <p:nvPr/>
          </p:nvSpPr>
          <p:spPr bwMode="auto">
            <a:xfrm>
              <a:off x="4849" y="3587"/>
              <a:ext cx="10" cy="5"/>
            </a:xfrm>
            <a:custGeom>
              <a:avLst/>
              <a:gdLst>
                <a:gd name="T0" fmla="*/ 10 w 10"/>
                <a:gd name="T1" fmla="*/ 5 h 5"/>
                <a:gd name="T2" fmla="*/ 10 w 10"/>
                <a:gd name="T3" fmla="*/ 5 h 5"/>
                <a:gd name="T4" fmla="*/ 10 w 10"/>
                <a:gd name="T5" fmla="*/ 0 h 5"/>
                <a:gd name="T6" fmla="*/ 0 w 10"/>
                <a:gd name="T7" fmla="*/ 0 h 5"/>
                <a:gd name="T8" fmla="*/ 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10" y="5"/>
                  </a:lnTo>
                  <a:lnTo>
                    <a:pt x="10" y="0"/>
                  </a:lnTo>
                  <a:lnTo>
                    <a:pt x="0" y="0"/>
                  </a:lnTo>
                  <a:lnTo>
                    <a:pt x="10" y="5"/>
                  </a:lnTo>
                  <a:close/>
                </a:path>
              </a:pathLst>
            </a:custGeom>
            <a:solidFill>
              <a:schemeClr val="folHlink"/>
            </a:solidFill>
            <a:ln w="9525">
              <a:solidFill>
                <a:srgbClr val="FFFF00"/>
              </a:solidFill>
              <a:round/>
              <a:headEnd/>
              <a:tailEnd/>
            </a:ln>
          </p:spPr>
          <p:txBody>
            <a:bodyPr/>
            <a:lstStyle/>
            <a:p>
              <a:endParaRPr lang="en-US"/>
            </a:p>
          </p:txBody>
        </p:sp>
        <p:sp>
          <p:nvSpPr>
            <p:cNvPr id="2228" name="Freeform 178"/>
            <p:cNvSpPr>
              <a:spLocks/>
            </p:cNvSpPr>
            <p:nvPr/>
          </p:nvSpPr>
          <p:spPr bwMode="auto">
            <a:xfrm>
              <a:off x="4889" y="3592"/>
              <a:ext cx="1" cy="12"/>
            </a:xfrm>
            <a:custGeom>
              <a:avLst/>
              <a:gdLst>
                <a:gd name="T0" fmla="*/ 0 w 1"/>
                <a:gd name="T1" fmla="*/ 0 h 12"/>
                <a:gd name="T2" fmla="*/ 0 w 1"/>
                <a:gd name="T3" fmla="*/ 6 h 12"/>
                <a:gd name="T4" fmla="*/ 0 w 1"/>
                <a:gd name="T5" fmla="*/ 6 h 12"/>
                <a:gd name="T6" fmla="*/ 0 w 1"/>
                <a:gd name="T7" fmla="*/ 12 h 12"/>
                <a:gd name="T8" fmla="*/ 0 w 1"/>
                <a:gd name="T9" fmla="*/ 6 h 12"/>
                <a:gd name="T10" fmla="*/ 0 w 1"/>
                <a:gd name="T11" fmla="*/ 0 h 12"/>
                <a:gd name="T12" fmla="*/ 0 60000 65536"/>
                <a:gd name="T13" fmla="*/ 0 60000 65536"/>
                <a:gd name="T14" fmla="*/ 0 60000 65536"/>
                <a:gd name="T15" fmla="*/ 0 60000 65536"/>
                <a:gd name="T16" fmla="*/ 0 60000 65536"/>
                <a:gd name="T17" fmla="*/ 0 60000 65536"/>
                <a:gd name="T18" fmla="*/ 0 w 1"/>
                <a:gd name="T19" fmla="*/ 0 h 12"/>
                <a:gd name="T20" fmla="*/ 1 w 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 h="12">
                  <a:moveTo>
                    <a:pt x="0" y="0"/>
                  </a:moveTo>
                  <a:lnTo>
                    <a:pt x="0" y="6"/>
                  </a:lnTo>
                  <a:lnTo>
                    <a:pt x="0" y="12"/>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29" name="Freeform 179"/>
            <p:cNvSpPr>
              <a:spLocks/>
            </p:cNvSpPr>
            <p:nvPr/>
          </p:nvSpPr>
          <p:spPr bwMode="auto">
            <a:xfrm>
              <a:off x="4889" y="3559"/>
              <a:ext cx="119" cy="39"/>
            </a:xfrm>
            <a:custGeom>
              <a:avLst/>
              <a:gdLst>
                <a:gd name="T0" fmla="*/ 119 w 119"/>
                <a:gd name="T1" fmla="*/ 0 h 39"/>
                <a:gd name="T2" fmla="*/ 119 w 119"/>
                <a:gd name="T3" fmla="*/ 0 h 39"/>
                <a:gd name="T4" fmla="*/ 109 w 119"/>
                <a:gd name="T5" fmla="*/ 5 h 39"/>
                <a:gd name="T6" fmla="*/ 99 w 119"/>
                <a:gd name="T7" fmla="*/ 5 h 39"/>
                <a:gd name="T8" fmla="*/ 99 w 119"/>
                <a:gd name="T9" fmla="*/ 5 h 39"/>
                <a:gd name="T10" fmla="*/ 89 w 119"/>
                <a:gd name="T11" fmla="*/ 11 h 39"/>
                <a:gd name="T12" fmla="*/ 79 w 119"/>
                <a:gd name="T13" fmla="*/ 11 h 39"/>
                <a:gd name="T14" fmla="*/ 69 w 119"/>
                <a:gd name="T15" fmla="*/ 11 h 39"/>
                <a:gd name="T16" fmla="*/ 69 w 119"/>
                <a:gd name="T17" fmla="*/ 11 h 39"/>
                <a:gd name="T18" fmla="*/ 59 w 119"/>
                <a:gd name="T19" fmla="*/ 17 h 39"/>
                <a:gd name="T20" fmla="*/ 50 w 119"/>
                <a:gd name="T21" fmla="*/ 17 h 39"/>
                <a:gd name="T22" fmla="*/ 40 w 119"/>
                <a:gd name="T23" fmla="*/ 22 h 39"/>
                <a:gd name="T24" fmla="*/ 30 w 119"/>
                <a:gd name="T25" fmla="*/ 22 h 39"/>
                <a:gd name="T26" fmla="*/ 20 w 119"/>
                <a:gd name="T27" fmla="*/ 22 h 39"/>
                <a:gd name="T28" fmla="*/ 20 w 119"/>
                <a:gd name="T29" fmla="*/ 28 h 39"/>
                <a:gd name="T30" fmla="*/ 10 w 119"/>
                <a:gd name="T31" fmla="*/ 33 h 39"/>
                <a:gd name="T32" fmla="*/ 0 w 119"/>
                <a:gd name="T33" fmla="*/ 33 h 39"/>
                <a:gd name="T34" fmla="*/ 0 w 119"/>
                <a:gd name="T35" fmla="*/ 39 h 39"/>
                <a:gd name="T36" fmla="*/ 10 w 119"/>
                <a:gd name="T37" fmla="*/ 39 h 39"/>
                <a:gd name="T38" fmla="*/ 20 w 119"/>
                <a:gd name="T39" fmla="*/ 33 h 39"/>
                <a:gd name="T40" fmla="*/ 30 w 119"/>
                <a:gd name="T41" fmla="*/ 33 h 39"/>
                <a:gd name="T42" fmla="*/ 40 w 119"/>
                <a:gd name="T43" fmla="*/ 28 h 39"/>
                <a:gd name="T44" fmla="*/ 40 w 119"/>
                <a:gd name="T45" fmla="*/ 28 h 39"/>
                <a:gd name="T46" fmla="*/ 50 w 119"/>
                <a:gd name="T47" fmla="*/ 22 h 39"/>
                <a:gd name="T48" fmla="*/ 59 w 119"/>
                <a:gd name="T49" fmla="*/ 22 h 39"/>
                <a:gd name="T50" fmla="*/ 69 w 119"/>
                <a:gd name="T51" fmla="*/ 22 h 39"/>
                <a:gd name="T52" fmla="*/ 79 w 119"/>
                <a:gd name="T53" fmla="*/ 17 h 39"/>
                <a:gd name="T54" fmla="*/ 79 w 119"/>
                <a:gd name="T55" fmla="*/ 17 h 39"/>
                <a:gd name="T56" fmla="*/ 89 w 119"/>
                <a:gd name="T57" fmla="*/ 17 h 39"/>
                <a:gd name="T58" fmla="*/ 99 w 119"/>
                <a:gd name="T59" fmla="*/ 11 h 39"/>
                <a:gd name="T60" fmla="*/ 109 w 119"/>
                <a:gd name="T61" fmla="*/ 11 h 39"/>
                <a:gd name="T62" fmla="*/ 109 w 119"/>
                <a:gd name="T63" fmla="*/ 11 h 39"/>
                <a:gd name="T64" fmla="*/ 119 w 119"/>
                <a:gd name="T65" fmla="*/ 5 h 39"/>
                <a:gd name="T66" fmla="*/ 119 w 119"/>
                <a:gd name="T67" fmla="*/ 5 h 39"/>
                <a:gd name="T68" fmla="*/ 119 w 119"/>
                <a:gd name="T69" fmla="*/ 0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39"/>
                <a:gd name="T107" fmla="*/ 119 w 119"/>
                <a:gd name="T108" fmla="*/ 39 h 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39">
                  <a:moveTo>
                    <a:pt x="119" y="0"/>
                  </a:moveTo>
                  <a:lnTo>
                    <a:pt x="119" y="0"/>
                  </a:lnTo>
                  <a:lnTo>
                    <a:pt x="109" y="5"/>
                  </a:lnTo>
                  <a:lnTo>
                    <a:pt x="99" y="5"/>
                  </a:lnTo>
                  <a:lnTo>
                    <a:pt x="89" y="11"/>
                  </a:lnTo>
                  <a:lnTo>
                    <a:pt x="79" y="11"/>
                  </a:lnTo>
                  <a:lnTo>
                    <a:pt x="69" y="11"/>
                  </a:lnTo>
                  <a:lnTo>
                    <a:pt x="59" y="17"/>
                  </a:lnTo>
                  <a:lnTo>
                    <a:pt x="50" y="17"/>
                  </a:lnTo>
                  <a:lnTo>
                    <a:pt x="40" y="22"/>
                  </a:lnTo>
                  <a:lnTo>
                    <a:pt x="30" y="22"/>
                  </a:lnTo>
                  <a:lnTo>
                    <a:pt x="20" y="22"/>
                  </a:lnTo>
                  <a:lnTo>
                    <a:pt x="20" y="28"/>
                  </a:lnTo>
                  <a:lnTo>
                    <a:pt x="10" y="33"/>
                  </a:lnTo>
                  <a:lnTo>
                    <a:pt x="0" y="33"/>
                  </a:lnTo>
                  <a:lnTo>
                    <a:pt x="0" y="39"/>
                  </a:lnTo>
                  <a:lnTo>
                    <a:pt x="10" y="39"/>
                  </a:lnTo>
                  <a:lnTo>
                    <a:pt x="20" y="33"/>
                  </a:lnTo>
                  <a:lnTo>
                    <a:pt x="30" y="33"/>
                  </a:lnTo>
                  <a:lnTo>
                    <a:pt x="40" y="28"/>
                  </a:lnTo>
                  <a:lnTo>
                    <a:pt x="50" y="22"/>
                  </a:lnTo>
                  <a:lnTo>
                    <a:pt x="59" y="22"/>
                  </a:lnTo>
                  <a:lnTo>
                    <a:pt x="69" y="22"/>
                  </a:lnTo>
                  <a:lnTo>
                    <a:pt x="79" y="17"/>
                  </a:lnTo>
                  <a:lnTo>
                    <a:pt x="89" y="17"/>
                  </a:lnTo>
                  <a:lnTo>
                    <a:pt x="99" y="11"/>
                  </a:lnTo>
                  <a:lnTo>
                    <a:pt x="109" y="11"/>
                  </a:lnTo>
                  <a:lnTo>
                    <a:pt x="119" y="5"/>
                  </a:lnTo>
                  <a:lnTo>
                    <a:pt x="119" y="0"/>
                  </a:lnTo>
                  <a:close/>
                </a:path>
              </a:pathLst>
            </a:custGeom>
            <a:solidFill>
              <a:schemeClr val="folHlink"/>
            </a:solidFill>
            <a:ln w="9525">
              <a:solidFill>
                <a:srgbClr val="FFFF00"/>
              </a:solidFill>
              <a:round/>
              <a:headEnd/>
              <a:tailEnd/>
            </a:ln>
          </p:spPr>
          <p:txBody>
            <a:bodyPr/>
            <a:lstStyle/>
            <a:p>
              <a:endParaRPr lang="en-US"/>
            </a:p>
          </p:txBody>
        </p:sp>
        <p:sp>
          <p:nvSpPr>
            <p:cNvPr id="2230" name="Freeform 180"/>
            <p:cNvSpPr>
              <a:spLocks/>
            </p:cNvSpPr>
            <p:nvPr/>
          </p:nvSpPr>
          <p:spPr bwMode="auto">
            <a:xfrm>
              <a:off x="5008" y="3559"/>
              <a:ext cx="10" cy="5"/>
            </a:xfrm>
            <a:custGeom>
              <a:avLst/>
              <a:gdLst>
                <a:gd name="T0" fmla="*/ 0 w 10"/>
                <a:gd name="T1" fmla="*/ 5 h 5"/>
                <a:gd name="T2" fmla="*/ 10 w 10"/>
                <a:gd name="T3" fmla="*/ 0 h 5"/>
                <a:gd name="T4" fmla="*/ 10 w 10"/>
                <a:gd name="T5" fmla="*/ 0 h 5"/>
                <a:gd name="T6" fmla="*/ 0 w 10"/>
                <a:gd name="T7" fmla="*/ 0 h 5"/>
                <a:gd name="T8" fmla="*/ 0 w 10"/>
                <a:gd name="T9" fmla="*/ 0 h 5"/>
                <a:gd name="T10" fmla="*/ 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5"/>
                  </a:moveTo>
                  <a:lnTo>
                    <a:pt x="10" y="0"/>
                  </a:lnTo>
                  <a:lnTo>
                    <a:pt x="0" y="0"/>
                  </a:lnTo>
                  <a:lnTo>
                    <a:pt x="0" y="5"/>
                  </a:lnTo>
                  <a:close/>
                </a:path>
              </a:pathLst>
            </a:custGeom>
            <a:solidFill>
              <a:schemeClr val="folHlink"/>
            </a:solidFill>
            <a:ln w="9525">
              <a:solidFill>
                <a:srgbClr val="FFFF00"/>
              </a:solidFill>
              <a:round/>
              <a:headEnd/>
              <a:tailEnd/>
            </a:ln>
          </p:spPr>
          <p:txBody>
            <a:bodyPr/>
            <a:lstStyle/>
            <a:p>
              <a:endParaRPr lang="en-US"/>
            </a:p>
          </p:txBody>
        </p:sp>
        <p:sp>
          <p:nvSpPr>
            <p:cNvPr id="2231" name="Freeform 181"/>
            <p:cNvSpPr>
              <a:spLocks/>
            </p:cNvSpPr>
            <p:nvPr/>
          </p:nvSpPr>
          <p:spPr bwMode="auto">
            <a:xfrm>
              <a:off x="4830" y="3643"/>
              <a:ext cx="10" cy="6"/>
            </a:xfrm>
            <a:custGeom>
              <a:avLst/>
              <a:gdLst>
                <a:gd name="T0" fmla="*/ 10 w 10"/>
                <a:gd name="T1" fmla="*/ 0 h 6"/>
                <a:gd name="T2" fmla="*/ 0 w 10"/>
                <a:gd name="T3" fmla="*/ 0 h 6"/>
                <a:gd name="T4" fmla="*/ 10 w 10"/>
                <a:gd name="T5" fmla="*/ 6 h 6"/>
                <a:gd name="T6" fmla="*/ 10 w 10"/>
                <a:gd name="T7" fmla="*/ 6 h 6"/>
                <a:gd name="T8" fmla="*/ 1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0" y="0"/>
                  </a:lnTo>
                  <a:lnTo>
                    <a:pt x="10" y="6"/>
                  </a:lnTo>
                  <a:lnTo>
                    <a:pt x="10" y="0"/>
                  </a:lnTo>
                  <a:close/>
                </a:path>
              </a:pathLst>
            </a:custGeom>
            <a:solidFill>
              <a:schemeClr val="folHlink"/>
            </a:solidFill>
            <a:ln w="9525">
              <a:solidFill>
                <a:srgbClr val="FFFF00"/>
              </a:solidFill>
              <a:round/>
              <a:headEnd/>
              <a:tailEnd/>
            </a:ln>
          </p:spPr>
          <p:txBody>
            <a:bodyPr/>
            <a:lstStyle/>
            <a:p>
              <a:endParaRPr lang="en-US"/>
            </a:p>
          </p:txBody>
        </p:sp>
        <p:sp>
          <p:nvSpPr>
            <p:cNvPr id="2232" name="Freeform 182"/>
            <p:cNvSpPr>
              <a:spLocks/>
            </p:cNvSpPr>
            <p:nvPr/>
          </p:nvSpPr>
          <p:spPr bwMode="auto">
            <a:xfrm>
              <a:off x="4840" y="3592"/>
              <a:ext cx="108" cy="57"/>
            </a:xfrm>
            <a:custGeom>
              <a:avLst/>
              <a:gdLst>
                <a:gd name="T0" fmla="*/ 108 w 108"/>
                <a:gd name="T1" fmla="*/ 0 h 57"/>
                <a:gd name="T2" fmla="*/ 99 w 108"/>
                <a:gd name="T3" fmla="*/ 6 h 57"/>
                <a:gd name="T4" fmla="*/ 99 w 108"/>
                <a:gd name="T5" fmla="*/ 6 h 57"/>
                <a:gd name="T6" fmla="*/ 89 w 108"/>
                <a:gd name="T7" fmla="*/ 12 h 57"/>
                <a:gd name="T8" fmla="*/ 89 w 108"/>
                <a:gd name="T9" fmla="*/ 12 h 57"/>
                <a:gd name="T10" fmla="*/ 79 w 108"/>
                <a:gd name="T11" fmla="*/ 12 h 57"/>
                <a:gd name="T12" fmla="*/ 69 w 108"/>
                <a:gd name="T13" fmla="*/ 17 h 57"/>
                <a:gd name="T14" fmla="*/ 59 w 108"/>
                <a:gd name="T15" fmla="*/ 17 h 57"/>
                <a:gd name="T16" fmla="*/ 59 w 108"/>
                <a:gd name="T17" fmla="*/ 23 h 57"/>
                <a:gd name="T18" fmla="*/ 49 w 108"/>
                <a:gd name="T19" fmla="*/ 23 h 57"/>
                <a:gd name="T20" fmla="*/ 39 w 108"/>
                <a:gd name="T21" fmla="*/ 29 h 57"/>
                <a:gd name="T22" fmla="*/ 29 w 108"/>
                <a:gd name="T23" fmla="*/ 29 h 57"/>
                <a:gd name="T24" fmla="*/ 29 w 108"/>
                <a:gd name="T25" fmla="*/ 34 h 57"/>
                <a:gd name="T26" fmla="*/ 19 w 108"/>
                <a:gd name="T27" fmla="*/ 34 h 57"/>
                <a:gd name="T28" fmla="*/ 9 w 108"/>
                <a:gd name="T29" fmla="*/ 40 h 57"/>
                <a:gd name="T30" fmla="*/ 0 w 108"/>
                <a:gd name="T31" fmla="*/ 46 h 57"/>
                <a:gd name="T32" fmla="*/ 0 w 108"/>
                <a:gd name="T33" fmla="*/ 51 h 57"/>
                <a:gd name="T34" fmla="*/ 0 w 108"/>
                <a:gd name="T35" fmla="*/ 57 h 57"/>
                <a:gd name="T36" fmla="*/ 9 w 108"/>
                <a:gd name="T37" fmla="*/ 51 h 57"/>
                <a:gd name="T38" fmla="*/ 9 w 108"/>
                <a:gd name="T39" fmla="*/ 46 h 57"/>
                <a:gd name="T40" fmla="*/ 19 w 108"/>
                <a:gd name="T41" fmla="*/ 40 h 57"/>
                <a:gd name="T42" fmla="*/ 29 w 108"/>
                <a:gd name="T43" fmla="*/ 40 h 57"/>
                <a:gd name="T44" fmla="*/ 39 w 108"/>
                <a:gd name="T45" fmla="*/ 34 h 57"/>
                <a:gd name="T46" fmla="*/ 39 w 108"/>
                <a:gd name="T47" fmla="*/ 34 h 57"/>
                <a:gd name="T48" fmla="*/ 49 w 108"/>
                <a:gd name="T49" fmla="*/ 29 h 57"/>
                <a:gd name="T50" fmla="*/ 59 w 108"/>
                <a:gd name="T51" fmla="*/ 29 h 57"/>
                <a:gd name="T52" fmla="*/ 69 w 108"/>
                <a:gd name="T53" fmla="*/ 23 h 57"/>
                <a:gd name="T54" fmla="*/ 69 w 108"/>
                <a:gd name="T55" fmla="*/ 23 h 57"/>
                <a:gd name="T56" fmla="*/ 79 w 108"/>
                <a:gd name="T57" fmla="*/ 23 h 57"/>
                <a:gd name="T58" fmla="*/ 89 w 108"/>
                <a:gd name="T59" fmla="*/ 17 h 57"/>
                <a:gd name="T60" fmla="*/ 89 w 108"/>
                <a:gd name="T61" fmla="*/ 17 h 57"/>
                <a:gd name="T62" fmla="*/ 99 w 108"/>
                <a:gd name="T63" fmla="*/ 12 h 57"/>
                <a:gd name="T64" fmla="*/ 108 w 108"/>
                <a:gd name="T65" fmla="*/ 12 h 57"/>
                <a:gd name="T66" fmla="*/ 108 w 108"/>
                <a:gd name="T67" fmla="*/ 6 h 57"/>
                <a:gd name="T68" fmla="*/ 108 w 108"/>
                <a:gd name="T69" fmla="*/ 0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57"/>
                <a:gd name="T107" fmla="*/ 108 w 108"/>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57">
                  <a:moveTo>
                    <a:pt x="108" y="0"/>
                  </a:moveTo>
                  <a:lnTo>
                    <a:pt x="99" y="6"/>
                  </a:lnTo>
                  <a:lnTo>
                    <a:pt x="89" y="12"/>
                  </a:lnTo>
                  <a:lnTo>
                    <a:pt x="79" y="12"/>
                  </a:lnTo>
                  <a:lnTo>
                    <a:pt x="69" y="17"/>
                  </a:lnTo>
                  <a:lnTo>
                    <a:pt x="59" y="17"/>
                  </a:lnTo>
                  <a:lnTo>
                    <a:pt x="59" y="23"/>
                  </a:lnTo>
                  <a:lnTo>
                    <a:pt x="49" y="23"/>
                  </a:lnTo>
                  <a:lnTo>
                    <a:pt x="39" y="29"/>
                  </a:lnTo>
                  <a:lnTo>
                    <a:pt x="29" y="29"/>
                  </a:lnTo>
                  <a:lnTo>
                    <a:pt x="29" y="34"/>
                  </a:lnTo>
                  <a:lnTo>
                    <a:pt x="19" y="34"/>
                  </a:lnTo>
                  <a:lnTo>
                    <a:pt x="9" y="40"/>
                  </a:lnTo>
                  <a:lnTo>
                    <a:pt x="0" y="46"/>
                  </a:lnTo>
                  <a:lnTo>
                    <a:pt x="0" y="51"/>
                  </a:lnTo>
                  <a:lnTo>
                    <a:pt x="0" y="57"/>
                  </a:lnTo>
                  <a:lnTo>
                    <a:pt x="9" y="51"/>
                  </a:lnTo>
                  <a:lnTo>
                    <a:pt x="9" y="46"/>
                  </a:lnTo>
                  <a:lnTo>
                    <a:pt x="19" y="40"/>
                  </a:lnTo>
                  <a:lnTo>
                    <a:pt x="29" y="40"/>
                  </a:lnTo>
                  <a:lnTo>
                    <a:pt x="39" y="34"/>
                  </a:lnTo>
                  <a:lnTo>
                    <a:pt x="49" y="29"/>
                  </a:lnTo>
                  <a:lnTo>
                    <a:pt x="59" y="29"/>
                  </a:lnTo>
                  <a:lnTo>
                    <a:pt x="69" y="23"/>
                  </a:lnTo>
                  <a:lnTo>
                    <a:pt x="79" y="23"/>
                  </a:lnTo>
                  <a:lnTo>
                    <a:pt x="89" y="17"/>
                  </a:lnTo>
                  <a:lnTo>
                    <a:pt x="99" y="12"/>
                  </a:lnTo>
                  <a:lnTo>
                    <a:pt x="108" y="12"/>
                  </a:lnTo>
                  <a:lnTo>
                    <a:pt x="108" y="6"/>
                  </a:lnTo>
                  <a:lnTo>
                    <a:pt x="108" y="0"/>
                  </a:lnTo>
                  <a:close/>
                </a:path>
              </a:pathLst>
            </a:custGeom>
            <a:solidFill>
              <a:schemeClr val="folHlink"/>
            </a:solidFill>
            <a:ln w="9525">
              <a:solidFill>
                <a:srgbClr val="FFFF00"/>
              </a:solidFill>
              <a:round/>
              <a:headEnd/>
              <a:tailEnd/>
            </a:ln>
          </p:spPr>
          <p:txBody>
            <a:bodyPr/>
            <a:lstStyle/>
            <a:p>
              <a:endParaRPr lang="en-US"/>
            </a:p>
          </p:txBody>
        </p:sp>
        <p:sp>
          <p:nvSpPr>
            <p:cNvPr id="2233" name="Freeform 183"/>
            <p:cNvSpPr>
              <a:spLocks/>
            </p:cNvSpPr>
            <p:nvPr/>
          </p:nvSpPr>
          <p:spPr bwMode="auto">
            <a:xfrm>
              <a:off x="4948" y="3592"/>
              <a:ext cx="10" cy="6"/>
            </a:xfrm>
            <a:custGeom>
              <a:avLst/>
              <a:gdLst>
                <a:gd name="T0" fmla="*/ 0 w 10"/>
                <a:gd name="T1" fmla="*/ 6 h 6"/>
                <a:gd name="T2" fmla="*/ 10 w 10"/>
                <a:gd name="T3" fmla="*/ 6 h 6"/>
                <a:gd name="T4" fmla="*/ 0 w 10"/>
                <a:gd name="T5" fmla="*/ 0 h 6"/>
                <a:gd name="T6" fmla="*/ 0 w 10"/>
                <a:gd name="T7" fmla="*/ 0 h 6"/>
                <a:gd name="T8" fmla="*/ 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1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34" name="Freeform 184"/>
            <p:cNvSpPr>
              <a:spLocks/>
            </p:cNvSpPr>
            <p:nvPr/>
          </p:nvSpPr>
          <p:spPr bwMode="auto">
            <a:xfrm>
              <a:off x="4790" y="3683"/>
              <a:ext cx="1" cy="5"/>
            </a:xfrm>
            <a:custGeom>
              <a:avLst/>
              <a:gdLst>
                <a:gd name="T0" fmla="*/ 0 w 1"/>
                <a:gd name="T1" fmla="*/ 0 h 5"/>
                <a:gd name="T2" fmla="*/ 0 w 1"/>
                <a:gd name="T3" fmla="*/ 0 h 5"/>
                <a:gd name="T4" fmla="*/ 0 w 1"/>
                <a:gd name="T5" fmla="*/ 5 h 5"/>
                <a:gd name="T6" fmla="*/ 0 w 1"/>
                <a:gd name="T7" fmla="*/ 5 h 5"/>
                <a:gd name="T8" fmla="*/ 0 w 1"/>
                <a:gd name="T9" fmla="*/ 5 h 5"/>
                <a:gd name="T10" fmla="*/ 0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0"/>
                  </a:moveTo>
                  <a:lnTo>
                    <a:pt x="0" y="0"/>
                  </a:lnTo>
                  <a:lnTo>
                    <a:pt x="0" y="5"/>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35" name="Freeform 185"/>
            <p:cNvSpPr>
              <a:spLocks/>
            </p:cNvSpPr>
            <p:nvPr/>
          </p:nvSpPr>
          <p:spPr bwMode="auto">
            <a:xfrm>
              <a:off x="4790" y="3626"/>
              <a:ext cx="109" cy="62"/>
            </a:xfrm>
            <a:custGeom>
              <a:avLst/>
              <a:gdLst>
                <a:gd name="T0" fmla="*/ 109 w 109"/>
                <a:gd name="T1" fmla="*/ 0 h 62"/>
                <a:gd name="T2" fmla="*/ 99 w 109"/>
                <a:gd name="T3" fmla="*/ 6 h 62"/>
                <a:gd name="T4" fmla="*/ 99 w 109"/>
                <a:gd name="T5" fmla="*/ 6 h 62"/>
                <a:gd name="T6" fmla="*/ 89 w 109"/>
                <a:gd name="T7" fmla="*/ 12 h 62"/>
                <a:gd name="T8" fmla="*/ 89 w 109"/>
                <a:gd name="T9" fmla="*/ 12 h 62"/>
                <a:gd name="T10" fmla="*/ 79 w 109"/>
                <a:gd name="T11" fmla="*/ 17 h 62"/>
                <a:gd name="T12" fmla="*/ 69 w 109"/>
                <a:gd name="T13" fmla="*/ 17 h 62"/>
                <a:gd name="T14" fmla="*/ 59 w 109"/>
                <a:gd name="T15" fmla="*/ 23 h 62"/>
                <a:gd name="T16" fmla="*/ 59 w 109"/>
                <a:gd name="T17" fmla="*/ 23 h 62"/>
                <a:gd name="T18" fmla="*/ 50 w 109"/>
                <a:gd name="T19" fmla="*/ 29 h 62"/>
                <a:gd name="T20" fmla="*/ 40 w 109"/>
                <a:gd name="T21" fmla="*/ 29 h 62"/>
                <a:gd name="T22" fmla="*/ 30 w 109"/>
                <a:gd name="T23" fmla="*/ 34 h 62"/>
                <a:gd name="T24" fmla="*/ 30 w 109"/>
                <a:gd name="T25" fmla="*/ 34 h 62"/>
                <a:gd name="T26" fmla="*/ 20 w 109"/>
                <a:gd name="T27" fmla="*/ 40 h 62"/>
                <a:gd name="T28" fmla="*/ 10 w 109"/>
                <a:gd name="T29" fmla="*/ 45 h 62"/>
                <a:gd name="T30" fmla="*/ 0 w 109"/>
                <a:gd name="T31" fmla="*/ 51 h 62"/>
                <a:gd name="T32" fmla="*/ 0 w 109"/>
                <a:gd name="T33" fmla="*/ 57 h 62"/>
                <a:gd name="T34" fmla="*/ 0 w 109"/>
                <a:gd name="T35" fmla="*/ 62 h 62"/>
                <a:gd name="T36" fmla="*/ 10 w 109"/>
                <a:gd name="T37" fmla="*/ 57 h 62"/>
                <a:gd name="T38" fmla="*/ 10 w 109"/>
                <a:gd name="T39" fmla="*/ 51 h 62"/>
                <a:gd name="T40" fmla="*/ 20 w 109"/>
                <a:gd name="T41" fmla="*/ 45 h 62"/>
                <a:gd name="T42" fmla="*/ 30 w 109"/>
                <a:gd name="T43" fmla="*/ 40 h 62"/>
                <a:gd name="T44" fmla="*/ 40 w 109"/>
                <a:gd name="T45" fmla="*/ 40 h 62"/>
                <a:gd name="T46" fmla="*/ 40 w 109"/>
                <a:gd name="T47" fmla="*/ 34 h 62"/>
                <a:gd name="T48" fmla="*/ 50 w 109"/>
                <a:gd name="T49" fmla="*/ 34 h 62"/>
                <a:gd name="T50" fmla="*/ 59 w 109"/>
                <a:gd name="T51" fmla="*/ 29 h 62"/>
                <a:gd name="T52" fmla="*/ 69 w 109"/>
                <a:gd name="T53" fmla="*/ 29 h 62"/>
                <a:gd name="T54" fmla="*/ 69 w 109"/>
                <a:gd name="T55" fmla="*/ 23 h 62"/>
                <a:gd name="T56" fmla="*/ 79 w 109"/>
                <a:gd name="T57" fmla="*/ 23 h 62"/>
                <a:gd name="T58" fmla="*/ 89 w 109"/>
                <a:gd name="T59" fmla="*/ 17 h 62"/>
                <a:gd name="T60" fmla="*/ 99 w 109"/>
                <a:gd name="T61" fmla="*/ 17 h 62"/>
                <a:gd name="T62" fmla="*/ 99 w 109"/>
                <a:gd name="T63" fmla="*/ 12 h 62"/>
                <a:gd name="T64" fmla="*/ 109 w 109"/>
                <a:gd name="T65" fmla="*/ 12 h 62"/>
                <a:gd name="T66" fmla="*/ 109 w 109"/>
                <a:gd name="T67" fmla="*/ 6 h 62"/>
                <a:gd name="T68" fmla="*/ 109 w 109"/>
                <a:gd name="T69" fmla="*/ 0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
                <a:gd name="T106" fmla="*/ 0 h 62"/>
                <a:gd name="T107" fmla="*/ 109 w 109"/>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 h="62">
                  <a:moveTo>
                    <a:pt x="109" y="0"/>
                  </a:moveTo>
                  <a:lnTo>
                    <a:pt x="99" y="6"/>
                  </a:lnTo>
                  <a:lnTo>
                    <a:pt x="89" y="12"/>
                  </a:lnTo>
                  <a:lnTo>
                    <a:pt x="79" y="17"/>
                  </a:lnTo>
                  <a:lnTo>
                    <a:pt x="69" y="17"/>
                  </a:lnTo>
                  <a:lnTo>
                    <a:pt x="59" y="23"/>
                  </a:lnTo>
                  <a:lnTo>
                    <a:pt x="50" y="29"/>
                  </a:lnTo>
                  <a:lnTo>
                    <a:pt x="40" y="29"/>
                  </a:lnTo>
                  <a:lnTo>
                    <a:pt x="30" y="34"/>
                  </a:lnTo>
                  <a:lnTo>
                    <a:pt x="20" y="40"/>
                  </a:lnTo>
                  <a:lnTo>
                    <a:pt x="10" y="45"/>
                  </a:lnTo>
                  <a:lnTo>
                    <a:pt x="0" y="51"/>
                  </a:lnTo>
                  <a:lnTo>
                    <a:pt x="0" y="57"/>
                  </a:lnTo>
                  <a:lnTo>
                    <a:pt x="0" y="62"/>
                  </a:lnTo>
                  <a:lnTo>
                    <a:pt x="10" y="57"/>
                  </a:lnTo>
                  <a:lnTo>
                    <a:pt x="10" y="51"/>
                  </a:lnTo>
                  <a:lnTo>
                    <a:pt x="20" y="45"/>
                  </a:lnTo>
                  <a:lnTo>
                    <a:pt x="30" y="40"/>
                  </a:lnTo>
                  <a:lnTo>
                    <a:pt x="40" y="40"/>
                  </a:lnTo>
                  <a:lnTo>
                    <a:pt x="40" y="34"/>
                  </a:lnTo>
                  <a:lnTo>
                    <a:pt x="50" y="34"/>
                  </a:lnTo>
                  <a:lnTo>
                    <a:pt x="59" y="29"/>
                  </a:lnTo>
                  <a:lnTo>
                    <a:pt x="69" y="29"/>
                  </a:lnTo>
                  <a:lnTo>
                    <a:pt x="69" y="23"/>
                  </a:lnTo>
                  <a:lnTo>
                    <a:pt x="79" y="23"/>
                  </a:lnTo>
                  <a:lnTo>
                    <a:pt x="89" y="17"/>
                  </a:lnTo>
                  <a:lnTo>
                    <a:pt x="99" y="17"/>
                  </a:lnTo>
                  <a:lnTo>
                    <a:pt x="99" y="12"/>
                  </a:lnTo>
                  <a:lnTo>
                    <a:pt x="109" y="12"/>
                  </a:lnTo>
                  <a:lnTo>
                    <a:pt x="109" y="6"/>
                  </a:lnTo>
                  <a:lnTo>
                    <a:pt x="109" y="0"/>
                  </a:lnTo>
                  <a:close/>
                </a:path>
              </a:pathLst>
            </a:custGeom>
            <a:solidFill>
              <a:schemeClr val="folHlink"/>
            </a:solidFill>
            <a:ln w="9525">
              <a:solidFill>
                <a:srgbClr val="FFFF00"/>
              </a:solidFill>
              <a:round/>
              <a:headEnd/>
              <a:tailEnd/>
            </a:ln>
          </p:spPr>
          <p:txBody>
            <a:bodyPr/>
            <a:lstStyle/>
            <a:p>
              <a:endParaRPr lang="en-US"/>
            </a:p>
          </p:txBody>
        </p:sp>
        <p:sp>
          <p:nvSpPr>
            <p:cNvPr id="2236" name="Freeform 186"/>
            <p:cNvSpPr>
              <a:spLocks/>
            </p:cNvSpPr>
            <p:nvPr/>
          </p:nvSpPr>
          <p:spPr bwMode="auto">
            <a:xfrm>
              <a:off x="4899" y="3626"/>
              <a:ext cx="10" cy="6"/>
            </a:xfrm>
            <a:custGeom>
              <a:avLst/>
              <a:gdLst>
                <a:gd name="T0" fmla="*/ 0 w 10"/>
                <a:gd name="T1" fmla="*/ 6 h 6"/>
                <a:gd name="T2" fmla="*/ 10 w 10"/>
                <a:gd name="T3" fmla="*/ 6 h 6"/>
                <a:gd name="T4" fmla="*/ 0 w 10"/>
                <a:gd name="T5" fmla="*/ 0 h 6"/>
                <a:gd name="T6" fmla="*/ 0 w 10"/>
                <a:gd name="T7" fmla="*/ 0 h 6"/>
                <a:gd name="T8" fmla="*/ 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1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37" name="Freeform 187"/>
            <p:cNvSpPr>
              <a:spLocks/>
            </p:cNvSpPr>
            <p:nvPr/>
          </p:nvSpPr>
          <p:spPr bwMode="auto">
            <a:xfrm>
              <a:off x="4731" y="3733"/>
              <a:ext cx="10" cy="6"/>
            </a:xfrm>
            <a:custGeom>
              <a:avLst/>
              <a:gdLst>
                <a:gd name="T0" fmla="*/ 0 w 10"/>
                <a:gd name="T1" fmla="*/ 0 h 6"/>
                <a:gd name="T2" fmla="*/ 0 w 10"/>
                <a:gd name="T3" fmla="*/ 0 h 6"/>
                <a:gd name="T4" fmla="*/ 10 w 10"/>
                <a:gd name="T5" fmla="*/ 6 h 6"/>
                <a:gd name="T6" fmla="*/ 1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0"/>
                  </a:lnTo>
                  <a:lnTo>
                    <a:pt x="1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38" name="Freeform 188"/>
            <p:cNvSpPr>
              <a:spLocks/>
            </p:cNvSpPr>
            <p:nvPr/>
          </p:nvSpPr>
          <p:spPr bwMode="auto">
            <a:xfrm>
              <a:off x="4731" y="3671"/>
              <a:ext cx="118" cy="68"/>
            </a:xfrm>
            <a:custGeom>
              <a:avLst/>
              <a:gdLst>
                <a:gd name="T0" fmla="*/ 118 w 118"/>
                <a:gd name="T1" fmla="*/ 0 h 68"/>
                <a:gd name="T2" fmla="*/ 109 w 118"/>
                <a:gd name="T3" fmla="*/ 0 h 68"/>
                <a:gd name="T4" fmla="*/ 109 w 118"/>
                <a:gd name="T5" fmla="*/ 6 h 68"/>
                <a:gd name="T6" fmla="*/ 99 w 118"/>
                <a:gd name="T7" fmla="*/ 6 h 68"/>
                <a:gd name="T8" fmla="*/ 89 w 118"/>
                <a:gd name="T9" fmla="*/ 12 h 68"/>
                <a:gd name="T10" fmla="*/ 89 w 118"/>
                <a:gd name="T11" fmla="*/ 12 h 68"/>
                <a:gd name="T12" fmla="*/ 79 w 118"/>
                <a:gd name="T13" fmla="*/ 17 h 68"/>
                <a:gd name="T14" fmla="*/ 69 w 118"/>
                <a:gd name="T15" fmla="*/ 23 h 68"/>
                <a:gd name="T16" fmla="*/ 59 w 118"/>
                <a:gd name="T17" fmla="*/ 23 h 68"/>
                <a:gd name="T18" fmla="*/ 59 w 118"/>
                <a:gd name="T19" fmla="*/ 29 h 68"/>
                <a:gd name="T20" fmla="*/ 49 w 118"/>
                <a:gd name="T21" fmla="*/ 34 h 68"/>
                <a:gd name="T22" fmla="*/ 39 w 118"/>
                <a:gd name="T23" fmla="*/ 34 h 68"/>
                <a:gd name="T24" fmla="*/ 29 w 118"/>
                <a:gd name="T25" fmla="*/ 40 h 68"/>
                <a:gd name="T26" fmla="*/ 20 w 118"/>
                <a:gd name="T27" fmla="*/ 46 h 68"/>
                <a:gd name="T28" fmla="*/ 20 w 118"/>
                <a:gd name="T29" fmla="*/ 51 h 68"/>
                <a:gd name="T30" fmla="*/ 10 w 118"/>
                <a:gd name="T31" fmla="*/ 57 h 68"/>
                <a:gd name="T32" fmla="*/ 0 w 118"/>
                <a:gd name="T33" fmla="*/ 62 h 68"/>
                <a:gd name="T34" fmla="*/ 10 w 118"/>
                <a:gd name="T35" fmla="*/ 68 h 68"/>
                <a:gd name="T36" fmla="*/ 20 w 118"/>
                <a:gd name="T37" fmla="*/ 62 h 68"/>
                <a:gd name="T38" fmla="*/ 20 w 118"/>
                <a:gd name="T39" fmla="*/ 57 h 68"/>
                <a:gd name="T40" fmla="*/ 29 w 118"/>
                <a:gd name="T41" fmla="*/ 51 h 68"/>
                <a:gd name="T42" fmla="*/ 39 w 118"/>
                <a:gd name="T43" fmla="*/ 46 h 68"/>
                <a:gd name="T44" fmla="*/ 39 w 118"/>
                <a:gd name="T45" fmla="*/ 46 h 68"/>
                <a:gd name="T46" fmla="*/ 49 w 118"/>
                <a:gd name="T47" fmla="*/ 40 h 68"/>
                <a:gd name="T48" fmla="*/ 59 w 118"/>
                <a:gd name="T49" fmla="*/ 34 h 68"/>
                <a:gd name="T50" fmla="*/ 59 w 118"/>
                <a:gd name="T51" fmla="*/ 29 h 68"/>
                <a:gd name="T52" fmla="*/ 69 w 118"/>
                <a:gd name="T53" fmla="*/ 29 h 68"/>
                <a:gd name="T54" fmla="*/ 79 w 118"/>
                <a:gd name="T55" fmla="*/ 23 h 68"/>
                <a:gd name="T56" fmla="*/ 89 w 118"/>
                <a:gd name="T57" fmla="*/ 23 h 68"/>
                <a:gd name="T58" fmla="*/ 99 w 118"/>
                <a:gd name="T59" fmla="*/ 17 h 68"/>
                <a:gd name="T60" fmla="*/ 99 w 118"/>
                <a:gd name="T61" fmla="*/ 12 h 68"/>
                <a:gd name="T62" fmla="*/ 109 w 118"/>
                <a:gd name="T63" fmla="*/ 12 h 68"/>
                <a:gd name="T64" fmla="*/ 118 w 118"/>
                <a:gd name="T65" fmla="*/ 6 h 68"/>
                <a:gd name="T66" fmla="*/ 118 w 118"/>
                <a:gd name="T67" fmla="*/ 6 h 68"/>
                <a:gd name="T68" fmla="*/ 118 w 118"/>
                <a:gd name="T69" fmla="*/ 0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
                <a:gd name="T106" fmla="*/ 0 h 68"/>
                <a:gd name="T107" fmla="*/ 118 w 118"/>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 h="68">
                  <a:moveTo>
                    <a:pt x="118" y="0"/>
                  </a:moveTo>
                  <a:lnTo>
                    <a:pt x="109" y="0"/>
                  </a:lnTo>
                  <a:lnTo>
                    <a:pt x="109" y="6"/>
                  </a:lnTo>
                  <a:lnTo>
                    <a:pt x="99" y="6"/>
                  </a:lnTo>
                  <a:lnTo>
                    <a:pt x="89" y="12"/>
                  </a:lnTo>
                  <a:lnTo>
                    <a:pt x="79" y="17"/>
                  </a:lnTo>
                  <a:lnTo>
                    <a:pt x="69" y="23"/>
                  </a:lnTo>
                  <a:lnTo>
                    <a:pt x="59" y="23"/>
                  </a:lnTo>
                  <a:lnTo>
                    <a:pt x="59" y="29"/>
                  </a:lnTo>
                  <a:lnTo>
                    <a:pt x="49" y="34"/>
                  </a:lnTo>
                  <a:lnTo>
                    <a:pt x="39" y="34"/>
                  </a:lnTo>
                  <a:lnTo>
                    <a:pt x="29" y="40"/>
                  </a:lnTo>
                  <a:lnTo>
                    <a:pt x="20" y="46"/>
                  </a:lnTo>
                  <a:lnTo>
                    <a:pt x="20" y="51"/>
                  </a:lnTo>
                  <a:lnTo>
                    <a:pt x="10" y="57"/>
                  </a:lnTo>
                  <a:lnTo>
                    <a:pt x="0" y="62"/>
                  </a:lnTo>
                  <a:lnTo>
                    <a:pt x="10" y="68"/>
                  </a:lnTo>
                  <a:lnTo>
                    <a:pt x="20" y="62"/>
                  </a:lnTo>
                  <a:lnTo>
                    <a:pt x="20" y="57"/>
                  </a:lnTo>
                  <a:lnTo>
                    <a:pt x="29" y="51"/>
                  </a:lnTo>
                  <a:lnTo>
                    <a:pt x="39" y="46"/>
                  </a:lnTo>
                  <a:lnTo>
                    <a:pt x="49" y="40"/>
                  </a:lnTo>
                  <a:lnTo>
                    <a:pt x="59" y="34"/>
                  </a:lnTo>
                  <a:lnTo>
                    <a:pt x="59" y="29"/>
                  </a:lnTo>
                  <a:lnTo>
                    <a:pt x="69" y="29"/>
                  </a:lnTo>
                  <a:lnTo>
                    <a:pt x="79" y="23"/>
                  </a:lnTo>
                  <a:lnTo>
                    <a:pt x="89" y="23"/>
                  </a:lnTo>
                  <a:lnTo>
                    <a:pt x="99" y="17"/>
                  </a:lnTo>
                  <a:lnTo>
                    <a:pt x="99" y="12"/>
                  </a:lnTo>
                  <a:lnTo>
                    <a:pt x="109" y="12"/>
                  </a:lnTo>
                  <a:lnTo>
                    <a:pt x="118" y="6"/>
                  </a:lnTo>
                  <a:lnTo>
                    <a:pt x="118" y="0"/>
                  </a:lnTo>
                  <a:close/>
                </a:path>
              </a:pathLst>
            </a:custGeom>
            <a:solidFill>
              <a:schemeClr val="folHlink"/>
            </a:solidFill>
            <a:ln w="9525">
              <a:solidFill>
                <a:srgbClr val="FFFF00"/>
              </a:solidFill>
              <a:round/>
              <a:headEnd/>
              <a:tailEnd/>
            </a:ln>
          </p:spPr>
          <p:txBody>
            <a:bodyPr/>
            <a:lstStyle/>
            <a:p>
              <a:endParaRPr lang="en-US"/>
            </a:p>
          </p:txBody>
        </p:sp>
        <p:sp>
          <p:nvSpPr>
            <p:cNvPr id="2239" name="Freeform 189"/>
            <p:cNvSpPr>
              <a:spLocks/>
            </p:cNvSpPr>
            <p:nvPr/>
          </p:nvSpPr>
          <p:spPr bwMode="auto">
            <a:xfrm>
              <a:off x="4849" y="3671"/>
              <a:ext cx="1" cy="6"/>
            </a:xfrm>
            <a:custGeom>
              <a:avLst/>
              <a:gdLst>
                <a:gd name="T0" fmla="*/ 0 w 1"/>
                <a:gd name="T1" fmla="*/ 6 h 6"/>
                <a:gd name="T2" fmla="*/ 0 w 1"/>
                <a:gd name="T3" fmla="*/ 0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40" name="Freeform 190"/>
            <p:cNvSpPr>
              <a:spLocks/>
            </p:cNvSpPr>
            <p:nvPr/>
          </p:nvSpPr>
          <p:spPr bwMode="auto">
            <a:xfrm>
              <a:off x="4691" y="3829"/>
              <a:ext cx="1" cy="6"/>
            </a:xfrm>
            <a:custGeom>
              <a:avLst/>
              <a:gdLst>
                <a:gd name="T0" fmla="*/ 0 w 1"/>
                <a:gd name="T1" fmla="*/ 0 h 6"/>
                <a:gd name="T2" fmla="*/ 0 w 1"/>
                <a:gd name="T3" fmla="*/ 0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41" name="Freeform 191"/>
            <p:cNvSpPr>
              <a:spLocks/>
            </p:cNvSpPr>
            <p:nvPr/>
          </p:nvSpPr>
          <p:spPr bwMode="auto">
            <a:xfrm>
              <a:off x="4691" y="3739"/>
              <a:ext cx="99" cy="96"/>
            </a:xfrm>
            <a:custGeom>
              <a:avLst/>
              <a:gdLst>
                <a:gd name="T0" fmla="*/ 89 w 99"/>
                <a:gd name="T1" fmla="*/ 0 h 96"/>
                <a:gd name="T2" fmla="*/ 79 w 99"/>
                <a:gd name="T3" fmla="*/ 6 h 96"/>
                <a:gd name="T4" fmla="*/ 69 w 99"/>
                <a:gd name="T5" fmla="*/ 6 h 96"/>
                <a:gd name="T6" fmla="*/ 60 w 99"/>
                <a:gd name="T7" fmla="*/ 17 h 96"/>
                <a:gd name="T8" fmla="*/ 50 w 99"/>
                <a:gd name="T9" fmla="*/ 23 h 96"/>
                <a:gd name="T10" fmla="*/ 40 w 99"/>
                <a:gd name="T11" fmla="*/ 28 h 96"/>
                <a:gd name="T12" fmla="*/ 30 w 99"/>
                <a:gd name="T13" fmla="*/ 34 h 96"/>
                <a:gd name="T14" fmla="*/ 30 w 99"/>
                <a:gd name="T15" fmla="*/ 40 h 96"/>
                <a:gd name="T16" fmla="*/ 30 w 99"/>
                <a:gd name="T17" fmla="*/ 51 h 96"/>
                <a:gd name="T18" fmla="*/ 20 w 99"/>
                <a:gd name="T19" fmla="*/ 57 h 96"/>
                <a:gd name="T20" fmla="*/ 20 w 99"/>
                <a:gd name="T21" fmla="*/ 62 h 96"/>
                <a:gd name="T22" fmla="*/ 20 w 99"/>
                <a:gd name="T23" fmla="*/ 68 h 96"/>
                <a:gd name="T24" fmla="*/ 10 w 99"/>
                <a:gd name="T25" fmla="*/ 73 h 96"/>
                <a:gd name="T26" fmla="*/ 10 w 99"/>
                <a:gd name="T27" fmla="*/ 79 h 96"/>
                <a:gd name="T28" fmla="*/ 10 w 99"/>
                <a:gd name="T29" fmla="*/ 85 h 96"/>
                <a:gd name="T30" fmla="*/ 0 w 99"/>
                <a:gd name="T31" fmla="*/ 85 h 96"/>
                <a:gd name="T32" fmla="*/ 0 w 99"/>
                <a:gd name="T33" fmla="*/ 90 h 96"/>
                <a:gd name="T34" fmla="*/ 0 w 99"/>
                <a:gd name="T35" fmla="*/ 96 h 96"/>
                <a:gd name="T36" fmla="*/ 10 w 99"/>
                <a:gd name="T37" fmla="*/ 90 h 96"/>
                <a:gd name="T38" fmla="*/ 10 w 99"/>
                <a:gd name="T39" fmla="*/ 85 h 96"/>
                <a:gd name="T40" fmla="*/ 20 w 99"/>
                <a:gd name="T41" fmla="*/ 85 h 96"/>
                <a:gd name="T42" fmla="*/ 20 w 99"/>
                <a:gd name="T43" fmla="*/ 79 h 96"/>
                <a:gd name="T44" fmla="*/ 20 w 99"/>
                <a:gd name="T45" fmla="*/ 73 h 96"/>
                <a:gd name="T46" fmla="*/ 30 w 99"/>
                <a:gd name="T47" fmla="*/ 68 h 96"/>
                <a:gd name="T48" fmla="*/ 30 w 99"/>
                <a:gd name="T49" fmla="*/ 57 h 96"/>
                <a:gd name="T50" fmla="*/ 30 w 99"/>
                <a:gd name="T51" fmla="*/ 51 h 96"/>
                <a:gd name="T52" fmla="*/ 40 w 99"/>
                <a:gd name="T53" fmla="*/ 45 h 96"/>
                <a:gd name="T54" fmla="*/ 40 w 99"/>
                <a:gd name="T55" fmla="*/ 40 h 96"/>
                <a:gd name="T56" fmla="*/ 50 w 99"/>
                <a:gd name="T57" fmla="*/ 34 h 96"/>
                <a:gd name="T58" fmla="*/ 50 w 99"/>
                <a:gd name="T59" fmla="*/ 28 h 96"/>
                <a:gd name="T60" fmla="*/ 60 w 99"/>
                <a:gd name="T61" fmla="*/ 17 h 96"/>
                <a:gd name="T62" fmla="*/ 69 w 99"/>
                <a:gd name="T63" fmla="*/ 17 h 96"/>
                <a:gd name="T64" fmla="*/ 79 w 99"/>
                <a:gd name="T65" fmla="*/ 11 h 96"/>
                <a:gd name="T66" fmla="*/ 99 w 99"/>
                <a:gd name="T67" fmla="*/ 6 h 96"/>
                <a:gd name="T68" fmla="*/ 89 w 99"/>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96"/>
                <a:gd name="T107" fmla="*/ 99 w 99"/>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96">
                  <a:moveTo>
                    <a:pt x="89" y="0"/>
                  </a:moveTo>
                  <a:lnTo>
                    <a:pt x="79" y="6"/>
                  </a:lnTo>
                  <a:lnTo>
                    <a:pt x="69" y="6"/>
                  </a:lnTo>
                  <a:lnTo>
                    <a:pt x="60" y="17"/>
                  </a:lnTo>
                  <a:lnTo>
                    <a:pt x="50" y="23"/>
                  </a:lnTo>
                  <a:lnTo>
                    <a:pt x="40" y="28"/>
                  </a:lnTo>
                  <a:lnTo>
                    <a:pt x="30" y="34"/>
                  </a:lnTo>
                  <a:lnTo>
                    <a:pt x="30" y="40"/>
                  </a:lnTo>
                  <a:lnTo>
                    <a:pt x="30" y="51"/>
                  </a:lnTo>
                  <a:lnTo>
                    <a:pt x="20" y="57"/>
                  </a:lnTo>
                  <a:lnTo>
                    <a:pt x="20" y="62"/>
                  </a:lnTo>
                  <a:lnTo>
                    <a:pt x="20" y="68"/>
                  </a:lnTo>
                  <a:lnTo>
                    <a:pt x="10" y="73"/>
                  </a:lnTo>
                  <a:lnTo>
                    <a:pt x="10" y="79"/>
                  </a:lnTo>
                  <a:lnTo>
                    <a:pt x="10" y="85"/>
                  </a:lnTo>
                  <a:lnTo>
                    <a:pt x="0" y="85"/>
                  </a:lnTo>
                  <a:lnTo>
                    <a:pt x="0" y="90"/>
                  </a:lnTo>
                  <a:lnTo>
                    <a:pt x="0" y="96"/>
                  </a:lnTo>
                  <a:lnTo>
                    <a:pt x="10" y="90"/>
                  </a:lnTo>
                  <a:lnTo>
                    <a:pt x="10" y="85"/>
                  </a:lnTo>
                  <a:lnTo>
                    <a:pt x="20" y="85"/>
                  </a:lnTo>
                  <a:lnTo>
                    <a:pt x="20" y="79"/>
                  </a:lnTo>
                  <a:lnTo>
                    <a:pt x="20" y="73"/>
                  </a:lnTo>
                  <a:lnTo>
                    <a:pt x="30" y="68"/>
                  </a:lnTo>
                  <a:lnTo>
                    <a:pt x="30" y="57"/>
                  </a:lnTo>
                  <a:lnTo>
                    <a:pt x="30" y="51"/>
                  </a:lnTo>
                  <a:lnTo>
                    <a:pt x="40" y="45"/>
                  </a:lnTo>
                  <a:lnTo>
                    <a:pt x="40" y="40"/>
                  </a:lnTo>
                  <a:lnTo>
                    <a:pt x="50" y="34"/>
                  </a:lnTo>
                  <a:lnTo>
                    <a:pt x="50" y="28"/>
                  </a:lnTo>
                  <a:lnTo>
                    <a:pt x="60" y="17"/>
                  </a:lnTo>
                  <a:lnTo>
                    <a:pt x="69" y="17"/>
                  </a:lnTo>
                  <a:lnTo>
                    <a:pt x="79" y="11"/>
                  </a:lnTo>
                  <a:lnTo>
                    <a:pt x="99" y="6"/>
                  </a:lnTo>
                  <a:lnTo>
                    <a:pt x="89" y="0"/>
                  </a:lnTo>
                  <a:close/>
                </a:path>
              </a:pathLst>
            </a:custGeom>
            <a:solidFill>
              <a:schemeClr val="folHlink"/>
            </a:solidFill>
            <a:ln w="9525">
              <a:solidFill>
                <a:srgbClr val="FFFF00"/>
              </a:solidFill>
              <a:round/>
              <a:headEnd/>
              <a:tailEnd/>
            </a:ln>
          </p:spPr>
          <p:txBody>
            <a:bodyPr/>
            <a:lstStyle/>
            <a:p>
              <a:endParaRPr lang="en-US"/>
            </a:p>
          </p:txBody>
        </p:sp>
        <p:sp>
          <p:nvSpPr>
            <p:cNvPr id="2242" name="Freeform 192"/>
            <p:cNvSpPr>
              <a:spLocks/>
            </p:cNvSpPr>
            <p:nvPr/>
          </p:nvSpPr>
          <p:spPr bwMode="auto">
            <a:xfrm>
              <a:off x="4780" y="3739"/>
              <a:ext cx="10" cy="6"/>
            </a:xfrm>
            <a:custGeom>
              <a:avLst/>
              <a:gdLst>
                <a:gd name="T0" fmla="*/ 10 w 10"/>
                <a:gd name="T1" fmla="*/ 6 h 6"/>
                <a:gd name="T2" fmla="*/ 10 w 10"/>
                <a:gd name="T3" fmla="*/ 6 h 6"/>
                <a:gd name="T4" fmla="*/ 10 w 10"/>
                <a:gd name="T5" fmla="*/ 0 h 6"/>
                <a:gd name="T6" fmla="*/ 10 w 10"/>
                <a:gd name="T7" fmla="*/ 0 h 6"/>
                <a:gd name="T8" fmla="*/ 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10" y="6"/>
                  </a:lnTo>
                  <a:lnTo>
                    <a:pt x="10" y="0"/>
                  </a:lnTo>
                  <a:lnTo>
                    <a:pt x="0" y="0"/>
                  </a:lnTo>
                  <a:lnTo>
                    <a:pt x="10" y="6"/>
                  </a:lnTo>
                  <a:close/>
                </a:path>
              </a:pathLst>
            </a:custGeom>
            <a:solidFill>
              <a:schemeClr val="folHlink"/>
            </a:solidFill>
            <a:ln w="9525">
              <a:solidFill>
                <a:srgbClr val="FFFF00"/>
              </a:solidFill>
              <a:round/>
              <a:headEnd/>
              <a:tailEnd/>
            </a:ln>
          </p:spPr>
          <p:txBody>
            <a:bodyPr/>
            <a:lstStyle/>
            <a:p>
              <a:endParaRPr lang="en-US"/>
            </a:p>
          </p:txBody>
        </p:sp>
        <p:sp>
          <p:nvSpPr>
            <p:cNvPr id="2243" name="Freeform 193"/>
            <p:cNvSpPr>
              <a:spLocks/>
            </p:cNvSpPr>
            <p:nvPr/>
          </p:nvSpPr>
          <p:spPr bwMode="auto">
            <a:xfrm>
              <a:off x="4681" y="3880"/>
              <a:ext cx="10" cy="6"/>
            </a:xfrm>
            <a:custGeom>
              <a:avLst/>
              <a:gdLst>
                <a:gd name="T0" fmla="*/ 0 w 10"/>
                <a:gd name="T1" fmla="*/ 0 h 6"/>
                <a:gd name="T2" fmla="*/ 0 w 10"/>
                <a:gd name="T3" fmla="*/ 6 h 6"/>
                <a:gd name="T4" fmla="*/ 0 w 10"/>
                <a:gd name="T5" fmla="*/ 6 h 6"/>
                <a:gd name="T6" fmla="*/ 1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6"/>
                  </a:lnTo>
                  <a:lnTo>
                    <a:pt x="1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44" name="Freeform 194"/>
            <p:cNvSpPr>
              <a:spLocks/>
            </p:cNvSpPr>
            <p:nvPr/>
          </p:nvSpPr>
          <p:spPr bwMode="auto">
            <a:xfrm>
              <a:off x="4681" y="3773"/>
              <a:ext cx="70" cy="113"/>
            </a:xfrm>
            <a:custGeom>
              <a:avLst/>
              <a:gdLst>
                <a:gd name="T0" fmla="*/ 70 w 70"/>
                <a:gd name="T1" fmla="*/ 0 h 113"/>
                <a:gd name="T2" fmla="*/ 60 w 70"/>
                <a:gd name="T3" fmla="*/ 6 h 113"/>
                <a:gd name="T4" fmla="*/ 60 w 70"/>
                <a:gd name="T5" fmla="*/ 11 h 113"/>
                <a:gd name="T6" fmla="*/ 50 w 70"/>
                <a:gd name="T7" fmla="*/ 17 h 113"/>
                <a:gd name="T8" fmla="*/ 50 w 70"/>
                <a:gd name="T9" fmla="*/ 23 h 113"/>
                <a:gd name="T10" fmla="*/ 50 w 70"/>
                <a:gd name="T11" fmla="*/ 28 h 113"/>
                <a:gd name="T12" fmla="*/ 40 w 70"/>
                <a:gd name="T13" fmla="*/ 34 h 113"/>
                <a:gd name="T14" fmla="*/ 40 w 70"/>
                <a:gd name="T15" fmla="*/ 45 h 113"/>
                <a:gd name="T16" fmla="*/ 30 w 70"/>
                <a:gd name="T17" fmla="*/ 51 h 113"/>
                <a:gd name="T18" fmla="*/ 30 w 70"/>
                <a:gd name="T19" fmla="*/ 56 h 113"/>
                <a:gd name="T20" fmla="*/ 30 w 70"/>
                <a:gd name="T21" fmla="*/ 68 h 113"/>
                <a:gd name="T22" fmla="*/ 20 w 70"/>
                <a:gd name="T23" fmla="*/ 73 h 113"/>
                <a:gd name="T24" fmla="*/ 20 w 70"/>
                <a:gd name="T25" fmla="*/ 79 h 113"/>
                <a:gd name="T26" fmla="*/ 10 w 70"/>
                <a:gd name="T27" fmla="*/ 90 h 113"/>
                <a:gd name="T28" fmla="*/ 10 w 70"/>
                <a:gd name="T29" fmla="*/ 96 h 113"/>
                <a:gd name="T30" fmla="*/ 10 w 70"/>
                <a:gd name="T31" fmla="*/ 101 h 113"/>
                <a:gd name="T32" fmla="*/ 0 w 70"/>
                <a:gd name="T33" fmla="*/ 107 h 113"/>
                <a:gd name="T34" fmla="*/ 10 w 70"/>
                <a:gd name="T35" fmla="*/ 113 h 113"/>
                <a:gd name="T36" fmla="*/ 10 w 70"/>
                <a:gd name="T37" fmla="*/ 107 h 113"/>
                <a:gd name="T38" fmla="*/ 20 w 70"/>
                <a:gd name="T39" fmla="*/ 101 h 113"/>
                <a:gd name="T40" fmla="*/ 20 w 70"/>
                <a:gd name="T41" fmla="*/ 90 h 113"/>
                <a:gd name="T42" fmla="*/ 20 w 70"/>
                <a:gd name="T43" fmla="*/ 85 h 113"/>
                <a:gd name="T44" fmla="*/ 30 w 70"/>
                <a:gd name="T45" fmla="*/ 79 h 113"/>
                <a:gd name="T46" fmla="*/ 30 w 70"/>
                <a:gd name="T47" fmla="*/ 68 h 113"/>
                <a:gd name="T48" fmla="*/ 40 w 70"/>
                <a:gd name="T49" fmla="*/ 62 h 113"/>
                <a:gd name="T50" fmla="*/ 40 w 70"/>
                <a:gd name="T51" fmla="*/ 51 h 113"/>
                <a:gd name="T52" fmla="*/ 40 w 70"/>
                <a:gd name="T53" fmla="*/ 45 h 113"/>
                <a:gd name="T54" fmla="*/ 50 w 70"/>
                <a:gd name="T55" fmla="*/ 39 h 113"/>
                <a:gd name="T56" fmla="*/ 50 w 70"/>
                <a:gd name="T57" fmla="*/ 34 h 113"/>
                <a:gd name="T58" fmla="*/ 60 w 70"/>
                <a:gd name="T59" fmla="*/ 23 h 113"/>
                <a:gd name="T60" fmla="*/ 60 w 70"/>
                <a:gd name="T61" fmla="*/ 17 h 113"/>
                <a:gd name="T62" fmla="*/ 60 w 70"/>
                <a:gd name="T63" fmla="*/ 11 h 113"/>
                <a:gd name="T64" fmla="*/ 70 w 70"/>
                <a:gd name="T65" fmla="*/ 11 h 113"/>
                <a:gd name="T66" fmla="*/ 70 w 70"/>
                <a:gd name="T67" fmla="*/ 6 h 113"/>
                <a:gd name="T68" fmla="*/ 70 w 70"/>
                <a:gd name="T69" fmla="*/ 0 h 1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113"/>
                <a:gd name="T107" fmla="*/ 70 w 70"/>
                <a:gd name="T108" fmla="*/ 113 h 1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113">
                  <a:moveTo>
                    <a:pt x="70" y="0"/>
                  </a:moveTo>
                  <a:lnTo>
                    <a:pt x="60" y="6"/>
                  </a:lnTo>
                  <a:lnTo>
                    <a:pt x="60" y="11"/>
                  </a:lnTo>
                  <a:lnTo>
                    <a:pt x="50" y="17"/>
                  </a:lnTo>
                  <a:lnTo>
                    <a:pt x="50" y="23"/>
                  </a:lnTo>
                  <a:lnTo>
                    <a:pt x="50" y="28"/>
                  </a:lnTo>
                  <a:lnTo>
                    <a:pt x="40" y="34"/>
                  </a:lnTo>
                  <a:lnTo>
                    <a:pt x="40" y="45"/>
                  </a:lnTo>
                  <a:lnTo>
                    <a:pt x="30" y="51"/>
                  </a:lnTo>
                  <a:lnTo>
                    <a:pt x="30" y="56"/>
                  </a:lnTo>
                  <a:lnTo>
                    <a:pt x="30" y="68"/>
                  </a:lnTo>
                  <a:lnTo>
                    <a:pt x="20" y="73"/>
                  </a:lnTo>
                  <a:lnTo>
                    <a:pt x="20" y="79"/>
                  </a:lnTo>
                  <a:lnTo>
                    <a:pt x="10" y="90"/>
                  </a:lnTo>
                  <a:lnTo>
                    <a:pt x="10" y="96"/>
                  </a:lnTo>
                  <a:lnTo>
                    <a:pt x="10" y="101"/>
                  </a:lnTo>
                  <a:lnTo>
                    <a:pt x="0" y="107"/>
                  </a:lnTo>
                  <a:lnTo>
                    <a:pt x="10" y="113"/>
                  </a:lnTo>
                  <a:lnTo>
                    <a:pt x="10" y="107"/>
                  </a:lnTo>
                  <a:lnTo>
                    <a:pt x="20" y="101"/>
                  </a:lnTo>
                  <a:lnTo>
                    <a:pt x="20" y="90"/>
                  </a:lnTo>
                  <a:lnTo>
                    <a:pt x="20" y="85"/>
                  </a:lnTo>
                  <a:lnTo>
                    <a:pt x="30" y="79"/>
                  </a:lnTo>
                  <a:lnTo>
                    <a:pt x="30" y="68"/>
                  </a:lnTo>
                  <a:lnTo>
                    <a:pt x="40" y="62"/>
                  </a:lnTo>
                  <a:lnTo>
                    <a:pt x="40" y="51"/>
                  </a:lnTo>
                  <a:lnTo>
                    <a:pt x="40" y="45"/>
                  </a:lnTo>
                  <a:lnTo>
                    <a:pt x="50" y="39"/>
                  </a:lnTo>
                  <a:lnTo>
                    <a:pt x="50" y="34"/>
                  </a:lnTo>
                  <a:lnTo>
                    <a:pt x="60" y="23"/>
                  </a:lnTo>
                  <a:lnTo>
                    <a:pt x="60" y="17"/>
                  </a:lnTo>
                  <a:lnTo>
                    <a:pt x="60" y="11"/>
                  </a:lnTo>
                  <a:lnTo>
                    <a:pt x="70" y="11"/>
                  </a:lnTo>
                  <a:lnTo>
                    <a:pt x="70" y="6"/>
                  </a:lnTo>
                  <a:lnTo>
                    <a:pt x="70" y="0"/>
                  </a:lnTo>
                  <a:close/>
                </a:path>
              </a:pathLst>
            </a:custGeom>
            <a:solidFill>
              <a:schemeClr val="folHlink"/>
            </a:solidFill>
            <a:ln w="9525">
              <a:solidFill>
                <a:srgbClr val="FFFF00"/>
              </a:solidFill>
              <a:round/>
              <a:headEnd/>
              <a:tailEnd/>
            </a:ln>
          </p:spPr>
          <p:txBody>
            <a:bodyPr/>
            <a:lstStyle/>
            <a:p>
              <a:endParaRPr lang="en-US"/>
            </a:p>
          </p:txBody>
        </p:sp>
        <p:sp>
          <p:nvSpPr>
            <p:cNvPr id="2245" name="Freeform 195"/>
            <p:cNvSpPr>
              <a:spLocks/>
            </p:cNvSpPr>
            <p:nvPr/>
          </p:nvSpPr>
          <p:spPr bwMode="auto">
            <a:xfrm>
              <a:off x="4751" y="3773"/>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46" name="Freeform 196"/>
            <p:cNvSpPr>
              <a:spLocks/>
            </p:cNvSpPr>
            <p:nvPr/>
          </p:nvSpPr>
          <p:spPr bwMode="auto">
            <a:xfrm>
              <a:off x="4711" y="4015"/>
              <a:ext cx="10" cy="1"/>
            </a:xfrm>
            <a:custGeom>
              <a:avLst/>
              <a:gdLst>
                <a:gd name="T0" fmla="*/ 0 w 10"/>
                <a:gd name="T1" fmla="*/ 0 h 1"/>
                <a:gd name="T2" fmla="*/ 10 w 10"/>
                <a:gd name="T3" fmla="*/ 0 h 1"/>
                <a:gd name="T4" fmla="*/ 10 w 10"/>
                <a:gd name="T5" fmla="*/ 0 h 1"/>
                <a:gd name="T6" fmla="*/ 1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10" y="0"/>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47" name="Freeform 197"/>
            <p:cNvSpPr>
              <a:spLocks/>
            </p:cNvSpPr>
            <p:nvPr/>
          </p:nvSpPr>
          <p:spPr bwMode="auto">
            <a:xfrm>
              <a:off x="4701" y="3852"/>
              <a:ext cx="20" cy="163"/>
            </a:xfrm>
            <a:custGeom>
              <a:avLst/>
              <a:gdLst>
                <a:gd name="T0" fmla="*/ 20 w 20"/>
                <a:gd name="T1" fmla="*/ 0 h 163"/>
                <a:gd name="T2" fmla="*/ 10 w 20"/>
                <a:gd name="T3" fmla="*/ 11 h 163"/>
                <a:gd name="T4" fmla="*/ 0 w 20"/>
                <a:gd name="T5" fmla="*/ 28 h 163"/>
                <a:gd name="T6" fmla="*/ 0 w 20"/>
                <a:gd name="T7" fmla="*/ 39 h 163"/>
                <a:gd name="T8" fmla="*/ 0 w 20"/>
                <a:gd name="T9" fmla="*/ 51 h 163"/>
                <a:gd name="T10" fmla="*/ 0 w 20"/>
                <a:gd name="T11" fmla="*/ 62 h 163"/>
                <a:gd name="T12" fmla="*/ 0 w 20"/>
                <a:gd name="T13" fmla="*/ 73 h 163"/>
                <a:gd name="T14" fmla="*/ 0 w 20"/>
                <a:gd name="T15" fmla="*/ 85 h 163"/>
                <a:gd name="T16" fmla="*/ 0 w 20"/>
                <a:gd name="T17" fmla="*/ 96 h 163"/>
                <a:gd name="T18" fmla="*/ 0 w 20"/>
                <a:gd name="T19" fmla="*/ 107 h 163"/>
                <a:gd name="T20" fmla="*/ 10 w 20"/>
                <a:gd name="T21" fmla="*/ 118 h 163"/>
                <a:gd name="T22" fmla="*/ 10 w 20"/>
                <a:gd name="T23" fmla="*/ 124 h 163"/>
                <a:gd name="T24" fmla="*/ 10 w 20"/>
                <a:gd name="T25" fmla="*/ 135 h 163"/>
                <a:gd name="T26" fmla="*/ 10 w 20"/>
                <a:gd name="T27" fmla="*/ 141 h 163"/>
                <a:gd name="T28" fmla="*/ 10 w 20"/>
                <a:gd name="T29" fmla="*/ 147 h 163"/>
                <a:gd name="T30" fmla="*/ 20 w 20"/>
                <a:gd name="T31" fmla="*/ 158 h 163"/>
                <a:gd name="T32" fmla="*/ 10 w 20"/>
                <a:gd name="T33" fmla="*/ 163 h 163"/>
                <a:gd name="T34" fmla="*/ 20 w 20"/>
                <a:gd name="T35" fmla="*/ 163 h 163"/>
                <a:gd name="T36" fmla="*/ 20 w 20"/>
                <a:gd name="T37" fmla="*/ 158 h 163"/>
                <a:gd name="T38" fmla="*/ 20 w 20"/>
                <a:gd name="T39" fmla="*/ 147 h 163"/>
                <a:gd name="T40" fmla="*/ 20 w 20"/>
                <a:gd name="T41" fmla="*/ 141 h 163"/>
                <a:gd name="T42" fmla="*/ 20 w 20"/>
                <a:gd name="T43" fmla="*/ 135 h 163"/>
                <a:gd name="T44" fmla="*/ 20 w 20"/>
                <a:gd name="T45" fmla="*/ 124 h 163"/>
                <a:gd name="T46" fmla="*/ 10 w 20"/>
                <a:gd name="T47" fmla="*/ 113 h 163"/>
                <a:gd name="T48" fmla="*/ 10 w 20"/>
                <a:gd name="T49" fmla="*/ 107 h 163"/>
                <a:gd name="T50" fmla="*/ 10 w 20"/>
                <a:gd name="T51" fmla="*/ 96 h 163"/>
                <a:gd name="T52" fmla="*/ 10 w 20"/>
                <a:gd name="T53" fmla="*/ 85 h 163"/>
                <a:gd name="T54" fmla="*/ 0 w 20"/>
                <a:gd name="T55" fmla="*/ 73 h 163"/>
                <a:gd name="T56" fmla="*/ 0 w 20"/>
                <a:gd name="T57" fmla="*/ 62 h 163"/>
                <a:gd name="T58" fmla="*/ 10 w 20"/>
                <a:gd name="T59" fmla="*/ 51 h 163"/>
                <a:gd name="T60" fmla="*/ 10 w 20"/>
                <a:gd name="T61" fmla="*/ 39 h 163"/>
                <a:gd name="T62" fmla="*/ 10 w 20"/>
                <a:gd name="T63" fmla="*/ 28 h 163"/>
                <a:gd name="T64" fmla="*/ 20 w 20"/>
                <a:gd name="T65" fmla="*/ 17 h 163"/>
                <a:gd name="T66" fmla="*/ 20 w 20"/>
                <a:gd name="T67" fmla="*/ 6 h 163"/>
                <a:gd name="T68" fmla="*/ 20 w 20"/>
                <a:gd name="T69" fmla="*/ 0 h 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163"/>
                <a:gd name="T107" fmla="*/ 20 w 20"/>
                <a:gd name="T108" fmla="*/ 163 h 1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163">
                  <a:moveTo>
                    <a:pt x="20" y="0"/>
                  </a:moveTo>
                  <a:lnTo>
                    <a:pt x="10" y="11"/>
                  </a:lnTo>
                  <a:lnTo>
                    <a:pt x="0" y="28"/>
                  </a:lnTo>
                  <a:lnTo>
                    <a:pt x="0" y="39"/>
                  </a:lnTo>
                  <a:lnTo>
                    <a:pt x="0" y="51"/>
                  </a:lnTo>
                  <a:lnTo>
                    <a:pt x="0" y="62"/>
                  </a:lnTo>
                  <a:lnTo>
                    <a:pt x="0" y="73"/>
                  </a:lnTo>
                  <a:lnTo>
                    <a:pt x="0" y="85"/>
                  </a:lnTo>
                  <a:lnTo>
                    <a:pt x="0" y="96"/>
                  </a:lnTo>
                  <a:lnTo>
                    <a:pt x="0" y="107"/>
                  </a:lnTo>
                  <a:lnTo>
                    <a:pt x="10" y="118"/>
                  </a:lnTo>
                  <a:lnTo>
                    <a:pt x="10" y="124"/>
                  </a:lnTo>
                  <a:lnTo>
                    <a:pt x="10" y="135"/>
                  </a:lnTo>
                  <a:lnTo>
                    <a:pt x="10" y="141"/>
                  </a:lnTo>
                  <a:lnTo>
                    <a:pt x="10" y="147"/>
                  </a:lnTo>
                  <a:lnTo>
                    <a:pt x="20" y="158"/>
                  </a:lnTo>
                  <a:lnTo>
                    <a:pt x="10" y="163"/>
                  </a:lnTo>
                  <a:lnTo>
                    <a:pt x="20" y="163"/>
                  </a:lnTo>
                  <a:lnTo>
                    <a:pt x="20" y="158"/>
                  </a:lnTo>
                  <a:lnTo>
                    <a:pt x="20" y="147"/>
                  </a:lnTo>
                  <a:lnTo>
                    <a:pt x="20" y="141"/>
                  </a:lnTo>
                  <a:lnTo>
                    <a:pt x="20" y="135"/>
                  </a:lnTo>
                  <a:lnTo>
                    <a:pt x="20" y="124"/>
                  </a:lnTo>
                  <a:lnTo>
                    <a:pt x="10" y="113"/>
                  </a:lnTo>
                  <a:lnTo>
                    <a:pt x="10" y="107"/>
                  </a:lnTo>
                  <a:lnTo>
                    <a:pt x="10" y="96"/>
                  </a:lnTo>
                  <a:lnTo>
                    <a:pt x="10" y="85"/>
                  </a:lnTo>
                  <a:lnTo>
                    <a:pt x="0" y="73"/>
                  </a:lnTo>
                  <a:lnTo>
                    <a:pt x="0" y="62"/>
                  </a:lnTo>
                  <a:lnTo>
                    <a:pt x="10" y="51"/>
                  </a:lnTo>
                  <a:lnTo>
                    <a:pt x="10" y="39"/>
                  </a:lnTo>
                  <a:lnTo>
                    <a:pt x="10" y="28"/>
                  </a:lnTo>
                  <a:lnTo>
                    <a:pt x="20" y="17"/>
                  </a:lnTo>
                  <a:lnTo>
                    <a:pt x="20" y="6"/>
                  </a:lnTo>
                  <a:lnTo>
                    <a:pt x="20" y="0"/>
                  </a:lnTo>
                  <a:close/>
                </a:path>
              </a:pathLst>
            </a:custGeom>
            <a:solidFill>
              <a:schemeClr val="folHlink"/>
            </a:solidFill>
            <a:ln w="9525">
              <a:solidFill>
                <a:srgbClr val="FFFF00"/>
              </a:solidFill>
              <a:round/>
              <a:headEnd/>
              <a:tailEnd/>
            </a:ln>
          </p:spPr>
          <p:txBody>
            <a:bodyPr/>
            <a:lstStyle/>
            <a:p>
              <a:endParaRPr lang="en-US"/>
            </a:p>
          </p:txBody>
        </p:sp>
        <p:sp>
          <p:nvSpPr>
            <p:cNvPr id="2248" name="Freeform 198"/>
            <p:cNvSpPr>
              <a:spLocks/>
            </p:cNvSpPr>
            <p:nvPr/>
          </p:nvSpPr>
          <p:spPr bwMode="auto">
            <a:xfrm>
              <a:off x="4721" y="3852"/>
              <a:ext cx="1" cy="6"/>
            </a:xfrm>
            <a:custGeom>
              <a:avLst/>
              <a:gdLst>
                <a:gd name="T0" fmla="*/ 0 w 1"/>
                <a:gd name="T1" fmla="*/ 6 h 6"/>
                <a:gd name="T2" fmla="*/ 0 w 1"/>
                <a:gd name="T3" fmla="*/ 0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49" name="Freeform 199"/>
            <p:cNvSpPr>
              <a:spLocks/>
            </p:cNvSpPr>
            <p:nvPr/>
          </p:nvSpPr>
          <p:spPr bwMode="auto">
            <a:xfrm>
              <a:off x="4820" y="3615"/>
              <a:ext cx="10" cy="6"/>
            </a:xfrm>
            <a:custGeom>
              <a:avLst/>
              <a:gdLst>
                <a:gd name="T0" fmla="*/ 0 w 10"/>
                <a:gd name="T1" fmla="*/ 0 h 6"/>
                <a:gd name="T2" fmla="*/ 0 w 10"/>
                <a:gd name="T3" fmla="*/ 0 h 6"/>
                <a:gd name="T4" fmla="*/ 0 w 10"/>
                <a:gd name="T5" fmla="*/ 6 h 6"/>
                <a:gd name="T6" fmla="*/ 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0"/>
                  </a:lnTo>
                  <a:lnTo>
                    <a:pt x="0" y="6"/>
                  </a:lnTo>
                  <a:lnTo>
                    <a:pt x="10" y="6"/>
                  </a:lnTo>
                  <a:lnTo>
                    <a:pt x="0" y="0"/>
                  </a:lnTo>
                  <a:close/>
                </a:path>
              </a:pathLst>
            </a:custGeom>
            <a:solidFill>
              <a:schemeClr val="folHlink"/>
            </a:solidFill>
            <a:ln w="9525">
              <a:solidFill>
                <a:srgbClr val="FFFF00"/>
              </a:solidFill>
              <a:round/>
              <a:headEnd/>
              <a:tailEnd/>
            </a:ln>
          </p:spPr>
          <p:txBody>
            <a:bodyPr/>
            <a:lstStyle/>
            <a:p>
              <a:endParaRPr lang="en-US"/>
            </a:p>
          </p:txBody>
        </p:sp>
        <p:sp>
          <p:nvSpPr>
            <p:cNvPr id="2250" name="Freeform 200"/>
            <p:cNvSpPr>
              <a:spLocks/>
            </p:cNvSpPr>
            <p:nvPr/>
          </p:nvSpPr>
          <p:spPr bwMode="auto">
            <a:xfrm>
              <a:off x="4820" y="3559"/>
              <a:ext cx="119" cy="62"/>
            </a:xfrm>
            <a:custGeom>
              <a:avLst/>
              <a:gdLst>
                <a:gd name="T0" fmla="*/ 109 w 119"/>
                <a:gd name="T1" fmla="*/ 0 h 62"/>
                <a:gd name="T2" fmla="*/ 109 w 119"/>
                <a:gd name="T3" fmla="*/ 0 h 62"/>
                <a:gd name="T4" fmla="*/ 99 w 119"/>
                <a:gd name="T5" fmla="*/ 5 h 62"/>
                <a:gd name="T6" fmla="*/ 89 w 119"/>
                <a:gd name="T7" fmla="*/ 5 h 62"/>
                <a:gd name="T8" fmla="*/ 89 w 119"/>
                <a:gd name="T9" fmla="*/ 11 h 62"/>
                <a:gd name="T10" fmla="*/ 79 w 119"/>
                <a:gd name="T11" fmla="*/ 11 h 62"/>
                <a:gd name="T12" fmla="*/ 69 w 119"/>
                <a:gd name="T13" fmla="*/ 17 h 62"/>
                <a:gd name="T14" fmla="*/ 69 w 119"/>
                <a:gd name="T15" fmla="*/ 22 h 62"/>
                <a:gd name="T16" fmla="*/ 59 w 119"/>
                <a:gd name="T17" fmla="*/ 22 h 62"/>
                <a:gd name="T18" fmla="*/ 49 w 119"/>
                <a:gd name="T19" fmla="*/ 28 h 62"/>
                <a:gd name="T20" fmla="*/ 49 w 119"/>
                <a:gd name="T21" fmla="*/ 33 h 62"/>
                <a:gd name="T22" fmla="*/ 39 w 119"/>
                <a:gd name="T23" fmla="*/ 33 h 62"/>
                <a:gd name="T24" fmla="*/ 29 w 119"/>
                <a:gd name="T25" fmla="*/ 39 h 62"/>
                <a:gd name="T26" fmla="*/ 29 w 119"/>
                <a:gd name="T27" fmla="*/ 45 h 62"/>
                <a:gd name="T28" fmla="*/ 20 w 119"/>
                <a:gd name="T29" fmla="*/ 50 h 62"/>
                <a:gd name="T30" fmla="*/ 10 w 119"/>
                <a:gd name="T31" fmla="*/ 50 h 62"/>
                <a:gd name="T32" fmla="*/ 0 w 119"/>
                <a:gd name="T33" fmla="*/ 56 h 62"/>
                <a:gd name="T34" fmla="*/ 10 w 119"/>
                <a:gd name="T35" fmla="*/ 62 h 62"/>
                <a:gd name="T36" fmla="*/ 10 w 119"/>
                <a:gd name="T37" fmla="*/ 56 h 62"/>
                <a:gd name="T38" fmla="*/ 20 w 119"/>
                <a:gd name="T39" fmla="*/ 56 h 62"/>
                <a:gd name="T40" fmla="*/ 29 w 119"/>
                <a:gd name="T41" fmla="*/ 50 h 62"/>
                <a:gd name="T42" fmla="*/ 39 w 119"/>
                <a:gd name="T43" fmla="*/ 45 h 62"/>
                <a:gd name="T44" fmla="*/ 39 w 119"/>
                <a:gd name="T45" fmla="*/ 39 h 62"/>
                <a:gd name="T46" fmla="*/ 49 w 119"/>
                <a:gd name="T47" fmla="*/ 39 h 62"/>
                <a:gd name="T48" fmla="*/ 59 w 119"/>
                <a:gd name="T49" fmla="*/ 33 h 62"/>
                <a:gd name="T50" fmla="*/ 69 w 119"/>
                <a:gd name="T51" fmla="*/ 28 h 62"/>
                <a:gd name="T52" fmla="*/ 69 w 119"/>
                <a:gd name="T53" fmla="*/ 28 h 62"/>
                <a:gd name="T54" fmla="*/ 79 w 119"/>
                <a:gd name="T55" fmla="*/ 22 h 62"/>
                <a:gd name="T56" fmla="*/ 89 w 119"/>
                <a:gd name="T57" fmla="*/ 17 h 62"/>
                <a:gd name="T58" fmla="*/ 89 w 119"/>
                <a:gd name="T59" fmla="*/ 17 h 62"/>
                <a:gd name="T60" fmla="*/ 99 w 119"/>
                <a:gd name="T61" fmla="*/ 11 h 62"/>
                <a:gd name="T62" fmla="*/ 99 w 119"/>
                <a:gd name="T63" fmla="*/ 11 h 62"/>
                <a:gd name="T64" fmla="*/ 109 w 119"/>
                <a:gd name="T65" fmla="*/ 5 h 62"/>
                <a:gd name="T66" fmla="*/ 119 w 119"/>
                <a:gd name="T67" fmla="*/ 5 h 62"/>
                <a:gd name="T68" fmla="*/ 109 w 119"/>
                <a:gd name="T69" fmla="*/ 0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62"/>
                <a:gd name="T107" fmla="*/ 119 w 119"/>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62">
                  <a:moveTo>
                    <a:pt x="109" y="0"/>
                  </a:moveTo>
                  <a:lnTo>
                    <a:pt x="109" y="0"/>
                  </a:lnTo>
                  <a:lnTo>
                    <a:pt x="99" y="5"/>
                  </a:lnTo>
                  <a:lnTo>
                    <a:pt x="89" y="5"/>
                  </a:lnTo>
                  <a:lnTo>
                    <a:pt x="89" y="11"/>
                  </a:lnTo>
                  <a:lnTo>
                    <a:pt x="79" y="11"/>
                  </a:lnTo>
                  <a:lnTo>
                    <a:pt x="69" y="17"/>
                  </a:lnTo>
                  <a:lnTo>
                    <a:pt x="69" y="22"/>
                  </a:lnTo>
                  <a:lnTo>
                    <a:pt x="59" y="22"/>
                  </a:lnTo>
                  <a:lnTo>
                    <a:pt x="49" y="28"/>
                  </a:lnTo>
                  <a:lnTo>
                    <a:pt x="49" y="33"/>
                  </a:lnTo>
                  <a:lnTo>
                    <a:pt x="39" y="33"/>
                  </a:lnTo>
                  <a:lnTo>
                    <a:pt x="29" y="39"/>
                  </a:lnTo>
                  <a:lnTo>
                    <a:pt x="29" y="45"/>
                  </a:lnTo>
                  <a:lnTo>
                    <a:pt x="20" y="50"/>
                  </a:lnTo>
                  <a:lnTo>
                    <a:pt x="10" y="50"/>
                  </a:lnTo>
                  <a:lnTo>
                    <a:pt x="0" y="56"/>
                  </a:lnTo>
                  <a:lnTo>
                    <a:pt x="10" y="62"/>
                  </a:lnTo>
                  <a:lnTo>
                    <a:pt x="10" y="56"/>
                  </a:lnTo>
                  <a:lnTo>
                    <a:pt x="20" y="56"/>
                  </a:lnTo>
                  <a:lnTo>
                    <a:pt x="29" y="50"/>
                  </a:lnTo>
                  <a:lnTo>
                    <a:pt x="39" y="45"/>
                  </a:lnTo>
                  <a:lnTo>
                    <a:pt x="39" y="39"/>
                  </a:lnTo>
                  <a:lnTo>
                    <a:pt x="49" y="39"/>
                  </a:lnTo>
                  <a:lnTo>
                    <a:pt x="59" y="33"/>
                  </a:lnTo>
                  <a:lnTo>
                    <a:pt x="69" y="28"/>
                  </a:lnTo>
                  <a:lnTo>
                    <a:pt x="79" y="22"/>
                  </a:lnTo>
                  <a:lnTo>
                    <a:pt x="89" y="17"/>
                  </a:lnTo>
                  <a:lnTo>
                    <a:pt x="99" y="11"/>
                  </a:lnTo>
                  <a:lnTo>
                    <a:pt x="109" y="5"/>
                  </a:lnTo>
                  <a:lnTo>
                    <a:pt x="119" y="5"/>
                  </a:lnTo>
                  <a:lnTo>
                    <a:pt x="109" y="0"/>
                  </a:lnTo>
                  <a:close/>
                </a:path>
              </a:pathLst>
            </a:custGeom>
            <a:solidFill>
              <a:schemeClr val="folHlink"/>
            </a:solidFill>
            <a:ln w="9525">
              <a:solidFill>
                <a:srgbClr val="FFFF00"/>
              </a:solidFill>
              <a:round/>
              <a:headEnd/>
              <a:tailEnd/>
            </a:ln>
          </p:spPr>
          <p:txBody>
            <a:bodyPr/>
            <a:lstStyle/>
            <a:p>
              <a:endParaRPr lang="en-US"/>
            </a:p>
          </p:txBody>
        </p:sp>
        <p:sp>
          <p:nvSpPr>
            <p:cNvPr id="2251" name="Freeform 201"/>
            <p:cNvSpPr>
              <a:spLocks/>
            </p:cNvSpPr>
            <p:nvPr/>
          </p:nvSpPr>
          <p:spPr bwMode="auto">
            <a:xfrm>
              <a:off x="4929" y="3559"/>
              <a:ext cx="10" cy="5"/>
            </a:xfrm>
            <a:custGeom>
              <a:avLst/>
              <a:gdLst>
                <a:gd name="T0" fmla="*/ 10 w 10"/>
                <a:gd name="T1" fmla="*/ 5 h 5"/>
                <a:gd name="T2" fmla="*/ 10 w 10"/>
                <a:gd name="T3" fmla="*/ 0 h 5"/>
                <a:gd name="T4" fmla="*/ 10 w 10"/>
                <a:gd name="T5" fmla="*/ 0 h 5"/>
                <a:gd name="T6" fmla="*/ 10 w 10"/>
                <a:gd name="T7" fmla="*/ 0 h 5"/>
                <a:gd name="T8" fmla="*/ 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10" y="0"/>
                  </a:lnTo>
                  <a:lnTo>
                    <a:pt x="0" y="0"/>
                  </a:lnTo>
                  <a:lnTo>
                    <a:pt x="10" y="5"/>
                  </a:lnTo>
                  <a:close/>
                </a:path>
              </a:pathLst>
            </a:custGeom>
            <a:solidFill>
              <a:schemeClr val="folHlink"/>
            </a:solidFill>
            <a:ln w="9525">
              <a:solidFill>
                <a:srgbClr val="FFFF00"/>
              </a:solidFill>
              <a:round/>
              <a:headEnd/>
              <a:tailEnd/>
            </a:ln>
          </p:spPr>
          <p:txBody>
            <a:bodyPr/>
            <a:lstStyle/>
            <a:p>
              <a:endParaRPr lang="en-US"/>
            </a:p>
          </p:txBody>
        </p:sp>
        <p:sp>
          <p:nvSpPr>
            <p:cNvPr id="2252" name="Freeform 202"/>
            <p:cNvSpPr>
              <a:spLocks/>
            </p:cNvSpPr>
            <p:nvPr/>
          </p:nvSpPr>
          <p:spPr bwMode="auto">
            <a:xfrm>
              <a:off x="4711" y="368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chemeClr val="folHlink"/>
            </a:solidFill>
            <a:ln w="9525">
              <a:solidFill>
                <a:srgbClr val="FFFF00"/>
              </a:solidFill>
              <a:round/>
              <a:headEnd/>
              <a:tailEnd/>
            </a:ln>
          </p:spPr>
          <p:txBody>
            <a:bodyPr/>
            <a:lstStyle/>
            <a:p>
              <a:endParaRPr lang="en-US"/>
            </a:p>
          </p:txBody>
        </p:sp>
        <p:sp>
          <p:nvSpPr>
            <p:cNvPr id="2253" name="Freeform 203"/>
            <p:cNvSpPr>
              <a:spLocks/>
            </p:cNvSpPr>
            <p:nvPr/>
          </p:nvSpPr>
          <p:spPr bwMode="auto">
            <a:xfrm>
              <a:off x="4711" y="3615"/>
              <a:ext cx="79" cy="73"/>
            </a:xfrm>
            <a:custGeom>
              <a:avLst/>
              <a:gdLst>
                <a:gd name="T0" fmla="*/ 79 w 79"/>
                <a:gd name="T1" fmla="*/ 0 h 73"/>
                <a:gd name="T2" fmla="*/ 69 w 79"/>
                <a:gd name="T3" fmla="*/ 0 h 73"/>
                <a:gd name="T4" fmla="*/ 69 w 79"/>
                <a:gd name="T5" fmla="*/ 6 h 73"/>
                <a:gd name="T6" fmla="*/ 59 w 79"/>
                <a:gd name="T7" fmla="*/ 6 h 73"/>
                <a:gd name="T8" fmla="*/ 59 w 79"/>
                <a:gd name="T9" fmla="*/ 11 h 73"/>
                <a:gd name="T10" fmla="*/ 59 w 79"/>
                <a:gd name="T11" fmla="*/ 17 h 73"/>
                <a:gd name="T12" fmla="*/ 49 w 79"/>
                <a:gd name="T13" fmla="*/ 17 h 73"/>
                <a:gd name="T14" fmla="*/ 40 w 79"/>
                <a:gd name="T15" fmla="*/ 23 h 73"/>
                <a:gd name="T16" fmla="*/ 40 w 79"/>
                <a:gd name="T17" fmla="*/ 28 h 73"/>
                <a:gd name="T18" fmla="*/ 30 w 79"/>
                <a:gd name="T19" fmla="*/ 34 h 73"/>
                <a:gd name="T20" fmla="*/ 30 w 79"/>
                <a:gd name="T21" fmla="*/ 34 h 73"/>
                <a:gd name="T22" fmla="*/ 20 w 79"/>
                <a:gd name="T23" fmla="*/ 40 h 73"/>
                <a:gd name="T24" fmla="*/ 20 w 79"/>
                <a:gd name="T25" fmla="*/ 45 h 73"/>
                <a:gd name="T26" fmla="*/ 10 w 79"/>
                <a:gd name="T27" fmla="*/ 51 h 73"/>
                <a:gd name="T28" fmla="*/ 10 w 79"/>
                <a:gd name="T29" fmla="*/ 56 h 73"/>
                <a:gd name="T30" fmla="*/ 0 w 79"/>
                <a:gd name="T31" fmla="*/ 62 h 73"/>
                <a:gd name="T32" fmla="*/ 0 w 79"/>
                <a:gd name="T33" fmla="*/ 73 h 73"/>
                <a:gd name="T34" fmla="*/ 0 w 79"/>
                <a:gd name="T35" fmla="*/ 73 h 73"/>
                <a:gd name="T36" fmla="*/ 10 w 79"/>
                <a:gd name="T37" fmla="*/ 68 h 73"/>
                <a:gd name="T38" fmla="*/ 10 w 79"/>
                <a:gd name="T39" fmla="*/ 62 h 73"/>
                <a:gd name="T40" fmla="*/ 20 w 79"/>
                <a:gd name="T41" fmla="*/ 56 h 73"/>
                <a:gd name="T42" fmla="*/ 20 w 79"/>
                <a:gd name="T43" fmla="*/ 51 h 73"/>
                <a:gd name="T44" fmla="*/ 30 w 79"/>
                <a:gd name="T45" fmla="*/ 45 h 73"/>
                <a:gd name="T46" fmla="*/ 30 w 79"/>
                <a:gd name="T47" fmla="*/ 40 h 73"/>
                <a:gd name="T48" fmla="*/ 40 w 79"/>
                <a:gd name="T49" fmla="*/ 34 h 73"/>
                <a:gd name="T50" fmla="*/ 40 w 79"/>
                <a:gd name="T51" fmla="*/ 34 h 73"/>
                <a:gd name="T52" fmla="*/ 49 w 79"/>
                <a:gd name="T53" fmla="*/ 28 h 73"/>
                <a:gd name="T54" fmla="*/ 49 w 79"/>
                <a:gd name="T55" fmla="*/ 23 h 73"/>
                <a:gd name="T56" fmla="*/ 59 w 79"/>
                <a:gd name="T57" fmla="*/ 23 h 73"/>
                <a:gd name="T58" fmla="*/ 59 w 79"/>
                <a:gd name="T59" fmla="*/ 17 h 73"/>
                <a:gd name="T60" fmla="*/ 69 w 79"/>
                <a:gd name="T61" fmla="*/ 11 h 73"/>
                <a:gd name="T62" fmla="*/ 69 w 79"/>
                <a:gd name="T63" fmla="*/ 11 h 73"/>
                <a:gd name="T64" fmla="*/ 79 w 79"/>
                <a:gd name="T65" fmla="*/ 6 h 73"/>
                <a:gd name="T66" fmla="*/ 79 w 79"/>
                <a:gd name="T67" fmla="*/ 0 h 73"/>
                <a:gd name="T68" fmla="*/ 79 w 79"/>
                <a:gd name="T69" fmla="*/ 0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73"/>
                <a:gd name="T107" fmla="*/ 79 w 79"/>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73">
                  <a:moveTo>
                    <a:pt x="79" y="0"/>
                  </a:moveTo>
                  <a:lnTo>
                    <a:pt x="69" y="0"/>
                  </a:lnTo>
                  <a:lnTo>
                    <a:pt x="69" y="6"/>
                  </a:lnTo>
                  <a:lnTo>
                    <a:pt x="59" y="6"/>
                  </a:lnTo>
                  <a:lnTo>
                    <a:pt x="59" y="11"/>
                  </a:lnTo>
                  <a:lnTo>
                    <a:pt x="59" y="17"/>
                  </a:lnTo>
                  <a:lnTo>
                    <a:pt x="49" y="17"/>
                  </a:lnTo>
                  <a:lnTo>
                    <a:pt x="40" y="23"/>
                  </a:lnTo>
                  <a:lnTo>
                    <a:pt x="40" y="28"/>
                  </a:lnTo>
                  <a:lnTo>
                    <a:pt x="30" y="34"/>
                  </a:lnTo>
                  <a:lnTo>
                    <a:pt x="20" y="40"/>
                  </a:lnTo>
                  <a:lnTo>
                    <a:pt x="20" y="45"/>
                  </a:lnTo>
                  <a:lnTo>
                    <a:pt x="10" y="51"/>
                  </a:lnTo>
                  <a:lnTo>
                    <a:pt x="10" y="56"/>
                  </a:lnTo>
                  <a:lnTo>
                    <a:pt x="0" y="62"/>
                  </a:lnTo>
                  <a:lnTo>
                    <a:pt x="0" y="73"/>
                  </a:lnTo>
                  <a:lnTo>
                    <a:pt x="10" y="68"/>
                  </a:lnTo>
                  <a:lnTo>
                    <a:pt x="10" y="62"/>
                  </a:lnTo>
                  <a:lnTo>
                    <a:pt x="20" y="56"/>
                  </a:lnTo>
                  <a:lnTo>
                    <a:pt x="20" y="51"/>
                  </a:lnTo>
                  <a:lnTo>
                    <a:pt x="30" y="45"/>
                  </a:lnTo>
                  <a:lnTo>
                    <a:pt x="30" y="40"/>
                  </a:lnTo>
                  <a:lnTo>
                    <a:pt x="40" y="34"/>
                  </a:lnTo>
                  <a:lnTo>
                    <a:pt x="49" y="28"/>
                  </a:lnTo>
                  <a:lnTo>
                    <a:pt x="49" y="23"/>
                  </a:lnTo>
                  <a:lnTo>
                    <a:pt x="59" y="23"/>
                  </a:lnTo>
                  <a:lnTo>
                    <a:pt x="59" y="17"/>
                  </a:lnTo>
                  <a:lnTo>
                    <a:pt x="69" y="11"/>
                  </a:lnTo>
                  <a:lnTo>
                    <a:pt x="79" y="6"/>
                  </a:lnTo>
                  <a:lnTo>
                    <a:pt x="79" y="0"/>
                  </a:lnTo>
                  <a:close/>
                </a:path>
              </a:pathLst>
            </a:custGeom>
            <a:solidFill>
              <a:schemeClr val="folHlink"/>
            </a:solidFill>
            <a:ln w="9525">
              <a:solidFill>
                <a:srgbClr val="FFFF00"/>
              </a:solidFill>
              <a:round/>
              <a:headEnd/>
              <a:tailEnd/>
            </a:ln>
          </p:spPr>
          <p:txBody>
            <a:bodyPr/>
            <a:lstStyle/>
            <a:p>
              <a:endParaRPr lang="en-US"/>
            </a:p>
          </p:txBody>
        </p:sp>
        <p:sp>
          <p:nvSpPr>
            <p:cNvPr id="2254" name="Freeform 204"/>
            <p:cNvSpPr>
              <a:spLocks/>
            </p:cNvSpPr>
            <p:nvPr/>
          </p:nvSpPr>
          <p:spPr bwMode="auto">
            <a:xfrm>
              <a:off x="4790" y="3609"/>
              <a:ext cx="1" cy="6"/>
            </a:xfrm>
            <a:custGeom>
              <a:avLst/>
              <a:gdLst>
                <a:gd name="T0" fmla="*/ 0 w 1"/>
                <a:gd name="T1" fmla="*/ 6 h 6"/>
                <a:gd name="T2" fmla="*/ 0 w 1"/>
                <a:gd name="T3" fmla="*/ 6 h 6"/>
                <a:gd name="T4" fmla="*/ 0 w 1"/>
                <a:gd name="T5" fmla="*/ 6 h 6"/>
                <a:gd name="T6" fmla="*/ 0 w 1"/>
                <a:gd name="T7" fmla="*/ 0 h 6"/>
                <a:gd name="T8" fmla="*/ 0 w 1"/>
                <a:gd name="T9" fmla="*/ 6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a:p>
          </p:txBody>
        </p:sp>
        <p:sp>
          <p:nvSpPr>
            <p:cNvPr id="2255" name="Freeform 205"/>
            <p:cNvSpPr>
              <a:spLocks/>
            </p:cNvSpPr>
            <p:nvPr/>
          </p:nvSpPr>
          <p:spPr bwMode="auto">
            <a:xfrm>
              <a:off x="4671" y="3694"/>
              <a:ext cx="10" cy="6"/>
            </a:xfrm>
            <a:custGeom>
              <a:avLst/>
              <a:gdLst>
                <a:gd name="T0" fmla="*/ 0 w 10"/>
                <a:gd name="T1" fmla="*/ 0 h 6"/>
                <a:gd name="T2" fmla="*/ 0 w 10"/>
                <a:gd name="T3" fmla="*/ 6 h 6"/>
                <a:gd name="T4" fmla="*/ 0 w 10"/>
                <a:gd name="T5" fmla="*/ 6 h 6"/>
                <a:gd name="T6" fmla="*/ 1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6"/>
                  </a:lnTo>
                  <a:lnTo>
                    <a:pt x="10" y="6"/>
                  </a:lnTo>
                  <a:lnTo>
                    <a:pt x="0" y="0"/>
                  </a:lnTo>
                  <a:close/>
                </a:path>
              </a:pathLst>
            </a:custGeom>
            <a:solidFill>
              <a:schemeClr val="folHlink"/>
            </a:solidFill>
            <a:ln w="9525">
              <a:solidFill>
                <a:srgbClr val="FFFF00"/>
              </a:solidFill>
              <a:round/>
              <a:headEnd/>
              <a:tailEnd/>
            </a:ln>
          </p:spPr>
          <p:txBody>
            <a:bodyPr/>
            <a:lstStyle/>
            <a:p>
              <a:endParaRPr lang="en-US"/>
            </a:p>
          </p:txBody>
        </p:sp>
      </p:grpSp>
      <p:pic>
        <p:nvPicPr>
          <p:cNvPr id="2052" name="Picture 207" descr="white_W">
            <a:hlinkClick r:id="rId3"/>
          </p:cNvPr>
          <p:cNvPicPr>
            <a:picLocks noChangeAspect="1" noChangeArrowheads="1" noCrop="1"/>
          </p:cNvPicPr>
          <p:nvPr/>
        </p:nvPicPr>
        <p:blipFill>
          <a:blip r:embed="rId4"/>
          <a:srcRect/>
          <a:stretch>
            <a:fillRect/>
          </a:stretch>
        </p:blipFill>
        <p:spPr bwMode="auto">
          <a:xfrm>
            <a:off x="12961938" y="5756275"/>
            <a:ext cx="1295400" cy="903288"/>
          </a:xfrm>
          <a:prstGeom prst="rect">
            <a:avLst/>
          </a:prstGeom>
          <a:noFill/>
          <a:ln w="9525">
            <a:noFill/>
            <a:miter lim="800000"/>
            <a:headEnd/>
            <a:tailEnd/>
          </a:ln>
        </p:spPr>
      </p:pic>
      <p:sp>
        <p:nvSpPr>
          <p:cNvPr id="2053" name="WordArt 7"/>
          <p:cNvSpPr>
            <a:spLocks noChangeArrowheads="1" noChangeShapeType="1" noTextEdit="1"/>
          </p:cNvSpPr>
          <p:nvPr/>
        </p:nvSpPr>
        <p:spPr bwMode="auto">
          <a:xfrm>
            <a:off x="4953000" y="3749675"/>
            <a:ext cx="5038725" cy="1828800"/>
          </a:xfrm>
          <a:prstGeom prst="rect">
            <a:avLst/>
          </a:prstGeom>
        </p:spPr>
        <p:txBody>
          <a:bodyPr wrap="none" fromWordArt="1">
            <a:prstTxWarp prst="textPlain">
              <a:avLst>
                <a:gd name="adj" fmla="val 50000"/>
              </a:avLst>
            </a:prstTxWarp>
          </a:bodyPr>
          <a:lstStyle/>
          <a:p>
            <a:pPr algn="ctr"/>
            <a:endParaRPr lang="en-US" sz="5100" kern="10">
              <a:ln w="22225">
                <a:solidFill>
                  <a:srgbClr val="008000"/>
                </a:solidFill>
                <a:round/>
                <a:headEnd/>
                <a:tailEnd/>
              </a:ln>
              <a:solidFill>
                <a:srgbClr val="00B050"/>
              </a:solidFill>
              <a:effectLst>
                <a:outerShdw dist="35921" dir="2700000" algn="ctr" rotWithShape="0">
                  <a:srgbClr val="C0C0C0">
                    <a:alpha val="79999"/>
                  </a:srgbClr>
                </a:outerShdw>
              </a:effectLst>
              <a:latin typeface="Times New Roman"/>
              <a:cs typeface="Times New Roman"/>
            </a:endParaRPr>
          </a:p>
        </p:txBody>
      </p:sp>
      <p:pic>
        <p:nvPicPr>
          <p:cNvPr id="2054" name="Picture 207" descr="white_W">
            <a:hlinkClick r:id="rId3"/>
          </p:cNvPr>
          <p:cNvPicPr>
            <a:picLocks noChangeAspect="1" noChangeArrowheads="1" noCrop="1"/>
          </p:cNvPicPr>
          <p:nvPr/>
        </p:nvPicPr>
        <p:blipFill>
          <a:blip r:embed="rId4"/>
          <a:srcRect/>
          <a:stretch>
            <a:fillRect/>
          </a:stretch>
        </p:blipFill>
        <p:spPr bwMode="auto">
          <a:xfrm>
            <a:off x="609600" y="5761038"/>
            <a:ext cx="1295400" cy="903287"/>
          </a:xfrm>
          <a:prstGeom prst="rect">
            <a:avLst/>
          </a:prstGeom>
          <a:noFill/>
          <a:ln w="9525">
            <a:noFill/>
            <a:miter lim="800000"/>
            <a:headEnd/>
            <a:tailEnd/>
          </a:ln>
        </p:spPr>
      </p:pic>
      <p:sp>
        <p:nvSpPr>
          <p:cNvPr id="1034" name="WordArt 14"/>
          <p:cNvSpPr>
            <a:spLocks noChangeArrowheads="1" noChangeShapeType="1" noTextEdit="1"/>
          </p:cNvSpPr>
          <p:nvPr/>
        </p:nvSpPr>
        <p:spPr bwMode="auto">
          <a:xfrm>
            <a:off x="4267200" y="381000"/>
            <a:ext cx="6265863" cy="960437"/>
          </a:xfrm>
          <a:prstGeom prst="rect">
            <a:avLst/>
          </a:prstGeom>
        </p:spPr>
        <p:txBody>
          <a:bodyPr wrap="none" fromWordArt="1">
            <a:prstTxWarp prst="textFadeUp">
              <a:avLst>
                <a:gd name="adj" fmla="val 0"/>
              </a:avLst>
            </a:prstTxWarp>
          </a:bodyPr>
          <a:lstStyle/>
          <a:p>
            <a:pPr algn="ctr">
              <a:defRPr/>
            </a:pPr>
            <a:r>
              <a:rPr lang="vi-VN" sz="5100" b="1" kern="10">
                <a:ln w="9525">
                  <a:solidFill>
                    <a:srgbClr val="0000FF"/>
                  </a:solidFill>
                  <a:round/>
                  <a:headEnd/>
                  <a:tailEnd/>
                </a:ln>
                <a:solidFill>
                  <a:srgbClr val="0000FF"/>
                </a:solidFill>
                <a:latin typeface="Times New Roman" pitchFamily="18" charset="0"/>
                <a:cs typeface="Times New Roman" pitchFamily="18" charset="0"/>
              </a:rPr>
              <a:t> </a:t>
            </a:r>
            <a:r>
              <a:rPr lang="en-US" sz="5400">
                <a:solidFill>
                  <a:srgbClr val="FF0000"/>
                </a:solidFill>
                <a:latin typeface="Times New Roman" pitchFamily="18" charset="0"/>
                <a:cs typeface="Times New Roman" pitchFamily="18" charset="0"/>
              </a:rPr>
              <a:t>PHÒNG GIÁO DỤC –ĐÀO TẠO </a:t>
            </a:r>
            <a:r>
              <a:rPr lang="vi-VN" sz="5400">
                <a:solidFill>
                  <a:srgbClr val="FF0000"/>
                </a:solidFill>
                <a:latin typeface="Times New Roman" pitchFamily="18" charset="0"/>
                <a:cs typeface="Times New Roman" pitchFamily="18" charset="0"/>
              </a:rPr>
              <a:t>ĐẠI LỘC</a:t>
            </a:r>
            <a:r>
              <a:rPr lang="en-US" sz="5400">
                <a:solidFill>
                  <a:srgbClr val="FF0000"/>
                </a:solidFill>
                <a:latin typeface="Times New Roman" pitchFamily="18" charset="0"/>
                <a:cs typeface="Times New Roman" pitchFamily="18" charset="0"/>
              </a:rPr>
              <a:t> </a:t>
            </a:r>
            <a:endParaRPr lang="vi-VN" sz="5400">
              <a:solidFill>
                <a:srgbClr val="FF0000"/>
              </a:solidFill>
              <a:latin typeface="Times New Roman" pitchFamily="18" charset="0"/>
              <a:cs typeface="Times New Roman" pitchFamily="18" charset="0"/>
            </a:endParaRPr>
          </a:p>
          <a:p>
            <a:pPr algn="ctr">
              <a:defRPr/>
            </a:pPr>
            <a:r>
              <a:rPr lang="vi-VN" sz="5100" b="1" kern="10">
                <a:ln w="9525">
                  <a:solidFill>
                    <a:srgbClr val="0000FF"/>
                  </a:solidFill>
                  <a:round/>
                  <a:headEnd/>
                  <a:tailEnd/>
                </a:ln>
                <a:solidFill>
                  <a:srgbClr val="FF0000"/>
                </a:solidFill>
                <a:latin typeface="Times New Roman" pitchFamily="18" charset="0"/>
                <a:cs typeface="Times New Roman" pitchFamily="18" charset="0"/>
              </a:rPr>
              <a:t>TRƯỜNG TIỂU HỌC ĐOÀN NGHIÊN</a:t>
            </a:r>
            <a:endParaRPr lang="en-US" sz="5100" b="1" kern="10">
              <a:ln w="9525">
                <a:solidFill>
                  <a:srgbClr val="0000FF"/>
                </a:solidFill>
                <a:round/>
                <a:headEnd/>
                <a:tailEnd/>
              </a:ln>
              <a:solidFill>
                <a:srgbClr val="FF0000"/>
              </a:solidFill>
              <a:latin typeface="Times New Roman" pitchFamily="18" charset="0"/>
              <a:cs typeface="Times New Roman" pitchFamily="18" charset="0"/>
            </a:endParaRPr>
          </a:p>
        </p:txBody>
      </p:sp>
      <p:sp>
        <p:nvSpPr>
          <p:cNvPr id="2056" name="Rectangle 21"/>
          <p:cNvSpPr>
            <a:spLocks noChangeArrowheads="1"/>
          </p:cNvSpPr>
          <p:nvPr/>
        </p:nvSpPr>
        <p:spPr bwMode="auto">
          <a:xfrm>
            <a:off x="2366963" y="5673725"/>
            <a:ext cx="9596437" cy="1260475"/>
          </a:xfrm>
          <a:prstGeom prst="rect">
            <a:avLst/>
          </a:prstGeom>
          <a:noFill/>
          <a:ln w="9525" algn="ctr">
            <a:noFill/>
            <a:miter lim="800000"/>
            <a:headEnd/>
            <a:tailEnd/>
          </a:ln>
        </p:spPr>
        <p:txBody>
          <a:bodyPr wrap="none" lIns="130615" tIns="65308" rIns="130615" bIns="65308" anchor="ctr"/>
          <a:lstStyle/>
          <a:p>
            <a:pPr algn="ctr" eaLnBrk="0" hangingPunct="0"/>
            <a:r>
              <a:rPr lang="en-US" sz="4600" b="1">
                <a:solidFill>
                  <a:srgbClr val="00B050"/>
                </a:solidFill>
                <a:latin typeface="Times New Roman" pitchFamily="18" charset="0"/>
                <a:cs typeface="Times New Roman" pitchFamily="18" charset="0"/>
              </a:rPr>
              <a:t>GV: Lê Thị Kim Vui </a:t>
            </a:r>
          </a:p>
        </p:txBody>
      </p:sp>
      <p:sp>
        <p:nvSpPr>
          <p:cNvPr id="2057" name="TextBox 1"/>
          <p:cNvSpPr txBox="1">
            <a:spLocks noChangeArrowheads="1"/>
          </p:cNvSpPr>
          <p:nvPr/>
        </p:nvSpPr>
        <p:spPr bwMode="auto">
          <a:xfrm>
            <a:off x="4953000" y="6743700"/>
            <a:ext cx="4343400" cy="647700"/>
          </a:xfrm>
          <a:prstGeom prst="rect">
            <a:avLst/>
          </a:prstGeom>
          <a:noFill/>
          <a:ln w="9525">
            <a:noFill/>
            <a:miter lim="800000"/>
            <a:headEnd/>
            <a:tailEnd/>
          </a:ln>
        </p:spPr>
        <p:txBody>
          <a:bodyPr lIns="91435" tIns="45718" rIns="91435" bIns="45718">
            <a:spAutoFit/>
          </a:bodyPr>
          <a:lstStyle/>
          <a:p>
            <a:r>
              <a:rPr lang="en-US" sz="3600" b="1" dirty="0" err="1">
                <a:latin typeface="Times New Roman" pitchFamily="18" charset="0"/>
                <a:cs typeface="Times New Roman" pitchFamily="18" charset="0"/>
              </a:rPr>
              <a:t>Năm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2023 </a:t>
            </a:r>
            <a:r>
              <a:rPr lang="en-US" sz="3600" b="1" dirty="0">
                <a:latin typeface="Times New Roman" pitchFamily="18" charset="0"/>
                <a:cs typeface="Times New Roman" pitchFamily="18" charset="0"/>
              </a:rPr>
              <a:t>-</a:t>
            </a:r>
            <a:r>
              <a:rPr lang="en-US" sz="3600" b="1" dirty="0" smtClean="0">
                <a:latin typeface="Times New Roman" pitchFamily="18" charset="0"/>
                <a:cs typeface="Times New Roman" pitchFamily="18" charset="0"/>
              </a:rPr>
              <a:t>2024</a:t>
            </a:r>
            <a:endParaRPr lang="en-GB" sz="3600" b="1" dirty="0">
              <a:latin typeface="Times New Roman" pitchFamily="18" charset="0"/>
              <a:cs typeface="Times New Roman" pitchFamily="18" charset="0"/>
            </a:endParaRPr>
          </a:p>
        </p:txBody>
      </p:sp>
      <p:sp>
        <p:nvSpPr>
          <p:cNvPr id="2058" name="Text Box 22"/>
          <p:cNvSpPr txBox="1">
            <a:spLocks noChangeArrowheads="1"/>
          </p:cNvSpPr>
          <p:nvPr/>
        </p:nvSpPr>
        <p:spPr bwMode="auto">
          <a:xfrm>
            <a:off x="4572000" y="3733800"/>
            <a:ext cx="5410200" cy="915988"/>
          </a:xfrm>
          <a:prstGeom prst="rect">
            <a:avLst/>
          </a:prstGeom>
          <a:noFill/>
          <a:ln w="28575" algn="ctr">
            <a:noFill/>
            <a:miter lim="800000"/>
            <a:headEnd/>
            <a:tailEnd/>
          </a:ln>
        </p:spPr>
        <p:txBody>
          <a:bodyPr lIns="130615" tIns="65308" rIns="130615" bIns="65308">
            <a:spAutoFit/>
          </a:bodyPr>
          <a:lstStyle/>
          <a:p>
            <a:pPr algn="ctr"/>
            <a:r>
              <a:rPr lang="en-US" sz="5100" b="1">
                <a:solidFill>
                  <a:srgbClr val="FF0000"/>
                </a:solidFill>
                <a:latin typeface="Times New Roman" pitchFamily="18" charset="0"/>
                <a:cs typeface="Times New Roman" pitchFamily="18" charset="0"/>
              </a:rPr>
              <a:t>Lớp : 1</a:t>
            </a:r>
          </a:p>
        </p:txBody>
      </p:sp>
      <p:pic>
        <p:nvPicPr>
          <p:cNvPr id="2059" name="Picture 11" descr="peace_dove_olive_branch_hg_wht"/>
          <p:cNvPicPr>
            <a:picLocks noChangeAspect="1" noChangeArrowheads="1" noCrop="1"/>
          </p:cNvPicPr>
          <p:nvPr/>
        </p:nvPicPr>
        <p:blipFill>
          <a:blip r:embed="rId5"/>
          <a:srcRect/>
          <a:stretch>
            <a:fillRect/>
          </a:stretch>
        </p:blipFill>
        <p:spPr bwMode="auto">
          <a:xfrm>
            <a:off x="4953000" y="4648200"/>
            <a:ext cx="4267200" cy="1438275"/>
          </a:xfrm>
          <a:prstGeom prst="rect">
            <a:avLst/>
          </a:prstGeom>
          <a:noFill/>
          <a:ln w="9525">
            <a:noFill/>
            <a:miter lim="800000"/>
            <a:headEnd/>
            <a:tailEnd/>
          </a:ln>
        </p:spPr>
      </p:pic>
      <p:sp>
        <p:nvSpPr>
          <p:cNvPr id="2060" name="WordArt 8"/>
          <p:cNvSpPr>
            <a:spLocks noChangeArrowheads="1" noChangeShapeType="1" noTextEdit="1"/>
          </p:cNvSpPr>
          <p:nvPr/>
        </p:nvSpPr>
        <p:spPr bwMode="auto">
          <a:xfrm>
            <a:off x="1819275" y="1741488"/>
            <a:ext cx="11363325" cy="544512"/>
          </a:xfrm>
          <a:prstGeom prst="rect">
            <a:avLst/>
          </a:prstGeom>
        </p:spPr>
        <p:txBody>
          <a:bodyPr wrap="none" fromWordArt="1">
            <a:prstTxWarp prst="textFadeUp">
              <a:avLst>
                <a:gd name="adj" fmla="val 0"/>
              </a:avLst>
            </a:prstTxWarp>
          </a:bodyPr>
          <a:lstStyle/>
          <a:p>
            <a:pPr algn="ctr"/>
            <a:r>
              <a:rPr lang="en-US" sz="1900" b="1" i="1" kern="10">
                <a:ln w="9525">
                  <a:noFill/>
                  <a:round/>
                  <a:headEnd/>
                  <a:tailEnd/>
                </a:ln>
                <a:solidFill>
                  <a:srgbClr val="FF0000"/>
                </a:solidFill>
                <a:latin typeface="Times New Roman"/>
                <a:cs typeface="Times New Roman"/>
              </a:rPr>
              <a:t>Kính chào quý thầy cô giáo về dự giờ . Chúc sức khoẻ và hạnh phúc ! </a:t>
            </a:r>
          </a:p>
        </p:txBody>
      </p:sp>
      <p:sp>
        <p:nvSpPr>
          <p:cNvPr id="2061" name="WordArt 3"/>
          <p:cNvSpPr>
            <a:spLocks noChangeArrowheads="1" noChangeShapeType="1" noTextEdit="1"/>
          </p:cNvSpPr>
          <p:nvPr/>
        </p:nvSpPr>
        <p:spPr bwMode="auto">
          <a:xfrm>
            <a:off x="4433888" y="2438400"/>
            <a:ext cx="6234112" cy="685800"/>
          </a:xfrm>
          <a:prstGeom prst="rect">
            <a:avLst/>
          </a:prstGeom>
        </p:spPr>
        <p:txBody>
          <a:bodyPr wrap="none" fromWordArt="1">
            <a:prstTxWarp prst="textFadeUp">
              <a:avLst>
                <a:gd name="adj" fmla="val 0"/>
              </a:avLst>
            </a:prstTxWarp>
          </a:bodyPr>
          <a:lstStyle/>
          <a:p>
            <a:pPr algn="ctr"/>
            <a:r>
              <a:rPr lang="en-US" sz="1900" b="1" kern="10">
                <a:ln w="28575">
                  <a:solidFill>
                    <a:srgbClr val="FF0000"/>
                  </a:solidFill>
                  <a:round/>
                  <a:headEnd/>
                  <a:tailEnd/>
                </a:ln>
                <a:solidFill>
                  <a:srgbClr val="0000FF"/>
                </a:solidFill>
                <a:latin typeface="Times New Roman"/>
                <a:cs typeface="Times New Roman"/>
              </a:rPr>
              <a:t>MÔN: TIẾNG VIỆT</a:t>
            </a:r>
          </a:p>
        </p:txBody>
      </p:sp>
      <p:sp>
        <p:nvSpPr>
          <p:cNvPr id="2062" name="Text Box 22"/>
          <p:cNvSpPr txBox="1">
            <a:spLocks noChangeArrowheads="1"/>
          </p:cNvSpPr>
          <p:nvPr/>
        </p:nvSpPr>
        <p:spPr bwMode="auto">
          <a:xfrm>
            <a:off x="3124200" y="3048000"/>
            <a:ext cx="8686800" cy="915988"/>
          </a:xfrm>
          <a:prstGeom prst="rect">
            <a:avLst/>
          </a:prstGeom>
          <a:noFill/>
          <a:ln w="28575" algn="ctr">
            <a:noFill/>
            <a:miter lim="800000"/>
            <a:headEnd/>
            <a:tailEnd/>
          </a:ln>
        </p:spPr>
        <p:txBody>
          <a:bodyPr lIns="130615" tIns="65308" rIns="130615" bIns="65308">
            <a:spAutoFit/>
          </a:bodyPr>
          <a:lstStyle/>
          <a:p>
            <a:pPr algn="ctr"/>
            <a:r>
              <a:rPr lang="en-US" sz="5100" b="1">
                <a:solidFill>
                  <a:srgbClr val="3333FF"/>
                </a:solidFill>
                <a:latin typeface="Times New Roman" pitchFamily="18" charset="0"/>
                <a:cs typeface="Times New Roman" pitchFamily="18" charset="0"/>
              </a:rPr>
              <a:t>Bài: Cậu bé thông minh</a:t>
            </a:r>
          </a:p>
        </p:txBody>
      </p:sp>
    </p:spTree>
  </p:cSld>
  <p:clrMapOvr>
    <a:masterClrMapping/>
  </p:clrMapOvr>
  <p:transition spd="slow">
    <p:cover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ẾN 2_quehuongtuoidep.wmv">
            <a:hlinkClick r:id="" action="ppaction://media"/>
          </p:cNvPr>
          <p:cNvPicPr>
            <a:picLocks noRot="1" noChangeAspect="1"/>
          </p:cNvPicPr>
          <p:nvPr>
            <a:videoFile r:link="rId1"/>
          </p:nvPr>
        </p:nvPicPr>
        <p:blipFill>
          <a:blip r:embed="rId3"/>
          <a:srcRect/>
          <a:stretch>
            <a:fillRect/>
          </a:stretch>
        </p:blipFill>
        <p:spPr bwMode="auto">
          <a:xfrm>
            <a:off x="990600" y="609600"/>
            <a:ext cx="12801600" cy="7010400"/>
          </a:xfrm>
          <a:prstGeom prst="rect">
            <a:avLst/>
          </a:prstGeom>
          <a:noFill/>
          <a:ln w="9525">
            <a:noFill/>
            <a:miter lim="800000"/>
            <a:headEnd/>
            <a:tailEnd/>
          </a:ln>
        </p:spPr>
      </p:pic>
      <p:sp>
        <p:nvSpPr>
          <p:cNvPr id="5" name="Rectangle 4"/>
          <p:cNvSpPr/>
          <p:nvPr/>
        </p:nvSpPr>
        <p:spPr>
          <a:xfrm>
            <a:off x="3124200" y="2133600"/>
            <a:ext cx="87630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dirty="0">
                <a:solidFill>
                  <a:srgbClr val="FF0000"/>
                </a:solidFill>
                <a:latin typeface="Times New Roman" pitchFamily="18" charset="0"/>
                <a:cs typeface="Times New Roman" pitchFamily="18" charset="0"/>
              </a:rPr>
              <a:t>GIẢI  LAO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81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grpId="1" nodeType="clickEffect">
                                  <p:stCondLst>
                                    <p:cond delay="0"/>
                                  </p:stCondLst>
                                  <p:childTnLst>
                                    <p:animEffect transition="out" filter="box(in)">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video>
              <p:cMediaNode>
                <p:cTn id="22"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244475" y="0"/>
            <a:ext cx="4719638" cy="708025"/>
          </a:xfrm>
          <a:prstGeom prst="rect">
            <a:avLst/>
          </a:prstGeom>
          <a:solidFill>
            <a:srgbClr val="FFFF99"/>
          </a:solidFill>
          <a:ln w="9525">
            <a:solidFill>
              <a:srgbClr val="FF0000"/>
            </a:solidFill>
            <a:miter lim="800000"/>
            <a:headEnd/>
            <a:tailEnd/>
          </a:ln>
        </p:spPr>
        <p:txBody>
          <a:bodyPr wrap="none">
            <a:spAutoFit/>
          </a:bodyPr>
          <a:lstStyle/>
          <a:p>
            <a:pPr lvl="1" algn="just"/>
            <a:r>
              <a:rPr lang="en-US" sz="4000" b="1" i="1">
                <a:solidFill>
                  <a:srgbClr val="3333FF"/>
                </a:solidFill>
                <a:latin typeface="Times New Roman" pitchFamily="18" charset="0"/>
                <a:cs typeface="Times New Roman" pitchFamily="18" charset="0"/>
              </a:rPr>
              <a:t>2. Luyện đọc đoạn:</a:t>
            </a:r>
            <a:endParaRPr lang="en-US" sz="4000">
              <a:solidFill>
                <a:srgbClr val="3333FF"/>
              </a:solidFill>
            </a:endParaRPr>
          </a:p>
        </p:txBody>
      </p:sp>
      <p:sp>
        <p:nvSpPr>
          <p:cNvPr id="13315" name="Rectangle 1"/>
          <p:cNvSpPr>
            <a:spLocks noChangeArrowheads="1"/>
          </p:cNvSpPr>
          <p:nvPr/>
        </p:nvSpPr>
        <p:spPr bwMode="auto">
          <a:xfrm>
            <a:off x="76200" y="914400"/>
            <a:ext cx="14325600" cy="7016750"/>
          </a:xfrm>
          <a:prstGeom prst="rect">
            <a:avLst/>
          </a:prstGeom>
          <a:noFill/>
          <a:ln w="9525">
            <a:noFill/>
            <a:miter lim="800000"/>
            <a:headEnd/>
            <a:tailEnd/>
          </a:ln>
        </p:spPr>
        <p:txBody>
          <a:bodyPr>
            <a:spAutoFit/>
          </a:bodyPr>
          <a:lstStyle/>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a:t>
            </a:r>
            <a:r>
              <a:rPr lang="en-US" sz="3600" b="1">
                <a:latin typeface="Times New Roman" pitchFamily="18" charset="0"/>
                <a:cs typeface="Times New Roman" pitchFamily="18" charset="0"/>
              </a:rPr>
              <a:t>.  </a:t>
            </a:r>
            <a:r>
              <a:rPr lang="en-US" sz="4000" b="1">
                <a:latin typeface="Times New Roman" pitchFamily="18" charset="0"/>
                <a:cs typeface="Times New Roman" pitchFamily="18" charset="0"/>
              </a:rPr>
              <a:t>Cái hố hẹp và rất sâu nên không thể với tay lấy quả bóng lên được. Bọn trẻ nhìn xuống cái hố đầy nuối tiếc.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Cậu bé Vinh ngày ấy chính là Lương Thế Vinh. Về sau, ông trở thành nhà toán học xuất sắc của nước ta.</a:t>
            </a:r>
            <a:endParaRPr lang="en-US" sz="3800" b="1">
              <a:latin typeface="Times New Roman" pitchFamily="18" charset="0"/>
              <a:cs typeface="Times New Roman" pitchFamily="18" charset="0"/>
            </a:endParaRPr>
          </a:p>
        </p:txBody>
      </p:sp>
      <p:sp>
        <p:nvSpPr>
          <p:cNvPr id="13316" name="TextBox 6"/>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13317" name="Rectangle 7"/>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244475" y="0"/>
            <a:ext cx="4719638" cy="708025"/>
          </a:xfrm>
          <a:prstGeom prst="rect">
            <a:avLst/>
          </a:prstGeom>
          <a:solidFill>
            <a:srgbClr val="FFFF99"/>
          </a:solidFill>
          <a:ln w="9525">
            <a:solidFill>
              <a:srgbClr val="FF0000"/>
            </a:solidFill>
            <a:miter lim="800000"/>
            <a:headEnd/>
            <a:tailEnd/>
          </a:ln>
        </p:spPr>
        <p:txBody>
          <a:bodyPr wrap="none">
            <a:spAutoFit/>
          </a:bodyPr>
          <a:lstStyle/>
          <a:p>
            <a:pPr lvl="1" algn="just"/>
            <a:r>
              <a:rPr lang="en-US" sz="4000" b="1" i="1">
                <a:solidFill>
                  <a:srgbClr val="3333FF"/>
                </a:solidFill>
                <a:latin typeface="Times New Roman" pitchFamily="18" charset="0"/>
                <a:cs typeface="Times New Roman" pitchFamily="18" charset="0"/>
              </a:rPr>
              <a:t>2. Luyện đọc đoạn:</a:t>
            </a:r>
            <a:endParaRPr lang="en-US" sz="4000">
              <a:solidFill>
                <a:srgbClr val="3333FF"/>
              </a:solidFill>
            </a:endParaRPr>
          </a:p>
        </p:txBody>
      </p:sp>
      <p:sp>
        <p:nvSpPr>
          <p:cNvPr id="14339" name="TextBox 5"/>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14340" name="Rectangle 6"/>
          <p:cNvSpPr>
            <a:spLocks noChangeArrowheads="1"/>
          </p:cNvSpPr>
          <p:nvPr/>
        </p:nvSpPr>
        <p:spPr bwMode="auto">
          <a:xfrm>
            <a:off x="457200" y="914400"/>
            <a:ext cx="13716000" cy="3170238"/>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en-US" sz="4000">
              <a:solidFill>
                <a:srgbClr val="0000FF"/>
              </a:solidFill>
            </a:endParaRPr>
          </a:p>
        </p:txBody>
      </p:sp>
      <p:sp>
        <p:nvSpPr>
          <p:cNvPr id="8" name="Rectangle 7"/>
          <p:cNvSpPr>
            <a:spLocks noChangeArrowheads="1"/>
          </p:cNvSpPr>
          <p:nvPr/>
        </p:nvSpPr>
        <p:spPr bwMode="auto">
          <a:xfrm>
            <a:off x="457200" y="3922713"/>
            <a:ext cx="13639800" cy="2554287"/>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endParaRPr lang="en-US" sz="4000">
              <a:solidFill>
                <a:srgbClr val="FF0000"/>
              </a:solidFill>
            </a:endParaRPr>
          </a:p>
        </p:txBody>
      </p:sp>
      <p:sp>
        <p:nvSpPr>
          <p:cNvPr id="9" name="Rectangle 8"/>
          <p:cNvSpPr>
            <a:spLocks noChangeArrowheads="1"/>
          </p:cNvSpPr>
          <p:nvPr/>
        </p:nvSpPr>
        <p:spPr bwMode="auto">
          <a:xfrm>
            <a:off x="457200" y="6440488"/>
            <a:ext cx="13716000" cy="1323975"/>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2060"/>
                </a:solidFill>
                <a:latin typeface="Times New Roman" pitchFamily="18" charset="0"/>
                <a:cs typeface="Times New Roman" pitchFamily="18" charset="0"/>
              </a:rPr>
              <a:t>Cậu bé Vinh ngày ấy chính là Lương Thế Vinh. Về sau, ông trở thành nhà toán học xuất sắc của nước ta.</a:t>
            </a:r>
            <a:endParaRPr lang="en-US" sz="4000">
              <a:solidFill>
                <a:srgbClr val="002060"/>
              </a:solidFill>
            </a:endParaRPr>
          </a:p>
        </p:txBody>
      </p:sp>
      <p:sp>
        <p:nvSpPr>
          <p:cNvPr id="10" name="Rectangle 9"/>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
        <p:nvSpPr>
          <p:cNvPr id="11" name="Rectangle 10"/>
          <p:cNvSpPr>
            <a:spLocks noChangeArrowheads="1"/>
          </p:cNvSpPr>
          <p:nvPr/>
        </p:nvSpPr>
        <p:spPr bwMode="auto">
          <a:xfrm>
            <a:off x="457200" y="3330575"/>
            <a:ext cx="286385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nuối tiếc.</a:t>
            </a:r>
            <a:endParaRPr lang="en-US" sz="4000">
              <a:solidFill>
                <a:srgbClr val="FF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3330575" y="1588"/>
            <a:ext cx="8099425" cy="684212"/>
          </a:xfrm>
          <a:prstGeom prst="rect">
            <a:avLst/>
          </a:prstGeom>
          <a:noFill/>
          <a:ln w="9525">
            <a:noFill/>
            <a:miter lim="800000"/>
            <a:headEnd/>
            <a:tailEnd/>
          </a:ln>
        </p:spPr>
        <p:txBody>
          <a:bodyPr lIns="68580" tIns="34290" rIns="68580" bIns="34290">
            <a:spAutoFit/>
          </a:bodyPr>
          <a:lstStyle/>
          <a:p>
            <a:r>
              <a:rPr lang="en-US" sz="4000" b="1" dirty="0" err="1">
                <a:latin typeface="Times New Roman" pitchFamily="18" charset="0"/>
                <a:cs typeface="Times New Roman" pitchFamily="18" charset="0"/>
              </a:rPr>
              <a:t>Thứ</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hai</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ngày</a:t>
            </a:r>
            <a:r>
              <a:rPr lang="en-US" sz="4000" b="1" dirty="0">
                <a:latin typeface="Times New Roman" pitchFamily="18" charset="0"/>
                <a:cs typeface="Times New Roman" pitchFamily="18" charset="0"/>
              </a:rPr>
              <a:t> 29 </a:t>
            </a:r>
            <a:r>
              <a:rPr lang="en-US" sz="4000" b="1" dirty="0" err="1">
                <a:latin typeface="Times New Roman" pitchFamily="18" charset="0"/>
                <a:cs typeface="Times New Roman" pitchFamily="18" charset="0"/>
              </a:rPr>
              <a:t>tháng</a:t>
            </a:r>
            <a:r>
              <a:rPr lang="en-US" sz="4000" b="1" dirty="0">
                <a:latin typeface="Times New Roman" pitchFamily="18" charset="0"/>
                <a:cs typeface="Times New Roman" pitchFamily="18" charset="0"/>
              </a:rPr>
              <a:t> 4 </a:t>
            </a:r>
            <a:r>
              <a:rPr lang="en-US" sz="4000" b="1" dirty="0" err="1">
                <a:latin typeface="Times New Roman" pitchFamily="18" charset="0"/>
                <a:cs typeface="Times New Roman" pitchFamily="18" charset="0"/>
              </a:rPr>
              <a:t>năm</a:t>
            </a: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2024</a:t>
            </a:r>
            <a:endParaRPr lang="en-US" sz="4000" b="1" dirty="0">
              <a:latin typeface="Times New Roman" pitchFamily="18" charset="0"/>
              <a:cs typeface="Times New Roman" pitchFamily="18" charset="0"/>
            </a:endParaRPr>
          </a:p>
        </p:txBody>
      </p:sp>
      <p:sp>
        <p:nvSpPr>
          <p:cNvPr id="15363" name="TextBox 6"/>
          <p:cNvSpPr txBox="1">
            <a:spLocks noChangeArrowheads="1"/>
          </p:cNvSpPr>
          <p:nvPr/>
        </p:nvSpPr>
        <p:spPr bwMode="auto">
          <a:xfrm>
            <a:off x="685800" y="609600"/>
            <a:ext cx="3657600" cy="684213"/>
          </a:xfrm>
          <a:prstGeom prst="rect">
            <a:avLst/>
          </a:prstGeom>
          <a:noFill/>
          <a:ln w="9525">
            <a:noFill/>
            <a:miter lim="800000"/>
            <a:headEnd/>
            <a:tailEnd/>
          </a:ln>
        </p:spPr>
        <p:txBody>
          <a:bodyPr lIns="68580" tIns="34290" rIns="68580" bIns="34290">
            <a:spAutoFit/>
          </a:bodyPr>
          <a:lstStyle/>
          <a:p>
            <a:r>
              <a:rPr lang="en-US" sz="4000" b="1" u="sng">
                <a:solidFill>
                  <a:srgbClr val="080808"/>
                </a:solidFill>
                <a:latin typeface="Times New Roman" pitchFamily="18" charset="0"/>
                <a:cs typeface="Times New Roman" pitchFamily="18" charset="0"/>
              </a:rPr>
              <a:t>Tiếng Việt</a:t>
            </a:r>
            <a:r>
              <a:rPr lang="en-US" sz="4000" b="1">
                <a:solidFill>
                  <a:srgbClr val="080808"/>
                </a:solidFill>
                <a:latin typeface="Times New Roman" pitchFamily="18" charset="0"/>
                <a:cs typeface="Times New Roman" pitchFamily="18" charset="0"/>
              </a:rPr>
              <a:t>:</a:t>
            </a:r>
          </a:p>
        </p:txBody>
      </p:sp>
      <p:sp>
        <p:nvSpPr>
          <p:cNvPr id="15364" name="TextBox 7"/>
          <p:cNvSpPr txBox="1">
            <a:spLocks noChangeArrowheads="1"/>
          </p:cNvSpPr>
          <p:nvPr/>
        </p:nvSpPr>
        <p:spPr bwMode="auto">
          <a:xfrm>
            <a:off x="4092575" y="685800"/>
            <a:ext cx="59658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pic>
        <p:nvPicPr>
          <p:cNvPr id="7" name="Picture 6"/>
          <p:cNvPicPr>
            <a:picLocks noChangeAspect="1" noChangeArrowheads="1"/>
          </p:cNvPicPr>
          <p:nvPr/>
        </p:nvPicPr>
        <p:blipFill>
          <a:blip r:embed="rId3"/>
          <a:srcRect/>
          <a:stretch>
            <a:fillRect/>
          </a:stretch>
        </p:blipFill>
        <p:spPr bwMode="auto">
          <a:xfrm>
            <a:off x="1447800" y="1600200"/>
            <a:ext cx="12192000" cy="6400800"/>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244475" y="0"/>
            <a:ext cx="4719638" cy="708025"/>
          </a:xfrm>
          <a:prstGeom prst="rect">
            <a:avLst/>
          </a:prstGeom>
          <a:solidFill>
            <a:srgbClr val="FFFF99"/>
          </a:solidFill>
          <a:ln w="9525">
            <a:solidFill>
              <a:srgbClr val="FF0000"/>
            </a:solidFill>
            <a:miter lim="800000"/>
            <a:headEnd/>
            <a:tailEnd/>
          </a:ln>
        </p:spPr>
        <p:txBody>
          <a:bodyPr wrap="none">
            <a:spAutoFit/>
          </a:bodyPr>
          <a:lstStyle/>
          <a:p>
            <a:pPr lvl="1" algn="just"/>
            <a:r>
              <a:rPr lang="en-US" sz="4000" b="1" i="1">
                <a:solidFill>
                  <a:srgbClr val="3333FF"/>
                </a:solidFill>
                <a:latin typeface="Times New Roman" pitchFamily="18" charset="0"/>
                <a:cs typeface="Times New Roman" pitchFamily="18" charset="0"/>
              </a:rPr>
              <a:t>2. Luyện đọc đoạn:</a:t>
            </a:r>
            <a:endParaRPr lang="en-US" sz="4000">
              <a:solidFill>
                <a:srgbClr val="3333FF"/>
              </a:solidFill>
            </a:endParaRPr>
          </a:p>
        </p:txBody>
      </p:sp>
      <p:sp>
        <p:nvSpPr>
          <p:cNvPr id="16387" name="TextBox 4"/>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16388" name="Rectangle 5"/>
          <p:cNvSpPr>
            <a:spLocks noChangeArrowheads="1"/>
          </p:cNvSpPr>
          <p:nvPr/>
        </p:nvSpPr>
        <p:spPr bwMode="auto">
          <a:xfrm>
            <a:off x="457200" y="914400"/>
            <a:ext cx="13716000" cy="3170238"/>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en-US" sz="4000">
              <a:solidFill>
                <a:srgbClr val="0000FF"/>
              </a:solidFill>
            </a:endParaRPr>
          </a:p>
        </p:txBody>
      </p:sp>
      <p:sp>
        <p:nvSpPr>
          <p:cNvPr id="16389" name="Rectangle 6"/>
          <p:cNvSpPr>
            <a:spLocks noChangeArrowheads="1"/>
          </p:cNvSpPr>
          <p:nvPr/>
        </p:nvSpPr>
        <p:spPr bwMode="auto">
          <a:xfrm>
            <a:off x="457200" y="3922713"/>
            <a:ext cx="13639800" cy="2554287"/>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endParaRPr lang="en-US" sz="4000">
              <a:solidFill>
                <a:srgbClr val="FF0000"/>
              </a:solidFill>
            </a:endParaRPr>
          </a:p>
        </p:txBody>
      </p:sp>
      <p:sp>
        <p:nvSpPr>
          <p:cNvPr id="16390" name="Rectangle 7"/>
          <p:cNvSpPr>
            <a:spLocks noChangeArrowheads="1"/>
          </p:cNvSpPr>
          <p:nvPr/>
        </p:nvSpPr>
        <p:spPr bwMode="auto">
          <a:xfrm>
            <a:off x="457200" y="6440488"/>
            <a:ext cx="13716000" cy="1323975"/>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2060"/>
                </a:solidFill>
                <a:latin typeface="Times New Roman" pitchFamily="18" charset="0"/>
                <a:cs typeface="Times New Roman" pitchFamily="18" charset="0"/>
              </a:rPr>
              <a:t>Cậu bé Vinh ngày ấy chính là Lương Thế Vinh. Về sau, ông trở thành nhà toán học xuất sắc của nước ta.</a:t>
            </a:r>
            <a:endParaRPr lang="en-US" sz="4000">
              <a:solidFill>
                <a:srgbClr val="002060"/>
              </a:solidFill>
            </a:endParaRPr>
          </a:p>
        </p:txBody>
      </p:sp>
      <p:sp>
        <p:nvSpPr>
          <p:cNvPr id="16391" name="Rectangle 8"/>
          <p:cNvSpPr>
            <a:spLocks noChangeArrowheads="1"/>
          </p:cNvSpPr>
          <p:nvPr/>
        </p:nvSpPr>
        <p:spPr bwMode="auto">
          <a:xfrm>
            <a:off x="457200" y="3330575"/>
            <a:ext cx="286385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nuối tiếc.</a:t>
            </a:r>
            <a:endParaRPr lang="en-US" sz="4000">
              <a:solidFill>
                <a:srgbClr val="FF33CC"/>
              </a:solidFill>
            </a:endParaRPr>
          </a:p>
        </p:txBody>
      </p:sp>
      <p:sp>
        <p:nvSpPr>
          <p:cNvPr id="10" name="Rectangle 9"/>
          <p:cNvSpPr>
            <a:spLocks noChangeArrowheads="1"/>
          </p:cNvSpPr>
          <p:nvPr/>
        </p:nvSpPr>
        <p:spPr bwMode="auto">
          <a:xfrm>
            <a:off x="7658100" y="5734050"/>
            <a:ext cx="286385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thán phục</a:t>
            </a:r>
            <a:endParaRPr lang="en-US" sz="4000">
              <a:solidFill>
                <a:srgbClr val="FF33CC"/>
              </a:solidFill>
            </a:endParaRPr>
          </a:p>
        </p:txBody>
      </p:sp>
      <p:sp>
        <p:nvSpPr>
          <p:cNvPr id="9" name="Rectangle 8"/>
          <p:cNvSpPr>
            <a:spLocks noChangeArrowheads="1"/>
          </p:cNvSpPr>
          <p:nvPr/>
        </p:nvSpPr>
        <p:spPr bwMode="auto">
          <a:xfrm>
            <a:off x="3562350" y="7064375"/>
            <a:ext cx="327660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nhà toán học</a:t>
            </a:r>
            <a:endParaRPr lang="en-US" sz="4000">
              <a:solidFill>
                <a:srgbClr val="FF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244475" y="0"/>
            <a:ext cx="4719638" cy="708025"/>
          </a:xfrm>
          <a:prstGeom prst="rect">
            <a:avLst/>
          </a:prstGeom>
          <a:solidFill>
            <a:srgbClr val="FFFF99"/>
          </a:solidFill>
          <a:ln w="9525">
            <a:solidFill>
              <a:srgbClr val="FF0000"/>
            </a:solidFill>
            <a:miter lim="800000"/>
            <a:headEnd/>
            <a:tailEnd/>
          </a:ln>
        </p:spPr>
        <p:txBody>
          <a:bodyPr wrap="none">
            <a:spAutoFit/>
          </a:bodyPr>
          <a:lstStyle/>
          <a:p>
            <a:pPr lvl="1" algn="just"/>
            <a:r>
              <a:rPr lang="en-US" sz="4000" b="1" i="1">
                <a:solidFill>
                  <a:srgbClr val="3333FF"/>
                </a:solidFill>
                <a:latin typeface="Times New Roman" pitchFamily="18" charset="0"/>
                <a:cs typeface="Times New Roman" pitchFamily="18" charset="0"/>
              </a:rPr>
              <a:t>2. Luyện đọc đoạn:</a:t>
            </a:r>
            <a:endParaRPr lang="en-US" sz="4000">
              <a:solidFill>
                <a:srgbClr val="3333FF"/>
              </a:solidFill>
            </a:endParaRPr>
          </a:p>
        </p:txBody>
      </p:sp>
      <p:sp>
        <p:nvSpPr>
          <p:cNvPr id="17411" name="TextBox 12"/>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17412" name="Rectangle 13"/>
          <p:cNvSpPr>
            <a:spLocks noChangeArrowheads="1"/>
          </p:cNvSpPr>
          <p:nvPr/>
        </p:nvSpPr>
        <p:spPr bwMode="auto">
          <a:xfrm>
            <a:off x="457200" y="914400"/>
            <a:ext cx="13716000" cy="3170238"/>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en-US" sz="4000">
              <a:solidFill>
                <a:srgbClr val="0000FF"/>
              </a:solidFill>
            </a:endParaRPr>
          </a:p>
        </p:txBody>
      </p:sp>
      <p:sp>
        <p:nvSpPr>
          <p:cNvPr id="17413" name="Rectangle 14"/>
          <p:cNvSpPr>
            <a:spLocks noChangeArrowheads="1"/>
          </p:cNvSpPr>
          <p:nvPr/>
        </p:nvSpPr>
        <p:spPr bwMode="auto">
          <a:xfrm>
            <a:off x="457200" y="3922713"/>
            <a:ext cx="13639800" cy="2554287"/>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endParaRPr lang="en-US" sz="4000">
              <a:solidFill>
                <a:srgbClr val="FF0000"/>
              </a:solidFill>
            </a:endParaRPr>
          </a:p>
        </p:txBody>
      </p:sp>
      <p:sp>
        <p:nvSpPr>
          <p:cNvPr id="17414" name="Rectangle 15"/>
          <p:cNvSpPr>
            <a:spLocks noChangeArrowheads="1"/>
          </p:cNvSpPr>
          <p:nvPr/>
        </p:nvSpPr>
        <p:spPr bwMode="auto">
          <a:xfrm>
            <a:off x="457200" y="6440488"/>
            <a:ext cx="13716000" cy="1323975"/>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2060"/>
                </a:solidFill>
                <a:latin typeface="Times New Roman" pitchFamily="18" charset="0"/>
                <a:cs typeface="Times New Roman" pitchFamily="18" charset="0"/>
              </a:rPr>
              <a:t>Cậu bé Vinh ngày ấy chính là Lương Thế Vinh. Về sau, ông trở thành nhà toán học xuất sắc của nước ta.</a:t>
            </a:r>
            <a:endParaRPr lang="en-US" sz="4000">
              <a:solidFill>
                <a:srgbClr val="002060"/>
              </a:solidFill>
            </a:endParaRPr>
          </a:p>
        </p:txBody>
      </p:sp>
      <p:sp>
        <p:nvSpPr>
          <p:cNvPr id="17415" name="Rectangle 16"/>
          <p:cNvSpPr>
            <a:spLocks noChangeArrowheads="1"/>
          </p:cNvSpPr>
          <p:nvPr/>
        </p:nvSpPr>
        <p:spPr bwMode="auto">
          <a:xfrm>
            <a:off x="457200" y="3330575"/>
            <a:ext cx="286385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nuối tiếc.</a:t>
            </a:r>
            <a:endParaRPr lang="en-US" sz="4000">
              <a:solidFill>
                <a:srgbClr val="FF33CC"/>
              </a:solidFill>
            </a:endParaRPr>
          </a:p>
        </p:txBody>
      </p:sp>
      <p:sp>
        <p:nvSpPr>
          <p:cNvPr id="17416" name="Rectangle 17"/>
          <p:cNvSpPr>
            <a:spLocks noChangeArrowheads="1"/>
          </p:cNvSpPr>
          <p:nvPr/>
        </p:nvSpPr>
        <p:spPr bwMode="auto">
          <a:xfrm>
            <a:off x="7651750" y="5768975"/>
            <a:ext cx="286385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thán phục</a:t>
            </a:r>
            <a:endParaRPr lang="en-US" sz="4000">
              <a:solidFill>
                <a:srgbClr val="FF33CC"/>
              </a:solidFill>
            </a:endParaRPr>
          </a:p>
        </p:txBody>
      </p:sp>
      <p:sp>
        <p:nvSpPr>
          <p:cNvPr id="19" name="Rectangle 18"/>
          <p:cNvSpPr>
            <a:spLocks noChangeArrowheads="1"/>
          </p:cNvSpPr>
          <p:nvPr/>
        </p:nvSpPr>
        <p:spPr bwMode="auto">
          <a:xfrm>
            <a:off x="3562350" y="7064375"/>
            <a:ext cx="327660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nhà toán học</a:t>
            </a:r>
            <a:endParaRPr lang="en-US" sz="4000">
              <a:solidFill>
                <a:srgbClr val="FF33CC"/>
              </a:solidFill>
            </a:endParaRPr>
          </a:p>
        </p:txBody>
      </p:sp>
      <p:sp>
        <p:nvSpPr>
          <p:cNvPr id="17418" name="Rectangle 19"/>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
        <p:nvSpPr>
          <p:cNvPr id="11" name="Rectangle 10"/>
          <p:cNvSpPr>
            <a:spLocks noChangeArrowheads="1"/>
          </p:cNvSpPr>
          <p:nvPr/>
        </p:nvSpPr>
        <p:spPr bwMode="auto">
          <a:xfrm>
            <a:off x="6496050" y="7064375"/>
            <a:ext cx="228600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xuất sắc</a:t>
            </a:r>
            <a:endParaRPr lang="en-US" sz="4000">
              <a:solidFill>
                <a:srgbClr val="FF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244475" y="0"/>
            <a:ext cx="4719638" cy="708025"/>
          </a:xfrm>
          <a:prstGeom prst="rect">
            <a:avLst/>
          </a:prstGeom>
          <a:solidFill>
            <a:srgbClr val="FFFF99"/>
          </a:solidFill>
          <a:ln w="9525">
            <a:solidFill>
              <a:srgbClr val="FF0000"/>
            </a:solidFill>
            <a:miter lim="800000"/>
            <a:headEnd/>
            <a:tailEnd/>
          </a:ln>
        </p:spPr>
        <p:txBody>
          <a:bodyPr wrap="none">
            <a:spAutoFit/>
          </a:bodyPr>
          <a:lstStyle/>
          <a:p>
            <a:pPr lvl="1" algn="just"/>
            <a:r>
              <a:rPr lang="en-US" sz="4000" b="1" i="1">
                <a:solidFill>
                  <a:srgbClr val="3333FF"/>
                </a:solidFill>
                <a:latin typeface="Times New Roman" pitchFamily="18" charset="0"/>
                <a:cs typeface="Times New Roman" pitchFamily="18" charset="0"/>
              </a:rPr>
              <a:t>2. Luyện đọc đoạn:</a:t>
            </a:r>
            <a:endParaRPr lang="en-US" sz="4000">
              <a:solidFill>
                <a:srgbClr val="3333FF"/>
              </a:solidFill>
            </a:endParaRPr>
          </a:p>
        </p:txBody>
      </p:sp>
      <p:sp>
        <p:nvSpPr>
          <p:cNvPr id="18435" name="TextBox 4"/>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18436" name="Rectangle 5"/>
          <p:cNvSpPr>
            <a:spLocks noChangeArrowheads="1"/>
          </p:cNvSpPr>
          <p:nvPr/>
        </p:nvSpPr>
        <p:spPr bwMode="auto">
          <a:xfrm>
            <a:off x="457200" y="914400"/>
            <a:ext cx="13716000" cy="3170238"/>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en-US" sz="4000">
              <a:solidFill>
                <a:srgbClr val="0000FF"/>
              </a:solidFill>
            </a:endParaRPr>
          </a:p>
        </p:txBody>
      </p:sp>
      <p:sp>
        <p:nvSpPr>
          <p:cNvPr id="18437" name="Rectangle 6"/>
          <p:cNvSpPr>
            <a:spLocks noChangeArrowheads="1"/>
          </p:cNvSpPr>
          <p:nvPr/>
        </p:nvSpPr>
        <p:spPr bwMode="auto">
          <a:xfrm>
            <a:off x="457200" y="3922713"/>
            <a:ext cx="13639800" cy="2554287"/>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endParaRPr lang="en-US" sz="4000">
              <a:solidFill>
                <a:srgbClr val="FF0000"/>
              </a:solidFill>
            </a:endParaRPr>
          </a:p>
        </p:txBody>
      </p:sp>
      <p:sp>
        <p:nvSpPr>
          <p:cNvPr id="18438" name="Rectangle 7"/>
          <p:cNvSpPr>
            <a:spLocks noChangeArrowheads="1"/>
          </p:cNvSpPr>
          <p:nvPr/>
        </p:nvSpPr>
        <p:spPr bwMode="auto">
          <a:xfrm>
            <a:off x="457200" y="6440488"/>
            <a:ext cx="13716000" cy="1323975"/>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      </a:t>
            </a:r>
            <a:r>
              <a:rPr lang="en-US" sz="4000" b="1">
                <a:solidFill>
                  <a:srgbClr val="002060"/>
                </a:solidFill>
                <a:latin typeface="Times New Roman" pitchFamily="18" charset="0"/>
                <a:cs typeface="Times New Roman" pitchFamily="18" charset="0"/>
              </a:rPr>
              <a:t>Cậu bé Vinh ngày ấy chính là Lương Thế Vinh. Về sau, ông trở thành nhà toán học xuất sắc của nước ta.</a:t>
            </a:r>
            <a:endParaRPr lang="en-US" sz="4000">
              <a:solidFill>
                <a:srgbClr val="002060"/>
              </a:solidFill>
            </a:endParaRPr>
          </a:p>
        </p:txBody>
      </p:sp>
      <p:sp>
        <p:nvSpPr>
          <p:cNvPr id="18439" name="Rectangle 8"/>
          <p:cNvSpPr>
            <a:spLocks noChangeArrowheads="1"/>
          </p:cNvSpPr>
          <p:nvPr/>
        </p:nvSpPr>
        <p:spPr bwMode="auto">
          <a:xfrm>
            <a:off x="457200" y="3330575"/>
            <a:ext cx="286385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nuối tiếc.</a:t>
            </a:r>
            <a:endParaRPr lang="en-US" sz="4000">
              <a:solidFill>
                <a:srgbClr val="FF33CC"/>
              </a:solidFill>
            </a:endParaRPr>
          </a:p>
        </p:txBody>
      </p:sp>
      <p:sp>
        <p:nvSpPr>
          <p:cNvPr id="18440" name="Rectangle 9"/>
          <p:cNvSpPr>
            <a:spLocks noChangeArrowheads="1"/>
          </p:cNvSpPr>
          <p:nvPr/>
        </p:nvSpPr>
        <p:spPr bwMode="auto">
          <a:xfrm>
            <a:off x="7696200" y="5768975"/>
            <a:ext cx="286385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thán phục</a:t>
            </a:r>
            <a:endParaRPr lang="en-US" sz="4000">
              <a:solidFill>
                <a:srgbClr val="FF33CC"/>
              </a:solidFill>
            </a:endParaRPr>
          </a:p>
        </p:txBody>
      </p:sp>
      <p:sp>
        <p:nvSpPr>
          <p:cNvPr id="18441" name="Rectangle 10"/>
          <p:cNvSpPr>
            <a:spLocks noChangeArrowheads="1"/>
          </p:cNvSpPr>
          <p:nvPr/>
        </p:nvSpPr>
        <p:spPr bwMode="auto">
          <a:xfrm>
            <a:off x="3562350" y="7064375"/>
            <a:ext cx="327660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nhà toán học</a:t>
            </a:r>
            <a:endParaRPr lang="en-US" sz="4000">
              <a:solidFill>
                <a:srgbClr val="FF33CC"/>
              </a:solidFill>
            </a:endParaRPr>
          </a:p>
        </p:txBody>
      </p:sp>
      <p:sp>
        <p:nvSpPr>
          <p:cNvPr id="12" name="Rectangle 11"/>
          <p:cNvSpPr>
            <a:spLocks noChangeArrowheads="1"/>
          </p:cNvSpPr>
          <p:nvPr/>
        </p:nvSpPr>
        <p:spPr bwMode="auto">
          <a:xfrm>
            <a:off x="6496050" y="7064375"/>
            <a:ext cx="2286000" cy="708025"/>
          </a:xfrm>
          <a:prstGeom prst="rect">
            <a:avLst/>
          </a:prstGeom>
          <a:noFill/>
          <a:ln w="9525">
            <a:noFill/>
            <a:miter lim="800000"/>
            <a:headEnd/>
            <a:tailEnd/>
          </a:ln>
        </p:spPr>
        <p:txBody>
          <a:bodyPr>
            <a:spAutoFit/>
          </a:bodyPr>
          <a:lstStyle/>
          <a:p>
            <a:r>
              <a:rPr lang="en-US" sz="4000" b="1">
                <a:solidFill>
                  <a:srgbClr val="FF33CC"/>
                </a:solidFill>
                <a:latin typeface="Times New Roman" pitchFamily="18" charset="0"/>
                <a:cs typeface="Times New Roman" pitchFamily="18" charset="0"/>
              </a:rPr>
              <a:t>xuất sắc</a:t>
            </a:r>
            <a:endParaRPr lang="en-US" sz="4000">
              <a:solidFill>
                <a:srgbClr val="FF33CC"/>
              </a:solidFill>
            </a:endParaRPr>
          </a:p>
        </p:txBody>
      </p:sp>
      <p:sp>
        <p:nvSpPr>
          <p:cNvPr id="18443" name="Rectangle 12"/>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0" y="53975"/>
            <a:ext cx="4719638" cy="708025"/>
          </a:xfrm>
          <a:prstGeom prst="rect">
            <a:avLst/>
          </a:prstGeom>
          <a:solidFill>
            <a:srgbClr val="FFFF99"/>
          </a:solidFill>
          <a:ln w="9525">
            <a:solidFill>
              <a:srgbClr val="FF0000"/>
            </a:solidFill>
            <a:miter lim="800000"/>
            <a:headEnd/>
            <a:tailEnd/>
          </a:ln>
        </p:spPr>
        <p:txBody>
          <a:bodyPr wrap="none">
            <a:spAutoFit/>
          </a:bodyPr>
          <a:lstStyle/>
          <a:p>
            <a:pPr lvl="1" algn="just"/>
            <a:r>
              <a:rPr lang="en-US" sz="4000" b="1" i="1">
                <a:solidFill>
                  <a:srgbClr val="3333FF"/>
                </a:solidFill>
                <a:latin typeface="Times New Roman" pitchFamily="18" charset="0"/>
                <a:cs typeface="Times New Roman" pitchFamily="18" charset="0"/>
              </a:rPr>
              <a:t>2. Luyện đọc đoạn:</a:t>
            </a:r>
            <a:endParaRPr lang="en-US" sz="4000">
              <a:solidFill>
                <a:srgbClr val="3333FF"/>
              </a:solidFill>
            </a:endParaRPr>
          </a:p>
        </p:txBody>
      </p:sp>
      <p:sp>
        <p:nvSpPr>
          <p:cNvPr id="8" name="Rectangle 1"/>
          <p:cNvSpPr>
            <a:spLocks noChangeArrowheads="1"/>
          </p:cNvSpPr>
          <p:nvPr/>
        </p:nvSpPr>
        <p:spPr bwMode="auto">
          <a:xfrm>
            <a:off x="76200" y="914400"/>
            <a:ext cx="14325600" cy="7016750"/>
          </a:xfrm>
          <a:prstGeom prst="rect">
            <a:avLst/>
          </a:prstGeom>
          <a:noFill/>
          <a:ln w="9525">
            <a:noFill/>
            <a:miter lim="800000"/>
            <a:headEnd/>
            <a:tailEnd/>
          </a:ln>
        </p:spPr>
        <p:txBody>
          <a:bodyPr>
            <a:spAutoFit/>
          </a:bodyPr>
          <a:lstStyle/>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a:t>
            </a:r>
            <a:r>
              <a:rPr lang="en-US" sz="3600" b="1">
                <a:latin typeface="Times New Roman" pitchFamily="18" charset="0"/>
                <a:cs typeface="Times New Roman" pitchFamily="18" charset="0"/>
              </a:rPr>
              <a:t>.  </a:t>
            </a:r>
            <a:r>
              <a:rPr lang="en-US" sz="4000" b="1">
                <a:latin typeface="Times New Roman" pitchFamily="18" charset="0"/>
                <a:cs typeface="Times New Roman" pitchFamily="18" charset="0"/>
              </a:rPr>
              <a:t>Cái hố hẹp và rất sâu nên không thể với tay lấy quả bóng lên được. Bọn trẻ nhìn xuống cái hố đầy nuối tiếc.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Cậu bé Vinh ngày ấy chính là Lương Thế Vinh. Về sau, ông trở thành nhà toán học xuất sắc của nước ta.</a:t>
            </a:r>
            <a:endParaRPr lang="en-US" sz="3800" b="1">
              <a:latin typeface="Times New Roman" pitchFamily="18" charset="0"/>
              <a:cs typeface="Times New Roman" pitchFamily="18" charset="0"/>
            </a:endParaRPr>
          </a:p>
        </p:txBody>
      </p:sp>
      <p:sp>
        <p:nvSpPr>
          <p:cNvPr id="19460" name="TextBox 8"/>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10" name="Rectangle 9"/>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ChangeArrowheads="1"/>
          </p:cNvSpPr>
          <p:nvPr/>
        </p:nvSpPr>
        <p:spPr bwMode="auto">
          <a:xfrm>
            <a:off x="46038" y="115888"/>
            <a:ext cx="5135562" cy="646112"/>
          </a:xfrm>
          <a:prstGeom prst="rect">
            <a:avLst/>
          </a:prstGeom>
          <a:solidFill>
            <a:srgbClr val="FFFF99"/>
          </a:solidFill>
          <a:ln w="9525">
            <a:solidFill>
              <a:srgbClr val="FF0000"/>
            </a:solidFill>
            <a:miter lim="800000"/>
            <a:headEnd/>
            <a:tailEnd/>
          </a:ln>
        </p:spPr>
        <p:txBody>
          <a:bodyPr>
            <a:spAutoFit/>
          </a:bodyPr>
          <a:lstStyle/>
          <a:p>
            <a:pPr lvl="1" algn="just"/>
            <a:r>
              <a:rPr lang="en-US" sz="3600" b="1" i="1">
                <a:solidFill>
                  <a:srgbClr val="3333FF"/>
                </a:solidFill>
                <a:latin typeface="Times New Roman" pitchFamily="18" charset="0"/>
                <a:cs typeface="Times New Roman" pitchFamily="18" charset="0"/>
              </a:rPr>
              <a:t>3. Luyện đọc toàn bài:</a:t>
            </a:r>
            <a:endParaRPr lang="en-US" sz="3600">
              <a:solidFill>
                <a:srgbClr val="3333FF"/>
              </a:solidFill>
            </a:endParaRPr>
          </a:p>
        </p:txBody>
      </p:sp>
      <p:sp>
        <p:nvSpPr>
          <p:cNvPr id="20483" name="Rectangle 1"/>
          <p:cNvSpPr>
            <a:spLocks noChangeArrowheads="1"/>
          </p:cNvSpPr>
          <p:nvPr/>
        </p:nvSpPr>
        <p:spPr bwMode="auto">
          <a:xfrm>
            <a:off x="76200" y="914400"/>
            <a:ext cx="14325600" cy="7016750"/>
          </a:xfrm>
          <a:prstGeom prst="rect">
            <a:avLst/>
          </a:prstGeom>
          <a:noFill/>
          <a:ln w="9525">
            <a:noFill/>
            <a:miter lim="800000"/>
            <a:headEnd/>
            <a:tailEnd/>
          </a:ln>
        </p:spPr>
        <p:txBody>
          <a:bodyPr>
            <a:spAutoFit/>
          </a:bodyPr>
          <a:lstStyle/>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a:t>
            </a:r>
            <a:r>
              <a:rPr lang="en-US" sz="3600" b="1">
                <a:latin typeface="Times New Roman" pitchFamily="18" charset="0"/>
                <a:cs typeface="Times New Roman" pitchFamily="18" charset="0"/>
              </a:rPr>
              <a:t>.  </a:t>
            </a:r>
            <a:r>
              <a:rPr lang="en-US" sz="4000" b="1">
                <a:latin typeface="Times New Roman" pitchFamily="18" charset="0"/>
                <a:cs typeface="Times New Roman" pitchFamily="18" charset="0"/>
              </a:rPr>
              <a:t>Cái hố hẹp và rất sâu nên không thể với tay lấy quả bóng lên được. Bọn trẻ nhìn xuống cái hố đầy nuối tiếc.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Cậu bé Vinh ngày ấy chính là Lương Thế Vinh. Về sau, ông trở thành nhà toán học xuất sắc của nước ta.</a:t>
            </a:r>
            <a:endParaRPr lang="en-US" sz="3800" b="1">
              <a:latin typeface="Times New Roman" pitchFamily="18" charset="0"/>
              <a:cs typeface="Times New Roman" pitchFamily="18" charset="0"/>
            </a:endParaRPr>
          </a:p>
        </p:txBody>
      </p:sp>
      <p:sp>
        <p:nvSpPr>
          <p:cNvPr id="20484" name="TextBox 6"/>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20485" name="Rectangle 7"/>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7400" y="2209800"/>
            <a:ext cx="11049000" cy="2362200"/>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400">
              <a:solidFill>
                <a:schemeClr val="bg1"/>
              </a:solidFill>
              <a:latin typeface="Arial" pitchFamily="34" charset="0"/>
              <a:cs typeface="Arial" pitchFamily="34" charset="0"/>
            </a:endParaRPr>
          </a:p>
        </p:txBody>
      </p:sp>
      <p:sp>
        <p:nvSpPr>
          <p:cNvPr id="8" name="Rectangle 7"/>
          <p:cNvSpPr/>
          <p:nvPr/>
        </p:nvSpPr>
        <p:spPr>
          <a:xfrm>
            <a:off x="2886944" y="2590800"/>
            <a:ext cx="9228856" cy="1446550"/>
          </a:xfrm>
          <a:prstGeom prst="rect">
            <a:avLst/>
          </a:prstGeom>
          <a:noFill/>
          <a:ln w="19050">
            <a:solidFill>
              <a:srgbClr val="FFC000"/>
            </a:solidFill>
          </a:ln>
        </p:spPr>
        <p:txBody>
          <a:bodyPr>
            <a:spAutoFit/>
          </a:bodyPr>
          <a:lstStyle/>
          <a:p>
            <a:pPr algn="ctr">
              <a:defRPr/>
            </a:pPr>
            <a:r>
              <a:rPr lang="en-US" sz="8800" b="1">
                <a:ln w="6600">
                  <a:solidFill>
                    <a:srgbClr val="860877"/>
                  </a:solidFill>
                  <a:prstDash val="solid"/>
                </a:ln>
                <a:solidFill>
                  <a:srgbClr val="FFC000"/>
                </a:solidFill>
                <a:effectLst>
                  <a:outerShdw dist="38100" dir="2700000" algn="tl" rotWithShape="0">
                    <a:schemeClr val="accent2"/>
                  </a:outerShdw>
                </a:effectLst>
                <a:latin typeface="Times New Roman" pitchFamily="18" charset="0"/>
                <a:cs typeface="Times New Roman" pitchFamily="18" charset="0"/>
              </a:rPr>
              <a:t>Củng cố– </a:t>
            </a:r>
            <a:r>
              <a:rPr lang="en-US" sz="8800" b="1" dirty="0">
                <a:ln w="6600">
                  <a:solidFill>
                    <a:srgbClr val="860877"/>
                  </a:solidFill>
                  <a:prstDash val="solid"/>
                </a:ln>
                <a:solidFill>
                  <a:srgbClr val="FFC000"/>
                </a:solidFill>
                <a:effectLst>
                  <a:outerShdw dist="38100" dir="2700000" algn="tl" rotWithShape="0">
                    <a:schemeClr val="accent2"/>
                  </a:outerShdw>
                </a:effectLst>
                <a:latin typeface="Times New Roman" pitchFamily="18" charset="0"/>
                <a:cs typeface="Times New Roman" pitchFamily="18" charset="0"/>
              </a:rPr>
              <a:t>Dặn dò</a:t>
            </a:r>
          </a:p>
        </p:txBody>
      </p:sp>
      <p:sp>
        <p:nvSpPr>
          <p:cNvPr id="21508" name="TextBox 6"/>
          <p:cNvSpPr txBox="1">
            <a:spLocks noChangeArrowheads="1"/>
          </p:cNvSpPr>
          <p:nvPr/>
        </p:nvSpPr>
        <p:spPr bwMode="auto">
          <a:xfrm>
            <a:off x="3330575" y="1588"/>
            <a:ext cx="8099425" cy="684212"/>
          </a:xfrm>
          <a:prstGeom prst="rect">
            <a:avLst/>
          </a:prstGeom>
          <a:noFill/>
          <a:ln w="9525">
            <a:noFill/>
            <a:miter lim="800000"/>
            <a:headEnd/>
            <a:tailEnd/>
          </a:ln>
        </p:spPr>
        <p:txBody>
          <a:bodyPr lIns="68580" tIns="34290" rIns="68580" bIns="34290">
            <a:spAutoFit/>
          </a:bodyPr>
          <a:lstStyle/>
          <a:p>
            <a:r>
              <a:rPr lang="en-US" sz="4000" b="1" dirty="0" err="1">
                <a:latin typeface="Times New Roman" pitchFamily="18" charset="0"/>
                <a:cs typeface="Times New Roman" pitchFamily="18" charset="0"/>
              </a:rPr>
              <a:t>Thứ</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hai</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ngày</a:t>
            </a:r>
            <a:r>
              <a:rPr lang="en-US" sz="4000" b="1" dirty="0">
                <a:latin typeface="Times New Roman" pitchFamily="18" charset="0"/>
                <a:cs typeface="Times New Roman" pitchFamily="18" charset="0"/>
              </a:rPr>
              <a:t> 29 </a:t>
            </a:r>
            <a:r>
              <a:rPr lang="en-US" sz="4000" b="1" dirty="0" err="1">
                <a:latin typeface="Times New Roman" pitchFamily="18" charset="0"/>
                <a:cs typeface="Times New Roman" pitchFamily="18" charset="0"/>
              </a:rPr>
              <a:t>tháng</a:t>
            </a:r>
            <a:r>
              <a:rPr lang="en-US" sz="4000" b="1" dirty="0">
                <a:latin typeface="Times New Roman" pitchFamily="18" charset="0"/>
                <a:cs typeface="Times New Roman" pitchFamily="18" charset="0"/>
              </a:rPr>
              <a:t> 4 </a:t>
            </a:r>
            <a:r>
              <a:rPr lang="en-US" sz="4000" b="1" dirty="0" err="1">
                <a:latin typeface="Times New Roman" pitchFamily="18" charset="0"/>
                <a:cs typeface="Times New Roman" pitchFamily="18" charset="0"/>
              </a:rPr>
              <a:t>năm</a:t>
            </a: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2024</a:t>
            </a:r>
            <a:endParaRPr lang="en-US" sz="4000" b="1" dirty="0">
              <a:latin typeface="Times New Roman" pitchFamily="18" charset="0"/>
              <a:cs typeface="Times New Roman" pitchFamily="18" charset="0"/>
            </a:endParaRPr>
          </a:p>
        </p:txBody>
      </p:sp>
      <p:sp>
        <p:nvSpPr>
          <p:cNvPr id="21509" name="TextBox 6"/>
          <p:cNvSpPr txBox="1">
            <a:spLocks noChangeArrowheads="1"/>
          </p:cNvSpPr>
          <p:nvPr/>
        </p:nvSpPr>
        <p:spPr bwMode="auto">
          <a:xfrm>
            <a:off x="434975" y="609600"/>
            <a:ext cx="2765425" cy="684213"/>
          </a:xfrm>
          <a:prstGeom prst="rect">
            <a:avLst/>
          </a:prstGeom>
          <a:noFill/>
          <a:ln w="9525">
            <a:noFill/>
            <a:miter lim="800000"/>
            <a:headEnd/>
            <a:tailEnd/>
          </a:ln>
        </p:spPr>
        <p:txBody>
          <a:bodyPr lIns="68580" tIns="34290" rIns="68580" bIns="34290">
            <a:spAutoFit/>
          </a:bodyPr>
          <a:lstStyle/>
          <a:p>
            <a:r>
              <a:rPr lang="en-US" sz="4000" b="1" u="sng">
                <a:solidFill>
                  <a:srgbClr val="080808"/>
                </a:solidFill>
                <a:latin typeface="Times New Roman" pitchFamily="18" charset="0"/>
                <a:cs typeface="Times New Roman" pitchFamily="18" charset="0"/>
              </a:rPr>
              <a:t>Tiếng Việt</a:t>
            </a:r>
            <a:r>
              <a:rPr lang="en-US" sz="4000" b="1">
                <a:solidFill>
                  <a:srgbClr val="080808"/>
                </a:solidFill>
                <a:latin typeface="Times New Roman" pitchFamily="18" charset="0"/>
                <a:cs typeface="Times New Roman" pitchFamily="18" charset="0"/>
              </a:rPr>
              <a:t>:</a:t>
            </a:r>
          </a:p>
        </p:txBody>
      </p:sp>
      <p:sp>
        <p:nvSpPr>
          <p:cNvPr id="21510" name="TextBox 7"/>
          <p:cNvSpPr txBox="1">
            <a:spLocks noChangeArrowheads="1"/>
          </p:cNvSpPr>
          <p:nvPr/>
        </p:nvSpPr>
        <p:spPr bwMode="auto">
          <a:xfrm>
            <a:off x="4092575" y="685800"/>
            <a:ext cx="60420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4139666" y="1447801"/>
            <a:ext cx="7366534" cy="1066799"/>
          </a:xfrm>
          <a:prstGeom prst="rect">
            <a:avLst/>
          </a:prstGeom>
          <a:noFill/>
        </p:spPr>
        <p:txBody>
          <a:bodyPr lIns="91438" tIns="45719" rIns="91438" bIns="45719">
            <a:prstTxWarp prst="textCanUp">
              <a:avLst/>
            </a:prstTxWarp>
            <a:spAutoFit/>
          </a:bodyPr>
          <a:lstStyle/>
          <a:p>
            <a:pPr defTabSz="914378">
              <a:defRPr/>
            </a:pPr>
            <a:r>
              <a:rPr lang="en-US" sz="3000" b="1" kern="0" dirty="0" err="1">
                <a:solidFill>
                  <a:srgbClr val="FF00FF"/>
                </a:solidFill>
                <a:latin typeface="Times New Roman" pitchFamily="18" charset="0"/>
                <a:cs typeface="Times New Roman" pitchFamily="18" charset="0"/>
              </a:rPr>
              <a:t>Khởi</a:t>
            </a:r>
            <a:r>
              <a:rPr lang="en-US" sz="3000" b="1" kern="0" dirty="0">
                <a:solidFill>
                  <a:srgbClr val="FF00FF"/>
                </a:solidFill>
                <a:latin typeface="Times New Roman" pitchFamily="18" charset="0"/>
                <a:cs typeface="Times New Roman" pitchFamily="18" charset="0"/>
              </a:rPr>
              <a:t> </a:t>
            </a:r>
            <a:r>
              <a:rPr lang="en-US" sz="3000" b="1" kern="0" dirty="0" err="1">
                <a:solidFill>
                  <a:srgbClr val="FF00FF"/>
                </a:solidFill>
                <a:latin typeface="Times New Roman" pitchFamily="18" charset="0"/>
                <a:cs typeface="Times New Roman" pitchFamily="18" charset="0"/>
              </a:rPr>
              <a:t>động</a:t>
            </a:r>
            <a:endParaRPr lang="vi-VN" sz="3000" b="1" kern="0" dirty="0">
              <a:solidFill>
                <a:srgbClr val="FF00FF"/>
              </a:solidFill>
              <a:latin typeface="Times New Roman" pitchFamily="18" charset="0"/>
              <a:cs typeface="Times New Roman" pitchFamily="18" charset="0"/>
            </a:endParaRPr>
          </a:p>
        </p:txBody>
      </p:sp>
      <p:sp>
        <p:nvSpPr>
          <p:cNvPr id="3075" name="TextBox 4"/>
          <p:cNvSpPr txBox="1">
            <a:spLocks noChangeArrowheads="1"/>
          </p:cNvSpPr>
          <p:nvPr/>
        </p:nvSpPr>
        <p:spPr bwMode="auto">
          <a:xfrm>
            <a:off x="3863975" y="76200"/>
            <a:ext cx="9623425" cy="684213"/>
          </a:xfrm>
          <a:prstGeom prst="rect">
            <a:avLst/>
          </a:prstGeom>
          <a:noFill/>
          <a:ln w="9525">
            <a:noFill/>
            <a:miter lim="800000"/>
            <a:headEnd/>
            <a:tailEnd/>
          </a:ln>
        </p:spPr>
        <p:txBody>
          <a:bodyPr lIns="68580" tIns="34290" rIns="68580" bIns="34290">
            <a:spAutoFit/>
          </a:bodyPr>
          <a:lstStyle/>
          <a:p>
            <a:r>
              <a:rPr lang="en-US" sz="4000" b="1" dirty="0" err="1">
                <a:latin typeface="Times New Roman" pitchFamily="18" charset="0"/>
                <a:cs typeface="Times New Roman" pitchFamily="18" charset="0"/>
              </a:rPr>
              <a:t>Thứ</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hai</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ngày</a:t>
            </a:r>
            <a:r>
              <a:rPr lang="en-US" sz="4000" b="1" dirty="0">
                <a:latin typeface="Times New Roman" pitchFamily="18" charset="0"/>
                <a:cs typeface="Times New Roman" pitchFamily="18" charset="0"/>
              </a:rPr>
              <a:t> 29 </a:t>
            </a:r>
            <a:r>
              <a:rPr lang="en-US" sz="4000" b="1" dirty="0" err="1">
                <a:latin typeface="Times New Roman" pitchFamily="18" charset="0"/>
                <a:cs typeface="Times New Roman" pitchFamily="18" charset="0"/>
              </a:rPr>
              <a:t>tháng</a:t>
            </a:r>
            <a:r>
              <a:rPr lang="en-US" sz="4000" b="1" dirty="0">
                <a:latin typeface="Times New Roman" pitchFamily="18" charset="0"/>
                <a:cs typeface="Times New Roman" pitchFamily="18" charset="0"/>
              </a:rPr>
              <a:t> 4 </a:t>
            </a:r>
            <a:r>
              <a:rPr lang="en-US" sz="4000" b="1" dirty="0" err="1">
                <a:latin typeface="Times New Roman" pitchFamily="18" charset="0"/>
                <a:cs typeface="Times New Roman" pitchFamily="18" charset="0"/>
              </a:rPr>
              <a:t>năm</a:t>
            </a: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2024</a:t>
            </a:r>
            <a:endParaRPr lang="en-US" sz="4000" b="1" dirty="0">
              <a:latin typeface="Times New Roman" pitchFamily="18" charset="0"/>
              <a:cs typeface="Times New Roman" pitchFamily="18" charset="0"/>
            </a:endParaRPr>
          </a:p>
        </p:txBody>
      </p:sp>
      <p:sp>
        <p:nvSpPr>
          <p:cNvPr id="3076" name="TextBox 5"/>
          <p:cNvSpPr txBox="1">
            <a:spLocks noChangeArrowheads="1"/>
          </p:cNvSpPr>
          <p:nvPr/>
        </p:nvSpPr>
        <p:spPr bwMode="auto">
          <a:xfrm>
            <a:off x="990600" y="688975"/>
            <a:ext cx="2873375" cy="746125"/>
          </a:xfrm>
          <a:prstGeom prst="rect">
            <a:avLst/>
          </a:prstGeom>
          <a:noFill/>
          <a:ln w="9525">
            <a:noFill/>
            <a:miter lim="800000"/>
            <a:headEnd/>
            <a:tailEnd/>
          </a:ln>
        </p:spPr>
        <p:txBody>
          <a:bodyPr lIns="68580" tIns="34290" rIns="68580" bIns="34290">
            <a:spAutoFit/>
          </a:bodyPr>
          <a:lstStyle/>
          <a:p>
            <a:r>
              <a:rPr lang="en-US" sz="4400" b="1" u="sng">
                <a:latin typeface="Times New Roman" pitchFamily="18" charset="0"/>
                <a:cs typeface="Times New Roman" pitchFamily="18" charset="0"/>
              </a:rPr>
              <a:t>Tiếng Việt</a:t>
            </a:r>
            <a:r>
              <a:rPr lang="en-US" sz="4400" b="1">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inh-nen-powerpoint-don-gian-16"/>
          <p:cNvPicPr>
            <a:picLocks noChangeAspect="1"/>
          </p:cNvPicPr>
          <p:nvPr/>
        </p:nvPicPr>
        <p:blipFill>
          <a:blip r:embed="rId2"/>
          <a:srcRect/>
          <a:stretch>
            <a:fillRect/>
          </a:stretch>
        </p:blipFill>
        <p:spPr bwMode="auto">
          <a:xfrm>
            <a:off x="0" y="0"/>
            <a:ext cx="14630400" cy="8229600"/>
          </a:xfrm>
          <a:prstGeom prst="rect">
            <a:avLst/>
          </a:prstGeom>
          <a:noFill/>
          <a:ln w="9525">
            <a:noFill/>
            <a:miter lim="800000"/>
            <a:headEnd/>
            <a:tailEnd/>
          </a:ln>
        </p:spPr>
      </p:pic>
      <p:sp>
        <p:nvSpPr>
          <p:cNvPr id="18435" name="WordArt 5"/>
          <p:cNvSpPr>
            <a:spLocks noTextEdit="1"/>
          </p:cNvSpPr>
          <p:nvPr/>
        </p:nvSpPr>
        <p:spPr bwMode="auto">
          <a:xfrm>
            <a:off x="2103438" y="5143500"/>
            <a:ext cx="11155362" cy="1463675"/>
          </a:xfrm>
          <a:prstGeom prst="rect">
            <a:avLst/>
          </a:prstGeom>
        </p:spPr>
        <p:txBody>
          <a:bodyPr wrap="none" fromWordArt="1">
            <a:prstTxWarp prst="textWave1">
              <a:avLst>
                <a:gd name="adj1" fmla="val 13005"/>
                <a:gd name="adj2" fmla="val 0"/>
              </a:avLst>
            </a:prstTxWarp>
          </a:bodyPr>
          <a:lstStyle/>
          <a:p>
            <a:pPr algn="ctr"/>
            <a:r>
              <a:rPr lang="en-US" sz="5100" kern="10">
                <a:ln w="9525">
                  <a:noFill/>
                  <a:round/>
                  <a:headEnd/>
                  <a:tailEnd/>
                </a:ln>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Calibri"/>
                <a:cs typeface="Calibri"/>
              </a:rPr>
              <a:t>Thân ái chào tạm biệt!</a:t>
            </a:r>
          </a:p>
        </p:txBody>
      </p:sp>
      <p:sp>
        <p:nvSpPr>
          <p:cNvPr id="22532" name="WordArt 6"/>
          <p:cNvSpPr>
            <a:spLocks noTextEdit="1"/>
          </p:cNvSpPr>
          <p:nvPr/>
        </p:nvSpPr>
        <p:spPr bwMode="auto">
          <a:xfrm>
            <a:off x="2057400" y="1006475"/>
            <a:ext cx="11476038" cy="1187450"/>
          </a:xfrm>
          <a:prstGeom prst="rect">
            <a:avLst/>
          </a:prstGeom>
        </p:spPr>
        <p:txBody>
          <a:bodyPr wrap="none" fromWordArt="1">
            <a:prstTxWarp prst="textPlain">
              <a:avLst>
                <a:gd name="adj" fmla="val 50000"/>
              </a:avLst>
            </a:prstTxWarp>
          </a:bodyPr>
          <a:lstStyle/>
          <a:p>
            <a:pPr algn="ctr"/>
            <a:r>
              <a:rPr lang="en-US" sz="5100" kern="10">
                <a:ln w="9525">
                  <a:noFill/>
                  <a:round/>
                  <a:headEnd/>
                  <a:tailEnd/>
                </a:ln>
                <a:effectLst>
                  <a:outerShdw dist="45791" dir="2021404" algn="ctr" rotWithShape="0">
                    <a:srgbClr val="B2B2B2">
                      <a:alpha val="79999"/>
                    </a:srgbClr>
                  </a:outerShdw>
                </a:effectLst>
                <a:latin typeface="Calibri"/>
                <a:cs typeface="Calibri"/>
              </a:rPr>
              <a:t>Kính chúc thầy cô giáo sức khỏe.</a:t>
            </a:r>
          </a:p>
        </p:txBody>
      </p:sp>
      <p:pic>
        <p:nvPicPr>
          <p:cNvPr id="22533" name="Picture 8" descr="614680djq0l440oz"/>
          <p:cNvPicPr>
            <a:picLocks noChangeAspect="1"/>
          </p:cNvPicPr>
          <p:nvPr/>
        </p:nvPicPr>
        <p:blipFill>
          <a:blip r:embed="rId3"/>
          <a:srcRect/>
          <a:stretch>
            <a:fillRect/>
          </a:stretch>
        </p:blipFill>
        <p:spPr bwMode="auto">
          <a:xfrm>
            <a:off x="5121275" y="3108325"/>
            <a:ext cx="4144963" cy="173831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checkerboard(across)">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3559175" y="0"/>
            <a:ext cx="9623425" cy="684213"/>
          </a:xfrm>
          <a:prstGeom prst="rect">
            <a:avLst/>
          </a:prstGeom>
          <a:noFill/>
          <a:ln w="9525">
            <a:noFill/>
            <a:miter lim="800000"/>
            <a:headEnd/>
            <a:tailEnd/>
          </a:ln>
        </p:spPr>
        <p:txBody>
          <a:bodyPr lIns="68580" tIns="34290" rIns="68580" bIns="34290">
            <a:spAutoFit/>
          </a:bodyPr>
          <a:lstStyle/>
          <a:p>
            <a:r>
              <a:rPr lang="en-US" sz="4000" b="1" dirty="0" err="1">
                <a:latin typeface="Times New Roman" pitchFamily="18" charset="0"/>
                <a:cs typeface="Times New Roman" pitchFamily="18" charset="0"/>
              </a:rPr>
              <a:t>Thứ</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hai</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ngày</a:t>
            </a:r>
            <a:r>
              <a:rPr lang="en-US" sz="4000" b="1" dirty="0">
                <a:latin typeface="Times New Roman" pitchFamily="18" charset="0"/>
                <a:cs typeface="Times New Roman" pitchFamily="18" charset="0"/>
              </a:rPr>
              <a:t> 29 </a:t>
            </a:r>
            <a:r>
              <a:rPr lang="en-US" sz="4000" b="1" dirty="0" err="1">
                <a:latin typeface="Times New Roman" pitchFamily="18" charset="0"/>
                <a:cs typeface="Times New Roman" pitchFamily="18" charset="0"/>
              </a:rPr>
              <a:t>tháng</a:t>
            </a:r>
            <a:r>
              <a:rPr lang="en-US" sz="4000" b="1" dirty="0">
                <a:latin typeface="Times New Roman" pitchFamily="18" charset="0"/>
                <a:cs typeface="Times New Roman" pitchFamily="18" charset="0"/>
              </a:rPr>
              <a:t> 4 </a:t>
            </a:r>
            <a:r>
              <a:rPr lang="en-US" sz="4000" b="1" dirty="0" err="1">
                <a:latin typeface="Times New Roman" pitchFamily="18" charset="0"/>
                <a:cs typeface="Times New Roman" pitchFamily="18" charset="0"/>
              </a:rPr>
              <a:t>năm</a:t>
            </a: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2024</a:t>
            </a:r>
            <a:endParaRPr lang="en-US" sz="4000" b="1" dirty="0">
              <a:latin typeface="Times New Roman" pitchFamily="18" charset="0"/>
              <a:cs typeface="Times New Roman" pitchFamily="18" charset="0"/>
            </a:endParaRPr>
          </a:p>
        </p:txBody>
      </p:sp>
      <p:sp>
        <p:nvSpPr>
          <p:cNvPr id="4099" name="TextBox 4"/>
          <p:cNvSpPr txBox="1">
            <a:spLocks noChangeArrowheads="1"/>
          </p:cNvSpPr>
          <p:nvPr/>
        </p:nvSpPr>
        <p:spPr bwMode="auto">
          <a:xfrm>
            <a:off x="304800" y="612775"/>
            <a:ext cx="3065463" cy="746125"/>
          </a:xfrm>
          <a:prstGeom prst="rect">
            <a:avLst/>
          </a:prstGeom>
          <a:noFill/>
          <a:ln w="9525">
            <a:noFill/>
            <a:miter lim="800000"/>
            <a:headEnd/>
            <a:tailEnd/>
          </a:ln>
        </p:spPr>
        <p:txBody>
          <a:bodyPr lIns="68580" tIns="34290" rIns="68580" bIns="34290">
            <a:spAutoFit/>
          </a:bodyPr>
          <a:lstStyle/>
          <a:p>
            <a:r>
              <a:rPr lang="en-US" sz="4400" b="1" u="sng">
                <a:latin typeface="Times New Roman" pitchFamily="18" charset="0"/>
                <a:cs typeface="Times New Roman" pitchFamily="18" charset="0"/>
              </a:rPr>
              <a:t>Tiếng Việt</a:t>
            </a:r>
            <a:r>
              <a:rPr lang="en-US" sz="4400" b="1">
                <a:latin typeface="Times New Roman" pitchFamily="18" charset="0"/>
                <a:cs typeface="Times New Roman" pitchFamily="18" charset="0"/>
              </a:rPr>
              <a:t>:</a:t>
            </a:r>
          </a:p>
        </p:txBody>
      </p:sp>
      <p:pic>
        <p:nvPicPr>
          <p:cNvPr id="4100" name="Picture 2" descr="C:\Users\Administrator\Desktop\88f0be16884b77152e5a.jpg"/>
          <p:cNvPicPr>
            <a:picLocks noChangeAspect="1" noChangeArrowheads="1"/>
          </p:cNvPicPr>
          <p:nvPr/>
        </p:nvPicPr>
        <p:blipFill>
          <a:blip r:embed="rId2"/>
          <a:srcRect/>
          <a:stretch>
            <a:fillRect/>
          </a:stretch>
        </p:blipFill>
        <p:spPr bwMode="auto">
          <a:xfrm>
            <a:off x="1447800" y="1371600"/>
            <a:ext cx="12115800" cy="5181600"/>
          </a:xfrm>
          <a:prstGeom prst="rect">
            <a:avLst/>
          </a:prstGeom>
          <a:noFill/>
          <a:ln w="9525">
            <a:noFill/>
            <a:miter lim="800000"/>
            <a:headEnd/>
            <a:tailEnd/>
          </a:ln>
        </p:spPr>
      </p:pic>
      <p:sp>
        <p:nvSpPr>
          <p:cNvPr id="16" name="Rectangle: Rounded Corners 5"/>
          <p:cNvSpPr/>
          <p:nvPr/>
        </p:nvSpPr>
        <p:spPr>
          <a:xfrm>
            <a:off x="1828800" y="7543800"/>
            <a:ext cx="11582400" cy="685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defRPr/>
            </a:pPr>
            <a:r>
              <a:rPr lang="en-US" sz="4000" b="1" dirty="0">
                <a:solidFill>
                  <a:srgbClr val="0000FF"/>
                </a:solidFill>
                <a:latin typeface="Times New Roman" pitchFamily="18" charset="0"/>
                <a:cs typeface="Times New Roman" pitchFamily="18" charset="0"/>
              </a:rPr>
              <a:t>  </a:t>
            </a:r>
            <a:r>
              <a:rPr lang="en-US" sz="4000" b="1" dirty="0">
                <a:solidFill>
                  <a:schemeClr val="tx1"/>
                </a:solidFill>
                <a:latin typeface="Times New Roman" pitchFamily="18" charset="0"/>
                <a:cs typeface="Times New Roman" pitchFamily="18" charset="0"/>
              </a:rPr>
              <a:t>b/ </a:t>
            </a:r>
            <a:r>
              <a:rPr lang="en-US" sz="4000" b="1" dirty="0" err="1">
                <a:solidFill>
                  <a:schemeClr val="tx1"/>
                </a:solidFill>
                <a:latin typeface="Times New Roman" pitchFamily="18" charset="0"/>
                <a:cs typeface="Times New Roman" pitchFamily="18" charset="0"/>
              </a:rPr>
              <a:t>Chuyện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gì</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xảy</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ra</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khi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bạn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đang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chơi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đá</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cầu</a:t>
            </a:r>
            <a:r>
              <a:rPr lang="en-US" sz="4000" b="1" dirty="0">
                <a:solidFill>
                  <a:schemeClr val="tx1"/>
                </a:solidFill>
                <a:latin typeface="Times New Roman" pitchFamily="18" charset="0"/>
                <a:cs typeface="Times New Roman" pitchFamily="18" charset="0"/>
              </a:rPr>
              <a:t>?</a:t>
            </a:r>
            <a:endParaRPr lang="en-US" altLang="en-US" sz="4000" b="1"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5"/>
          <p:cNvSpPr/>
          <p:nvPr/>
        </p:nvSpPr>
        <p:spPr>
          <a:xfrm>
            <a:off x="1828800" y="6705600"/>
            <a:ext cx="11506200"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defRPr/>
            </a:pPr>
            <a:r>
              <a:rPr lang="en-US" sz="4000" b="1" dirty="0">
                <a:solidFill>
                  <a:srgbClr val="0000FF"/>
                </a:solidFill>
                <a:latin typeface="Times New Roman" pitchFamily="18" charset="0"/>
                <a:cs typeface="Times New Roman" pitchFamily="18" charset="0"/>
              </a:rPr>
              <a:t>  </a:t>
            </a:r>
          </a:p>
          <a:p>
            <a:pPr marL="285750" indent="-285750" algn="just">
              <a:defRPr/>
            </a:pPr>
            <a:r>
              <a:rPr lang="en-US" sz="4000" b="1" dirty="0">
                <a:solidFill>
                  <a:schemeClr val="tx1"/>
                </a:solidFill>
                <a:latin typeface="Times New Roman" pitchFamily="18" charset="0"/>
                <a:cs typeface="Times New Roman" pitchFamily="18" charset="0"/>
              </a:rPr>
              <a:t>  a/ </a:t>
            </a:r>
            <a:r>
              <a:rPr lang="en-US" sz="4000" b="1" dirty="0" err="1">
                <a:solidFill>
                  <a:schemeClr val="tx1"/>
                </a:solidFill>
                <a:latin typeface="Times New Roman" pitchFamily="18" charset="0"/>
                <a:cs typeface="Times New Roman" pitchFamily="18" charset="0"/>
              </a:rPr>
              <a:t>Em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thấy</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gì</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trong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bức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tranh</a:t>
            </a:r>
            <a:r>
              <a:rPr lang="en-US" sz="4000" b="1" dirty="0">
                <a:solidFill>
                  <a:schemeClr val="tx1"/>
                </a:solidFill>
                <a:latin typeface="Times New Roman" pitchFamily="18" charset="0"/>
                <a:cs typeface="Times New Roman" pitchFamily="18" charset="0"/>
              </a:rPr>
              <a:t>?</a:t>
            </a:r>
            <a:endParaRPr lang="vi-VN" sz="4000" b="1" dirty="0">
              <a:solidFill>
                <a:schemeClr val="tx1"/>
              </a:solidFill>
              <a:latin typeface="Times New Roman" pitchFamily="18" charset="0"/>
              <a:cs typeface="Times New Roman" pitchFamily="18" charset="0"/>
            </a:endParaRPr>
          </a:p>
          <a:p>
            <a:pPr marL="285750" indent="-285750">
              <a:defRPr/>
            </a:pP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Bottom)">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3559175" y="76200"/>
            <a:ext cx="9623425" cy="684213"/>
          </a:xfrm>
          <a:prstGeom prst="rect">
            <a:avLst/>
          </a:prstGeom>
          <a:noFill/>
          <a:ln w="9525">
            <a:noFill/>
            <a:miter lim="800000"/>
            <a:headEnd/>
            <a:tailEnd/>
          </a:ln>
        </p:spPr>
        <p:txBody>
          <a:bodyPr lIns="68580" tIns="34290" rIns="68580" bIns="34290">
            <a:spAutoFit/>
          </a:bodyPr>
          <a:lstStyle/>
          <a:p>
            <a:r>
              <a:rPr lang="en-US" sz="4000" b="1" dirty="0" err="1">
                <a:latin typeface="Times New Roman" pitchFamily="18" charset="0"/>
                <a:cs typeface="Times New Roman" pitchFamily="18" charset="0"/>
              </a:rPr>
              <a:t>Thứ</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hai</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ngày</a:t>
            </a:r>
            <a:r>
              <a:rPr lang="en-US" sz="4000" b="1" dirty="0">
                <a:latin typeface="Times New Roman" pitchFamily="18" charset="0"/>
                <a:cs typeface="Times New Roman" pitchFamily="18" charset="0"/>
              </a:rPr>
              <a:t> 29 </a:t>
            </a:r>
            <a:r>
              <a:rPr lang="en-US" sz="4000" b="1" dirty="0" err="1">
                <a:latin typeface="Times New Roman" pitchFamily="18" charset="0"/>
                <a:cs typeface="Times New Roman" pitchFamily="18" charset="0"/>
              </a:rPr>
              <a:t>tháng</a:t>
            </a:r>
            <a:r>
              <a:rPr lang="en-US" sz="4000" b="1" dirty="0">
                <a:latin typeface="Times New Roman" pitchFamily="18" charset="0"/>
                <a:cs typeface="Times New Roman" pitchFamily="18" charset="0"/>
              </a:rPr>
              <a:t> 4 </a:t>
            </a:r>
            <a:r>
              <a:rPr lang="en-US" sz="4000" b="1" dirty="0" err="1">
                <a:latin typeface="Times New Roman" pitchFamily="18" charset="0"/>
                <a:cs typeface="Times New Roman" pitchFamily="18" charset="0"/>
              </a:rPr>
              <a:t>năm</a:t>
            </a: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2024</a:t>
            </a:r>
            <a:endParaRPr lang="en-US" sz="4000" b="1" dirty="0">
              <a:latin typeface="Times New Roman" pitchFamily="18" charset="0"/>
              <a:cs typeface="Times New Roman" pitchFamily="18" charset="0"/>
            </a:endParaRPr>
          </a:p>
        </p:txBody>
      </p:sp>
      <p:sp>
        <p:nvSpPr>
          <p:cNvPr id="5123" name="TextBox 4"/>
          <p:cNvSpPr txBox="1">
            <a:spLocks noChangeArrowheads="1"/>
          </p:cNvSpPr>
          <p:nvPr/>
        </p:nvSpPr>
        <p:spPr bwMode="auto">
          <a:xfrm>
            <a:off x="304800" y="688975"/>
            <a:ext cx="3065463" cy="746125"/>
          </a:xfrm>
          <a:prstGeom prst="rect">
            <a:avLst/>
          </a:prstGeom>
          <a:noFill/>
          <a:ln w="9525">
            <a:noFill/>
            <a:miter lim="800000"/>
            <a:headEnd/>
            <a:tailEnd/>
          </a:ln>
        </p:spPr>
        <p:txBody>
          <a:bodyPr lIns="68580" tIns="34290" rIns="68580" bIns="34290">
            <a:spAutoFit/>
          </a:bodyPr>
          <a:lstStyle/>
          <a:p>
            <a:r>
              <a:rPr lang="en-US" sz="4400" b="1" u="sng">
                <a:latin typeface="Times New Roman" pitchFamily="18" charset="0"/>
                <a:cs typeface="Times New Roman" pitchFamily="18" charset="0"/>
              </a:rPr>
              <a:t>Tiếng Việt</a:t>
            </a:r>
            <a:r>
              <a:rPr lang="en-US" sz="4400" b="1">
                <a:latin typeface="Times New Roman" pitchFamily="18" charset="0"/>
                <a:cs typeface="Times New Roman" pitchFamily="18" charset="0"/>
              </a:rPr>
              <a:t>:</a:t>
            </a:r>
          </a:p>
        </p:txBody>
      </p:sp>
      <p:pic>
        <p:nvPicPr>
          <p:cNvPr id="5124" name="Picture 2" descr="C:\Users\Administrator\Desktop\88f0be16884b77152e5a.jpg"/>
          <p:cNvPicPr>
            <a:picLocks noChangeAspect="1" noChangeArrowheads="1"/>
          </p:cNvPicPr>
          <p:nvPr/>
        </p:nvPicPr>
        <p:blipFill>
          <a:blip r:embed="rId2"/>
          <a:srcRect/>
          <a:stretch>
            <a:fillRect/>
          </a:stretch>
        </p:blipFill>
        <p:spPr bwMode="auto">
          <a:xfrm>
            <a:off x="1371600" y="1600200"/>
            <a:ext cx="12344400" cy="5257800"/>
          </a:xfrm>
          <a:prstGeom prst="rect">
            <a:avLst/>
          </a:prstGeom>
          <a:noFill/>
          <a:ln w="9525">
            <a:noFill/>
            <a:miter lim="800000"/>
            <a:headEnd/>
            <a:tailEnd/>
          </a:ln>
        </p:spPr>
      </p:pic>
      <p:sp>
        <p:nvSpPr>
          <p:cNvPr id="7" name="Rectangle: Rounded Corners 5"/>
          <p:cNvSpPr/>
          <p:nvPr/>
        </p:nvSpPr>
        <p:spPr>
          <a:xfrm>
            <a:off x="1219200" y="7010400"/>
            <a:ext cx="12573000" cy="1143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defRPr/>
            </a:pPr>
            <a:r>
              <a:rPr lang="en-US" sz="4000" b="1" dirty="0">
                <a:solidFill>
                  <a:srgbClr val="0000FF"/>
                </a:solidFill>
                <a:latin typeface="Times New Roman" pitchFamily="18" charset="0"/>
                <a:cs typeface="Times New Roman" pitchFamily="18" charset="0"/>
              </a:rPr>
              <a:t>  </a:t>
            </a:r>
          </a:p>
          <a:p>
            <a:pPr marL="285750" indent="-285750" algn="just">
              <a:defRPr/>
            </a:pPr>
            <a:r>
              <a:rPr lang="en-US" sz="4000" b="1" dirty="0">
                <a:solidFill>
                  <a:schemeClr val="tx1"/>
                </a:solidFill>
                <a:latin typeface="Times New Roman" pitchFamily="18" charset="0"/>
                <a:cs typeface="Times New Roman" pitchFamily="18" charset="0"/>
              </a:rPr>
              <a:t>  c/ Theo </a:t>
            </a:r>
            <a:r>
              <a:rPr lang="en-US" sz="4000" b="1" dirty="0" err="1">
                <a:solidFill>
                  <a:schemeClr val="tx1"/>
                </a:solidFill>
                <a:latin typeface="Times New Roman" pitchFamily="18" charset="0"/>
                <a:cs typeface="Times New Roman" pitchFamily="18" charset="0"/>
              </a:rPr>
              <a:t>em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bạn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cần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làm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gì</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để</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lấy</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được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quả</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cầu</a:t>
            </a:r>
            <a:r>
              <a:rPr lang="en-US" sz="4000" b="1" dirty="0">
                <a:solidFill>
                  <a:schemeClr val="tx1"/>
                </a:solidFill>
                <a:latin typeface="Times New Roman" pitchFamily="18" charset="0"/>
                <a:cs typeface="Times New Roman" pitchFamily="18" charset="0"/>
              </a:rPr>
              <a:t>?</a:t>
            </a:r>
            <a:endParaRPr lang="vi-VN" sz="4000" b="1" dirty="0">
              <a:solidFill>
                <a:schemeClr val="tx1"/>
              </a:solidFill>
              <a:latin typeface="Times New Roman" pitchFamily="18" charset="0"/>
              <a:cs typeface="Times New Roman" pitchFamily="18" charset="0"/>
            </a:endParaRPr>
          </a:p>
          <a:p>
            <a:pPr marL="285750" indent="-285750">
              <a:defRPr/>
            </a:pP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6"/>
          <p:cNvSpPr txBox="1">
            <a:spLocks noChangeArrowheads="1"/>
          </p:cNvSpPr>
          <p:nvPr/>
        </p:nvSpPr>
        <p:spPr bwMode="auto">
          <a:xfrm>
            <a:off x="3330575" y="1588"/>
            <a:ext cx="7794625" cy="684212"/>
          </a:xfrm>
          <a:prstGeom prst="rect">
            <a:avLst/>
          </a:prstGeom>
          <a:noFill/>
          <a:ln w="9525">
            <a:noFill/>
            <a:miter lim="800000"/>
            <a:headEnd/>
            <a:tailEnd/>
          </a:ln>
        </p:spPr>
        <p:txBody>
          <a:bodyPr lIns="68580" tIns="34290" rIns="68580" bIns="34290">
            <a:spAutoFit/>
          </a:bodyPr>
          <a:lstStyle/>
          <a:p>
            <a:r>
              <a:rPr lang="en-US" sz="4000" b="1" dirty="0" err="1">
                <a:latin typeface="Times New Roman" pitchFamily="18" charset="0"/>
                <a:cs typeface="Times New Roman" pitchFamily="18" charset="0"/>
              </a:rPr>
              <a:t>Thứ</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hai</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ngày</a:t>
            </a:r>
            <a:r>
              <a:rPr lang="en-US" sz="4000" b="1" dirty="0">
                <a:latin typeface="Times New Roman" pitchFamily="18" charset="0"/>
                <a:cs typeface="Times New Roman" pitchFamily="18" charset="0"/>
              </a:rPr>
              <a:t> 29 </a:t>
            </a:r>
            <a:r>
              <a:rPr lang="en-US" sz="4000" b="1" dirty="0" err="1">
                <a:latin typeface="Times New Roman" pitchFamily="18" charset="0"/>
                <a:cs typeface="Times New Roman" pitchFamily="18" charset="0"/>
              </a:rPr>
              <a:t>tháng</a:t>
            </a:r>
            <a:r>
              <a:rPr lang="en-US" sz="4000" b="1" dirty="0">
                <a:latin typeface="Times New Roman" pitchFamily="18" charset="0"/>
                <a:cs typeface="Times New Roman" pitchFamily="18" charset="0"/>
              </a:rPr>
              <a:t> 4 </a:t>
            </a:r>
            <a:r>
              <a:rPr lang="en-US" sz="4000" b="1" dirty="0" err="1">
                <a:latin typeface="Times New Roman" pitchFamily="18" charset="0"/>
                <a:cs typeface="Times New Roman" pitchFamily="18" charset="0"/>
              </a:rPr>
              <a:t>năm</a:t>
            </a: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2024</a:t>
            </a:r>
            <a:endParaRPr lang="en-US" sz="4000" b="1" dirty="0">
              <a:latin typeface="Times New Roman" pitchFamily="18" charset="0"/>
              <a:cs typeface="Times New Roman" pitchFamily="18" charset="0"/>
            </a:endParaRPr>
          </a:p>
        </p:txBody>
      </p:sp>
      <p:sp>
        <p:nvSpPr>
          <p:cNvPr id="6147" name="TextBox 6"/>
          <p:cNvSpPr txBox="1">
            <a:spLocks noChangeArrowheads="1"/>
          </p:cNvSpPr>
          <p:nvPr/>
        </p:nvSpPr>
        <p:spPr bwMode="auto">
          <a:xfrm>
            <a:off x="434975" y="609600"/>
            <a:ext cx="3070225" cy="684213"/>
          </a:xfrm>
          <a:prstGeom prst="rect">
            <a:avLst/>
          </a:prstGeom>
          <a:noFill/>
          <a:ln w="9525">
            <a:noFill/>
            <a:miter lim="800000"/>
            <a:headEnd/>
            <a:tailEnd/>
          </a:ln>
        </p:spPr>
        <p:txBody>
          <a:bodyPr lIns="68580" tIns="34290" rIns="68580" bIns="34290">
            <a:spAutoFit/>
          </a:bodyPr>
          <a:lstStyle/>
          <a:p>
            <a:r>
              <a:rPr lang="en-US" sz="4000" b="1" u="sng">
                <a:solidFill>
                  <a:srgbClr val="080808"/>
                </a:solidFill>
                <a:latin typeface="Times New Roman" pitchFamily="18" charset="0"/>
                <a:cs typeface="Times New Roman" pitchFamily="18" charset="0"/>
              </a:rPr>
              <a:t>Tiếng Việt</a:t>
            </a:r>
            <a:r>
              <a:rPr lang="en-US" sz="4000" b="1">
                <a:solidFill>
                  <a:srgbClr val="080808"/>
                </a:solidFill>
                <a:latin typeface="Times New Roman" pitchFamily="18" charset="0"/>
                <a:cs typeface="Times New Roman" pitchFamily="18" charset="0"/>
              </a:rPr>
              <a:t>:</a:t>
            </a:r>
          </a:p>
        </p:txBody>
      </p:sp>
      <p:sp>
        <p:nvSpPr>
          <p:cNvPr id="6148" name="TextBox 7"/>
          <p:cNvSpPr txBox="1">
            <a:spLocks noChangeArrowheads="1"/>
          </p:cNvSpPr>
          <p:nvPr/>
        </p:nvSpPr>
        <p:spPr bwMode="auto">
          <a:xfrm>
            <a:off x="4321175" y="685800"/>
            <a:ext cx="59658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7" name="TextBox 6"/>
          <p:cNvSpPr txBox="1">
            <a:spLocks noChangeArrowheads="1"/>
          </p:cNvSpPr>
          <p:nvPr/>
        </p:nvSpPr>
        <p:spPr bwMode="auto">
          <a:xfrm>
            <a:off x="1752600" y="1958975"/>
            <a:ext cx="4495800" cy="708025"/>
          </a:xfrm>
          <a:prstGeom prst="rect">
            <a:avLst/>
          </a:prstGeom>
          <a:noFill/>
          <a:ln w="9525">
            <a:noFill/>
            <a:miter lim="800000"/>
            <a:headEnd/>
            <a:tailEnd/>
          </a:ln>
        </p:spPr>
        <p:txBody>
          <a:bodyPr>
            <a:spAutoFit/>
          </a:bodyPr>
          <a:lstStyle/>
          <a:p>
            <a:r>
              <a:rPr lang="en-US" sz="4000">
                <a:latin typeface="Times New Roman" pitchFamily="18" charset="0"/>
                <a:cs typeface="Times New Roman" pitchFamily="18" charset="0"/>
              </a:rPr>
              <a:t>SGK trang 144- 145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6"/>
          <p:cNvSpPr txBox="1">
            <a:spLocks noChangeArrowheads="1"/>
          </p:cNvSpPr>
          <p:nvPr/>
        </p:nvSpPr>
        <p:spPr bwMode="auto">
          <a:xfrm>
            <a:off x="3330575" y="1588"/>
            <a:ext cx="10461625" cy="684212"/>
          </a:xfrm>
          <a:prstGeom prst="rect">
            <a:avLst/>
          </a:prstGeom>
          <a:noFill/>
          <a:ln w="9525">
            <a:noFill/>
            <a:miter lim="800000"/>
            <a:headEnd/>
            <a:tailEnd/>
          </a:ln>
        </p:spPr>
        <p:txBody>
          <a:bodyPr lIns="68580" tIns="34290" rIns="68580" bIns="34290">
            <a:spAutoFit/>
          </a:bodyPr>
          <a:lstStyle/>
          <a:p>
            <a:r>
              <a:rPr lang="en-US" sz="4000" b="1" dirty="0" err="1">
                <a:latin typeface="Times New Roman" pitchFamily="18" charset="0"/>
                <a:cs typeface="Times New Roman" pitchFamily="18" charset="0"/>
              </a:rPr>
              <a:t>Thứ</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hai</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ngày</a:t>
            </a:r>
            <a:r>
              <a:rPr lang="en-US" sz="4000" b="1" dirty="0">
                <a:latin typeface="Times New Roman" pitchFamily="18" charset="0"/>
                <a:cs typeface="Times New Roman" pitchFamily="18" charset="0"/>
              </a:rPr>
              <a:t> 29 </a:t>
            </a:r>
            <a:r>
              <a:rPr lang="en-US" sz="4000" b="1" dirty="0" err="1">
                <a:latin typeface="Times New Roman" pitchFamily="18" charset="0"/>
                <a:cs typeface="Times New Roman" pitchFamily="18" charset="0"/>
              </a:rPr>
              <a:t>tháng</a:t>
            </a:r>
            <a:r>
              <a:rPr lang="en-US" sz="4000" b="1" dirty="0">
                <a:latin typeface="Times New Roman" pitchFamily="18" charset="0"/>
                <a:cs typeface="Times New Roman" pitchFamily="18" charset="0"/>
              </a:rPr>
              <a:t> 4 </a:t>
            </a:r>
            <a:r>
              <a:rPr lang="en-US" sz="4000" b="1" dirty="0" err="1">
                <a:latin typeface="Times New Roman" pitchFamily="18" charset="0"/>
                <a:cs typeface="Times New Roman" pitchFamily="18" charset="0"/>
              </a:rPr>
              <a:t>năm</a:t>
            </a: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2024</a:t>
            </a:r>
            <a:endParaRPr lang="en-US" sz="4000" b="1" dirty="0">
              <a:latin typeface="Times New Roman" pitchFamily="18" charset="0"/>
              <a:cs typeface="Times New Roman" pitchFamily="18" charset="0"/>
            </a:endParaRPr>
          </a:p>
        </p:txBody>
      </p:sp>
      <p:sp>
        <p:nvSpPr>
          <p:cNvPr id="7171" name="TextBox 6"/>
          <p:cNvSpPr txBox="1">
            <a:spLocks noChangeArrowheads="1"/>
          </p:cNvSpPr>
          <p:nvPr/>
        </p:nvSpPr>
        <p:spPr bwMode="auto">
          <a:xfrm>
            <a:off x="434975" y="609600"/>
            <a:ext cx="3070225" cy="684213"/>
          </a:xfrm>
          <a:prstGeom prst="rect">
            <a:avLst/>
          </a:prstGeom>
          <a:noFill/>
          <a:ln w="9525">
            <a:noFill/>
            <a:miter lim="800000"/>
            <a:headEnd/>
            <a:tailEnd/>
          </a:ln>
        </p:spPr>
        <p:txBody>
          <a:bodyPr lIns="68580" tIns="34290" rIns="68580" bIns="34290">
            <a:spAutoFit/>
          </a:bodyPr>
          <a:lstStyle/>
          <a:p>
            <a:r>
              <a:rPr lang="en-US" sz="4000" b="1" u="sng">
                <a:solidFill>
                  <a:srgbClr val="080808"/>
                </a:solidFill>
                <a:latin typeface="Times New Roman" pitchFamily="18" charset="0"/>
                <a:cs typeface="Times New Roman" pitchFamily="18" charset="0"/>
              </a:rPr>
              <a:t>Tiếng Việt</a:t>
            </a:r>
            <a:r>
              <a:rPr lang="en-US" sz="4000" b="1">
                <a:solidFill>
                  <a:srgbClr val="080808"/>
                </a:solidFill>
                <a:latin typeface="Times New Roman" pitchFamily="18" charset="0"/>
                <a:cs typeface="Times New Roman" pitchFamily="18" charset="0"/>
              </a:rPr>
              <a:t>:</a:t>
            </a:r>
          </a:p>
        </p:txBody>
      </p:sp>
      <p:sp>
        <p:nvSpPr>
          <p:cNvPr id="7172" name="TextBox 7"/>
          <p:cNvSpPr txBox="1">
            <a:spLocks noChangeArrowheads="1"/>
          </p:cNvSpPr>
          <p:nvPr/>
        </p:nvSpPr>
        <p:spPr bwMode="auto">
          <a:xfrm>
            <a:off x="4321175" y="628650"/>
            <a:ext cx="59658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7173" name="Rectangle 1"/>
          <p:cNvSpPr>
            <a:spLocks noChangeArrowheads="1"/>
          </p:cNvSpPr>
          <p:nvPr/>
        </p:nvSpPr>
        <p:spPr bwMode="auto">
          <a:xfrm>
            <a:off x="0" y="1219200"/>
            <a:ext cx="14325600" cy="7016750"/>
          </a:xfrm>
          <a:prstGeom prst="rect">
            <a:avLst/>
          </a:prstGeom>
          <a:noFill/>
          <a:ln w="9525">
            <a:noFill/>
            <a:miter lim="800000"/>
            <a:headEnd/>
            <a:tailEnd/>
          </a:ln>
        </p:spPr>
        <p:txBody>
          <a:bodyPr>
            <a:spAutoFit/>
          </a:bodyPr>
          <a:lstStyle/>
          <a:p>
            <a:pPr lvl="1" algn="just"/>
            <a:r>
              <a:rPr lang="en-US" sz="4000"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hôm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cậu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bé</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đem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bưởi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ra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cỏ</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bóng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cùng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với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Đang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bỗng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bóng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xuống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gần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hẹp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rất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sâu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với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tay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lấy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bóng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Bọn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trẻ</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nhìn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xuống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đầy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nuối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tiếc</a:t>
            </a:r>
            <a:r>
              <a:rPr lang="en-US" sz="4000" b="1" dirty="0">
                <a:latin typeface="Times New Roman" pitchFamily="18" charset="0"/>
                <a:cs typeface="Times New Roman" pitchFamily="18" charset="0"/>
              </a:rPr>
              <a:t>.</a:t>
            </a:r>
          </a:p>
          <a:p>
            <a:pPr lvl="1" algn="just"/>
            <a:r>
              <a:rPr lang="en-US" sz="4000" dirty="0">
                <a:latin typeface="Times New Roman" pitchFamily="18" charset="0"/>
                <a:cs typeface="Times New Roman" pitchFamily="18" charset="0"/>
              </a:rPr>
              <a:t>       </a:t>
            </a:r>
            <a:r>
              <a:rPr lang="en-US" sz="4000" b="1" dirty="0" err="1">
                <a:latin typeface="Times New Roman" pitchFamily="18" charset="0"/>
                <a:cs typeface="Times New Roman" pitchFamily="18" charset="0"/>
              </a:rPr>
              <a:t>Suy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nghĩ</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cậu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bé</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rủ</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lấy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chiếc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nón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rồi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múc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nước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đổ</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đầy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hiểu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gì</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sau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thấy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cuối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xuống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cầm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bóng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nhìn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trầm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trồ</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phục</a:t>
            </a:r>
            <a:r>
              <a:rPr lang="en-US" sz="4000" b="1" dirty="0">
                <a:latin typeface="Times New Roman" pitchFamily="18" charset="0"/>
                <a:cs typeface="Times New Roman" pitchFamily="18" charset="0"/>
              </a:rPr>
              <a:t>.</a:t>
            </a:r>
          </a:p>
          <a:p>
            <a:pPr lvl="1" algn="just"/>
            <a:r>
              <a:rPr lang="en-US" sz="4000"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Cậu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bé</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ngày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ấy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chính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Lương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Về</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sau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trở</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thành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toán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xuất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sắc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nước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ta</a:t>
            </a:r>
            <a:r>
              <a:rPr lang="en-US" sz="4000" b="1" dirty="0">
                <a:latin typeface="Times New Roman" pitchFamily="18" charset="0"/>
                <a:cs typeface="Times New Roman" pitchFamily="18" charset="0"/>
              </a:rPr>
              <a:t>.</a:t>
            </a:r>
            <a:endParaRPr lang="en-US" sz="3800" b="1" dirty="0">
              <a:latin typeface="Times New Roman" pitchFamily="18" charset="0"/>
              <a:cs typeface="Times New Roman" pitchFamily="18" charset="0"/>
            </a:endParaRPr>
          </a:p>
        </p:txBody>
      </p:sp>
      <p:sp>
        <p:nvSpPr>
          <p:cNvPr id="7174" name="Rectangle 1"/>
          <p:cNvSpPr>
            <a:spLocks noChangeArrowheads="1"/>
          </p:cNvSpPr>
          <p:nvPr/>
        </p:nvSpPr>
        <p:spPr bwMode="auto">
          <a:xfrm>
            <a:off x="9834563" y="7721600"/>
            <a:ext cx="4567237" cy="584200"/>
          </a:xfrm>
          <a:prstGeom prst="rect">
            <a:avLst/>
          </a:prstGeom>
          <a:noFill/>
          <a:ln w="9525">
            <a:noFill/>
            <a:miter lim="800000"/>
            <a:headEnd/>
            <a:tailEnd/>
          </a:ln>
        </p:spPr>
        <p:txBody>
          <a:bodyPr wrap="none">
            <a:spAutoFit/>
          </a:bodyPr>
          <a:lstStyle/>
          <a:p>
            <a:pPr lvl="1" algn="just"/>
            <a:r>
              <a:rPr lang="en-US" sz="3200" i="1">
                <a:latin typeface="Times New Roman" pitchFamily="18" charset="0"/>
                <a:cs typeface="Times New Roman" pitchFamily="18" charset="0"/>
              </a:rPr>
              <a:t>( Theo Vũ Ngọc Khánh)</a:t>
            </a:r>
            <a:endParaRPr lang="en-US" sz="3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76200" y="990600"/>
            <a:ext cx="14325600" cy="7016750"/>
          </a:xfrm>
          <a:prstGeom prst="rect">
            <a:avLst/>
          </a:prstGeom>
          <a:noFill/>
          <a:ln w="9525">
            <a:noFill/>
            <a:miter lim="800000"/>
            <a:headEnd/>
            <a:tailEnd/>
          </a:ln>
        </p:spPr>
        <p:txBody>
          <a:bodyPr>
            <a:spAutoFit/>
          </a:bodyPr>
          <a:lstStyle/>
          <a:p>
            <a:pPr lvl="1" algn="just"/>
            <a:r>
              <a:rPr lang="en-US" sz="4000">
                <a:latin typeface="Times New Roman" pitchFamily="18" charset="0"/>
                <a:cs typeface="Times New Roman" pitchFamily="18" charset="0"/>
              </a:rPr>
              <a:t>        </a:t>
            </a:r>
            <a:r>
              <a:rPr lang="en-US" sz="4000" b="1">
                <a:solidFill>
                  <a:srgbClr val="3333FF"/>
                </a:solidFill>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a:t>
            </a:r>
            <a:r>
              <a:rPr lang="en-US" sz="3600" b="1">
                <a:solidFill>
                  <a:srgbClr val="3333FF"/>
                </a:solidFill>
                <a:latin typeface="Times New Roman" pitchFamily="18" charset="0"/>
                <a:cs typeface="Times New Roman" pitchFamily="18" charset="0"/>
              </a:rPr>
              <a:t>.  </a:t>
            </a:r>
            <a:r>
              <a:rPr lang="en-US" sz="4000" b="1">
                <a:solidFill>
                  <a:srgbClr val="3333FF"/>
                </a:solidFill>
                <a:latin typeface="Times New Roman" pitchFamily="18" charset="0"/>
                <a:cs typeface="Times New Roman" pitchFamily="18" charset="0"/>
              </a:rPr>
              <a:t>Cái hố hẹp và rất sâu nên không thể với tay lấy quả bóng lên được. Bọn trẻ nhìn xuống cái hố đầy nuối tiếc.</a:t>
            </a:r>
          </a:p>
          <a:p>
            <a:pPr lvl="1" algn="just"/>
            <a:r>
              <a:rPr lang="en-US" sz="4000">
                <a:solidFill>
                  <a:srgbClr val="3333FF"/>
                </a:solidFill>
                <a:latin typeface="Times New Roman" pitchFamily="18" charset="0"/>
                <a:cs typeface="Times New Roman" pitchFamily="18" charset="0"/>
              </a:rPr>
              <a:t>       </a:t>
            </a:r>
            <a:r>
              <a:rPr lang="en-US" sz="4000" b="1">
                <a:solidFill>
                  <a:srgbClr val="3333FF"/>
                </a:solidFill>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cúi xuống cầm quả bóng lên.  Các bạn nhìn Vinh trầm trồ thán phục.</a:t>
            </a:r>
          </a:p>
          <a:p>
            <a:pPr lvl="1" algn="just"/>
            <a:r>
              <a:rPr lang="en-US" sz="4000">
                <a:solidFill>
                  <a:srgbClr val="3333FF"/>
                </a:solidFill>
                <a:latin typeface="Times New Roman" pitchFamily="18" charset="0"/>
                <a:cs typeface="Times New Roman" pitchFamily="18" charset="0"/>
              </a:rPr>
              <a:t>       </a:t>
            </a:r>
            <a:r>
              <a:rPr lang="en-US" sz="4000" b="1">
                <a:solidFill>
                  <a:srgbClr val="3333FF"/>
                </a:solidFill>
                <a:latin typeface="Times New Roman" pitchFamily="18" charset="0"/>
                <a:cs typeface="Times New Roman" pitchFamily="18" charset="0"/>
              </a:rPr>
              <a:t>Cậu bé Vinh ngày ấy chính là Lương Thế Vinh. Về sau, ông trở thành nhà toán học xuất sắc của nước ta.</a:t>
            </a:r>
            <a:endParaRPr lang="en-US" sz="3800" b="1">
              <a:solidFill>
                <a:srgbClr val="3333FF"/>
              </a:solidFill>
              <a:latin typeface="Times New Roman" pitchFamily="18" charset="0"/>
              <a:cs typeface="Times New Roman" pitchFamily="18" charset="0"/>
            </a:endParaRPr>
          </a:p>
        </p:txBody>
      </p:sp>
      <p:sp>
        <p:nvSpPr>
          <p:cNvPr id="8195" name="Rectangle 6"/>
          <p:cNvSpPr>
            <a:spLocks noChangeArrowheads="1"/>
          </p:cNvSpPr>
          <p:nvPr/>
        </p:nvSpPr>
        <p:spPr bwMode="auto">
          <a:xfrm>
            <a:off x="-76200" y="0"/>
            <a:ext cx="4814888" cy="769938"/>
          </a:xfrm>
          <a:prstGeom prst="rect">
            <a:avLst/>
          </a:prstGeom>
          <a:solidFill>
            <a:srgbClr val="FFFF99"/>
          </a:solidFill>
          <a:ln w="9525">
            <a:solidFill>
              <a:srgbClr val="FF0000"/>
            </a:solidFill>
            <a:miter lim="800000"/>
            <a:headEnd/>
            <a:tailEnd/>
          </a:ln>
        </p:spPr>
        <p:txBody>
          <a:bodyPr wrap="none">
            <a:spAutoFit/>
          </a:bodyPr>
          <a:lstStyle/>
          <a:p>
            <a:pPr lvl="1" algn="just"/>
            <a:r>
              <a:rPr lang="en-US" sz="4400" b="1" i="1">
                <a:solidFill>
                  <a:srgbClr val="3333FF"/>
                </a:solidFill>
                <a:latin typeface="Times New Roman" pitchFamily="18" charset="0"/>
                <a:cs typeface="Times New Roman" pitchFamily="18" charset="0"/>
              </a:rPr>
              <a:t>1. Luyện đọc câu:</a:t>
            </a:r>
            <a:endParaRPr lang="en-US" sz="4400">
              <a:solidFill>
                <a:srgbClr val="3333FF"/>
              </a:solidFill>
            </a:endParaRPr>
          </a:p>
        </p:txBody>
      </p:sp>
      <p:sp>
        <p:nvSpPr>
          <p:cNvPr id="8196" name="TextBox 7"/>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8197" name="Rectangle 6"/>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
        <p:nvSpPr>
          <p:cNvPr id="8" name="TextBox 7"/>
          <p:cNvSpPr txBox="1">
            <a:spLocks noChangeArrowheads="1"/>
          </p:cNvSpPr>
          <p:nvPr/>
        </p:nvSpPr>
        <p:spPr bwMode="auto">
          <a:xfrm>
            <a:off x="968375" y="992188"/>
            <a:ext cx="936625" cy="623887"/>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(1)</a:t>
            </a:r>
          </a:p>
        </p:txBody>
      </p:sp>
      <p:sp>
        <p:nvSpPr>
          <p:cNvPr id="9" name="TextBox 8"/>
          <p:cNvSpPr txBox="1">
            <a:spLocks noChangeArrowheads="1"/>
          </p:cNvSpPr>
          <p:nvPr/>
        </p:nvSpPr>
        <p:spPr bwMode="auto">
          <a:xfrm>
            <a:off x="7826375" y="1447800"/>
            <a:ext cx="936625" cy="623888"/>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(2)</a:t>
            </a:r>
          </a:p>
        </p:txBody>
      </p:sp>
      <p:sp>
        <p:nvSpPr>
          <p:cNvPr id="10" name="TextBox 9"/>
          <p:cNvSpPr txBox="1">
            <a:spLocks noChangeArrowheads="1"/>
          </p:cNvSpPr>
          <p:nvPr/>
        </p:nvSpPr>
        <p:spPr bwMode="auto">
          <a:xfrm>
            <a:off x="6781800" y="2057400"/>
            <a:ext cx="936625" cy="684213"/>
          </a:xfrm>
          <a:prstGeom prst="rect">
            <a:avLst/>
          </a:prstGeom>
          <a:noFill/>
          <a:ln w="9525">
            <a:noFill/>
            <a:miter lim="800000"/>
            <a:headEnd/>
            <a:tailEnd/>
          </a:ln>
        </p:spPr>
        <p:txBody>
          <a:bodyPr lIns="68580" tIns="34290" rIns="68580" bIns="34290">
            <a:spAutoFit/>
          </a:bodyPr>
          <a:lstStyle/>
          <a:p>
            <a:r>
              <a:rPr lang="en-US" sz="4000">
                <a:solidFill>
                  <a:srgbClr val="FF0000"/>
                </a:solidFill>
                <a:latin typeface="Times New Roman" pitchFamily="18" charset="0"/>
                <a:cs typeface="Times New Roman" pitchFamily="18" charset="0"/>
              </a:rPr>
              <a:t>(3) </a:t>
            </a:r>
          </a:p>
        </p:txBody>
      </p:sp>
      <p:sp>
        <p:nvSpPr>
          <p:cNvPr id="11" name="TextBox 10"/>
          <p:cNvSpPr txBox="1">
            <a:spLocks noChangeArrowheads="1"/>
          </p:cNvSpPr>
          <p:nvPr/>
        </p:nvSpPr>
        <p:spPr bwMode="auto">
          <a:xfrm>
            <a:off x="8054975" y="2652713"/>
            <a:ext cx="936625" cy="623887"/>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(4)</a:t>
            </a:r>
          </a:p>
        </p:txBody>
      </p:sp>
      <p:sp>
        <p:nvSpPr>
          <p:cNvPr id="12" name="TextBox 11"/>
          <p:cNvSpPr txBox="1">
            <a:spLocks noChangeArrowheads="1"/>
          </p:cNvSpPr>
          <p:nvPr/>
        </p:nvSpPr>
        <p:spPr bwMode="auto">
          <a:xfrm>
            <a:off x="968375" y="3963988"/>
            <a:ext cx="936625" cy="623887"/>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(5)</a:t>
            </a:r>
          </a:p>
        </p:txBody>
      </p:sp>
      <p:sp>
        <p:nvSpPr>
          <p:cNvPr id="13" name="TextBox 12"/>
          <p:cNvSpPr txBox="1">
            <a:spLocks noChangeArrowheads="1"/>
          </p:cNvSpPr>
          <p:nvPr/>
        </p:nvSpPr>
        <p:spPr bwMode="auto">
          <a:xfrm>
            <a:off x="7086600" y="4497388"/>
            <a:ext cx="762000" cy="623887"/>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(6)</a:t>
            </a:r>
          </a:p>
        </p:txBody>
      </p:sp>
      <p:sp>
        <p:nvSpPr>
          <p:cNvPr id="14" name="TextBox 13"/>
          <p:cNvSpPr txBox="1">
            <a:spLocks noChangeArrowheads="1"/>
          </p:cNvSpPr>
          <p:nvPr/>
        </p:nvSpPr>
        <p:spPr bwMode="auto">
          <a:xfrm>
            <a:off x="3482975" y="5106988"/>
            <a:ext cx="936625" cy="623887"/>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(7)</a:t>
            </a:r>
          </a:p>
        </p:txBody>
      </p:sp>
      <p:sp>
        <p:nvSpPr>
          <p:cNvPr id="15" name="TextBox 14"/>
          <p:cNvSpPr txBox="1">
            <a:spLocks noChangeArrowheads="1"/>
          </p:cNvSpPr>
          <p:nvPr/>
        </p:nvSpPr>
        <p:spPr bwMode="auto">
          <a:xfrm>
            <a:off x="304800" y="5867400"/>
            <a:ext cx="936625" cy="623888"/>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(8)</a:t>
            </a:r>
          </a:p>
        </p:txBody>
      </p:sp>
      <p:sp>
        <p:nvSpPr>
          <p:cNvPr id="16" name="TextBox 15"/>
          <p:cNvSpPr txBox="1">
            <a:spLocks noChangeArrowheads="1"/>
          </p:cNvSpPr>
          <p:nvPr/>
        </p:nvSpPr>
        <p:spPr bwMode="auto">
          <a:xfrm>
            <a:off x="914400" y="6400800"/>
            <a:ext cx="936625" cy="684213"/>
          </a:xfrm>
          <a:prstGeom prst="rect">
            <a:avLst/>
          </a:prstGeom>
          <a:noFill/>
          <a:ln w="9525">
            <a:noFill/>
            <a:miter lim="800000"/>
            <a:headEnd/>
            <a:tailEnd/>
          </a:ln>
        </p:spPr>
        <p:txBody>
          <a:bodyPr lIns="68580" tIns="34290" rIns="68580" bIns="34290">
            <a:spAutoFit/>
          </a:bodyPr>
          <a:lstStyle/>
          <a:p>
            <a:r>
              <a:rPr lang="en-US" sz="4000">
                <a:solidFill>
                  <a:srgbClr val="FF0000"/>
                </a:solidFill>
                <a:latin typeface="Times New Roman" pitchFamily="18" charset="0"/>
                <a:cs typeface="Times New Roman" pitchFamily="18" charset="0"/>
              </a:rPr>
              <a:t>(9)</a:t>
            </a:r>
          </a:p>
        </p:txBody>
      </p:sp>
      <p:sp>
        <p:nvSpPr>
          <p:cNvPr id="17" name="TextBox 16"/>
          <p:cNvSpPr txBox="1">
            <a:spLocks noChangeArrowheads="1"/>
          </p:cNvSpPr>
          <p:nvPr/>
        </p:nvSpPr>
        <p:spPr bwMode="auto">
          <a:xfrm>
            <a:off x="12039600" y="6310313"/>
            <a:ext cx="1066800" cy="623887"/>
          </a:xfrm>
          <a:prstGeom prst="rect">
            <a:avLst/>
          </a:prstGeom>
          <a:noFill/>
          <a:ln w="9525">
            <a:noFill/>
            <a:miter lim="800000"/>
            <a:headEnd/>
            <a:tailEnd/>
          </a:ln>
        </p:spPr>
        <p:txBody>
          <a:bodyPr lIns="68580" tIns="34290" rIns="68580" bIns="34290">
            <a:spAutoFit/>
          </a:bodyPr>
          <a:lstStyle/>
          <a:p>
            <a:r>
              <a:rPr lang="en-US" sz="3600">
                <a:solidFill>
                  <a:srgbClr val="FF0000"/>
                </a:solidFill>
                <a:latin typeface="Times New Roman" pitchFamily="18" charset="0"/>
                <a:cs typeface="Times New Roman" pitchFamily="18" charset="0"/>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6"/>
          <p:cNvSpPr txBox="1">
            <a:spLocks noChangeArrowheads="1"/>
          </p:cNvSpPr>
          <p:nvPr/>
        </p:nvSpPr>
        <p:spPr bwMode="auto">
          <a:xfrm>
            <a:off x="3330575" y="1588"/>
            <a:ext cx="8099425" cy="684212"/>
          </a:xfrm>
          <a:prstGeom prst="rect">
            <a:avLst/>
          </a:prstGeom>
          <a:noFill/>
          <a:ln w="9525">
            <a:noFill/>
            <a:miter lim="800000"/>
            <a:headEnd/>
            <a:tailEnd/>
          </a:ln>
        </p:spPr>
        <p:txBody>
          <a:bodyPr lIns="68580" tIns="34290" rIns="68580" bIns="34290">
            <a:spAutoFit/>
          </a:bodyPr>
          <a:lstStyle/>
          <a:p>
            <a:r>
              <a:rPr lang="en-US" sz="4000" b="1" dirty="0" err="1">
                <a:latin typeface="Times New Roman" pitchFamily="18" charset="0"/>
                <a:cs typeface="Times New Roman" pitchFamily="18" charset="0"/>
              </a:rPr>
              <a:t>Thứ</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hai</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ngày</a:t>
            </a:r>
            <a:r>
              <a:rPr lang="en-US" sz="4000" b="1" dirty="0">
                <a:latin typeface="Times New Roman" pitchFamily="18" charset="0"/>
                <a:cs typeface="Times New Roman" pitchFamily="18" charset="0"/>
              </a:rPr>
              <a:t> 29 </a:t>
            </a:r>
            <a:r>
              <a:rPr lang="en-US" sz="4000" b="1" dirty="0" err="1">
                <a:latin typeface="Times New Roman" pitchFamily="18" charset="0"/>
                <a:cs typeface="Times New Roman" pitchFamily="18" charset="0"/>
              </a:rPr>
              <a:t>tháng</a:t>
            </a:r>
            <a:r>
              <a:rPr lang="en-US" sz="4000" b="1" dirty="0">
                <a:latin typeface="Times New Roman" pitchFamily="18" charset="0"/>
                <a:cs typeface="Times New Roman" pitchFamily="18" charset="0"/>
              </a:rPr>
              <a:t> 4 </a:t>
            </a:r>
            <a:r>
              <a:rPr lang="en-US" sz="4000" b="1" dirty="0" err="1">
                <a:latin typeface="Times New Roman" pitchFamily="18" charset="0"/>
                <a:cs typeface="Times New Roman" pitchFamily="18" charset="0"/>
              </a:rPr>
              <a:t>năm</a:t>
            </a: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2024</a:t>
            </a:r>
            <a:endParaRPr lang="en-US" sz="4000" b="1" dirty="0">
              <a:latin typeface="Times New Roman" pitchFamily="18" charset="0"/>
              <a:cs typeface="Times New Roman" pitchFamily="18" charset="0"/>
            </a:endParaRPr>
          </a:p>
        </p:txBody>
      </p:sp>
      <p:sp>
        <p:nvSpPr>
          <p:cNvPr id="9219" name="TextBox 6"/>
          <p:cNvSpPr txBox="1">
            <a:spLocks noChangeArrowheads="1"/>
          </p:cNvSpPr>
          <p:nvPr/>
        </p:nvSpPr>
        <p:spPr bwMode="auto">
          <a:xfrm>
            <a:off x="685800" y="609600"/>
            <a:ext cx="3657600" cy="684213"/>
          </a:xfrm>
          <a:prstGeom prst="rect">
            <a:avLst/>
          </a:prstGeom>
          <a:noFill/>
          <a:ln w="9525">
            <a:noFill/>
            <a:miter lim="800000"/>
            <a:headEnd/>
            <a:tailEnd/>
          </a:ln>
        </p:spPr>
        <p:txBody>
          <a:bodyPr lIns="68580" tIns="34290" rIns="68580" bIns="34290">
            <a:spAutoFit/>
          </a:bodyPr>
          <a:lstStyle/>
          <a:p>
            <a:r>
              <a:rPr lang="en-US" sz="4000" b="1" u="sng">
                <a:solidFill>
                  <a:srgbClr val="080808"/>
                </a:solidFill>
                <a:latin typeface="Times New Roman" pitchFamily="18" charset="0"/>
                <a:cs typeface="Times New Roman" pitchFamily="18" charset="0"/>
              </a:rPr>
              <a:t>Tiếng Việt</a:t>
            </a:r>
            <a:r>
              <a:rPr lang="en-US" sz="4000" b="1">
                <a:solidFill>
                  <a:srgbClr val="080808"/>
                </a:solidFill>
                <a:latin typeface="Times New Roman" pitchFamily="18" charset="0"/>
                <a:cs typeface="Times New Roman" pitchFamily="18" charset="0"/>
              </a:rPr>
              <a:t>:</a:t>
            </a:r>
          </a:p>
        </p:txBody>
      </p:sp>
      <p:sp>
        <p:nvSpPr>
          <p:cNvPr id="9220" name="TextBox 7"/>
          <p:cNvSpPr txBox="1">
            <a:spLocks noChangeArrowheads="1"/>
          </p:cNvSpPr>
          <p:nvPr/>
        </p:nvSpPr>
        <p:spPr bwMode="auto">
          <a:xfrm>
            <a:off x="4092575" y="685800"/>
            <a:ext cx="59658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9221" name="TextBox 6"/>
          <p:cNvSpPr txBox="1">
            <a:spLocks noChangeArrowheads="1"/>
          </p:cNvSpPr>
          <p:nvPr/>
        </p:nvSpPr>
        <p:spPr bwMode="auto">
          <a:xfrm>
            <a:off x="5159375" y="2209800"/>
            <a:ext cx="3679825" cy="684213"/>
          </a:xfrm>
          <a:prstGeom prst="rect">
            <a:avLst/>
          </a:prstGeom>
          <a:noFill/>
          <a:ln w="9525">
            <a:noFill/>
            <a:miter lim="800000"/>
            <a:headEnd/>
            <a:tailEnd/>
          </a:ln>
        </p:spPr>
        <p:txBody>
          <a:bodyPr lIns="68580" tIns="34290" rIns="68580" bIns="34290">
            <a:spAutoFit/>
          </a:bodyPr>
          <a:lstStyle/>
          <a:p>
            <a:r>
              <a:rPr lang="en-US" sz="4000" b="1" u="sng">
                <a:solidFill>
                  <a:srgbClr val="FF0000"/>
                </a:solidFill>
                <a:latin typeface="Times New Roman" pitchFamily="18" charset="0"/>
                <a:cs typeface="Times New Roman" pitchFamily="18" charset="0"/>
              </a:rPr>
              <a:t>Luyện đọc</a:t>
            </a:r>
            <a:r>
              <a:rPr lang="en-US" sz="4000" b="1">
                <a:solidFill>
                  <a:srgbClr val="FF0000"/>
                </a:solidFill>
                <a:latin typeface="Times New Roman" pitchFamily="18" charset="0"/>
                <a:cs typeface="Times New Roman" pitchFamily="18" charset="0"/>
              </a:rPr>
              <a:t>:</a:t>
            </a:r>
          </a:p>
        </p:txBody>
      </p:sp>
      <p:sp>
        <p:nvSpPr>
          <p:cNvPr id="9222" name="TextBox 7"/>
          <p:cNvSpPr txBox="1">
            <a:spLocks noChangeArrowheads="1"/>
          </p:cNvSpPr>
          <p:nvPr/>
        </p:nvSpPr>
        <p:spPr bwMode="auto">
          <a:xfrm>
            <a:off x="4724400" y="3124200"/>
            <a:ext cx="4598988" cy="684213"/>
          </a:xfrm>
          <a:prstGeom prst="rect">
            <a:avLst/>
          </a:prstGeom>
          <a:noFill/>
          <a:ln w="9525">
            <a:noFill/>
            <a:miter lim="800000"/>
            <a:headEnd/>
            <a:tailEnd/>
          </a:ln>
        </p:spPr>
        <p:txBody>
          <a:bodyPr lIns="68580" tIns="34290" rIns="68580" bIns="34290">
            <a:spAutoFit/>
          </a:bodyPr>
          <a:lstStyle/>
          <a:p>
            <a:r>
              <a:rPr lang="en-US" sz="4000" b="1">
                <a:solidFill>
                  <a:srgbClr val="0000FF"/>
                </a:solidFill>
                <a:latin typeface="Times New Roman" pitchFamily="18" charset="0"/>
                <a:cs typeface="Times New Roman" pitchFamily="18" charset="0"/>
              </a:rPr>
              <a:t>- nuối tiếc</a:t>
            </a:r>
          </a:p>
        </p:txBody>
      </p:sp>
      <p:sp>
        <p:nvSpPr>
          <p:cNvPr id="9223" name="TextBox 8"/>
          <p:cNvSpPr txBox="1">
            <a:spLocks noChangeArrowheads="1"/>
          </p:cNvSpPr>
          <p:nvPr/>
        </p:nvSpPr>
        <p:spPr bwMode="auto">
          <a:xfrm>
            <a:off x="4724400" y="3810000"/>
            <a:ext cx="4598988" cy="684213"/>
          </a:xfrm>
          <a:prstGeom prst="rect">
            <a:avLst/>
          </a:prstGeom>
          <a:noFill/>
          <a:ln w="9525">
            <a:noFill/>
            <a:miter lim="800000"/>
            <a:headEnd/>
            <a:tailEnd/>
          </a:ln>
        </p:spPr>
        <p:txBody>
          <a:bodyPr lIns="68580" tIns="34290" rIns="68580" bIns="34290">
            <a:spAutoFit/>
          </a:bodyPr>
          <a:lstStyle/>
          <a:p>
            <a:r>
              <a:rPr lang="en-US" sz="4000" b="1">
                <a:solidFill>
                  <a:srgbClr val="0000FF"/>
                </a:solidFill>
                <a:latin typeface="Times New Roman" pitchFamily="18" charset="0"/>
                <a:cs typeface="Times New Roman" pitchFamily="18" charset="0"/>
              </a:rPr>
              <a:t>- lát sau</a:t>
            </a:r>
          </a:p>
        </p:txBody>
      </p:sp>
      <p:sp>
        <p:nvSpPr>
          <p:cNvPr id="9224" name="TextBox 9"/>
          <p:cNvSpPr txBox="1">
            <a:spLocks noChangeArrowheads="1"/>
          </p:cNvSpPr>
          <p:nvPr/>
        </p:nvSpPr>
        <p:spPr bwMode="auto">
          <a:xfrm>
            <a:off x="4702175" y="4495800"/>
            <a:ext cx="6575425" cy="684213"/>
          </a:xfrm>
          <a:prstGeom prst="rect">
            <a:avLst/>
          </a:prstGeom>
          <a:noFill/>
          <a:ln w="9525">
            <a:noFill/>
            <a:miter lim="800000"/>
            <a:headEnd/>
            <a:tailEnd/>
          </a:ln>
        </p:spPr>
        <p:txBody>
          <a:bodyPr lIns="68580" tIns="34290" rIns="68580" bIns="34290">
            <a:spAutoFit/>
          </a:bodyPr>
          <a:lstStyle/>
          <a:p>
            <a:r>
              <a:rPr lang="en-US" sz="4000" b="1">
                <a:solidFill>
                  <a:srgbClr val="0000FF"/>
                </a:solidFill>
                <a:latin typeface="Times New Roman" pitchFamily="18" charset="0"/>
                <a:cs typeface="Times New Roman" pitchFamily="18" charset="0"/>
              </a:rPr>
              <a:t>- chiếc nón</a:t>
            </a:r>
          </a:p>
        </p:txBody>
      </p:sp>
      <p:sp>
        <p:nvSpPr>
          <p:cNvPr id="9225" name="TextBox 10"/>
          <p:cNvSpPr txBox="1">
            <a:spLocks noChangeArrowheads="1"/>
          </p:cNvSpPr>
          <p:nvPr/>
        </p:nvSpPr>
        <p:spPr bwMode="auto">
          <a:xfrm>
            <a:off x="4686300" y="5105400"/>
            <a:ext cx="3314700" cy="684213"/>
          </a:xfrm>
          <a:prstGeom prst="rect">
            <a:avLst/>
          </a:prstGeom>
          <a:noFill/>
          <a:ln w="9525">
            <a:noFill/>
            <a:miter lim="800000"/>
            <a:headEnd/>
            <a:tailEnd/>
          </a:ln>
        </p:spPr>
        <p:txBody>
          <a:bodyPr lIns="68580" tIns="34290" rIns="68580" bIns="34290">
            <a:spAutoFit/>
          </a:bodyPr>
          <a:lstStyle/>
          <a:p>
            <a:r>
              <a:rPr lang="en-US" sz="4000" b="1">
                <a:solidFill>
                  <a:srgbClr val="0000FF"/>
                </a:solidFill>
                <a:latin typeface="Times New Roman" pitchFamily="18" charset="0"/>
                <a:cs typeface="Times New Roman" pitchFamily="18" charset="0"/>
              </a:rPr>
              <a:t>- xuất sắc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0"/>
            <a:ext cx="4814888" cy="769938"/>
          </a:xfrm>
          <a:prstGeom prst="rect">
            <a:avLst/>
          </a:prstGeom>
          <a:solidFill>
            <a:srgbClr val="FFFF99"/>
          </a:solidFill>
          <a:ln w="9525">
            <a:solidFill>
              <a:srgbClr val="FF0000"/>
            </a:solidFill>
            <a:miter lim="800000"/>
            <a:headEnd/>
            <a:tailEnd/>
          </a:ln>
        </p:spPr>
        <p:txBody>
          <a:bodyPr wrap="none">
            <a:spAutoFit/>
          </a:bodyPr>
          <a:lstStyle/>
          <a:p>
            <a:pPr lvl="1" algn="just"/>
            <a:r>
              <a:rPr lang="en-US" sz="4400" b="1" i="1">
                <a:solidFill>
                  <a:srgbClr val="3333FF"/>
                </a:solidFill>
                <a:latin typeface="Times New Roman" pitchFamily="18" charset="0"/>
                <a:cs typeface="Times New Roman" pitchFamily="18" charset="0"/>
              </a:rPr>
              <a:t>1. Luyện đọc câu:</a:t>
            </a:r>
            <a:endParaRPr lang="en-US" sz="4400">
              <a:solidFill>
                <a:srgbClr val="3333FF"/>
              </a:solidFill>
            </a:endParaRPr>
          </a:p>
        </p:txBody>
      </p:sp>
      <p:sp>
        <p:nvSpPr>
          <p:cNvPr id="10243" name="Rectangle 1"/>
          <p:cNvSpPr>
            <a:spLocks noChangeArrowheads="1"/>
          </p:cNvSpPr>
          <p:nvPr/>
        </p:nvSpPr>
        <p:spPr bwMode="auto">
          <a:xfrm>
            <a:off x="76200" y="914400"/>
            <a:ext cx="14325600" cy="7016750"/>
          </a:xfrm>
          <a:prstGeom prst="rect">
            <a:avLst/>
          </a:prstGeom>
          <a:noFill/>
          <a:ln w="9525">
            <a:noFill/>
            <a:miter lim="800000"/>
            <a:headEnd/>
            <a:tailEnd/>
          </a:ln>
        </p:spPr>
        <p:txBody>
          <a:bodyPr>
            <a:spAutoFit/>
          </a:bodyPr>
          <a:lstStyle/>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Một hôm, cậu bé Vinh đem một quả bưởi ra bãi cỏ làm bóng để cùng chơi với các bạn.  Đang chơi, bỗng quả bóng lăn xuống một cái hố gần đó</a:t>
            </a:r>
            <a:r>
              <a:rPr lang="en-US" sz="3600" b="1">
                <a:latin typeface="Times New Roman" pitchFamily="18" charset="0"/>
                <a:cs typeface="Times New Roman" pitchFamily="18" charset="0"/>
              </a:rPr>
              <a:t>.  </a:t>
            </a:r>
            <a:r>
              <a:rPr lang="en-US" sz="4000" b="1">
                <a:latin typeface="Times New Roman" pitchFamily="18" charset="0"/>
                <a:cs typeface="Times New Roman" pitchFamily="18" charset="0"/>
              </a:rPr>
              <a:t>Cái hố hẹp và rất sâu nên không thể với tay lấy quả bóng lên được. Bọn trẻ nhìn xuống cái hố đầy nuối tiếc.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Suy nghĩ một lát, cậu bé Vinh rủ bạn đi mượn mấy chiếc nón, rồi múc nước đổ đầy hố. Các bạn không hiểu Vinh làm thế để làm gì.  Lát sau, thấy Vinh cuối xuống cầm quả bóng lên.  Các bạn nhìn Vinh trầm trồ thán phục.</a:t>
            </a:r>
          </a:p>
          <a:p>
            <a:pPr lvl="1" algn="just"/>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Cậu bé Vinh ngày ấy chính là Lương Thế Vinh. Về sau, ông trở thành nhà toán học xuất sắc của nước ta.</a:t>
            </a:r>
            <a:endParaRPr lang="en-US" sz="3800" b="1">
              <a:latin typeface="Times New Roman" pitchFamily="18" charset="0"/>
              <a:cs typeface="Times New Roman" pitchFamily="18" charset="0"/>
            </a:endParaRPr>
          </a:p>
        </p:txBody>
      </p:sp>
      <p:sp>
        <p:nvSpPr>
          <p:cNvPr id="10244" name="TextBox 7"/>
          <p:cNvSpPr txBox="1">
            <a:spLocks noChangeArrowheads="1"/>
          </p:cNvSpPr>
          <p:nvPr/>
        </p:nvSpPr>
        <p:spPr bwMode="auto">
          <a:xfrm>
            <a:off x="5334000" y="228600"/>
            <a:ext cx="5813425" cy="684213"/>
          </a:xfrm>
          <a:prstGeom prst="rect">
            <a:avLst/>
          </a:prstGeom>
          <a:noFill/>
          <a:ln w="9525">
            <a:noFill/>
            <a:miter lim="800000"/>
            <a:headEnd/>
            <a:tailEnd/>
          </a:ln>
        </p:spPr>
        <p:txBody>
          <a:bodyPr lIns="68580" tIns="34290" rIns="68580" bIns="34290">
            <a:spAutoFit/>
          </a:bodyPr>
          <a:lstStyle/>
          <a:p>
            <a:r>
              <a:rPr lang="en-US" sz="4000" b="1">
                <a:solidFill>
                  <a:srgbClr val="FF0000"/>
                </a:solidFill>
                <a:latin typeface="Times New Roman" pitchFamily="18" charset="0"/>
                <a:cs typeface="Times New Roman" pitchFamily="18" charset="0"/>
              </a:rPr>
              <a:t>CẬU BÉ THÔNG MINH</a:t>
            </a:r>
          </a:p>
        </p:txBody>
      </p:sp>
      <p:sp>
        <p:nvSpPr>
          <p:cNvPr id="10245" name="Rectangle 8"/>
          <p:cNvSpPr>
            <a:spLocks noChangeArrowheads="1"/>
          </p:cNvSpPr>
          <p:nvPr/>
        </p:nvSpPr>
        <p:spPr bwMode="auto">
          <a:xfrm>
            <a:off x="9525000" y="7721600"/>
            <a:ext cx="4748213" cy="584200"/>
          </a:xfrm>
          <a:prstGeom prst="rect">
            <a:avLst/>
          </a:prstGeom>
          <a:noFill/>
          <a:ln w="9525">
            <a:noFill/>
            <a:miter lim="800000"/>
            <a:headEnd/>
            <a:tailEnd/>
          </a:ln>
        </p:spPr>
        <p:txBody>
          <a:bodyPr wrap="none">
            <a:spAutoFit/>
          </a:bodyPr>
          <a:lstStyle/>
          <a:p>
            <a:pPr lvl="1" algn="just"/>
            <a:r>
              <a:rPr lang="en-US" sz="3200" b="1" i="1">
                <a:latin typeface="Times New Roman" pitchFamily="18" charset="0"/>
                <a:cs typeface="Times New Roman" pitchFamily="18" charset="0"/>
              </a:rPr>
              <a:t>( Theo Vũ Ngọc Khánh)</a:t>
            </a:r>
            <a:endParaRPr lang="en-US" sz="32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4416</TotalTime>
  <Words>1924</Words>
  <Application>Microsoft Office PowerPoint</Application>
  <PresentationFormat>Custom</PresentationFormat>
  <Paragraphs>125</Paragraphs>
  <Slides>20</Slides>
  <Notes>1</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TÌM KHONG RA</dc:title>
  <dc:creator>INTEL</dc:creator>
  <cp:lastModifiedBy>ACER</cp:lastModifiedBy>
  <cp:revision>533</cp:revision>
  <cp:lastPrinted>2021-03-21T13:14:19Z</cp:lastPrinted>
  <dcterms:created xsi:type="dcterms:W3CDTF">2020-12-07T20:57:52Z</dcterms:created>
  <dcterms:modified xsi:type="dcterms:W3CDTF">2024-05-16T16:45:44Z</dcterms:modified>
</cp:coreProperties>
</file>