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313" r:id="rId2"/>
    <p:sldId id="271" r:id="rId3"/>
    <p:sldId id="256" r:id="rId4"/>
    <p:sldId id="307" r:id="rId5"/>
    <p:sldId id="316" r:id="rId6"/>
    <p:sldId id="317" r:id="rId7"/>
    <p:sldId id="291" r:id="rId8"/>
    <p:sldId id="258" r:id="rId9"/>
    <p:sldId id="319" r:id="rId10"/>
    <p:sldId id="303" r:id="rId11"/>
    <p:sldId id="266" r:id="rId12"/>
  </p:sldIdLst>
  <p:sldSz cx="12192000" cy="6858000"/>
  <p:notesSz cx="6858000" cy="9144000"/>
  <p:embeddedFontLst>
    <p:embeddedFont>
      <p:font typeface="HP001 4 hàng" pitchFamily="34" charset="0"/>
      <p:regular r:id="rId14"/>
      <p:bold r:id="rId15"/>
    </p:embeddedFont>
    <p:embeddedFont>
      <p:font typeface="Verdana" pitchFamily="34" charset="0"/>
      <p:regular r:id="rId16"/>
      <p:bold r:id="rId17"/>
      <p:italic r:id="rId18"/>
      <p:boldItalic r:id="rId19"/>
    </p:embeddedFont>
    <p:embeddedFont>
      <p:font typeface="VNI-Avo" pitchFamily="2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libri Light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DC1B5-ED12-4F2D-812F-AF8228FACD77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E0F9F-A77E-41E3-8C83-2CC3F1D4D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27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960455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114140" y="3338856"/>
            <a:ext cx="6223800" cy="79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Tuần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12: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53: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ut</a:t>
            </a:r>
            <a:r>
              <a:rPr lang="en-US" altLang="zh-CN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ưt</a:t>
            </a:r>
            <a:endParaRPr lang="zh-CN" alt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967315" y="2625410"/>
            <a:ext cx="8971280" cy="7149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MÔN:Tiếng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Việt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530411" y="4211777"/>
            <a:ext cx="3124200" cy="45025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1B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17"/>
          <p:cNvSpPr>
            <a:spLocks noChangeArrowheads="1" noChangeShapeType="1" noTextEdit="1"/>
          </p:cNvSpPr>
          <p:nvPr/>
        </p:nvSpPr>
        <p:spPr bwMode="auto">
          <a:xfrm>
            <a:off x="3463610" y="5375562"/>
            <a:ext cx="5486400" cy="4828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GV: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LÊ THỊ KIM VUI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2988631" y="6061350"/>
            <a:ext cx="6266179" cy="5413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 4 hàng" pitchFamily="34" charset="0"/>
                <a:cs typeface="Times New Roman"/>
              </a:rPr>
              <a:t>Năm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 4 hàng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 4 hàng" pitchFamily="34" charset="0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  <a:cs typeface="Times New Roman"/>
              </a:rPr>
              <a:t>: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 4 hàng" pitchFamily="34" charset="0"/>
                <a:cs typeface="Times New Roman"/>
              </a:rPr>
              <a:t>2023-20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  <a:cs typeface="Times New Roman"/>
              </a:rPr>
              <a:t>24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HP001 4 hàng" pitchFamily="34" charset="0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>
            <a:extLst>
              <a:ext uri="{FF2B5EF4-FFF2-40B4-BE49-F238E27FC236}">
                <a16:creationId xmlns:a16="http://schemas.microsoft.com/office/drawing/2014/main" xmlns="" id="{C71A58CE-C975-47EB-90F9-8D3C07F12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1450" y="165989"/>
            <a:ext cx="7499350" cy="571311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72009" tIns="36005" rIns="72009" bIns="36005" rtlCol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Box 4">
            <a:extLst>
              <a:ext uri="{FF2B5EF4-FFF2-40B4-BE49-F238E27FC236}">
                <a16:creationId xmlns:a16="http://schemas.microsoft.com/office/drawing/2014/main" xmlns="" id="{51B26109-D525-42DD-BA57-D1D1442E4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1004888"/>
            <a:ext cx="244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Box 5">
            <a:extLst>
              <a:ext uri="{FF2B5EF4-FFF2-40B4-BE49-F238E27FC236}">
                <a16:creationId xmlns:a16="http://schemas.microsoft.com/office/drawing/2014/main" xmlns="" id="{FE328791-A7B0-4A23-B48B-EBEE0249C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81150"/>
            <a:ext cx="3875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52: 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   ưt</a:t>
            </a:r>
            <a:endParaRPr lang="vi-VN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AutoShape 7">
            <a:extLst>
              <a:ext uri="{FF2B5EF4-FFF2-40B4-BE49-F238E27FC236}">
                <a16:creationId xmlns:a16="http://schemas.microsoft.com/office/drawing/2014/main" xmlns="" id="{859A96A0-BEA6-44DC-86A9-975F957AE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2841626"/>
            <a:ext cx="4343400" cy="16668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600"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xmlns="" id="{823CFBC2-16FD-445F-B5FB-26F66FBC1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286" y="3291896"/>
            <a:ext cx="34901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Wallpapers\10.jpg">
            <a:extLst>
              <a:ext uri="{FF2B5EF4-FFF2-40B4-BE49-F238E27FC236}">
                <a16:creationId xmlns:a16="http://schemas.microsoft.com/office/drawing/2014/main" xmlns="" id="{ACB85198-730B-4F5C-A25D-C425F7AA5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488" y="-142875"/>
            <a:ext cx="9688513" cy="733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5">
            <a:extLst>
              <a:ext uri="{FF2B5EF4-FFF2-40B4-BE49-F238E27FC236}">
                <a16:creationId xmlns:a16="http://schemas.microsoft.com/office/drawing/2014/main" xmlns="" id="{F6B4E703-60F4-4713-9C7E-B2983D0EFF8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4864100"/>
            <a:ext cx="1905000" cy="2209800"/>
            <a:chOff x="-216" y="3820"/>
            <a:chExt cx="648" cy="281"/>
          </a:xfrm>
        </p:grpSpPr>
        <p:pic>
          <p:nvPicPr>
            <p:cNvPr id="15369" name="Picture 6" descr="97">
              <a:extLst>
                <a:ext uri="{FF2B5EF4-FFF2-40B4-BE49-F238E27FC236}">
                  <a16:creationId xmlns:a16="http://schemas.microsoft.com/office/drawing/2014/main" xmlns="" id="{686EEFD8-952C-4DEE-A495-E0A03190EA2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7" descr="97">
              <a:extLst>
                <a:ext uri="{FF2B5EF4-FFF2-40B4-BE49-F238E27FC236}">
                  <a16:creationId xmlns:a16="http://schemas.microsoft.com/office/drawing/2014/main" xmlns="" id="{C3571F88-57E0-4C14-AB65-4CB2923EE8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8" descr="97">
              <a:extLst>
                <a:ext uri="{FF2B5EF4-FFF2-40B4-BE49-F238E27FC236}">
                  <a16:creationId xmlns:a16="http://schemas.microsoft.com/office/drawing/2014/main" xmlns="" id="{81DCF315-D1E0-4E79-9451-77419DE56A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15" descr="97">
            <a:extLst>
              <a:ext uri="{FF2B5EF4-FFF2-40B4-BE49-F238E27FC236}">
                <a16:creationId xmlns:a16="http://schemas.microsoft.com/office/drawing/2014/main" xmlns="" id="{B5C3A5AE-789C-4390-AE1C-F6599BD8E9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16500"/>
            <a:ext cx="1371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8" descr="97">
            <a:extLst>
              <a:ext uri="{FF2B5EF4-FFF2-40B4-BE49-F238E27FC236}">
                <a16:creationId xmlns:a16="http://schemas.microsoft.com/office/drawing/2014/main" xmlns="" id="{37DCB0F7-A9F3-486D-9586-BD871B86EE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1" y="56261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9" descr="Dove-02-june">
            <a:hlinkClick r:id="rId4" action="ppaction://hlinksldjump"/>
            <a:extLst>
              <a:ext uri="{FF2B5EF4-FFF2-40B4-BE49-F238E27FC236}">
                <a16:creationId xmlns:a16="http://schemas.microsoft.com/office/drawing/2014/main" xmlns="" id="{073B49AA-0047-4022-B4E8-27AFBF5092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9262269" y="2386807"/>
            <a:ext cx="12763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0" descr="Dove-02-june">
            <a:hlinkClick r:id="rId4" action="ppaction://hlinksldjump"/>
            <a:extLst>
              <a:ext uri="{FF2B5EF4-FFF2-40B4-BE49-F238E27FC236}">
                <a16:creationId xmlns:a16="http://schemas.microsoft.com/office/drawing/2014/main" xmlns="" id="{F28D38A2-51F2-48F4-908A-BDF5F80C54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39186" flipV="1">
            <a:off x="8825707" y="1200944"/>
            <a:ext cx="12001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WordArt 33">
            <a:extLst>
              <a:ext uri="{FF2B5EF4-FFF2-40B4-BE49-F238E27FC236}">
                <a16:creationId xmlns:a16="http://schemas.microsoft.com/office/drawing/2014/main" xmlns="" id="{C448EE02-A4E3-4453-9939-5E5BC7EBEA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63976" y="-387350"/>
            <a:ext cx="6119813" cy="4017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2300" b="1" kern="10" spc="-232">
                <a:solidFill>
                  <a:srgbClr val="FF0000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quý thầy cô!</a:t>
            </a:r>
          </a:p>
          <a:p>
            <a:pPr algn="ctr"/>
            <a:r>
              <a:rPr lang="vi-VN" sz="2300" b="1" kern="10" spc="-232">
                <a:solidFill>
                  <a:srgbClr val="FF0000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thân yêu ! </a:t>
            </a:r>
            <a:endParaRPr lang="en-US" sz="2300" b="1" kern="10" spc="-232">
              <a:solidFill>
                <a:srgbClr val="FF0000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D:\lớp 1 năm 2020 -2021 knttvcs\ảnh tiếng việt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846589"/>
            <a:ext cx="3775718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397000"/>
            <a:ext cx="3775718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946" y="1425864"/>
            <a:ext cx="3775718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287" y="5715000"/>
            <a:ext cx="11171583" cy="769437"/>
          </a:xfrm>
          <a:prstGeom prst="rect">
            <a:avLst/>
          </a:prstGeom>
          <a:noFill/>
        </p:spPr>
        <p:txBody>
          <a:bodyPr wrap="square" lIns="76196" tIns="38098" rIns="76196" bIns="38098" rtlCol="0">
            <a:spAutoFit/>
          </a:bodyPr>
          <a:lstStyle/>
          <a:p>
            <a:pPr algn="ctr"/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Tết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đến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thật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gần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. </a:t>
            </a:r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Cái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rét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vẫn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đậm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1928" y="3170915"/>
            <a:ext cx="5582478" cy="769437"/>
          </a:xfrm>
          <a:prstGeom prst="rect">
            <a:avLst/>
          </a:prstGeom>
          <a:noFill/>
        </p:spPr>
        <p:txBody>
          <a:bodyPr wrap="square" lIns="76196" tIns="38098" rIns="76196" bIns="38098" rtlCol="0">
            <a:spAutoFit/>
          </a:bodyPr>
          <a:lstStyle/>
          <a:p>
            <a:pPr algn="ctr"/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quả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mít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, </a:t>
            </a:r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trời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rét</a:t>
            </a:r>
            <a:endParaRPr lang="en-US" sz="4500" b="1" dirty="0">
              <a:solidFill>
                <a:prstClr val="black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651" y="3364885"/>
            <a:ext cx="4193038" cy="769437"/>
          </a:xfrm>
          <a:prstGeom prst="rect">
            <a:avLst/>
          </a:prstGeom>
          <a:noFill/>
        </p:spPr>
        <p:txBody>
          <a:bodyPr wrap="square" lIns="76196" tIns="38098" rIns="76196" bIns="38098" rtlCol="0">
            <a:spAutoFit/>
          </a:bodyPr>
          <a:lstStyle/>
          <a:p>
            <a:pPr algn="just"/>
            <a:r>
              <a:rPr lang="en-US" sz="4500" b="1" dirty="0" smtClean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con </a:t>
            </a:r>
            <a:r>
              <a:rPr lang="en-US" sz="4500" b="1" dirty="0" err="1" smtClean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vẹt</a:t>
            </a:r>
            <a:r>
              <a:rPr lang="en-US" sz="4500" b="1" dirty="0" smtClean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, </a:t>
            </a:r>
            <a:r>
              <a:rPr lang="en-US" sz="4500" b="1" dirty="0" err="1" smtClean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kết</a:t>
            </a:r>
            <a:r>
              <a:rPr lang="en-US" sz="4500" b="1" dirty="0" smtClean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prstClr val="black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bạn</a:t>
            </a:r>
            <a:endParaRPr lang="en-US" sz="4500" b="1" dirty="0">
              <a:solidFill>
                <a:prstClr val="black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28483" y="140257"/>
            <a:ext cx="60519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xmlns="" val="1647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206" y="5403178"/>
            <a:ext cx="10932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    </a:t>
            </a:r>
            <a:r>
              <a:rPr lang="en-US" sz="4000" b="1" dirty="0" err="1">
                <a:latin typeface="VNI-Avo" pitchFamily="2" charset="0"/>
              </a:rPr>
              <a:t>Caàu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thuû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soá</a:t>
            </a:r>
            <a:r>
              <a:rPr lang="en-US" sz="4000" b="1" dirty="0">
                <a:latin typeface="VNI-Avo" pitchFamily="2" charset="0"/>
              </a:rPr>
              <a:t> 7 </a:t>
            </a:r>
            <a:r>
              <a:rPr lang="en-US" sz="4000" b="1" dirty="0" err="1">
                <a:latin typeface="VNI-Avo" pitchFamily="2" charset="0"/>
              </a:rPr>
              <a:t>thu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huùt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khaùn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giaû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baèng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moät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cuù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suùt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döùt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ñieåm</a:t>
            </a:r>
            <a:r>
              <a:rPr lang="en-US" sz="4000" b="1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4123" y="5424198"/>
            <a:ext cx="671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899" y="6033794"/>
            <a:ext cx="670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4966" y="6029241"/>
            <a:ext cx="671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5518" b="21607"/>
          <a:stretch/>
        </p:blipFill>
        <p:spPr>
          <a:xfrm>
            <a:off x="582160" y="725916"/>
            <a:ext cx="10047740" cy="465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">
            <a:extLst>
              <a:ext uri="{FF2B5EF4-FFF2-40B4-BE49-F238E27FC236}">
                <a16:creationId xmlns:a16="http://schemas.microsoft.com/office/drawing/2014/main" xmlns="" id="{2F49C80B-41CE-4EEF-877F-4949E462B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1450" y="165989"/>
            <a:ext cx="7499350" cy="571311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72009" tIns="36005" rIns="72009" bIns="36005" rtlCol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xmlns="" id="{6BC59921-0B52-40FA-A1B0-5FE437D48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4" y="838201"/>
            <a:ext cx="244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xmlns="" id="{8D03FF6C-3937-4B18-908A-1A1C536EA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81150"/>
            <a:ext cx="3875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52:  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  ưt</a:t>
            </a:r>
            <a:endParaRPr lang="vi-VN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D27017-DE16-4345-8223-CCF90B78C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0" y="53012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8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48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4CE37-744C-4CD1-A148-B00FEF4CE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-45895"/>
            <a:ext cx="95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vi-VN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grpSp>
        <p:nvGrpSpPr>
          <p:cNvPr id="7" name="Group 30">
            <a:extLst>
              <a:ext uri="{FF2B5EF4-FFF2-40B4-BE49-F238E27FC236}">
                <a16:creationId xmlns:a16="http://schemas.microsoft.com/office/drawing/2014/main" xmlns="" id="{CF130538-AA47-4431-929B-AB02E7D72D14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874649"/>
            <a:ext cx="2971800" cy="1882775"/>
            <a:chOff x="384" y="1680"/>
            <a:chExt cx="1680" cy="960"/>
          </a:xfrm>
        </p:grpSpPr>
        <p:sp>
          <p:nvSpPr>
            <p:cNvPr id="8201" name="Rectangle 27">
              <a:extLst>
                <a:ext uri="{FF2B5EF4-FFF2-40B4-BE49-F238E27FC236}">
                  <a16:creationId xmlns:a16="http://schemas.microsoft.com/office/drawing/2014/main" xmlns="" id="{AE91D084-2E76-432D-BC88-C4738BBA3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2" name="Line 28">
              <a:extLst>
                <a:ext uri="{FF2B5EF4-FFF2-40B4-BE49-F238E27FC236}">
                  <a16:creationId xmlns:a16="http://schemas.microsoft.com/office/drawing/2014/main" xmlns="" id="{7142381B-F757-4604-9DFD-8D958800E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Rectangle 29">
              <a:extLst>
                <a:ext uri="{FF2B5EF4-FFF2-40B4-BE49-F238E27FC236}">
                  <a16:creationId xmlns:a16="http://schemas.microsoft.com/office/drawing/2014/main" xmlns="" id="{6E607DC8-A51E-487C-9EEF-E7EB37E75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5400">
                <a:latin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448CDA-01BB-48AD-B349-2FBD437B3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143" y="980590"/>
            <a:ext cx="5588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/>
            <a:r>
              <a:rPr lang="vi-VN" altLang="en-US" sz="3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endParaRPr lang="vi-VN" alt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8FAFCC-B695-42A3-9C61-636F60D32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-1012683"/>
            <a:ext cx="952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ưt</a:t>
            </a:r>
            <a:r>
              <a:rPr lang="vi-VN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645CBE-6E58-4434-91B2-21CE53D50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507" y="958784"/>
            <a:ext cx="95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vi-VN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EAA6A4-1B3D-4CDC-8BB4-79BEFF31A3AB}"/>
              </a:ext>
            </a:extLst>
          </p:cNvPr>
          <p:cNvSpPr txBox="1"/>
          <p:nvPr/>
        </p:nvSpPr>
        <p:spPr>
          <a:xfrm>
            <a:off x="386434" y="281582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buït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8C27D38-7F69-44AE-82AD-B77D57C89660}"/>
              </a:ext>
            </a:extLst>
          </p:cNvPr>
          <p:cNvSpPr txBox="1"/>
          <p:nvPr/>
        </p:nvSpPr>
        <p:spPr>
          <a:xfrm>
            <a:off x="1874165" y="2815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huït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9555D2-2B57-4CF7-9E1A-03B4EAA3AB72}"/>
              </a:ext>
            </a:extLst>
          </p:cNvPr>
          <p:cNvSpPr txBox="1"/>
          <p:nvPr/>
        </p:nvSpPr>
        <p:spPr>
          <a:xfrm>
            <a:off x="3221567" y="2815821"/>
            <a:ext cx="113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luït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4F9D24-A481-45D2-B3FA-E13D78452191}"/>
              </a:ext>
            </a:extLst>
          </p:cNvPr>
          <p:cNvSpPr txBox="1"/>
          <p:nvPr/>
        </p:nvSpPr>
        <p:spPr>
          <a:xfrm>
            <a:off x="6037611" y="280489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döùt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D096C67-93D2-410E-8581-C9EA49B27656}"/>
              </a:ext>
            </a:extLst>
          </p:cNvPr>
          <p:cNvSpPr txBox="1"/>
          <p:nvPr/>
        </p:nvSpPr>
        <p:spPr>
          <a:xfrm>
            <a:off x="7426732" y="281503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möùt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93939A-C016-4375-AE43-802F32FAB0FA}"/>
              </a:ext>
            </a:extLst>
          </p:cNvPr>
          <p:cNvSpPr txBox="1"/>
          <p:nvPr/>
        </p:nvSpPr>
        <p:spPr>
          <a:xfrm>
            <a:off x="9146673" y="2815641"/>
            <a:ext cx="13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nöùt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03DC81-CB43-4525-9DA1-674B5797871B}"/>
              </a:ext>
            </a:extLst>
          </p:cNvPr>
          <p:cNvSpPr txBox="1"/>
          <p:nvPr/>
        </p:nvSpPr>
        <p:spPr>
          <a:xfrm>
            <a:off x="4308481" y="2815032"/>
            <a:ext cx="113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suït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C07DA25-8285-4DFD-A5AD-2E7261E3F137}"/>
              </a:ext>
            </a:extLst>
          </p:cNvPr>
          <p:cNvSpPr txBox="1"/>
          <p:nvPr/>
        </p:nvSpPr>
        <p:spPr>
          <a:xfrm>
            <a:off x="10513543" y="2815032"/>
            <a:ext cx="13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söùt</a:t>
            </a:r>
          </a:p>
        </p:txBody>
      </p:sp>
      <p:sp>
        <p:nvSpPr>
          <p:cNvPr id="22" name="AutoShape 57">
            <a:extLst>
              <a:ext uri="{FF2B5EF4-FFF2-40B4-BE49-F238E27FC236}">
                <a16:creationId xmlns:a16="http://schemas.microsoft.com/office/drawing/2014/main" xmlns="" id="{723E7A95-4F32-48CC-91FB-FC0485E65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66" y="4363830"/>
            <a:ext cx="4622734" cy="2142852"/>
          </a:xfrm>
          <a:prstGeom prst="irregularSeal1">
            <a:avLst/>
          </a:prstGeom>
          <a:solidFill>
            <a:srgbClr val="99FF33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3.Giải lao</a:t>
            </a:r>
          </a:p>
        </p:txBody>
      </p:sp>
    </p:spTree>
    <p:extLst>
      <p:ext uri="{BB962C8B-B14F-4D97-AF65-F5344CB8AC3E}">
        <p14:creationId xmlns:p14="http://schemas.microsoft.com/office/powerpoint/2010/main" xmlns="" val="109042866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AE01D9-3715-4F22-B342-10F1EB6A7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0" y="53012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8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48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B6F3E9-DB6E-4461-AB63-8C65108C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-45895"/>
            <a:ext cx="95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vi-VN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xmlns="" id="{B071CB8E-AEF4-422D-8A6B-02B51F2C7757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874649"/>
            <a:ext cx="2971800" cy="1882775"/>
            <a:chOff x="384" y="1680"/>
            <a:chExt cx="1680" cy="960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xmlns="" id="{7E66A560-3CE2-469C-999D-E8CF04F46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28">
              <a:extLst>
                <a:ext uri="{FF2B5EF4-FFF2-40B4-BE49-F238E27FC236}">
                  <a16:creationId xmlns:a16="http://schemas.microsoft.com/office/drawing/2014/main" xmlns="" id="{DF4BDB90-136E-45C2-8B49-C9A128731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xmlns="" id="{59752016-CD2E-463A-BF1E-02DFAC306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5400"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19834E-D961-43F3-941F-C03CA65B9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143" y="980590"/>
            <a:ext cx="5588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/>
            <a:r>
              <a:rPr lang="vi-VN" altLang="en-US" sz="3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endParaRPr lang="vi-VN" alt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C4FFC6-D798-40DA-BCA4-127B0DC68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-1012683"/>
            <a:ext cx="952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ưt</a:t>
            </a:r>
            <a:r>
              <a:rPr lang="vi-VN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4A69E1-4BD0-4D31-91C0-79F86A089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507" y="958784"/>
            <a:ext cx="95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vi-VN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960FF67-079E-413C-90C0-9E1E37A57274}"/>
              </a:ext>
            </a:extLst>
          </p:cNvPr>
          <p:cNvSpPr txBox="1"/>
          <p:nvPr/>
        </p:nvSpPr>
        <p:spPr>
          <a:xfrm>
            <a:off x="386434" y="281582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buït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C73A4C-165D-4875-BE2E-9E72C78BF74B}"/>
              </a:ext>
            </a:extLst>
          </p:cNvPr>
          <p:cNvSpPr txBox="1"/>
          <p:nvPr/>
        </p:nvSpPr>
        <p:spPr>
          <a:xfrm>
            <a:off x="1874165" y="2815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huït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0E6692-05F8-4774-883D-381AD2F4E2A0}"/>
              </a:ext>
            </a:extLst>
          </p:cNvPr>
          <p:cNvSpPr txBox="1"/>
          <p:nvPr/>
        </p:nvSpPr>
        <p:spPr>
          <a:xfrm>
            <a:off x="3221567" y="2815821"/>
            <a:ext cx="113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luït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B2A8CBE-5739-4D64-BEF3-F0A1DD155ED2}"/>
              </a:ext>
            </a:extLst>
          </p:cNvPr>
          <p:cNvSpPr txBox="1"/>
          <p:nvPr/>
        </p:nvSpPr>
        <p:spPr>
          <a:xfrm>
            <a:off x="6037611" y="280489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döùt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CD4480-7BD7-4B1A-94B6-5DE1B0D3AEB2}"/>
              </a:ext>
            </a:extLst>
          </p:cNvPr>
          <p:cNvSpPr txBox="1"/>
          <p:nvPr/>
        </p:nvSpPr>
        <p:spPr>
          <a:xfrm>
            <a:off x="7426732" y="281503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möùt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93455E-4772-488D-A839-9413FC75D097}"/>
              </a:ext>
            </a:extLst>
          </p:cNvPr>
          <p:cNvSpPr txBox="1"/>
          <p:nvPr/>
        </p:nvSpPr>
        <p:spPr>
          <a:xfrm>
            <a:off x="9146673" y="2815641"/>
            <a:ext cx="13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nöùt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5772CE5-A24A-41D8-B96F-7DFFE2B35D90}"/>
              </a:ext>
            </a:extLst>
          </p:cNvPr>
          <p:cNvSpPr txBox="1"/>
          <p:nvPr/>
        </p:nvSpPr>
        <p:spPr>
          <a:xfrm>
            <a:off x="4308481" y="2815032"/>
            <a:ext cx="113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suït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2F4729-646F-4554-9F6D-392FF11C2BF9}"/>
              </a:ext>
            </a:extLst>
          </p:cNvPr>
          <p:cNvSpPr txBox="1"/>
          <p:nvPr/>
        </p:nvSpPr>
        <p:spPr>
          <a:xfrm>
            <a:off x="10513543" y="2815032"/>
            <a:ext cx="13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söùt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94F097-3A4D-4D2E-BDE6-EAD2D64649F2}"/>
              </a:ext>
            </a:extLst>
          </p:cNvPr>
          <p:cNvSpPr txBox="1"/>
          <p:nvPr/>
        </p:nvSpPr>
        <p:spPr>
          <a:xfrm>
            <a:off x="590854" y="5689295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buùt chì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8C3140D-07AD-4D25-85ED-39CAF48E72C5}"/>
              </a:ext>
            </a:extLst>
          </p:cNvPr>
          <p:cNvSpPr txBox="1"/>
          <p:nvPr/>
        </p:nvSpPr>
        <p:spPr>
          <a:xfrm>
            <a:off x="4685027" y="5662657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möùt döøa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8B20D56-A9F8-450D-B8BF-D59A59CE3D58}"/>
              </a:ext>
            </a:extLst>
          </p:cNvPr>
          <p:cNvSpPr txBox="1"/>
          <p:nvPr/>
        </p:nvSpPr>
        <p:spPr>
          <a:xfrm>
            <a:off x="8849924" y="5666821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nöùt neû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595E42F-7B9D-4F8F-A1EF-87DA214F6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97" y="3937096"/>
            <a:ext cx="2075357" cy="16602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EA519C6-8B46-4D64-80FF-5A9777E9D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596" y="4090175"/>
            <a:ext cx="2542314" cy="14008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4285E17-87D5-4696-A794-82203B938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839" y="3787378"/>
            <a:ext cx="2638793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1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" y="0"/>
            <a:ext cx="12190678" cy="69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1500" y="889001"/>
            <a:ext cx="3556232" cy="64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6" tIns="38098" rIns="76196" bIns="3809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67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3667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67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3667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1841500" y="227543"/>
            <a:ext cx="8651382" cy="64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6" tIns="38098" rIns="76196" bIns="38098">
            <a:spAutoFit/>
          </a:bodyPr>
          <a:lstStyle/>
          <a:p>
            <a:pPr algn="ctr" eaLnBrk="0" hangingPunct="0"/>
            <a:r>
              <a:rPr lang="en-US" sz="3667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3667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67" dirty="0" err="1" smtClean="0">
                <a:solidFill>
                  <a:srgbClr val="3333FF"/>
                </a:solidFill>
                <a:latin typeface="Times New Roman" pitchFamily="18" charset="0"/>
              </a:rPr>
              <a:t>ba</a:t>
            </a:r>
            <a:r>
              <a:rPr lang="en-US" sz="3667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67" dirty="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3667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67" dirty="0" smtClean="0">
                <a:solidFill>
                  <a:srgbClr val="3333FF"/>
                </a:solidFill>
                <a:latin typeface="Times New Roman" pitchFamily="18" charset="0"/>
              </a:rPr>
              <a:t>21</a:t>
            </a:r>
            <a:r>
              <a:rPr lang="en-US" sz="3667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67" dirty="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3667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67" dirty="0" smtClean="0">
                <a:solidFill>
                  <a:srgbClr val="3333FF"/>
                </a:solidFill>
                <a:latin typeface="Times New Roman" pitchFamily="18" charset="0"/>
              </a:rPr>
              <a:t>11 </a:t>
            </a:r>
            <a:r>
              <a:rPr lang="en-US" sz="3667" dirty="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3667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67" dirty="0" smtClean="0">
                <a:solidFill>
                  <a:srgbClr val="3333FF"/>
                </a:solidFill>
                <a:latin typeface="Times New Roman" pitchFamily="18" charset="0"/>
              </a:rPr>
              <a:t>2023</a:t>
            </a:r>
            <a:endParaRPr lang="en-US" sz="3667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" y="1714500"/>
            <a:ext cx="2921388" cy="65665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36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3.Viết </a:t>
            </a:r>
            <a:r>
              <a:rPr lang="en-US" sz="3667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667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11938" y="798392"/>
            <a:ext cx="2253906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6" tIns="38098" rIns="76196" bIns="3809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ưt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699" y="2624480"/>
            <a:ext cx="6516687" cy="302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652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01" y="1628684"/>
            <a:ext cx="11888260" cy="23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40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AE01D9-3715-4F22-B342-10F1EB6A7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0" y="53012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8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48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B6F3E9-DB6E-4461-AB63-8C65108C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-45895"/>
            <a:ext cx="95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vi-VN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xmlns="" id="{B071CB8E-AEF4-422D-8A6B-02B51F2C7757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874649"/>
            <a:ext cx="2971800" cy="1882775"/>
            <a:chOff x="384" y="1680"/>
            <a:chExt cx="1680" cy="960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xmlns="" id="{7E66A560-3CE2-469C-999D-E8CF04F46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28">
              <a:extLst>
                <a:ext uri="{FF2B5EF4-FFF2-40B4-BE49-F238E27FC236}">
                  <a16:creationId xmlns:a16="http://schemas.microsoft.com/office/drawing/2014/main" xmlns="" id="{DF4BDB90-136E-45C2-8B49-C9A128731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xmlns="" id="{59752016-CD2E-463A-BF1E-02DFAC306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5400"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19834E-D961-43F3-941F-C03CA65B9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143" y="980590"/>
            <a:ext cx="5588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/>
            <a:r>
              <a:rPr lang="vi-VN" altLang="en-US" sz="3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endParaRPr lang="vi-VN" alt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C4FFC6-D798-40DA-BCA4-127B0DC68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-1012683"/>
            <a:ext cx="952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ưt</a:t>
            </a:r>
            <a:r>
              <a:rPr lang="vi-VN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4A69E1-4BD0-4D31-91C0-79F86A089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507" y="958784"/>
            <a:ext cx="95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vi-VN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960FF67-079E-413C-90C0-9E1E37A57274}"/>
              </a:ext>
            </a:extLst>
          </p:cNvPr>
          <p:cNvSpPr txBox="1"/>
          <p:nvPr/>
        </p:nvSpPr>
        <p:spPr>
          <a:xfrm>
            <a:off x="386434" y="281582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buït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C73A4C-165D-4875-BE2E-9E72C78BF74B}"/>
              </a:ext>
            </a:extLst>
          </p:cNvPr>
          <p:cNvSpPr txBox="1"/>
          <p:nvPr/>
        </p:nvSpPr>
        <p:spPr>
          <a:xfrm>
            <a:off x="1874165" y="2815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huït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0E6692-05F8-4774-883D-381AD2F4E2A0}"/>
              </a:ext>
            </a:extLst>
          </p:cNvPr>
          <p:cNvSpPr txBox="1"/>
          <p:nvPr/>
        </p:nvSpPr>
        <p:spPr>
          <a:xfrm>
            <a:off x="3221567" y="2815821"/>
            <a:ext cx="113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luït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B2A8CBE-5739-4D64-BEF3-F0A1DD155ED2}"/>
              </a:ext>
            </a:extLst>
          </p:cNvPr>
          <p:cNvSpPr txBox="1"/>
          <p:nvPr/>
        </p:nvSpPr>
        <p:spPr>
          <a:xfrm>
            <a:off x="6037611" y="280489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döùt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CD4480-7BD7-4B1A-94B6-5DE1B0D3AEB2}"/>
              </a:ext>
            </a:extLst>
          </p:cNvPr>
          <p:cNvSpPr txBox="1"/>
          <p:nvPr/>
        </p:nvSpPr>
        <p:spPr>
          <a:xfrm>
            <a:off x="7426732" y="281503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möùt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93455E-4772-488D-A839-9413FC75D097}"/>
              </a:ext>
            </a:extLst>
          </p:cNvPr>
          <p:cNvSpPr txBox="1"/>
          <p:nvPr/>
        </p:nvSpPr>
        <p:spPr>
          <a:xfrm>
            <a:off x="9146673" y="2815641"/>
            <a:ext cx="13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nöùt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5772CE5-A24A-41D8-B96F-7DFFE2B35D90}"/>
              </a:ext>
            </a:extLst>
          </p:cNvPr>
          <p:cNvSpPr txBox="1"/>
          <p:nvPr/>
        </p:nvSpPr>
        <p:spPr>
          <a:xfrm>
            <a:off x="4308481" y="2815032"/>
            <a:ext cx="113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suït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2F4729-646F-4554-9F6D-392FF11C2BF9}"/>
              </a:ext>
            </a:extLst>
          </p:cNvPr>
          <p:cNvSpPr txBox="1"/>
          <p:nvPr/>
        </p:nvSpPr>
        <p:spPr>
          <a:xfrm>
            <a:off x="10513543" y="2815032"/>
            <a:ext cx="13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söùt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94F097-3A4D-4D2E-BDE6-EAD2D64649F2}"/>
              </a:ext>
            </a:extLst>
          </p:cNvPr>
          <p:cNvSpPr txBox="1"/>
          <p:nvPr/>
        </p:nvSpPr>
        <p:spPr>
          <a:xfrm>
            <a:off x="590854" y="5689295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buùt chì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8C3140D-07AD-4D25-85ED-39CAF48E72C5}"/>
              </a:ext>
            </a:extLst>
          </p:cNvPr>
          <p:cNvSpPr txBox="1"/>
          <p:nvPr/>
        </p:nvSpPr>
        <p:spPr>
          <a:xfrm>
            <a:off x="4685027" y="5662657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möùt döøa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8B20D56-A9F8-450D-B8BF-D59A59CE3D58}"/>
              </a:ext>
            </a:extLst>
          </p:cNvPr>
          <p:cNvSpPr txBox="1"/>
          <p:nvPr/>
        </p:nvSpPr>
        <p:spPr>
          <a:xfrm>
            <a:off x="8849924" y="5666821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nöùt neû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595E42F-7B9D-4F8F-A1EF-87DA214F6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97" y="3937096"/>
            <a:ext cx="2075357" cy="16602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EA519C6-8B46-4D64-80FF-5A9777E9D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596" y="4090175"/>
            <a:ext cx="2542314" cy="14008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4285E17-87D5-4696-A794-82203B938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839" y="3787378"/>
            <a:ext cx="2638793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1672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897</TotalTime>
  <Words>211</Words>
  <Application>Microsoft Office PowerPoint</Application>
  <PresentationFormat>Custom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Times New Roman</vt:lpstr>
      <vt:lpstr>等线</vt:lpstr>
      <vt:lpstr>HP001 4 hàng</vt:lpstr>
      <vt:lpstr>Verdana</vt:lpstr>
      <vt:lpstr>VNI-Avo</vt:lpstr>
      <vt:lpstr>Calibri</vt:lpstr>
      <vt:lpstr>Calibri Light</vt:lpstr>
      <vt:lpstr>Office Theme</vt:lpstr>
      <vt:lpstr>    CHÀO MỪNG CÁC EM ĐẾN VỚI TIẾT </vt:lpstr>
      <vt:lpstr>Slide 2</vt:lpstr>
      <vt:lpstr>Slide 3</vt:lpstr>
      <vt:lpstr>Thứ ba ngày 21 tháng 11 năm 2023</vt:lpstr>
      <vt:lpstr>Slide 5</vt:lpstr>
      <vt:lpstr>Slide 6</vt:lpstr>
      <vt:lpstr>Slide 7</vt:lpstr>
      <vt:lpstr>Slide 8</vt:lpstr>
      <vt:lpstr>Slide 9</vt:lpstr>
      <vt:lpstr>Thứ ba ngày 21 tháng 11 năm 2023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ACER</cp:lastModifiedBy>
  <cp:revision>189</cp:revision>
  <dcterms:created xsi:type="dcterms:W3CDTF">2020-10-19T12:51:54Z</dcterms:created>
  <dcterms:modified xsi:type="dcterms:W3CDTF">2024-05-16T13:15:42Z</dcterms:modified>
  <cp:category>Kết nối tri thức với cuộc sống</cp:category>
</cp:coreProperties>
</file>