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gif" ContentType="image/gif"/>
  <Override PartName="/ppt/media/audio11.wav" ContentType="audio/x-wav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unknown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98" r:id="rId1"/>
    <p:sldMasterId id="2147483710" r:id="rId2"/>
  </p:sldMasterIdLst>
  <p:notesMasterIdLst>
    <p:notesMasterId r:id="rId17"/>
  </p:notesMasterIdLst>
  <p:sldIdLst>
    <p:sldId id="369" r:id="rId3"/>
    <p:sldId id="341" r:id="rId4"/>
    <p:sldId id="378" r:id="rId5"/>
    <p:sldId id="356" r:id="rId6"/>
    <p:sldId id="376" r:id="rId7"/>
    <p:sldId id="373" r:id="rId8"/>
    <p:sldId id="362" r:id="rId9"/>
    <p:sldId id="377" r:id="rId10"/>
    <p:sldId id="323" r:id="rId11"/>
    <p:sldId id="358" r:id="rId12"/>
    <p:sldId id="379" r:id="rId13"/>
    <p:sldId id="383" r:id="rId14"/>
    <p:sldId id="359" r:id="rId15"/>
    <p:sldId id="371" r:id="rId1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CCFF"/>
    <a:srgbClr val="FF99FF"/>
    <a:srgbClr val="FF99CC"/>
    <a:srgbClr val="B44BC5"/>
    <a:srgbClr val="7030A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8015" autoAdjust="0"/>
    <p:restoredTop sz="94660"/>
  </p:normalViewPr>
  <p:slideViewPr>
    <p:cSldViewPr snapToGrid="0">
      <p:cViewPr>
        <p:scale>
          <a:sx n="100" d="100"/>
          <a:sy n="100" d="100"/>
        </p:scale>
        <p:origin x="-330" y="-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44364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269923"/>
            <a:ext cx="7406640" cy="1104138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387548"/>
            <a:ext cx="7406640" cy="131445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76D1223-53C8-4F6E-A0EE-C7ADC22EE3B7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1433" y="1060352"/>
            <a:ext cx="210312" cy="157734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008762"/>
            <a:ext cx="64008" cy="48006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76D1223-53C8-4F6E-A0EE-C7ADC22EE3B7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05980"/>
            <a:ext cx="1828800" cy="4388644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05980"/>
            <a:ext cx="5562600" cy="4388644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76D1223-53C8-4F6E-A0EE-C7ADC22EE3B7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2343150"/>
            <a:ext cx="6172200" cy="142077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3752492"/>
            <a:ext cx="6172200" cy="10287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8050371" y="832948"/>
            <a:ext cx="1714500" cy="381000"/>
          </a:xfrm>
        </p:spPr>
        <p:txBody>
          <a:bodyPr/>
          <a:lstStyle/>
          <a:p>
            <a:fld id="{37084BB6-B2DE-437E-9D9D-EB5352C0EC36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534469" y="3088246"/>
            <a:ext cx="27432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51435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51435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51435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51435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51435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51435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51435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51435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51435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51435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51435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2571750"/>
            <a:ext cx="1295400" cy="97155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3650064"/>
            <a:ext cx="641424" cy="481068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4125474"/>
            <a:ext cx="137160" cy="10287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4341114"/>
            <a:ext cx="274320" cy="20574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3371850"/>
            <a:ext cx="365760" cy="27432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3696527"/>
            <a:ext cx="609600" cy="388143"/>
          </a:xfrm>
        </p:spPr>
        <p:txBody>
          <a:bodyPr/>
          <a:lstStyle/>
          <a:p>
            <a:fld id="{EA05F18B-C4B8-46B5-8C68-56B73CF91C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00150"/>
            <a:ext cx="7467600" cy="365531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37084BB6-B2DE-437E-9D9D-EB5352C0EC36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EA05F18B-C4B8-46B5-8C68-56B73CF91C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171700"/>
            <a:ext cx="6172200" cy="1540193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3757613"/>
            <a:ext cx="6172200" cy="10287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8049006" y="830199"/>
            <a:ext cx="1714500" cy="381000"/>
          </a:xfrm>
        </p:spPr>
        <p:txBody>
          <a:bodyPr/>
          <a:lstStyle/>
          <a:p>
            <a:fld id="{37084BB6-B2DE-437E-9D9D-EB5352C0EC36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534656" y="3086100"/>
            <a:ext cx="27432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51435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51435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51435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51435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51435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51435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51435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51435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51435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51435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2571750"/>
            <a:ext cx="1295400" cy="97155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3650064"/>
            <a:ext cx="641424" cy="481068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4125474"/>
            <a:ext cx="137160" cy="10287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4343400"/>
            <a:ext cx="274320" cy="20574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3359916"/>
            <a:ext cx="365760" cy="27432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51435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3696527"/>
            <a:ext cx="609600" cy="388143"/>
          </a:xfrm>
        </p:spPr>
        <p:txBody>
          <a:bodyPr/>
          <a:lstStyle/>
          <a:p>
            <a:fld id="{EA05F18B-C4B8-46B5-8C68-56B73CF91C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00150"/>
            <a:ext cx="3657600" cy="3429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200150"/>
            <a:ext cx="3657600" cy="3429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7543800" cy="85725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1771650"/>
            <a:ext cx="3657600" cy="291465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1771650"/>
            <a:ext cx="3657600" cy="291465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177290"/>
            <a:ext cx="3657600" cy="49377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177290"/>
            <a:ext cx="3657600" cy="49377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37084BB6-B2DE-437E-9D9D-EB5352C0EC36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EA05F18B-C4B8-46B5-8C68-56B73CF91C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76D1223-53C8-4F6E-A0EE-C7ADC22EE3B7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51435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4160520" y="2343150"/>
            <a:ext cx="473202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05740"/>
            <a:ext cx="1527048" cy="373761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51435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51435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51435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51435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51435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4286250"/>
            <a:ext cx="548640" cy="41148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05740"/>
            <a:ext cx="5638800" cy="4745736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37084BB6-B2DE-437E-9D9D-EB5352C0EC36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EA05F18B-C4B8-46B5-8C68-56B73CF91C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51435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4286250"/>
            <a:ext cx="548640" cy="41148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4138803" y="2343150"/>
            <a:ext cx="473202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51435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198596"/>
            <a:ext cx="1524000" cy="3717036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51435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51435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51435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51435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51435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37084BB6-B2DE-437E-9D9D-EB5352C0EC36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EA05F18B-C4B8-46B5-8C68-56B73CF91C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1676400" cy="4388644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7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pPr/>
              <a:t>2024/5/16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9" y="4876007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000">
        <p:sndAc>
          <p:stSnd>
            <p:snd r:embed="rId3" name="当我们同在一起.wav"/>
          </p:stSnd>
        </p:sndAc>
      </p:transition>
    </mc:Choice>
    <mc:Fallback>
      <p:transition spd="slow" advTm="3000">
        <p:sndAc>
          <p:stSnd>
            <p:snd r:embed="rId1" name="当我们同在一起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41"/>
            <a:ext cx="6858000" cy="5143541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1950244"/>
            <a:ext cx="6400800" cy="17145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800100"/>
            <a:ext cx="6400800" cy="1132284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76D1223-53C8-4F6E-A0EE-C7ADC22EE3B7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5143541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110992"/>
            <a:ext cx="210312" cy="157734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059403"/>
            <a:ext cx="64008" cy="48006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05740"/>
            <a:ext cx="7498080" cy="85725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143000"/>
            <a:ext cx="3657600" cy="34975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143000"/>
            <a:ext cx="3657600" cy="34975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76D1223-53C8-4F6E-A0EE-C7ADC22EE3B7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70252"/>
            <a:ext cx="8229600" cy="85725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46209"/>
            <a:ext cx="4023360" cy="48006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246209"/>
            <a:ext cx="4023360" cy="48006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727002"/>
            <a:ext cx="4023360" cy="30861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727002"/>
            <a:ext cx="4023360" cy="30861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76D1223-53C8-4F6E-A0EE-C7ADC22EE3B7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05740"/>
            <a:ext cx="7498080" cy="857250"/>
          </a:xfrm>
        </p:spPr>
        <p:txBody>
          <a:bodyPr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76D1223-53C8-4F6E-A0EE-C7ADC22EE3B7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51435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76D1223-53C8-4F6E-A0EE-C7ADC22EE3B7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41"/>
            <a:ext cx="73152" cy="5143541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2583"/>
            <a:ext cx="3810000" cy="871538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055223"/>
            <a:ext cx="3810000" cy="523875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8153400" cy="299442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76D1223-53C8-4F6E-A0EE-C7ADC22EE3B7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800100"/>
            <a:ext cx="2743200" cy="14859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76D1223-53C8-4F6E-A0EE-C7ADC22EE3B7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2000" y="800100"/>
            <a:ext cx="4572000" cy="3429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857253"/>
            <a:ext cx="4419600" cy="2635898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715756"/>
            <a:ext cx="685800" cy="153233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702589"/>
            <a:ext cx="649224" cy="153233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3600450"/>
            <a:ext cx="4419600" cy="5715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611941"/>
            <a:ext cx="1638887" cy="1229165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7" y="15827"/>
            <a:ext cx="1702191" cy="1276643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2" y="791308"/>
            <a:ext cx="1125717" cy="826968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4" y="-41"/>
            <a:ext cx="8131127" cy="5143541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05979"/>
            <a:ext cx="7498080" cy="85725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085850"/>
            <a:ext cx="7498080" cy="360045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4729162"/>
            <a:ext cx="2133600" cy="357188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37084BB6-B2DE-437E-9D9D-EB5352C0EC36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4729162"/>
            <a:ext cx="2895600" cy="357188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4729162"/>
            <a:ext cx="457200" cy="357188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EA05F18B-C4B8-46B5-8C68-56B73CF91C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41"/>
            <a:ext cx="73152" cy="5143541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660" r:id="rId12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51435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05979"/>
            <a:ext cx="7467600" cy="85725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7467600" cy="365531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840980" y="763382"/>
            <a:ext cx="150876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37084BB6-B2DE-437E-9D9D-EB5352C0EC36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7390236" y="2757210"/>
            <a:ext cx="24003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51435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51435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51435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51435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4286250"/>
            <a:ext cx="548640" cy="41148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4300538"/>
            <a:ext cx="609600" cy="390906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EA05F18B-C4B8-46B5-8C68-56B73CF91C1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673" r:id="rId12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50.jpeg"/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12" Type="http://schemas.openxmlformats.org/officeDocument/2006/relationships/image" Target="../media/image49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42.jpeg"/><Relationship Id="rId15" Type="http://schemas.openxmlformats.org/officeDocument/2006/relationships/image" Target="../media/image52.jpeg"/><Relationship Id="rId10" Type="http://schemas.openxmlformats.org/officeDocument/2006/relationships/image" Target="../media/image47.jpeg"/><Relationship Id="rId4" Type="http://schemas.openxmlformats.org/officeDocument/2006/relationships/image" Target="../media/image41.png"/><Relationship Id="rId9" Type="http://schemas.openxmlformats.org/officeDocument/2006/relationships/image" Target="../media/image46.jpeg"/><Relationship Id="rId14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gif"/><Relationship Id="rId4" Type="http://schemas.openxmlformats.org/officeDocument/2006/relationships/image" Target="../media/image10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media" Target="file:///D:\LOAN%20-%20CD\Nho%20Thay.MP3" TargetMode="External"/><Relationship Id="rId3" Type="http://schemas.openxmlformats.org/officeDocument/2006/relationships/image" Target="../media/image8.wmf"/><Relationship Id="rId7" Type="http://schemas.openxmlformats.org/officeDocument/2006/relationships/image" Target="../media/image12.gif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LOAN%20-%20CD\Nho%20Thay.MP3" TargetMode="Externa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gif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14.xml"/><Relationship Id="rId1" Type="http://schemas.openxmlformats.org/officeDocument/2006/relationships/video" Target="NULL" TargetMode="Externa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6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8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" y="2856024"/>
            <a:ext cx="9145588" cy="221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1813" y="2998199"/>
            <a:ext cx="5602021" cy="146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4351"/>
          <a:stretch>
            <a:fillRect/>
          </a:stretch>
        </p:blipFill>
        <p:spPr bwMode="auto">
          <a:xfrm>
            <a:off x="1990638" y="1040112"/>
            <a:ext cx="4586660" cy="109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4395" y="1543649"/>
            <a:ext cx="3201194" cy="321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687098" y="523804"/>
            <a:ext cx="1604839" cy="1228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232895" y="402774"/>
            <a:ext cx="19050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001650" y="783338"/>
            <a:ext cx="7487866" cy="2432035"/>
          </a:xfrm>
          <a:prstGeom prst="rect">
            <a:avLst/>
          </a:prstGeom>
        </p:spPr>
        <p:txBody>
          <a:bodyPr spcFirstLastPara="1" wrap="none" lIns="91314" tIns="45717" rIns="91314" bIns="4571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216660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</a:t>
            </a:r>
            <a:r>
              <a:rPr lang="en-US" sz="3600" b="1" kern="10" dirty="0" smtClean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THẦY CÔ ĐẾN VỚI LỚP 1	A1</a:t>
            </a:r>
            <a:endParaRPr lang="en-US" sz="3600" b="1" kern="10" dirty="0">
              <a:ln w="9525">
                <a:solidFill>
                  <a:srgbClr val="993366"/>
                </a:solidFill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圆角矩形 1"/>
          <p:cNvSpPr/>
          <p:nvPr/>
        </p:nvSpPr>
        <p:spPr>
          <a:xfrm>
            <a:off x="1706204" y="1999356"/>
            <a:ext cx="5421715" cy="818567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49" rIns="121701" bIns="60849" anchor="ctr"/>
          <a:lstStyle/>
          <a:p>
            <a:pPr algn="ctr" defTabSz="1622425">
              <a:defRPr/>
            </a:pPr>
            <a:r>
              <a:rPr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LỚP 1</a:t>
            </a:r>
            <a:endParaRPr lang="zh-CN" alt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1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1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05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2501" y="985838"/>
            <a:ext cx="1495425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4889" y="1443038"/>
            <a:ext cx="681037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9188" y="1850232"/>
            <a:ext cx="3429000" cy="157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48189" y="1850232"/>
            <a:ext cx="3571875" cy="157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05150" y="3700463"/>
            <a:ext cx="3028950" cy="592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45654800"/>
              </p:ext>
            </p:extLst>
          </p:nvPr>
        </p:nvGraphicFramePr>
        <p:xfrm>
          <a:off x="4241006" y="3696891"/>
          <a:ext cx="700088" cy="52863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52863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3</a:t>
                      </a:r>
                      <a:r>
                        <a:rPr lang="en-US" sz="27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2700" dirty="0">
                        <a:solidFill>
                          <a:srgbClr val="FF0000"/>
                        </a:solidFill>
                      </a:endParaRPr>
                    </a:p>
                  </a:txBody>
                  <a:tcPr marT="34290" marB="34290">
                    <a:solidFill>
                      <a:srgbClr val="FFCC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87407154"/>
              </p:ext>
            </p:extLst>
          </p:nvPr>
        </p:nvGraphicFramePr>
        <p:xfrm>
          <a:off x="5414962" y="3700463"/>
          <a:ext cx="700088" cy="56078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56078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6</a:t>
                      </a:r>
                      <a:r>
                        <a:rPr lang="en-US" sz="27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2700" dirty="0">
                        <a:solidFill>
                          <a:srgbClr val="FF0000"/>
                        </a:solidFill>
                      </a:endParaRPr>
                    </a:p>
                  </a:txBody>
                  <a:tcPr marT="34290" marB="34290">
                    <a:solidFill>
                      <a:srgbClr val="FFCCFF"/>
                    </a:solidFill>
                  </a:tcPr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1323974" y="-19050"/>
            <a:ext cx="6534151" cy="800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2023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81250" cy="75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57238"/>
            <a:ext cx="1562100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8133" y="1307306"/>
            <a:ext cx="9144000" cy="3836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D:\Tai lieu man hinh 22-9-2018\tải xuốn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61232" y="1406992"/>
            <a:ext cx="755904" cy="649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Tai lieu man hinh 22-9-2018\tải xuống 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79651" y="2896314"/>
            <a:ext cx="768257" cy="60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Tai lieu man hinh 22-9-2018\tải xuống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80997" y="2841664"/>
            <a:ext cx="721423" cy="61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Tai lieu man hinh 22-9-2018\images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9036" t="15502" r="-19880" b="10126"/>
          <a:stretch/>
        </p:blipFill>
        <p:spPr bwMode="auto">
          <a:xfrm>
            <a:off x="3121152" y="2778988"/>
            <a:ext cx="1018032" cy="743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D:\Tai lieu man hinh 22-9-2018\tải xuống (5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38272" y="4399478"/>
            <a:ext cx="691896" cy="64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:\Tai lieu man hinh 22-9-2018\tải xuống (6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5667" y="4438444"/>
            <a:ext cx="735330" cy="609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D:\Tai lieu man hinh 22-9-2018\tải xuống (7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92112" y="4320825"/>
            <a:ext cx="696850" cy="71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74335025"/>
              </p:ext>
            </p:extLst>
          </p:nvPr>
        </p:nvGraphicFramePr>
        <p:xfrm>
          <a:off x="3783299" y="1406992"/>
          <a:ext cx="733837" cy="61565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33837"/>
              </a:tblGrid>
              <a:tr h="61565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7</a:t>
                      </a:r>
                      <a:endParaRPr lang="en-US" sz="27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T="34290" marB="3429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7" name="Picture 3" descr="D:\Tai lieu man hinh 22-9-2018\tải xuống (2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99632" y="1307306"/>
            <a:ext cx="792480" cy="69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D:\Tai lieu man hinh 22-9-2018\tải xuống (9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63780" y="1971008"/>
            <a:ext cx="700055" cy="61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8" descr="D:\Tai lieu man hinh 22-9-2018\tải xuống (4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1594" y="2930705"/>
            <a:ext cx="755904" cy="733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0" name="Table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46367557"/>
              </p:ext>
            </p:extLst>
          </p:nvPr>
        </p:nvGraphicFramePr>
        <p:xfrm>
          <a:off x="6228953" y="1357313"/>
          <a:ext cx="733837" cy="69918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33837"/>
              </a:tblGrid>
              <a:tr h="69918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8</a:t>
                      </a:r>
                      <a:endParaRPr lang="en-US" sz="27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T="34290" marB="3429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1" name="Table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40420699"/>
              </p:ext>
            </p:extLst>
          </p:nvPr>
        </p:nvGraphicFramePr>
        <p:xfrm>
          <a:off x="8246889" y="1986822"/>
          <a:ext cx="733837" cy="58179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33837"/>
              </a:tblGrid>
              <a:tr h="581793"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9</a:t>
                      </a:r>
                      <a:endParaRPr lang="en-US" sz="27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T="34290" marB="3429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2" name="Table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93089258"/>
              </p:ext>
            </p:extLst>
          </p:nvPr>
        </p:nvGraphicFramePr>
        <p:xfrm>
          <a:off x="7879651" y="2914650"/>
          <a:ext cx="733837" cy="60164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33837"/>
              </a:tblGrid>
              <a:tr h="60164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10</a:t>
                      </a:r>
                      <a:endParaRPr lang="en-US" sz="27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T="34290" marB="3429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3" name="Table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05342518"/>
              </p:ext>
            </p:extLst>
          </p:nvPr>
        </p:nvGraphicFramePr>
        <p:xfrm>
          <a:off x="5668583" y="2801064"/>
          <a:ext cx="733837" cy="79147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33837"/>
              </a:tblGrid>
              <a:tr h="791479">
                <a:tc>
                  <a:txBody>
                    <a:bodyPr/>
                    <a:lstStyle/>
                    <a:p>
                      <a:pPr algn="ctr"/>
                      <a:endParaRPr lang="en-US" sz="1000" smtClean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sz="240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8</a:t>
                      </a:r>
                      <a:endParaRPr lang="en-US" sz="27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T="34290" marB="3429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4" name="Table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79970218"/>
              </p:ext>
            </p:extLst>
          </p:nvPr>
        </p:nvGraphicFramePr>
        <p:xfrm>
          <a:off x="3195431" y="2762250"/>
          <a:ext cx="784495" cy="75035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84495"/>
              </a:tblGrid>
              <a:tr h="750354">
                <a:tc>
                  <a:txBody>
                    <a:bodyPr/>
                    <a:lstStyle/>
                    <a:p>
                      <a:pPr algn="ctr"/>
                      <a:endParaRPr lang="en-US" sz="1800" dirty="0" smtClean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sz="2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9</a:t>
                      </a:r>
                      <a:endParaRPr lang="en-US" sz="27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T="34290" marB="3429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5" name="Table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82767316"/>
              </p:ext>
            </p:extLst>
          </p:nvPr>
        </p:nvGraphicFramePr>
        <p:xfrm>
          <a:off x="547298" y="2864602"/>
          <a:ext cx="784495" cy="8001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84495"/>
              </a:tblGrid>
              <a:tr h="726323">
                <a:tc>
                  <a:txBody>
                    <a:bodyPr/>
                    <a:lstStyle/>
                    <a:p>
                      <a:pPr algn="ctr"/>
                      <a:endParaRPr lang="en-US" sz="2400" dirty="0" smtClean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sz="2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10</a:t>
                      </a:r>
                      <a:endParaRPr lang="en-US" sz="27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T="34290" marB="3429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6" name="Table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33861579"/>
              </p:ext>
            </p:extLst>
          </p:nvPr>
        </p:nvGraphicFramePr>
        <p:xfrm>
          <a:off x="2938272" y="4218431"/>
          <a:ext cx="784495" cy="82905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84495"/>
              </a:tblGrid>
              <a:tr h="829055">
                <a:tc>
                  <a:txBody>
                    <a:bodyPr/>
                    <a:lstStyle/>
                    <a:p>
                      <a:pPr algn="ctr"/>
                      <a:endParaRPr lang="en-US" sz="1000" dirty="0" smtClean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sz="2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9</a:t>
                      </a:r>
                      <a:endParaRPr lang="en-US" sz="27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T="34290" marB="3429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7" name="Table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52471249"/>
              </p:ext>
            </p:extLst>
          </p:nvPr>
        </p:nvGraphicFramePr>
        <p:xfrm>
          <a:off x="4921084" y="4315967"/>
          <a:ext cx="784495" cy="73151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84495"/>
              </a:tblGrid>
              <a:tr h="73151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10</a:t>
                      </a:r>
                      <a:endParaRPr lang="en-US" sz="27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T="34290" marB="3429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8" name="Table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37685488"/>
              </p:ext>
            </p:extLst>
          </p:nvPr>
        </p:nvGraphicFramePr>
        <p:xfrm>
          <a:off x="6992112" y="4320825"/>
          <a:ext cx="733837" cy="71080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33837"/>
              </a:tblGrid>
              <a:tr h="71080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10</a:t>
                      </a:r>
                      <a:endParaRPr lang="en-US" sz="27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T="34290" marB="3429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050" name="Picture 2" descr="D:\Tai lieu man hinh 22-9-2018\tải xuống (8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66469" y="757237"/>
            <a:ext cx="829056" cy="57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1323974" y="-19050"/>
            <a:ext cx="6534151" cy="800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2023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9585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399" y="447675"/>
            <a:ext cx="3286125" cy="800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nâng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Explosion 1 2"/>
          <p:cNvSpPr/>
          <p:nvPr/>
        </p:nvSpPr>
        <p:spPr>
          <a:xfrm>
            <a:off x="1533525" y="1209676"/>
            <a:ext cx="1590675" cy="876300"/>
          </a:xfrm>
          <a:prstGeom prst="irregularSeal1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Số</a:t>
            </a:r>
            <a:r>
              <a:rPr lang="en-US" dirty="0" smtClean="0">
                <a:solidFill>
                  <a:schemeClr val="tx1"/>
                </a:solidFill>
              </a:rPr>
              <a:t>?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490732" y="2944975"/>
            <a:ext cx="552449" cy="516255"/>
          </a:xfrm>
          <a:prstGeom prst="ellips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1400" dirty="0">
                <a:effectLst/>
                <a:latin typeface="Times New Roman"/>
                <a:ea typeface="Calibri"/>
                <a:cs typeface="Times New Roman"/>
              </a:rPr>
              <a:t> </a:t>
            </a:r>
            <a:endParaRPr lang="en-US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7" name="Oval 6"/>
          <p:cNvSpPr/>
          <p:nvPr/>
        </p:nvSpPr>
        <p:spPr>
          <a:xfrm>
            <a:off x="1191498" y="2074544"/>
            <a:ext cx="514351" cy="516255"/>
          </a:xfrm>
          <a:prstGeom prst="ellips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800" dirty="0" smtClean="0">
                <a:effectLst/>
                <a:latin typeface="Times New Roman"/>
                <a:ea typeface="Calibri"/>
                <a:cs typeface="Times New Roman"/>
              </a:rPr>
              <a:t>3</a:t>
            </a:r>
            <a:endParaRPr lang="en-US" sz="28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8" name="Oval 7"/>
          <p:cNvSpPr/>
          <p:nvPr/>
        </p:nvSpPr>
        <p:spPr>
          <a:xfrm>
            <a:off x="4152900" y="2055493"/>
            <a:ext cx="561976" cy="516255"/>
          </a:xfrm>
          <a:prstGeom prst="ellips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1400">
                <a:effectLst/>
                <a:latin typeface="Times New Roman"/>
                <a:ea typeface="Calibri"/>
                <a:cs typeface="Times New Roman"/>
              </a:rPr>
              <a:t> </a:t>
            </a:r>
            <a:endParaRPr lang="en-US" sz="110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9" name="Oval 8"/>
          <p:cNvSpPr/>
          <p:nvPr/>
        </p:nvSpPr>
        <p:spPr>
          <a:xfrm>
            <a:off x="7496175" y="2074543"/>
            <a:ext cx="666750" cy="516255"/>
          </a:xfrm>
          <a:prstGeom prst="ellips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1400" dirty="0">
                <a:effectLst/>
                <a:latin typeface="Times New Roman"/>
                <a:ea typeface="Calibri"/>
                <a:cs typeface="Times New Roman"/>
              </a:rPr>
              <a:t> </a:t>
            </a:r>
            <a:endParaRPr lang="en-US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819775" y="2923221"/>
            <a:ext cx="542925" cy="516255"/>
          </a:xfrm>
          <a:prstGeom prst="ellips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1400">
                <a:effectLst/>
                <a:latin typeface="Times New Roman"/>
                <a:ea typeface="Calibri"/>
                <a:cs typeface="Times New Roman"/>
              </a:rPr>
              <a:t> </a:t>
            </a:r>
            <a:endParaRPr lang="en-US" sz="1100">
              <a:effectLst/>
              <a:latin typeface="Calibri"/>
              <a:ea typeface="Calibri"/>
              <a:cs typeface="Times New Roman"/>
            </a:endParaRPr>
          </a:p>
        </p:txBody>
      </p:sp>
      <p:cxnSp>
        <p:nvCxnSpPr>
          <p:cNvPr id="12" name="Straight Arrow Connector 11"/>
          <p:cNvCxnSpPr>
            <a:stCxn id="7" idx="5"/>
            <a:endCxn id="5" idx="1"/>
          </p:cNvCxnSpPr>
          <p:nvPr/>
        </p:nvCxnSpPr>
        <p:spPr>
          <a:xfrm>
            <a:off x="1630524" y="2515195"/>
            <a:ext cx="941112" cy="5053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5" idx="6"/>
            <a:endCxn id="8" idx="3"/>
          </p:cNvCxnSpPr>
          <p:nvPr/>
        </p:nvCxnSpPr>
        <p:spPr>
          <a:xfrm flipV="1">
            <a:off x="3043181" y="2496144"/>
            <a:ext cx="1192018" cy="70695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8" idx="5"/>
          </p:cNvCxnSpPr>
          <p:nvPr/>
        </p:nvCxnSpPr>
        <p:spPr>
          <a:xfrm>
            <a:off x="4632577" y="2496144"/>
            <a:ext cx="1187198" cy="5903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0" idx="7"/>
            <a:endCxn id="9" idx="2"/>
          </p:cNvCxnSpPr>
          <p:nvPr/>
        </p:nvCxnSpPr>
        <p:spPr>
          <a:xfrm flipV="1">
            <a:off x="6283190" y="2332671"/>
            <a:ext cx="1212985" cy="66615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3722562" y="2923221"/>
            <a:ext cx="514350" cy="5284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+ 2</a:t>
            </a:r>
            <a:endParaRPr lang="en-US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781801" y="2734582"/>
            <a:ext cx="514350" cy="5284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+ 1</a:t>
            </a:r>
            <a:endParaRPr lang="en-US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095876" y="2146788"/>
            <a:ext cx="514350" cy="5284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+ 3</a:t>
            </a:r>
            <a:endParaRPr lang="en-US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962151" y="2209801"/>
            <a:ext cx="514350" cy="5284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+ 1</a:t>
            </a:r>
            <a:endParaRPr lang="en-US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2476501" y="2944975"/>
            <a:ext cx="552449" cy="516255"/>
          </a:xfrm>
          <a:prstGeom prst="ellips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400" dirty="0" smtClean="0">
                <a:effectLst/>
                <a:latin typeface="Times New Roman"/>
                <a:ea typeface="Calibri"/>
                <a:cs typeface="Times New Roman"/>
              </a:rPr>
              <a:t>4</a:t>
            </a:r>
            <a:r>
              <a:rPr lang="en-US" sz="1400" dirty="0">
                <a:effectLst/>
                <a:latin typeface="Times New Roman"/>
                <a:ea typeface="Calibri"/>
                <a:cs typeface="Times New Roman"/>
              </a:rPr>
              <a:t> </a:t>
            </a:r>
            <a:endParaRPr lang="en-US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4157663" y="2055493"/>
            <a:ext cx="552449" cy="516255"/>
          </a:xfrm>
          <a:prstGeom prst="ellips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000" dirty="0" smtClean="0">
                <a:effectLst/>
                <a:latin typeface="Times New Roman"/>
                <a:ea typeface="Calibri"/>
                <a:cs typeface="Times New Roman"/>
              </a:rPr>
              <a:t>6</a:t>
            </a:r>
            <a:r>
              <a:rPr lang="en-US" sz="1400" dirty="0">
                <a:effectLst/>
                <a:latin typeface="Times New Roman"/>
                <a:ea typeface="Calibri"/>
                <a:cs typeface="Times New Roman"/>
              </a:rPr>
              <a:t> </a:t>
            </a:r>
            <a:endParaRPr lang="en-US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5819775" y="2923220"/>
            <a:ext cx="552449" cy="516255"/>
          </a:xfrm>
          <a:prstGeom prst="ellips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000" dirty="0">
                <a:effectLst/>
                <a:latin typeface="Times New Roman"/>
                <a:ea typeface="Calibri"/>
                <a:cs typeface="Times New Roman"/>
              </a:rPr>
              <a:t> </a:t>
            </a:r>
            <a:r>
              <a:rPr lang="en-US" sz="2000" dirty="0" smtClean="0">
                <a:effectLst/>
                <a:latin typeface="Times New Roman"/>
                <a:ea typeface="Calibri"/>
                <a:cs typeface="Times New Roman"/>
              </a:rPr>
              <a:t>9</a:t>
            </a:r>
            <a:endParaRPr lang="en-US" sz="20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7496176" y="2074544"/>
            <a:ext cx="666750" cy="516255"/>
          </a:xfrm>
          <a:prstGeom prst="ellips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dirty="0" smtClean="0">
                <a:effectLst/>
                <a:latin typeface="Times New Roman"/>
                <a:ea typeface="Calibri"/>
                <a:cs typeface="Times New Roman"/>
              </a:rPr>
              <a:t>10</a:t>
            </a:r>
            <a:r>
              <a:rPr lang="en-US" sz="1400" dirty="0">
                <a:effectLst/>
                <a:latin typeface="Times New Roman"/>
                <a:ea typeface="Calibri"/>
                <a:cs typeface="Times New Roman"/>
              </a:rPr>
              <a:t> </a:t>
            </a:r>
            <a:endParaRPr lang="en-US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323974" y="-38100"/>
            <a:ext cx="6534151" cy="800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2023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3195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  <p:bldP spid="5" grpId="0" animBg="1"/>
      <p:bldP spid="7" grpId="0" animBg="1"/>
      <p:bldP spid="8" grpId="0" animBg="1"/>
      <p:bldP spid="9" grpId="0" animBg="1"/>
      <p:bldP spid="10" grpId="0" animBg="1"/>
      <p:bldP spid="20" grpId="0"/>
      <p:bldP spid="21" grpId="0"/>
      <p:bldP spid="22" grpId="0"/>
      <p:bldP spid="23" grpId="0"/>
      <p:bldP spid="17" grpId="0" animBg="1"/>
      <p:bldP spid="24" grpId="0" animBg="1"/>
      <p:bldP spid="25" grpId="0" animBg="1"/>
      <p:bldP spid="28" grpId="0" animBg="1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280004" y="4104085"/>
            <a:ext cx="740569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3" descr="hoa v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4400550"/>
            <a:ext cx="98742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329112"/>
            <a:ext cx="990600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4329112"/>
            <a:ext cx="990600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329112"/>
            <a:ext cx="990600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286250"/>
            <a:ext cx="990600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8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329112"/>
            <a:ext cx="990600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329112"/>
            <a:ext cx="990600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62950" y="342900"/>
            <a:ext cx="781050" cy="58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1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56625" y="-85725"/>
            <a:ext cx="781050" cy="58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2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5325" y="482204"/>
            <a:ext cx="781050" cy="582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3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62950" y="0"/>
            <a:ext cx="781050" cy="58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4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64500" y="-100013"/>
            <a:ext cx="781050" cy="58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5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1050" cy="58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342900"/>
            <a:ext cx="781050" cy="58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7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00050"/>
            <a:ext cx="781050" cy="58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9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1450"/>
            <a:ext cx="781050" cy="58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5" name="WordArt 30"/>
          <p:cNvSpPr>
            <a:spLocks noChangeArrowheads="1" noChangeShapeType="1" noTextEdit="1"/>
          </p:cNvSpPr>
          <p:nvPr/>
        </p:nvSpPr>
        <p:spPr bwMode="auto">
          <a:xfrm>
            <a:off x="1390650" y="436662"/>
            <a:ext cx="3943349" cy="29110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latin typeface="Times New Roman" panose="02020603050405020304"/>
                <a:cs typeface="Times New Roman" panose="02020603050405020304"/>
              </a:rPr>
              <a:t>VẬN DỤNG </a:t>
            </a:r>
            <a:endParaRPr lang="en-US" sz="3600" kern="10" dirty="0">
              <a:ln w="12700">
                <a:solidFill>
                  <a:srgbClr val="0000FF"/>
                </a:solidFill>
                <a:round/>
              </a:ln>
              <a:solidFill>
                <a:srgbClr val="FF0000">
                  <a:alpha val="50195"/>
                </a:srgbClr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4118" name="Picture 36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1" y="1943100"/>
            <a:ext cx="969963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37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8174038" y="2971800"/>
            <a:ext cx="969962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39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1050" cy="58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WordArt 30"/>
          <p:cNvSpPr>
            <a:spLocks noChangeArrowheads="1" noChangeShapeType="1" noTextEdit="1"/>
          </p:cNvSpPr>
          <p:nvPr/>
        </p:nvSpPr>
        <p:spPr bwMode="auto">
          <a:xfrm>
            <a:off x="1276351" y="1559828"/>
            <a:ext cx="6457949" cy="120469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3600" kern="10" dirty="0">
              <a:ln w="12700">
                <a:solidFill>
                  <a:srgbClr val="0000FF"/>
                </a:solidFill>
                <a:rou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1001" y="805664"/>
            <a:ext cx="855662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AutoShape 5"/>
          <p:cNvSpPr>
            <a:spLocks noChangeArrowheads="1"/>
          </p:cNvSpPr>
          <p:nvPr/>
        </p:nvSpPr>
        <p:spPr bwMode="auto">
          <a:xfrm>
            <a:off x="2017713" y="2034779"/>
            <a:ext cx="5111750" cy="758428"/>
          </a:xfrm>
          <a:prstGeom prst="ribbon">
            <a:avLst>
              <a:gd name="adj1" fmla="val 12500"/>
              <a:gd name="adj2" fmla="val 50000"/>
            </a:avLst>
          </a:prstGeom>
          <a:gradFill rotWithShape="1">
            <a:gsLst>
              <a:gs pos="0">
                <a:srgbClr val="FFFF66"/>
              </a:gs>
              <a:gs pos="100000">
                <a:srgbClr val="FF66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4" rIns="91430" bIns="45714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FF3300"/>
                </a:solidFill>
                <a:latin typeface=".VnAristote" pitchFamily="34" charset="0"/>
              </a:rPr>
              <a:t>TiÕt</a:t>
            </a:r>
            <a:r>
              <a:rPr lang="en-US" altLang="en-US" sz="2800" dirty="0">
                <a:solidFill>
                  <a:srgbClr val="FF3300"/>
                </a:solidFill>
                <a:latin typeface=".VnAristote" pitchFamily="34" charset="0"/>
              </a:rPr>
              <a:t> </a:t>
            </a:r>
            <a:r>
              <a:rPr lang="en-US" altLang="en-US" sz="2800" dirty="0" err="1">
                <a:solidFill>
                  <a:srgbClr val="FF3300"/>
                </a:solidFill>
                <a:latin typeface=".VnAristote" pitchFamily="34" charset="0"/>
              </a:rPr>
              <a:t>häc</a:t>
            </a:r>
            <a:r>
              <a:rPr lang="en-US" altLang="en-US" sz="2800" dirty="0">
                <a:solidFill>
                  <a:srgbClr val="FF3300"/>
                </a:solidFill>
                <a:latin typeface=".VnAristote" pitchFamily="34" charset="0"/>
              </a:rPr>
              <a:t> </a:t>
            </a:r>
            <a:r>
              <a:rPr lang="en-US" altLang="en-US" sz="2800" dirty="0" err="1">
                <a:solidFill>
                  <a:srgbClr val="FF3300"/>
                </a:solidFill>
                <a:latin typeface=".VnAristote" pitchFamily="34" charset="0"/>
              </a:rPr>
              <a:t>kÕt</a:t>
            </a:r>
            <a:r>
              <a:rPr lang="en-US" altLang="en-US" sz="2800" dirty="0">
                <a:solidFill>
                  <a:srgbClr val="FF3300"/>
                </a:solidFill>
                <a:latin typeface=".VnAristote" pitchFamily="34" charset="0"/>
              </a:rPr>
              <a:t> </a:t>
            </a:r>
            <a:r>
              <a:rPr lang="en-US" altLang="en-US" sz="2800" dirty="0" err="1">
                <a:solidFill>
                  <a:srgbClr val="FF3300"/>
                </a:solidFill>
                <a:latin typeface=".VnAristote" pitchFamily="34" charset="0"/>
              </a:rPr>
              <a:t>thóc</a:t>
            </a:r>
            <a:r>
              <a:rPr lang="en-US" altLang="en-US" sz="2800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34819" name="WordArt 8"/>
          <p:cNvSpPr>
            <a:spLocks noChangeArrowheads="1" noChangeShapeType="1" noTextEdit="1"/>
          </p:cNvSpPr>
          <p:nvPr/>
        </p:nvSpPr>
        <p:spPr bwMode="auto">
          <a:xfrm>
            <a:off x="611188" y="844153"/>
            <a:ext cx="7848600" cy="478631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sz="2800" kern="1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TẠM BIỆT QUÝ THẦY CÔ CÙNG  CÁC EM</a:t>
            </a:r>
          </a:p>
        </p:txBody>
      </p:sp>
      <p:sp>
        <p:nvSpPr>
          <p:cNvPr id="31753" name="WordArt 9"/>
          <p:cNvSpPr>
            <a:spLocks noChangeArrowheads="1" noChangeShapeType="1" noTextEdit="1"/>
          </p:cNvSpPr>
          <p:nvPr/>
        </p:nvSpPr>
        <p:spPr bwMode="auto">
          <a:xfrm>
            <a:off x="687388" y="3308747"/>
            <a:ext cx="7772400" cy="514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GB" sz="3600" b="1" kern="10">
                <a:ln w="19050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chúc thầy cô giáo mạnh khoẻ</a:t>
            </a:r>
            <a:r>
              <a:rPr lang="en-GB" sz="3600" kern="10">
                <a:ln w="19050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Commercial Scrip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xmlns="" val="30873420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280004" y="4104085"/>
            <a:ext cx="740569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3" descr="hoa v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4400550"/>
            <a:ext cx="98742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329112"/>
            <a:ext cx="990600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4329112"/>
            <a:ext cx="990600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329112"/>
            <a:ext cx="990600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286250"/>
            <a:ext cx="990600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8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329112"/>
            <a:ext cx="990600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329112"/>
            <a:ext cx="990600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62950" y="342900"/>
            <a:ext cx="781050" cy="58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1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56625" y="-85725"/>
            <a:ext cx="781050" cy="58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2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5325" y="482204"/>
            <a:ext cx="781050" cy="582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3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62950" y="0"/>
            <a:ext cx="781050" cy="58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4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64500" y="-100013"/>
            <a:ext cx="781050" cy="58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5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1050" cy="58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342900"/>
            <a:ext cx="781050" cy="58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7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00050"/>
            <a:ext cx="781050" cy="58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9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1450"/>
            <a:ext cx="781050" cy="58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" name="Picture 32" descr="butterflies_flowers_md_cl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628900"/>
            <a:ext cx="2209800" cy="1720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34" descr="3d butterfl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3733801" y="3943350"/>
            <a:ext cx="969963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36" descr="3d butterfl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1" y="1943100"/>
            <a:ext cx="969963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37" descr="3d butterfl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8174038" y="2971800"/>
            <a:ext cx="969962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39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1050" cy="58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0" name="Nho Thay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link="rId8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4057650"/>
            <a:ext cx="457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WordArt 30"/>
          <p:cNvSpPr>
            <a:spLocks noChangeArrowheads="1" noChangeShapeType="1" noTextEdit="1"/>
          </p:cNvSpPr>
          <p:nvPr/>
        </p:nvSpPr>
        <p:spPr bwMode="auto">
          <a:xfrm>
            <a:off x="1200151" y="1314450"/>
            <a:ext cx="3495675" cy="40481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12700">
                  <a:solidFill>
                    <a:srgbClr val="0000FF"/>
                  </a:solidFill>
                  <a:round/>
                </a:ln>
                <a:solidFill>
                  <a:srgbClr val="00B0F0">
                    <a:alpha val="50195"/>
                  </a:srgbClr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0000FF"/>
                  </a:solidFill>
                  <a:round/>
                </a:ln>
                <a:solidFill>
                  <a:srgbClr val="00B0F0">
                    <a:alpha val="50195"/>
                  </a:srgbClr>
                </a:solidFill>
                <a:latin typeface="Times New Roman" panose="02020603050405020304"/>
                <a:cs typeface="Times New Roman" panose="02020603050405020304"/>
              </a:rPr>
              <a:t>Khởi</a:t>
            </a:r>
            <a:r>
              <a:rPr lang="en-US" sz="3600" b="1" kern="10" dirty="0" smtClean="0">
                <a:ln w="12700">
                  <a:solidFill>
                    <a:srgbClr val="0000FF"/>
                  </a:solidFill>
                  <a:round/>
                </a:ln>
                <a:solidFill>
                  <a:srgbClr val="00B0F0">
                    <a:alpha val="50195"/>
                  </a:srgbClr>
                </a:solidFill>
                <a:latin typeface="Times New Roman" panose="02020603050405020304"/>
                <a:cs typeface="Times New Roman" panose="02020603050405020304"/>
              </a:rPr>
              <a:t> động</a:t>
            </a:r>
            <a:endParaRPr lang="en-US" sz="3600" b="1" kern="10" dirty="0">
              <a:ln w="12700">
                <a:solidFill>
                  <a:srgbClr val="0000FF"/>
                </a:solidFill>
                <a:round/>
              </a:ln>
              <a:solidFill>
                <a:srgbClr val="00B0F0">
                  <a:alpha val="50195"/>
                </a:srgbClr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04925" y="1816110"/>
            <a:ext cx="7480301" cy="1120755"/>
          </a:xfrm>
        </p:spPr>
        <p:txBody>
          <a:bodyPr>
            <a:no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endParaRPr lang="en-US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endParaRPr lang="en-US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323974" y="-19050"/>
            <a:ext cx="6534151" cy="800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2023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962024" y="333375"/>
            <a:ext cx="1333501" cy="800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u="sng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861" fill="hold"/>
                                        <p:tgtEl>
                                          <p:spTgt spid="20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0"/>
                </p:tgtEl>
              </p:cMediaNode>
            </p:audio>
          </p:childTnLst>
        </p:cTn>
      </p:par>
    </p:tnLst>
    <p:bldLst>
      <p:bldP spid="30" grpId="0"/>
      <p:bldP spid="3" grpId="0" build="p"/>
      <p:bldP spid="27" grpId="0"/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Đếm  _Trim_Trim_Trim_Trim_Trim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8912" y="418338"/>
            <a:ext cx="8083296" cy="3995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39364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2857497" cy="1428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2349" y="847726"/>
            <a:ext cx="4295776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41418" y="1814512"/>
            <a:ext cx="3790950" cy="1378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798"/>
          <a:stretch/>
        </p:blipFill>
        <p:spPr bwMode="auto">
          <a:xfrm>
            <a:off x="2466973" y="1935956"/>
            <a:ext cx="2906217" cy="3021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962"/>
          <a:stretch/>
        </p:blipFill>
        <p:spPr bwMode="auto">
          <a:xfrm>
            <a:off x="314323" y="2878932"/>
            <a:ext cx="2152650" cy="2152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323974" y="-19050"/>
            <a:ext cx="6534151" cy="800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2023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3486149" cy="1264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2349" y="1264443"/>
            <a:ext cx="4295776" cy="550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156" b="9408"/>
          <a:stretch/>
        </p:blipFill>
        <p:spPr bwMode="auto">
          <a:xfrm>
            <a:off x="1297780" y="2579110"/>
            <a:ext cx="3830000" cy="562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87" r="1780" b="7143"/>
          <a:stretch/>
        </p:blipFill>
        <p:spPr bwMode="auto">
          <a:xfrm>
            <a:off x="5264701" y="2639261"/>
            <a:ext cx="1514476" cy="542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7623" y="3383237"/>
            <a:ext cx="3190875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5988"/>
          <a:stretch/>
        </p:blipFill>
        <p:spPr bwMode="auto">
          <a:xfrm>
            <a:off x="1297781" y="2075259"/>
            <a:ext cx="3359564" cy="535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87" r="56079" b="7143"/>
          <a:stretch/>
        </p:blipFill>
        <p:spPr bwMode="auto">
          <a:xfrm>
            <a:off x="5194351" y="2623366"/>
            <a:ext cx="723588" cy="518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87" r="56079" b="7143"/>
          <a:stretch/>
        </p:blipFill>
        <p:spPr bwMode="auto">
          <a:xfrm>
            <a:off x="6021939" y="2629479"/>
            <a:ext cx="723589" cy="518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237" t="-3000" r="17382" b="3000"/>
          <a:stretch/>
        </p:blipFill>
        <p:spPr bwMode="auto">
          <a:xfrm>
            <a:off x="4660319" y="2063328"/>
            <a:ext cx="934925" cy="535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1290" r="2450"/>
          <a:stretch/>
        </p:blipFill>
        <p:spPr bwMode="auto">
          <a:xfrm>
            <a:off x="5595244" y="2031823"/>
            <a:ext cx="853390" cy="535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686299" y="4187862"/>
            <a:ext cx="542831" cy="5858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229130" y="4178393"/>
            <a:ext cx="542831" cy="59535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771961" y="4187862"/>
            <a:ext cx="542831" cy="5858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314792" y="4187862"/>
            <a:ext cx="542831" cy="5858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857623" y="4187862"/>
            <a:ext cx="542831" cy="6010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23974" y="-19050"/>
            <a:ext cx="6534151" cy="800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2023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94049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9" grpId="0" animBg="1"/>
      <p:bldP spid="20" grpId="0" animBg="1"/>
      <p:bldP spid="21" grpId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05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1100" y="1000124"/>
            <a:ext cx="1409700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52550" y="1471612"/>
            <a:ext cx="533400" cy="453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58696" y="1800796"/>
            <a:ext cx="3810000" cy="2478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250531"/>
            <a:ext cx="209550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79470822"/>
              </p:ext>
            </p:extLst>
          </p:nvPr>
        </p:nvGraphicFramePr>
        <p:xfrm>
          <a:off x="5096732" y="4236245"/>
          <a:ext cx="700088" cy="52863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52863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7</a:t>
                      </a:r>
                      <a:r>
                        <a:rPr lang="en-US" sz="27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2700" dirty="0">
                        <a:solidFill>
                          <a:srgbClr val="FF0000"/>
                        </a:solidFill>
                      </a:endParaRPr>
                    </a:p>
                  </a:txBody>
                  <a:tcPr marT="34290" marB="34290">
                    <a:solidFill>
                      <a:srgbClr val="FFCCFF"/>
                    </a:solidFill>
                  </a:tcPr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1323974" y="-19050"/>
            <a:ext cx="6534151" cy="800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2023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799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05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6300" y="1214437"/>
            <a:ext cx="1409700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601" y="1685925"/>
            <a:ext cx="681037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14799" y="4100512"/>
            <a:ext cx="2095500" cy="52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07000882"/>
              </p:ext>
            </p:extLst>
          </p:nvPr>
        </p:nvGraphicFramePr>
        <p:xfrm>
          <a:off x="5510211" y="4093369"/>
          <a:ext cx="700088" cy="52863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52863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7</a:t>
                      </a:r>
                      <a:r>
                        <a:rPr lang="en-US" sz="27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2700" dirty="0">
                        <a:solidFill>
                          <a:srgbClr val="FF0000"/>
                        </a:solidFill>
                      </a:endParaRPr>
                    </a:p>
                  </a:txBody>
                  <a:tcPr marT="34290" marB="34290">
                    <a:solidFill>
                      <a:srgbClr val="FFCCFF"/>
                    </a:solidFill>
                  </a:tcPr>
                </a:tc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57475" y="2035969"/>
            <a:ext cx="5010150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57474" y="1290635"/>
            <a:ext cx="5010150" cy="814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1323974" y="-19050"/>
            <a:ext cx="6534151" cy="800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2023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05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5826" y="1057275"/>
            <a:ext cx="1362075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919" y="1440787"/>
            <a:ext cx="681037" cy="296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88270" y="883825"/>
            <a:ext cx="2752725" cy="2021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7209"/>
          <a:stretch/>
        </p:blipFill>
        <p:spPr bwMode="auto">
          <a:xfrm>
            <a:off x="5809488" y="1894523"/>
            <a:ext cx="1774317" cy="1335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28" r="3752" b="6789"/>
          <a:stretch/>
        </p:blipFill>
        <p:spPr bwMode="auto">
          <a:xfrm>
            <a:off x="885826" y="3253612"/>
            <a:ext cx="3006471" cy="1464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72" r="5290"/>
          <a:stretch/>
        </p:blipFill>
        <p:spPr bwMode="auto">
          <a:xfrm>
            <a:off x="4062985" y="3117533"/>
            <a:ext cx="2773299" cy="1678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4685" y="2831783"/>
            <a:ext cx="681037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323974" y="-76200"/>
            <a:ext cx="6534151" cy="800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2023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91968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05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5826" y="1057275"/>
            <a:ext cx="1362075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5826" y="1528763"/>
            <a:ext cx="681037" cy="453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86125" y="4311254"/>
            <a:ext cx="2571750" cy="535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59254220"/>
              </p:ext>
            </p:extLst>
          </p:nvPr>
        </p:nvGraphicFramePr>
        <p:xfrm>
          <a:off x="5186362" y="4275535"/>
          <a:ext cx="700088" cy="52863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52863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6</a:t>
                      </a:r>
                      <a:r>
                        <a:rPr lang="en-US" sz="27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</a:t>
                      </a:r>
                      <a:endParaRPr lang="en-US" sz="27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marT="34290" marB="34290">
                    <a:solidFill>
                      <a:srgbClr val="FFCC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04763321"/>
              </p:ext>
            </p:extLst>
          </p:nvPr>
        </p:nvGraphicFramePr>
        <p:xfrm>
          <a:off x="4221956" y="4282679"/>
          <a:ext cx="700088" cy="52863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52863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2</a:t>
                      </a:r>
                      <a:r>
                        <a:rPr lang="en-US" sz="27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2700" dirty="0">
                        <a:solidFill>
                          <a:srgbClr val="FF0000"/>
                        </a:solidFill>
                      </a:endParaRPr>
                    </a:p>
                  </a:txBody>
                  <a:tcPr marT="34290" marB="34290">
                    <a:solidFill>
                      <a:srgbClr val="FFCCFF"/>
                    </a:solidFill>
                  </a:tcPr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360885"/>
            <a:ext cx="3048000" cy="242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1138" y="2446735"/>
            <a:ext cx="2143125" cy="1335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323974" y="-19050"/>
            <a:ext cx="6534151" cy="800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2023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2007</TotalTime>
  <Words>224</Words>
  <Application>Microsoft Office PowerPoint</Application>
  <PresentationFormat>On-screen Show (16:9)</PresentationFormat>
  <Paragraphs>65</Paragraphs>
  <Slides>14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Solstice</vt:lpstr>
      <vt:lpstr>Oriel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ACER</cp:lastModifiedBy>
  <cp:revision>345</cp:revision>
  <dcterms:created xsi:type="dcterms:W3CDTF">2020-08-07T01:41:00Z</dcterms:created>
  <dcterms:modified xsi:type="dcterms:W3CDTF">2024-05-16T15:56:31Z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