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29"/>
  </p:notesMasterIdLst>
  <p:sldIdLst>
    <p:sldId id="455" r:id="rId4"/>
    <p:sldId id="374" r:id="rId5"/>
    <p:sldId id="370" r:id="rId6"/>
    <p:sldId id="441" r:id="rId7"/>
    <p:sldId id="440" r:id="rId8"/>
    <p:sldId id="445" r:id="rId9"/>
    <p:sldId id="447" r:id="rId10"/>
    <p:sldId id="448" r:id="rId11"/>
    <p:sldId id="449" r:id="rId12"/>
    <p:sldId id="437" r:id="rId13"/>
    <p:sldId id="444" r:id="rId14"/>
    <p:sldId id="450" r:id="rId15"/>
    <p:sldId id="451" r:id="rId16"/>
    <p:sldId id="452" r:id="rId17"/>
    <p:sldId id="431" r:id="rId18"/>
    <p:sldId id="438" r:id="rId19"/>
    <p:sldId id="453" r:id="rId20"/>
    <p:sldId id="454" r:id="rId21"/>
    <p:sldId id="396" r:id="rId22"/>
    <p:sldId id="397" r:id="rId23"/>
    <p:sldId id="417" r:id="rId24"/>
    <p:sldId id="418" r:id="rId25"/>
    <p:sldId id="419" r:id="rId26"/>
    <p:sldId id="420" r:id="rId27"/>
    <p:sldId id="421" r:id="rId28"/>
  </p:sldIdLst>
  <p:sldSz cx="14630400" cy="8229600"/>
  <p:notesSz cx="6858000" cy="9144000"/>
  <p:custDataLst>
    <p:tags r:id="rId30"/>
  </p:custDataLst>
  <p:defaultTextStyle>
    <a:defPPr>
      <a:defRPr lang="en-US"/>
    </a:defPPr>
    <a:lvl1pPr marL="0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627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252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5879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505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132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1757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0384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011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46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3055">
          <p15:clr>
            <a:srgbClr val="A4A3A4"/>
          </p15:clr>
        </p15:guide>
        <p15:guide id="4" pos="4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0000CC"/>
    <a:srgbClr val="FFFF00"/>
    <a:srgbClr val="00FFFF"/>
    <a:srgbClr val="CC00CC"/>
    <a:srgbClr val="FF9900"/>
    <a:srgbClr val="CC66FF"/>
    <a:srgbClr val="FF6600"/>
    <a:srgbClr val="66FF99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303" autoAdjust="0"/>
    <p:restoredTop sz="96215" autoAdjust="0"/>
  </p:normalViewPr>
  <p:slideViewPr>
    <p:cSldViewPr snapToGrid="0">
      <p:cViewPr varScale="1">
        <p:scale>
          <a:sx n="55" d="100"/>
          <a:sy n="55" d="100"/>
        </p:scale>
        <p:origin x="-942" y="-120"/>
      </p:cViewPr>
      <p:guideLst>
        <p:guide orient="horz" pos="2546"/>
        <p:guide orient="horz" pos="3055"/>
        <p:guide pos="3953"/>
        <p:guide pos="4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E57A0-325A-461F-B589-7457E49B0259}" type="datetimeFigureOut">
              <a:rPr lang="ko-KR" altLang="en-US" smtClean="0"/>
              <a:pPr/>
              <a:t>2024-05-16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87B2C-5980-4247-AB1A-4C2C82E019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57104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36490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89831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635931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479980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78" y="5390628"/>
            <a:ext cx="14630578" cy="2838973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256682"/>
            <a:ext cx="14630400" cy="69127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78" y="6947958"/>
            <a:ext cx="14630400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22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03" y="1097280"/>
            <a:ext cx="4634598" cy="43807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663767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91983" y="769011"/>
            <a:ext cx="1198603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=""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490889" y="3297426"/>
            <a:ext cx="5355354" cy="16417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200"/>
          </a:p>
        </p:txBody>
      </p:sp>
      <p:sp>
        <p:nvSpPr>
          <p:cNvPr id="11" name="Rectangle 11">
            <a:extLst>
              <a:ext uri="{FF2B5EF4-FFF2-40B4-BE49-F238E27FC236}">
                <a16:creationId xmlns=""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8784171" y="4936117"/>
            <a:ext cx="5846230" cy="1641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200"/>
          </a:p>
        </p:txBody>
      </p:sp>
      <p:grpSp>
        <p:nvGrpSpPr>
          <p:cNvPr id="12" name="Group 3">
            <a:extLst>
              <a:ext uri="{FF2B5EF4-FFF2-40B4-BE49-F238E27FC236}">
                <a16:creationId xmlns=""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5846244" y="2417098"/>
            <a:ext cx="2937926" cy="5164722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=""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=""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=""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=""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=""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=""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6062268" y="2968833"/>
            <a:ext cx="2505878" cy="40612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088912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=""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679454" y="123843"/>
            <a:ext cx="6950948" cy="810575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9728" tIns="54864" rIns="109728" bIns="54864" anchor="ctr">
            <a:noAutofit/>
          </a:bodyPr>
          <a:lstStyle>
            <a:lvl1pPr marL="0" indent="0" algn="ctr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810670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=""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70718" y="442140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=""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7418" y="442140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=""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77866" y="73842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870718" y="73842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60775" y="4756233"/>
            <a:ext cx="1501714" cy="330983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04825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=""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4598125" y="0"/>
            <a:ext cx="10032490" cy="8242663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1" y="0"/>
            <a:ext cx="4598125" cy="8242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ko-KR" altLang="en-US" sz="22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9870718" y="434139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5377418" y="434139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5377866" y="65841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9870718" y="65841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434425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=""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01938" y="218946"/>
            <a:ext cx="14362186" cy="7780099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9728" tIns="54864" rIns="109728" bIns="54864" anchor="ctr">
            <a:noAutofit/>
          </a:bodyPr>
          <a:lstStyle>
            <a:lvl1pPr marL="0" indent="0" algn="ctr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37246473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845866" y="1691639"/>
            <a:ext cx="12938671" cy="5955030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22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5055457" y="1981504"/>
            <a:ext cx="4104000" cy="1377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5055457" y="3569757"/>
            <a:ext cx="4104000" cy="37527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9391094" y="1981504"/>
            <a:ext cx="4104000" cy="2214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9391094" y="4425092"/>
            <a:ext cx="4104000" cy="28747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=""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3141"/>
            <a:ext cx="14630400" cy="967382"/>
          </a:xfrm>
          <a:prstGeom prst="rect">
            <a:avLst/>
          </a:prstGeom>
        </p:spPr>
        <p:txBody>
          <a:bodyPr lIns="109728" tIns="54864" rIns="109728" bIns="54864" anchor="ctr">
            <a:noAutofit/>
          </a:bodyPr>
          <a:lstStyle>
            <a:lvl1pPr algn="ctr">
              <a:defRPr sz="65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=""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8030006"/>
            <a:ext cx="14630400" cy="199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9" name="Rectangle 27">
            <a:extLst>
              <a:ext uri="{FF2B5EF4-FFF2-40B4-BE49-F238E27FC236}">
                <a16:creationId xmlns=""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648"/>
            <a:ext cx="14630400" cy="199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</p:spTree>
    <p:extLst>
      <p:ext uri="{BB962C8B-B14F-4D97-AF65-F5344CB8AC3E}">
        <p14:creationId xmlns="" xmlns:p14="http://schemas.microsoft.com/office/powerpoint/2010/main" val="224962924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330481" y="4747799"/>
            <a:ext cx="1592540" cy="328939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8116275" y="975423"/>
            <a:ext cx="5542523" cy="2594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=""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64771" y="975423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=""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90523" y="975423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=""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64771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=""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90523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=""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16275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=""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242026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21227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507175" y="643952"/>
            <a:ext cx="6259684" cy="31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63005" y="643952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4185090" y="643952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863005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4185090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7175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10829258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=""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8030006"/>
            <a:ext cx="14630400" cy="19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16" name="Rectangle 27">
            <a:extLst>
              <a:ext uri="{FF2B5EF4-FFF2-40B4-BE49-F238E27FC236}">
                <a16:creationId xmlns=""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648"/>
            <a:ext cx="14630400" cy="19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</p:spTree>
    <p:extLst>
      <p:ext uri="{BB962C8B-B14F-4D97-AF65-F5344CB8AC3E}">
        <p14:creationId xmlns="" xmlns:p14="http://schemas.microsoft.com/office/powerpoint/2010/main" val="3609022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512462" y="339444"/>
            <a:ext cx="547909" cy="615485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750434" y="635325"/>
            <a:ext cx="0" cy="7594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991956" y="1107802"/>
            <a:ext cx="0" cy="71217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138501" y="1848648"/>
            <a:ext cx="0" cy="63809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551761" y="1134654"/>
            <a:ext cx="1361172" cy="1529050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954404" y="2194421"/>
            <a:ext cx="1063604" cy="119478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95309" y="2725660"/>
            <a:ext cx="771098" cy="866201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414518" y="3582295"/>
            <a:ext cx="547909" cy="615485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645363" y="676263"/>
            <a:ext cx="831238" cy="933757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416357" y="2768786"/>
            <a:ext cx="0" cy="54608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652490" y="3878176"/>
            <a:ext cx="0" cy="4351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515780" y="3154348"/>
            <a:ext cx="0" cy="5075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830219" y="4535529"/>
            <a:ext cx="0" cy="36940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329846" y="3931243"/>
            <a:ext cx="1138798" cy="1279250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=""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5741970" y="-1206510"/>
            <a:ext cx="6881821" cy="1089504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 sz="2200"/>
          </a:p>
        </p:txBody>
      </p:sp>
      <p:sp>
        <p:nvSpPr>
          <p:cNvPr id="49" name="Picture Placeholder 2">
            <a:extLst>
              <a:ext uri="{FF2B5EF4-FFF2-40B4-BE49-F238E27FC236}">
                <a16:creationId xmlns=""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521455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=""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7908296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=""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4521455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=""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11295137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=""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908296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=""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1295137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31151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4086978" y="886756"/>
            <a:ext cx="6456089" cy="64560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78" y="4306833"/>
            <a:ext cx="14630400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22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94" y="1078142"/>
            <a:ext cx="1932791" cy="21711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68" y="3125668"/>
            <a:ext cx="1503456" cy="1688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3321043" y="1974808"/>
            <a:ext cx="1085749" cy="12196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96" y="1078141"/>
            <a:ext cx="1557138" cy="1749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8142518" y="433132"/>
            <a:ext cx="1085749" cy="1219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10684080" y="2506050"/>
            <a:ext cx="727712" cy="817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3110246" y="780769"/>
            <a:ext cx="621198" cy="697813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75206"/>
            <a:ext cx="14630400" cy="69127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6158267" y="5321184"/>
            <a:ext cx="1204404" cy="13529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41" y="1290690"/>
            <a:ext cx="931352" cy="1046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551" y="4560036"/>
            <a:ext cx="1492018" cy="16760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361681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4" y="148174"/>
            <a:ext cx="1388783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1409218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4" y="148174"/>
            <a:ext cx="1388783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424812" y="1357909"/>
            <a:ext cx="4272920" cy="6483073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/>
          </a:p>
        </p:txBody>
      </p:sp>
      <p:sp>
        <p:nvSpPr>
          <p:cNvPr id="4" name="Rounded Rectangle 3"/>
          <p:cNvSpPr/>
          <p:nvPr userDrawn="1"/>
        </p:nvSpPr>
        <p:spPr>
          <a:xfrm>
            <a:off x="638319" y="1617000"/>
            <a:ext cx="184642" cy="601824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668612" y="1531983"/>
            <a:ext cx="823019" cy="82217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854045" y="1961578"/>
            <a:ext cx="2678698" cy="63402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854045" y="2548338"/>
            <a:ext cx="2678698" cy="89563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865475" y="6970126"/>
            <a:ext cx="2678400" cy="369332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865475" y="5331155"/>
            <a:ext cx="3260755" cy="168046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34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34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="" xmlns:p14="http://schemas.microsoft.com/office/powerpoint/2010/main" val="898601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104501" y="83709"/>
            <a:ext cx="14421395" cy="803064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072640" y="3840480"/>
            <a:ext cx="10241280" cy="1920240"/>
          </a:xfrm>
          <a:prstGeom prst="rect">
            <a:avLst/>
          </a:prstGeom>
        </p:spPr>
        <p:txBody>
          <a:bodyPr lIns="146300" tIns="73150" rIns="146300" bIns="73150"/>
          <a:lstStyle>
            <a:lvl1pPr marL="0" indent="0" algn="ctr">
              <a:buNone/>
              <a:defRPr sz="4200">
                <a:solidFill>
                  <a:schemeClr val="tx2"/>
                </a:solidFill>
              </a:defRPr>
            </a:lvl1pPr>
            <a:lvl2pPr marL="731502" indent="0" algn="ctr">
              <a:buNone/>
            </a:lvl2pPr>
            <a:lvl3pPr marL="1463004" indent="0" algn="ctr">
              <a:buNone/>
            </a:lvl3pPr>
            <a:lvl4pPr marL="2194505" indent="0" algn="ctr">
              <a:buNone/>
            </a:lvl4pPr>
            <a:lvl5pPr marL="2926007" indent="0" algn="ctr">
              <a:buNone/>
            </a:lvl5pPr>
            <a:lvl6pPr marL="3657509" indent="0" algn="ctr">
              <a:buNone/>
            </a:lvl6pPr>
            <a:lvl7pPr marL="4389011" indent="0" algn="ctr">
              <a:buNone/>
            </a:lvl7pPr>
            <a:lvl8pPr marL="5120512" indent="0" algn="ctr">
              <a:buNone/>
            </a:lvl8pPr>
            <a:lvl9pPr marL="5852014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0" tIns="0" rIns="0" bIns="0">
            <a:no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fld id="{3C530D71-A319-4076-9207-D9CE204E5B6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692" y="1739165"/>
            <a:ext cx="14434459" cy="183281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00692" y="1676065"/>
            <a:ext cx="14434459" cy="144696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00692" y="3571980"/>
            <a:ext cx="14434459" cy="132638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31520" y="1807119"/>
            <a:ext cx="13167360" cy="1764030"/>
          </a:xfrm>
          <a:prstGeom prst="rect">
            <a:avLst/>
          </a:prstGeom>
        </p:spPr>
        <p:txBody>
          <a:bodyPr lIns="146300" tIns="73150" rIns="146300" bIns="73150"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283713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lIns="146304" tIns="73152" rIns="146304" bIns="73152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2"/>
            <a:ext cx="13167360" cy="5431155"/>
          </a:xfrm>
          <a:prstGeom prst="rect">
            <a:avLst/>
          </a:prstGeom>
        </p:spPr>
        <p:txBody>
          <a:bodyPr lIns="146304" tIns="73152" rIns="146304" bIns="7315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fld id="{4E9D1F48-8901-4611-BEAE-A29451449036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fld id="{AFC547AF-F27A-4315-A343-1F41E3B12D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10647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2357633" y="1916230"/>
            <a:ext cx="10187213" cy="4397141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952198" y="3636550"/>
            <a:ext cx="7425889" cy="812899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52198" y="4449449"/>
            <a:ext cx="7425889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2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1894662" y="2334582"/>
            <a:ext cx="1099924" cy="1235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1762701" y="4638236"/>
            <a:ext cx="516260" cy="608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266" y="3645577"/>
            <a:ext cx="887221" cy="1046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1593468" y="3579388"/>
            <a:ext cx="679844" cy="8016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146300" tIns="73150" rIns="146300" bIns="73150"/>
          <a:lstStyle/>
          <a:p>
            <a:fld id="{3C530D71-A319-4076-9207-D9CE204E5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1347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24"/>
            <a:ext cx="12435840" cy="1764030"/>
          </a:xfrm>
          <a:prstGeom prst="rect">
            <a:avLst/>
          </a:prstGeom>
        </p:spPr>
        <p:txBody>
          <a:bodyPr lIns="109728" tIns="54864" rIns="109728" bIns="5486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  <a:prstGeom prst="rect">
            <a:avLst/>
          </a:prstGeom>
        </p:spPr>
        <p:txBody>
          <a:bodyPr lIns="109728" tIns="54864" rIns="109728" bIns="54864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34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fld id="{A2180B14-EEBF-4E11-BA20-5111AC80B3B0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34"/>
            <a:ext cx="46329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34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fld id="{62E4C2F0-BAD7-48B6-B1FA-F6584B995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6208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81162" y="769011"/>
            <a:ext cx="11996851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733592" y="214055"/>
            <a:ext cx="936640" cy="1052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5985" y="2011630"/>
            <a:ext cx="372815" cy="418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205963" y="1271071"/>
            <a:ext cx="653474" cy="734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3" y="370705"/>
            <a:ext cx="157769" cy="97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51" y="1440652"/>
            <a:ext cx="213088" cy="132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2295108" y="183601"/>
            <a:ext cx="285473" cy="1769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7555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91983" y="769011"/>
            <a:ext cx="1198603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89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912933" y="769011"/>
            <a:ext cx="1226508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330481" y="4747799"/>
            <a:ext cx="1592540" cy="328939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646006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60775" y="4756233"/>
            <a:ext cx="1501714" cy="330983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2933" y="769011"/>
            <a:ext cx="1226508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173891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512462" y="339444"/>
            <a:ext cx="547909" cy="615485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750434" y="635325"/>
            <a:ext cx="0" cy="7594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991956" y="1107802"/>
            <a:ext cx="0" cy="71217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138501" y="1848648"/>
            <a:ext cx="0" cy="63809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551761" y="1134654"/>
            <a:ext cx="1361172" cy="1529050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954404" y="2194421"/>
            <a:ext cx="1063604" cy="119478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95309" y="2725660"/>
            <a:ext cx="771098" cy="866201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414518" y="3582295"/>
            <a:ext cx="547909" cy="615485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645363" y="676263"/>
            <a:ext cx="831238" cy="933757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416357" y="2768786"/>
            <a:ext cx="0" cy="54608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652490" y="3878176"/>
            <a:ext cx="0" cy="4351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515780" y="3154348"/>
            <a:ext cx="0" cy="5075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830219" y="4535529"/>
            <a:ext cx="0" cy="36940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329846" y="3931243"/>
            <a:ext cx="1138798" cy="1279250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=""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9817" y="769011"/>
            <a:ext cx="1137819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713465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9" r:id="rId2"/>
    <p:sldLayoutId id="2147483715" r:id="rId3"/>
    <p:sldLayoutId id="2147483718" r:id="rId4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54" r:id="rId3"/>
    <p:sldLayoutId id="2147483690" r:id="rId4"/>
    <p:sldLayoutId id="2147483704" r:id="rId5"/>
    <p:sldLayoutId id="2147483686" r:id="rId6"/>
    <p:sldLayoutId id="2147483711" r:id="rId7"/>
    <p:sldLayoutId id="2147483710" r:id="rId8"/>
    <p:sldLayoutId id="2147483705" r:id="rId9"/>
    <p:sldLayoutId id="2147483700" r:id="rId10"/>
    <p:sldLayoutId id="2147483709" r:id="rId11"/>
    <p:sldLayoutId id="2147483707" r:id="rId12"/>
    <p:sldLayoutId id="2147483706" r:id="rId13"/>
    <p:sldLayoutId id="2147483702" r:id="rId14"/>
    <p:sldLayoutId id="2147483693" r:id="rId15"/>
    <p:sldLayoutId id="2147483656" r:id="rId16"/>
    <p:sldLayoutId id="2147483687" r:id="rId17"/>
    <p:sldLayoutId id="2147483716" r:id="rId18"/>
    <p:sldLayoutId id="2147483719" r:id="rId19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44.jpe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22.xml"/><Relationship Id="rId1" Type="http://schemas.openxmlformats.org/officeDocument/2006/relationships/video" Target="NULL" TargetMode="External"/><Relationship Id="rId6" Type="http://schemas.openxmlformats.org/officeDocument/2006/relationships/image" Target="../media/image53.jpeg"/><Relationship Id="rId11" Type="http://schemas.microsoft.com/office/2007/relationships/media" Target="../media/media7.mp3"/><Relationship Id="rId5" Type="http://schemas.openxmlformats.org/officeDocument/2006/relationships/image" Target="../media/image52.jpeg"/><Relationship Id="rId10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microsoft.com/office/2007/relationships/media" Target="../media/media3.mp3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png"/><Relationship Id="rId5" Type="http://schemas.microsoft.com/office/2007/relationships/hdphoto" Target="../media/hdphoto6.wdp"/><Relationship Id="rId4" Type="http://schemas.openxmlformats.org/officeDocument/2006/relationships/image" Target="../media/image58.png"/><Relationship Id="rId9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61.jpeg"/><Relationship Id="rId12" Type="http://schemas.openxmlformats.org/officeDocument/2006/relationships/image" Target="../media/image6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11" Type="http://schemas.openxmlformats.org/officeDocument/2006/relationships/image" Target="../media/image63.gif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audio" Target="../media/audio4.wav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audio" Target="../media/audio3.wav"/><Relationship Id="rId7" Type="http://schemas.openxmlformats.org/officeDocument/2006/relationships/image" Target="../media/image65.png"/><Relationship Id="rId12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11" Type="http://schemas.microsoft.com/office/2007/relationships/hdphoto" Target="../media/hdphoto11.wdp"/><Relationship Id="rId5" Type="http://schemas.openxmlformats.org/officeDocument/2006/relationships/image" Target="../media/image50.png"/><Relationship Id="rId10" Type="http://schemas.openxmlformats.org/officeDocument/2006/relationships/image" Target="../media/image66.png"/><Relationship Id="rId4" Type="http://schemas.openxmlformats.org/officeDocument/2006/relationships/audio" Target="../media/audio4.wav"/><Relationship Id="rId9" Type="http://schemas.openxmlformats.org/officeDocument/2006/relationships/image" Target="../media/image52.jpeg"/><Relationship Id="rId1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6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69.png"/><Relationship Id="rId4" Type="http://schemas.openxmlformats.org/officeDocument/2006/relationships/audio" Target="../media/audio4.wav"/><Relationship Id="rId9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audio3.wav"/><Relationship Id="rId7" Type="http://schemas.openxmlformats.org/officeDocument/2006/relationships/image" Target="../media/image7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72.png"/><Relationship Id="rId4" Type="http://schemas.openxmlformats.org/officeDocument/2006/relationships/audio" Target="../media/audio4.wav"/><Relationship Id="rId9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video" Target="NULL" TargetMode="External"/><Relationship Id="rId7" Type="http://schemas.microsoft.com/office/2007/relationships/media" Target="../media/media4.mp4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microsoft.com/office/2007/relationships/media" Target="../media/media5.m4a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37.jpeg"/><Relationship Id="rId5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-125730"/>
            <a:ext cx="14630400" cy="835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1043941" y="1268732"/>
            <a:ext cx="12801600" cy="628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000" b="1" i="1" kern="10">
                <a:solidFill>
                  <a:srgbClr val="FF0000"/>
                </a:solidFill>
                <a:latin typeface="Times New Roman"/>
                <a:cs typeface="Times New Roman"/>
              </a:rPr>
              <a:t>Kính chào quý thầy cô giáo về dự giờ . Chúc sức khoẻ và hạnh phúc ! </a:t>
            </a:r>
          </a:p>
        </p:txBody>
      </p:sp>
      <p:sp>
        <p:nvSpPr>
          <p:cNvPr id="5" name="WordArt 13"/>
          <p:cNvSpPr>
            <a:spLocks noChangeArrowheads="1" noChangeShapeType="1" noTextEdit="1"/>
          </p:cNvSpPr>
          <p:nvPr/>
        </p:nvSpPr>
        <p:spPr bwMode="auto">
          <a:xfrm>
            <a:off x="4051301" y="605790"/>
            <a:ext cx="6266179" cy="541020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0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 ĐOÀN NGHIÊN</a:t>
            </a:r>
            <a:endParaRPr lang="en-US" sz="30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107EBB7-E900-4B5D-A3AF-A66CE0517369}"/>
              </a:ext>
            </a:extLst>
          </p:cNvPr>
          <p:cNvSpPr txBox="1"/>
          <p:nvPr/>
        </p:nvSpPr>
        <p:spPr>
          <a:xfrm>
            <a:off x="2479942" y="2185572"/>
            <a:ext cx="10519097" cy="4120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8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8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8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8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8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/>
            <a:r>
              <a:rPr lang="en-US" sz="28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8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88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8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8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spcBef>
                <a:spcPts val="1920"/>
              </a:spcBef>
            </a:pPr>
            <a:r>
              <a:rPr lang="en-US" sz="352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52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2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52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2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2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2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2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2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52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2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52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2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2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2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2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2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2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2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2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2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2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2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52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2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2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52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52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52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spcBef>
                <a:spcPts val="1920"/>
              </a:spcBef>
            </a:pPr>
            <a:r>
              <a:rPr lang="en-US" sz="352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52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2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1B</a:t>
            </a:r>
            <a:endParaRPr lang="en-US" sz="352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920"/>
              </a:spcBef>
            </a:pPr>
            <a:r>
              <a:rPr lang="en-US" sz="352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52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2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52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2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52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2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52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352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352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920"/>
              </a:spcBef>
            </a:pPr>
            <a:r>
              <a:rPr lang="vi-VN" sz="352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52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2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2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2023-2024</a:t>
            </a:r>
            <a:endParaRPr lang="en-US" sz="352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6538" y="2735131"/>
            <a:ext cx="1987162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9023" y="2646231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24</a:t>
            </a: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3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6723" y="2658931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82</a:t>
            </a: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5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0870" y="2638162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60</a:t>
            </a: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7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7459" y="3110058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95462" y="4244857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36559" y="3169856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557533" y="43053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69427" y="43942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57362" y="43561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55363" y="3149732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49066" y="4267200"/>
            <a:ext cx="557663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64633" y="4232157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1" y="1409176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633965" y="4268656"/>
            <a:ext cx="522340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4064249" y="2647974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85025" y="3455554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" name="ISPRING_QUIZ_SHAPE0">
            <a:extLst>
              <a:ext uri="{FF2B5EF4-FFF2-40B4-BE49-F238E27FC236}">
                <a16:creationId xmlns="" xmlns:a16="http://schemas.microsoft.com/office/drawing/2014/main" id="{EC2BE7D7-5C35-44EB-A0B4-20CE05F58F67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SPRING_QUIZ_SHAPE1">
            <a:extLst>
              <a:ext uri="{FF2B5EF4-FFF2-40B4-BE49-F238E27FC236}">
                <a16:creationId xmlns="" xmlns:a16="http://schemas.microsoft.com/office/drawing/2014/main" id="{522CE90F-3B9C-4ADF-B914-18B4260B1C14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6024" y="2940424"/>
            <a:ext cx="10721788" cy="4930588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25" name="ISPRING_QUIZ_SHAPE2">
            <a:extLst>
              <a:ext uri="{FF2B5EF4-FFF2-40B4-BE49-F238E27FC236}">
                <a16:creationId xmlns="" xmlns:a16="http://schemas.microsoft.com/office/drawing/2014/main" id="{4047450C-18FC-44D6-AD4E-129F158EE0E0}"/>
              </a:ext>
            </a:extLst>
          </p:cNvPr>
          <p:cNvSpPr txBox="1"/>
          <p:nvPr/>
        </p:nvSpPr>
        <p:spPr>
          <a:xfrm>
            <a:off x="877824" y="493776"/>
            <a:ext cx="12874752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</a:t>
            </a:r>
            <a:r>
              <a:rPr lang="en-US" sz="4400" b="1" dirty="0" err="1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400" b="1" dirty="0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tra</a:t>
            </a:r>
            <a:endParaRPr lang="en-US" sz="4400" b="1" dirty="0">
              <a:solidFill>
                <a:srgbClr val="343944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ISPRING_QUIZ_SHAPE3">
            <a:extLst>
              <a:ext uri="{FF2B5EF4-FFF2-40B4-BE49-F238E27FC236}">
                <a16:creationId xmlns="" xmlns:a16="http://schemas.microsoft.com/office/drawing/2014/main" id="{F23E1E68-F258-460E-88D6-A0E23AC4A928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3280" y="564896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8" name="ISPRING_QUIZ_SHAPE4">
            <a:extLst>
              <a:ext uri="{FF2B5EF4-FFF2-40B4-BE49-F238E27FC236}">
                <a16:creationId xmlns="" xmlns:a16="http://schemas.microsoft.com/office/drawing/2014/main" id="{0B93C3C1-73EC-473C-BD8D-2A30BDB5391E}"/>
              </a:ext>
            </a:extLst>
          </p:cNvPr>
          <p:cNvSpPr txBox="1"/>
          <p:nvPr/>
        </p:nvSpPr>
        <p:spPr>
          <a:xfrm>
            <a:off x="877824" y="1316736"/>
            <a:ext cx="12874752" cy="1446550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4400" dirty="0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Chọn đối tượng này và nhấp vào
nút "Chèn bài tập" để chỉnh sửa đối tượng này</a:t>
            </a:r>
            <a:endParaRPr lang="en-US" sz="4400" dirty="0">
              <a:solidFill>
                <a:srgbClr val="343944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8703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7" grpId="0"/>
      <p:bldP spid="18" grpId="0"/>
      <p:bldP spid="19" grpId="0"/>
      <p:bldP spid="21" grpId="0"/>
      <p:bldP spid="2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PRING_QUIZ_SHAPE0">
            <a:extLst>
              <a:ext uri="{FF2B5EF4-FFF2-40B4-BE49-F238E27FC236}">
                <a16:creationId xmlns="" xmlns:a16="http://schemas.microsoft.com/office/drawing/2014/main" id="{08469995-DE79-439E-A36A-37A1A500148B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SPRING_QUIZ_SHAPE1">
            <a:extLst>
              <a:ext uri="{FF2B5EF4-FFF2-40B4-BE49-F238E27FC236}">
                <a16:creationId xmlns="" xmlns:a16="http://schemas.microsoft.com/office/drawing/2014/main" id="{D0A209B5-39C0-45FA-82E3-ED6788BBCB3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3274" y="2674188"/>
            <a:ext cx="9486900" cy="4881803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2" name="ISPRING_QUIZ_SHAPE2">
            <a:extLst>
              <a:ext uri="{FF2B5EF4-FFF2-40B4-BE49-F238E27FC236}">
                <a16:creationId xmlns="" xmlns:a16="http://schemas.microsoft.com/office/drawing/2014/main" id="{F52EE91D-5D23-496A-9639-A8AAC3D01CBA}"/>
              </a:ext>
            </a:extLst>
          </p:cNvPr>
          <p:cNvSpPr txBox="1"/>
          <p:nvPr/>
        </p:nvSpPr>
        <p:spPr>
          <a:xfrm>
            <a:off x="877824" y="493776"/>
            <a:ext cx="12874752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</a:t>
            </a:r>
            <a:r>
              <a:rPr lang="en-US" sz="4400" b="1" dirty="0" err="1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400" b="1" dirty="0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tra</a:t>
            </a:r>
            <a:endParaRPr lang="en-US" sz="4400" b="1" dirty="0">
              <a:solidFill>
                <a:srgbClr val="343944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ISPRING_QUIZ_SHAPE3">
            <a:extLst>
              <a:ext uri="{FF2B5EF4-FFF2-40B4-BE49-F238E27FC236}">
                <a16:creationId xmlns="" xmlns:a16="http://schemas.microsoft.com/office/drawing/2014/main" id="{C1FF5FE1-77B2-4B8E-AEBA-FEDA3FA2C56F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7666" y="789185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5" name="ISPRING_QUIZ_SHAPE4">
            <a:extLst>
              <a:ext uri="{FF2B5EF4-FFF2-40B4-BE49-F238E27FC236}">
                <a16:creationId xmlns="" xmlns:a16="http://schemas.microsoft.com/office/drawing/2014/main" id="{020460CC-8138-4F02-8DEC-E4F1E3F1D54F}"/>
              </a:ext>
            </a:extLst>
          </p:cNvPr>
          <p:cNvSpPr txBox="1"/>
          <p:nvPr/>
        </p:nvSpPr>
        <p:spPr>
          <a:xfrm>
            <a:off x="877824" y="1316736"/>
            <a:ext cx="12874752" cy="1200329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600" dirty="0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Chọn đối tượng này và nhấp vào
nút "Chèn bài tập" để chỉnh sửa đối tượng này</a:t>
            </a:r>
            <a:endParaRPr lang="en-US" sz="3600" dirty="0">
              <a:solidFill>
                <a:srgbClr val="343944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25551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SPRING_QUIZ_SHAPE1">
            <a:extLst>
              <a:ext uri="{FF2B5EF4-FFF2-40B4-BE49-F238E27FC236}">
                <a16:creationId xmlns="" xmlns:a16="http://schemas.microsoft.com/office/drawing/2014/main" id="{D0A209B5-39C0-45FA-82E3-ED6788BBCB3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2317" y="2881223"/>
            <a:ext cx="11179833" cy="4968815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3" name="ISPRING_QUIZ_SHAPE2">
            <a:extLst>
              <a:ext uri="{FF2B5EF4-FFF2-40B4-BE49-F238E27FC236}">
                <a16:creationId xmlns="" xmlns:a16="http://schemas.microsoft.com/office/drawing/2014/main" id="{F52EE91D-5D23-496A-9639-A8AAC3D01CBA}"/>
              </a:ext>
            </a:extLst>
          </p:cNvPr>
          <p:cNvSpPr txBox="1"/>
          <p:nvPr/>
        </p:nvSpPr>
        <p:spPr>
          <a:xfrm>
            <a:off x="877824" y="493776"/>
            <a:ext cx="12874752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</a:t>
            </a:r>
            <a:r>
              <a:rPr lang="en-US" sz="4400" b="1" dirty="0" err="1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400" b="1" dirty="0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tra</a:t>
            </a:r>
            <a:endParaRPr lang="en-US" sz="4400" b="1" dirty="0">
              <a:solidFill>
                <a:srgbClr val="343944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ISPRING_QUIZ_SHAPE4">
            <a:extLst>
              <a:ext uri="{FF2B5EF4-FFF2-40B4-BE49-F238E27FC236}">
                <a16:creationId xmlns="" xmlns:a16="http://schemas.microsoft.com/office/drawing/2014/main" id="{020460CC-8138-4F02-8DEC-E4F1E3F1D54F}"/>
              </a:ext>
            </a:extLst>
          </p:cNvPr>
          <p:cNvSpPr txBox="1"/>
          <p:nvPr/>
        </p:nvSpPr>
        <p:spPr>
          <a:xfrm>
            <a:off x="877824" y="1316736"/>
            <a:ext cx="12874752" cy="1446550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4400" dirty="0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Chọn đối tượng này và nhấp vào
nút "Chèn bài tập" để chỉnh sửa đối tượng này</a:t>
            </a:r>
            <a:endParaRPr lang="en-US" sz="4400" dirty="0">
              <a:solidFill>
                <a:srgbClr val="343944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SPRING_QUIZ_SHAPE3">
            <a:extLst>
              <a:ext uri="{FF2B5EF4-FFF2-40B4-BE49-F238E27FC236}">
                <a16:creationId xmlns="" xmlns:a16="http://schemas.microsoft.com/office/drawing/2014/main" id="{C1FF5FE1-77B2-4B8E-AEBA-FEDA3FA2C56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7666" y="806438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5457" y="552446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6494" y="605280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2609" y="1337074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4763" y="2505372"/>
            <a:ext cx="1711839" cy="787908"/>
          </a:xfrm>
          <a:prstGeom prst="rect">
            <a:avLst/>
          </a:prstGeom>
          <a:solidFill>
            <a:schemeClr val="accent1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9386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46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71225" y="2479561"/>
            <a:ext cx="1711839" cy="787908"/>
          </a:xfrm>
          <a:prstGeom prst="rect">
            <a:avLst/>
          </a:prstGeom>
          <a:solidFill>
            <a:srgbClr val="66FF99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94 + 4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262766" y="1983270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47676" y="1991319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884442" y="2476684"/>
            <a:ext cx="1711839" cy="787908"/>
          </a:xfrm>
          <a:prstGeom prst="rect">
            <a:avLst/>
          </a:prstGeom>
          <a:solidFill>
            <a:srgbClr val="66FF99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94 + 4</a:t>
            </a:r>
          </a:p>
        </p:txBody>
      </p:sp>
      <p:pic>
        <p:nvPicPr>
          <p:cNvPr id="19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8" y="3427890"/>
            <a:ext cx="5620309" cy="4495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44743" y="298212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en-US" sz="6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1407" y="4367319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04160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776326" y="6482000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56807" y="6796937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 flipH="1">
            <a:off x="1929707" y="5803592"/>
            <a:ext cx="125507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09023" y="-582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6" grpId="1" animBg="1"/>
      <p:bldP spid="7" grpId="0" animBg="1"/>
      <p:bldP spid="7" grpId="1" animBg="1"/>
      <p:bldP spid="18" grpId="0" animBg="1"/>
      <p:bldP spid="18" grpId="1" animBg="1"/>
      <p:bldP spid="20" grpId="0"/>
      <p:bldP spid="21" grpId="0"/>
      <p:bldP spid="22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5057" y="652992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6094" y="705826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344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2567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46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176501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961411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755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45447" y="298212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46</a:t>
            </a:r>
            <a:endParaRPr lang="en-US" sz="6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4010" y="434605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6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5156545" y="5769624"/>
            <a:ext cx="125507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42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1297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857326" y="6467507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09023" y="-582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6463" y="684118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7500" y="736952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45674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75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862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298554" y="298212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67117" y="434605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6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7209652" y="5769624"/>
            <a:ext cx="125507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72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24404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910433" y="6467507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09023" y="-582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643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2676" y="704666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3713" y="757500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67602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99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892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0319110" y="3968427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lang="en-US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441097" y="5322083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10969936" y="6786750"/>
            <a:ext cx="125507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646332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0732361" y="6467507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09023" y="65892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2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262" y="680908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07298" y="633383"/>
            <a:ext cx="12125459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9473" y="1369395"/>
            <a:ext cx="9573948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99" t="42286" r="8102" b="29524"/>
          <a:stretch/>
        </p:blipFill>
        <p:spPr>
          <a:xfrm>
            <a:off x="1345721" y="2551208"/>
            <a:ext cx="11628407" cy="529883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828800" y="1932317"/>
            <a:ext cx="4295955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35151" y="3982452"/>
            <a:ext cx="3295113" cy="14694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935151" y="4295955"/>
            <a:ext cx="3208849" cy="267198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6D5CCE9-45E7-41DD-9F82-F1A099956A11}"/>
              </a:ext>
            </a:extLst>
          </p:cNvPr>
          <p:cNvSpPr/>
          <p:nvPr/>
        </p:nvSpPr>
        <p:spPr>
          <a:xfrm>
            <a:off x="3869510" y="3641702"/>
            <a:ext cx="754248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BE9E21F-4D36-4845-A8AE-62373DEA3BB2}"/>
              </a:ext>
            </a:extLst>
          </p:cNvPr>
          <p:cNvSpPr/>
          <p:nvPr/>
        </p:nvSpPr>
        <p:spPr>
          <a:xfrm>
            <a:off x="5612916" y="3706044"/>
            <a:ext cx="874148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35B63CD-7CCB-4C12-AC49-C8014FA520F8}"/>
              </a:ext>
            </a:extLst>
          </p:cNvPr>
          <p:cNvSpPr/>
          <p:nvPr/>
        </p:nvSpPr>
        <p:spPr>
          <a:xfrm>
            <a:off x="7492456" y="3433313"/>
            <a:ext cx="909671" cy="534753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9023" y="-582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90113" y="309809"/>
            <a:ext cx="1337094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vi-VN" alt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 4.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alt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314" t="69503" r="6296" b="8227"/>
          <a:stretch/>
        </p:blipFill>
        <p:spPr>
          <a:xfrm>
            <a:off x="1129553" y="4016188"/>
            <a:ext cx="11940987" cy="387275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6426883" y="1000664"/>
            <a:ext cx="4614928" cy="285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2269967" y="1046387"/>
            <a:ext cx="1449414" cy="60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8709871" y="1739153"/>
            <a:ext cx="5041988" cy="215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93489" y="1776733"/>
            <a:ext cx="6173802" cy="175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56586" y="2470369"/>
            <a:ext cx="6404826" cy="218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3881888" y="3071004"/>
            <a:ext cx="800844" cy="843503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34" name="Rounded Rectangle 33"/>
          <p:cNvSpPr/>
          <p:nvPr/>
        </p:nvSpPr>
        <p:spPr>
          <a:xfrm>
            <a:off x="4727276" y="3105509"/>
            <a:ext cx="811588" cy="810883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556075" y="3122762"/>
            <a:ext cx="884833" cy="771633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1">
                    <a:lumMod val="50000"/>
                  </a:schemeClr>
                </a:solidFill>
              </a:rPr>
              <a:t>=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589918" y="3071004"/>
            <a:ext cx="908594" cy="8328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37" name="Rounded Rectangle 36"/>
          <p:cNvSpPr/>
          <p:nvPr/>
        </p:nvSpPr>
        <p:spPr>
          <a:xfrm>
            <a:off x="7487728" y="3105509"/>
            <a:ext cx="954405" cy="808922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?</a:t>
            </a:r>
            <a:endParaRPr lang="en-US" sz="28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06D5CCE9-45E7-41DD-9F82-F1A099956A11}"/>
              </a:ext>
            </a:extLst>
          </p:cNvPr>
          <p:cNvSpPr/>
          <p:nvPr/>
        </p:nvSpPr>
        <p:spPr>
          <a:xfrm>
            <a:off x="3869510" y="3088257"/>
            <a:ext cx="788754" cy="845303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1BE9E21F-4D36-4845-A8AE-62373DEA3BB2}"/>
              </a:ext>
            </a:extLst>
          </p:cNvPr>
          <p:cNvSpPr/>
          <p:nvPr/>
        </p:nvSpPr>
        <p:spPr>
          <a:xfrm>
            <a:off x="5612916" y="3071003"/>
            <a:ext cx="874148" cy="875140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935B63CD-7CCB-4C12-AC49-C8014FA520F8}"/>
              </a:ext>
            </a:extLst>
          </p:cNvPr>
          <p:cNvSpPr/>
          <p:nvPr/>
        </p:nvSpPr>
        <p:spPr>
          <a:xfrm>
            <a:off x="7492456" y="3105509"/>
            <a:ext cx="909671" cy="793631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 animBg="1"/>
      <p:bldP spid="33" grpId="1" animBg="1"/>
      <p:bldP spid="34" grpId="0" animBg="1"/>
      <p:bldP spid="35" grpId="0" animBg="1"/>
      <p:bldP spid="36" grpId="0" animBg="1"/>
      <p:bldP spid="36" grpId="1" animBg="1"/>
      <p:bldP spid="37" grpId="0" animBg="1"/>
      <p:bldP spid="37" grpId="1" animBg="1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828800" y="6548082"/>
            <a:ext cx="11000794" cy="1680757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040"/>
            <a:ext cx="11000794" cy="6548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47617" y="5165925"/>
            <a:ext cx="8376418" cy="3132258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94" y="-1186219"/>
            <a:ext cx="10041696" cy="41037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697356" y="1653926"/>
            <a:ext cx="7818783" cy="100097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 MÌNH </a:t>
            </a:r>
            <a:r>
              <a:rPr lang="en-US" sz="4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</a:t>
            </a:r>
            <a:r>
              <a:rPr lang="en-US" sz="44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 THẾ!</a:t>
            </a:r>
            <a:endParaRPr lang="en-US" sz="4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5458495" y="3274040"/>
            <a:ext cx="731520" cy="7315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9AE1A5B-5252-4322-BC0F-E6ECB4984614}"/>
              </a:ext>
            </a:extLst>
          </p:cNvPr>
          <p:cNvSpPr txBox="1"/>
          <p:nvPr/>
        </p:nvSpPr>
        <p:spPr>
          <a:xfrm>
            <a:off x="4306313" y="746028"/>
            <a:ext cx="6558488" cy="1097280"/>
          </a:xfrm>
          <a:prstGeom prst="rect">
            <a:avLst/>
          </a:prstGeom>
          <a:noFill/>
        </p:spPr>
        <p:txBody>
          <a:bodyPr wrap="square" lIns="146300" tIns="73150" rIns="146300" bIns="73150" rtlCol="0">
            <a:prstTxWarp prst="textCanUp">
              <a:avLst/>
            </a:prstTxWarp>
            <a:spAutoFit/>
          </a:bodyPr>
          <a:lstStyle/>
          <a:p>
            <a:pPr defTabSz="1463004">
              <a:defRPr/>
            </a:pPr>
            <a:r>
              <a:rPr lang="en-US" sz="2400" b="1" kern="0" dirty="0">
                <a:solidFill>
                  <a:srgbClr val="FF00FF"/>
                </a:solidFill>
              </a:rPr>
              <a:t>TRÒ CHƠI</a:t>
            </a:r>
            <a:endParaRPr lang="vi-VN" sz="2400" b="1" kern="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531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727" numSld="2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630398" cy="82295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6575" y="6701325"/>
            <a:ext cx="22573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>
                <a:solidFill>
                  <a:srgbClr val="FF0000"/>
                </a:solidFill>
              </a:rPr>
              <a:t>KHỞI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01936" y="6701325"/>
            <a:ext cx="26468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>
                <a:solidFill>
                  <a:srgbClr val="FF0000"/>
                </a:solidFill>
              </a:rPr>
              <a:t>ĐỘNG</a:t>
            </a:r>
          </a:p>
        </p:txBody>
      </p:sp>
      <p:pic>
        <p:nvPicPr>
          <p:cNvPr id="5" name="slide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27520" y="3627120"/>
            <a:ext cx="975360" cy="975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2160693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advClick="0" advTm="0">
        <p14:switch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800806" y="6582372"/>
            <a:ext cx="11000794" cy="1680757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06" y="34292"/>
            <a:ext cx="11000794" cy="6548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7539" y="5036091"/>
            <a:ext cx="8376418" cy="3132258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3726919" y="-959274"/>
            <a:ext cx="7158445" cy="98781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43045" y="1414014"/>
            <a:ext cx="7646128" cy="483824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229911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264679"/>
            <a:ext cx="10972800" cy="6766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06" y="6548082"/>
            <a:ext cx="11000794" cy="1680757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3" y="6836522"/>
            <a:ext cx="1144129" cy="13930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332" y="6836521"/>
            <a:ext cx="887596" cy="926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271" y="6910502"/>
            <a:ext cx="957440" cy="957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7622747" y="2592826"/>
            <a:ext cx="8376418" cy="3220429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70531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823962" y="3059056"/>
              <a:ext cx="975304" cy="77742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9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9634213" y="662938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26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55224" y="66293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30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876234" y="63205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25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166333" y="-847783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578836" y="595126"/>
            <a:ext cx="2248435" cy="10313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>
                <a:solidFill>
                  <a:srgbClr val="FF0000"/>
                </a:solidFill>
              </a:rPr>
              <a:t>25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568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73 0.01328 L 0.84392 0.02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14" y="260062"/>
            <a:ext cx="11115757" cy="66284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05" y="6548845"/>
            <a:ext cx="11000794" cy="1680757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946546" y="4970450"/>
            <a:ext cx="989764" cy="989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077" y="2460279"/>
            <a:ext cx="1092925" cy="9563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8549380" y="3147593"/>
            <a:ext cx="8981910" cy="3220429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59</a:t>
              </a:r>
              <a:endParaRPr lang="en-US" sz="10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96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06327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56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8170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47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58682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57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676074" y="-923329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586826" y="708663"/>
            <a:ext cx="2728075" cy="9944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>
                <a:solidFill>
                  <a:srgbClr val="FF0000"/>
                </a:solidFill>
              </a:rPr>
              <a:t>57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81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39654E-6 L 0.92465 0.007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7420"/>
            <a:ext cx="10972800" cy="822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433173" y="2278451"/>
            <a:ext cx="8974584" cy="3220429"/>
            <a:chOff x="300018" y="2838075"/>
            <a:chExt cx="7478820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300018" y="2838075"/>
              <a:ext cx="2005299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69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9634213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50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55224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39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114842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dirty="0" smtClean="0">
                <a:solidFill>
                  <a:srgbClr val="009900"/>
                </a:solidFill>
              </a:rPr>
              <a:t>60</a:t>
            </a:r>
            <a:endParaRPr lang="en-US" sz="11500" dirty="0">
              <a:solidFill>
                <a:srgbClr val="0099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06" y="6530662"/>
            <a:ext cx="11000794" cy="168075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166333" y="-865202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10888643" y="6818604"/>
            <a:ext cx="1198746" cy="11048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57756" y="645520"/>
            <a:ext cx="2368100" cy="9944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</a:rPr>
              <a:t>60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359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01421 L 0.88663 0.0219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87085"/>
            <a:ext cx="10972800" cy="6548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461758"/>
            <a:ext cx="11000794" cy="16807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740" y="3864440"/>
            <a:ext cx="1177849" cy="91448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64" y="6594812"/>
            <a:ext cx="1272955" cy="139732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7410454" y="3418468"/>
            <a:ext cx="8630321" cy="3220429"/>
            <a:chOff x="586904" y="2838075"/>
            <a:chExt cx="7191934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586904" y="2855030"/>
              <a:ext cx="180856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114842" y="575855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47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496995" y="620962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46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32177" y="57013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>
                <a:solidFill>
                  <a:srgbClr val="009900"/>
                </a:solidFill>
              </a:rPr>
              <a:t>45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21426" y="-1143468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6169004" y="611379"/>
            <a:ext cx="2292391" cy="9944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>
                <a:solidFill>
                  <a:srgbClr val="FF0000"/>
                </a:solidFill>
              </a:rPr>
              <a:t>45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186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82 0.00865 L 0.87083 0.0163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4" y="2"/>
            <a:ext cx="10923099" cy="809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30EF6FC-7C78-47D1-8C6A-59639607805B}"/>
              </a:ext>
            </a:extLst>
          </p:cNvPr>
          <p:cNvSpPr txBox="1"/>
          <p:nvPr/>
        </p:nvSpPr>
        <p:spPr>
          <a:xfrm>
            <a:off x="3970143" y="2878429"/>
            <a:ext cx="682235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Tiết học đến đây là hết. </a:t>
            </a:r>
          </a:p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Chúc các con vui vẻ</a:t>
            </a:r>
            <a:endParaRPr lang="en-US" sz="4400" b="1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vo" pitchFamily="18" charset="0"/>
            </a:endParaRP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126DBEE-3D27-49E6-8B8B-30B4DDDBF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4" y="-32195"/>
            <a:ext cx="10923099" cy="809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2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6" y="0"/>
            <a:ext cx="12372622" cy="8362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47877" y="3775587"/>
            <a:ext cx="184731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520"/>
          </a:p>
        </p:txBody>
      </p:sp>
      <p:pic>
        <p:nvPicPr>
          <p:cNvPr id="4" name="Vui Đến Trường - Nhóm Hoa Tay - Nhạc Thiếu Nhi Sôi Động Remix">
            <a:hlinkClick r:id="" action="ppaction://media"/>
            <a:extLst>
              <a:ext uri="{FF2B5EF4-FFF2-40B4-BE49-F238E27FC236}">
                <a16:creationId xmlns="" xmlns:a16="http://schemas.microsoft.com/office/drawing/2014/main" id="{1FFB13E2-2DF6-466E-91EA-36778B34CC2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9076" y="256486"/>
            <a:ext cx="11558788" cy="62188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483967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advClick="0" advTm="0">
        <p14:switch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5248"/>
          <a:stretch/>
        </p:blipFill>
        <p:spPr>
          <a:xfrm>
            <a:off x="0" y="0"/>
            <a:ext cx="14630400" cy="36923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6766F5-88EA-4189-AB18-EC7023936F33}"/>
              </a:ext>
            </a:extLst>
          </p:cNvPr>
          <p:cNvSpPr txBox="1"/>
          <p:nvPr/>
        </p:nvSpPr>
        <p:spPr>
          <a:xfrm>
            <a:off x="1667435" y="4856922"/>
            <a:ext cx="118189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31: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63FA97A1-A0E0-465A-9763-F674931CDB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84313" y="4704522"/>
            <a:ext cx="304800" cy="30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6463" y="4730430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="" xmlns:p14="http://schemas.microsoft.com/office/powerpoint/2010/main" val="284629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578238" y="174759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69275" y="227593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29400" y="1564857"/>
            <a:ext cx="1481272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23330" y="1605135"/>
            <a:ext cx="1877559" cy="60324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8238" y="1709976"/>
            <a:ext cx="13664887" cy="620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Kiến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thức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(qua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lực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Phẩm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chất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Rèn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luyện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tính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cẩn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nhẹn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góp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phần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phát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triển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luận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6612" y="966999"/>
            <a:ext cx="4249456" cy="66479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1028700" indent="-1028700"/>
            <a:r>
              <a:rPr lang="en-US" sz="3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42EAC705-650C-48CC-81B2-A5A41596FF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162800" y="3962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589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158377" y="1013777"/>
            <a:ext cx="2508068" cy="11945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238" y="485313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9275" y="538147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004" y="2570399"/>
            <a:ext cx="6082092" cy="5138712"/>
          </a:xfrm>
          <a:prstGeom prst="rect">
            <a:avLst/>
          </a:prstGeom>
          <a:solidFill>
            <a:srgbClr val="CCFFFF"/>
          </a:solidFill>
        </p:spPr>
        <p:txBody>
          <a:bodyPr wrap="square" lIns="109728" tIns="54864" rIns="109728" bIns="54864" rtlCol="0">
            <a:spAutoFit/>
          </a:bodyPr>
          <a:lstStyle/>
          <a:p>
            <a:endParaRPr lang="en-US" sz="3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68" y="2762013"/>
            <a:ext cx="828140" cy="1758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18" y="2771003"/>
            <a:ext cx="884301" cy="1731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51" y="2771003"/>
            <a:ext cx="812474" cy="1749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748" y="2784977"/>
            <a:ext cx="810881" cy="17180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28" y="2772525"/>
            <a:ext cx="810885" cy="1799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7" y="4700410"/>
            <a:ext cx="803876" cy="1700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18" y="4665209"/>
            <a:ext cx="815288" cy="171834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364302" y="4731141"/>
            <a:ext cx="3079319" cy="1583398"/>
            <a:chOff x="2187115" y="3333649"/>
            <a:chExt cx="1781445" cy="10604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3734" y="3349212"/>
              <a:ext cx="247111" cy="101931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115" y="3339961"/>
              <a:ext cx="247111" cy="10193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282" y="3333649"/>
              <a:ext cx="247111" cy="10193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230" y="3333649"/>
              <a:ext cx="247111" cy="10193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768" y="3352800"/>
              <a:ext cx="258227" cy="10193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449" y="3374739"/>
              <a:ext cx="247111" cy="1019317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/>
          <p:nvPr/>
        </p:nvCxnSpPr>
        <p:spPr>
          <a:xfrm rot="10800000" flipV="1">
            <a:off x="5446751" y="5296621"/>
            <a:ext cx="436465" cy="32896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V="1">
            <a:off x="4888402" y="5331127"/>
            <a:ext cx="408219" cy="25474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V="1">
            <a:off x="4365923" y="5279372"/>
            <a:ext cx="413110" cy="36892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410223" y="5265713"/>
            <a:ext cx="354491" cy="278287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3838597" y="5250687"/>
            <a:ext cx="359665" cy="3480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175770" y="6625788"/>
            <a:ext cx="2911585" cy="941796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76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5      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8707955"/>
              </p:ext>
            </p:extLst>
          </p:nvPr>
        </p:nvGraphicFramePr>
        <p:xfrm>
          <a:off x="7290833" y="1573346"/>
          <a:ext cx="2913395" cy="3284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7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66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75608">
                <a:tc>
                  <a:txBody>
                    <a:bodyPr/>
                    <a:lstStyle/>
                    <a:p>
                      <a:r>
                        <a:rPr lang="en-US" sz="2200" b="1" dirty="0"/>
                        <a:t>  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03619">
                <a:tc>
                  <a:txBody>
                    <a:bodyPr/>
                    <a:lstStyle/>
                    <a:p>
                      <a:r>
                        <a:rPr lang="en-US" sz="2900" b="1" dirty="0"/>
                        <a:t>    </a:t>
                      </a:r>
                    </a:p>
                    <a:p>
                      <a:endParaRPr lang="en-US" sz="2900" b="1" dirty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900" b="1" dirty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5138">
                <a:tc>
                  <a:txBody>
                    <a:bodyPr/>
                    <a:lstStyle/>
                    <a:p>
                      <a:endParaRPr lang="en-US" sz="29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9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Rectangle 38"/>
          <p:cNvSpPr/>
          <p:nvPr/>
        </p:nvSpPr>
        <p:spPr>
          <a:xfrm>
            <a:off x="8050511" y="2541585"/>
            <a:ext cx="457200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457193" y="2588125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468600" y="3393983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503804" y="3070303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436222" y="4278702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062470" y="4278702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713727" y="6626149"/>
            <a:ext cx="10348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007576" y="6631533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862255" y="6620955"/>
            <a:ext cx="1271502" cy="923330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= ?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765877" y="6674300"/>
            <a:ext cx="1617751" cy="923330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71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329400" y="1564857"/>
            <a:ext cx="1481272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823330" y="1605135"/>
            <a:ext cx="1877559" cy="60324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176334" y="5552411"/>
            <a:ext cx="657224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7345523" y="6701787"/>
            <a:ext cx="12287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015933" y="6660188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762153" y="5148266"/>
            <a:ext cx="5470673" cy="131112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endParaRPr lang="en-US" sz="3800" b="1" dirty="0">
              <a:solidFill>
                <a:srgbClr val="0000FF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387242" y="5232434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 smtClean="0">
                <a:latin typeface="Times New Roman" pitchFamily="18" charset="0"/>
                <a:cs typeface="Times New Roman" pitchFamily="18" charset="0"/>
              </a:rPr>
              <a:t>76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843449" y="599455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635027" y="6660187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773015" y="5830255"/>
            <a:ext cx="5103150" cy="131112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800" b="1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57601" y="-23077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36" grpId="1" animBg="1"/>
      <p:bldP spid="39" grpId="0"/>
      <p:bldP spid="40" grpId="0"/>
      <p:bldP spid="41" grpId="0"/>
      <p:bldP spid="42" grpId="0"/>
      <p:bldP spid="43" grpId="0"/>
      <p:bldP spid="44" grpId="0"/>
      <p:bldP spid="50" grpId="0"/>
      <p:bldP spid="51" grpId="0"/>
      <p:bldP spid="52" grpId="0" animBg="1"/>
      <p:bldP spid="53" grpId="0" animBg="1"/>
      <p:bldP spid="54" grpId="0"/>
      <p:bldP spid="55" grpId="0"/>
      <p:bldP spid="57" grpId="0"/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186486"/>
            <a:ext cx="6667500" cy="5393842"/>
          </a:xfrm>
          <a:prstGeom prst="rect">
            <a:avLst/>
          </a:prstGeom>
          <a:solidFill>
            <a:srgbClr val="CCFFFF"/>
          </a:solidFill>
        </p:spPr>
        <p:txBody>
          <a:bodyPr wrap="square" lIns="109728" tIns="54864" rIns="109728" bIns="54864" rtlCol="0">
            <a:spAutoFit/>
          </a:bodyPr>
          <a:lstStyle/>
          <a:p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7" y="842682"/>
            <a:ext cx="2931464" cy="1301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1670" y="509679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2707" y="510754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7805" y="2414968"/>
            <a:ext cx="2156603" cy="1622193"/>
            <a:chOff x="8974686" y="973495"/>
            <a:chExt cx="1573978" cy="145286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10" name="Group 85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6" y="2052582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650039" y="2464430"/>
            <a:ext cx="1939226" cy="1607237"/>
            <a:chOff x="8974686" y="973495"/>
            <a:chExt cx="1573978" cy="145286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22" name="Group 97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4896084" y="2584665"/>
            <a:ext cx="1901536" cy="1556014"/>
            <a:chOff x="8974686" y="973495"/>
            <a:chExt cx="1573978" cy="145286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350" y="1897313"/>
              <a:ext cx="529046" cy="529046"/>
            </a:xfrm>
            <a:prstGeom prst="rect">
              <a:avLst/>
            </a:prstGeom>
          </p:spPr>
        </p:pic>
        <p:grpSp>
          <p:nvGrpSpPr>
            <p:cNvPr id="34" name="Group 114"/>
            <p:cNvGrpSpPr/>
            <p:nvPr/>
          </p:nvGrpSpPr>
          <p:grpSpPr>
            <a:xfrm>
              <a:off x="8974686" y="973495"/>
              <a:ext cx="1381327" cy="1452864"/>
              <a:chOff x="10015085" y="1480489"/>
              <a:chExt cx="1381327" cy="1452864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818" y="148048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78793" y="175600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1803210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7367" y="2063880"/>
                <a:ext cx="529045" cy="529047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603" y="208207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7507" y="2088139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085" y="2404307"/>
                <a:ext cx="529046" cy="529046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6997" y="2388064"/>
                <a:ext cx="529046" cy="529046"/>
              </a:xfrm>
              <a:prstGeom prst="rect">
                <a:avLst/>
              </a:prstGeom>
            </p:spPr>
          </p:pic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9618" y="1867816"/>
              <a:ext cx="529046" cy="529046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891729" y="4465799"/>
            <a:ext cx="3008075" cy="830823"/>
            <a:chOff x="2629647" y="2721081"/>
            <a:chExt cx="1592414" cy="4390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9647" y="2721081"/>
              <a:ext cx="511700" cy="40779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6975" y="2737694"/>
              <a:ext cx="511700" cy="40779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668" y="2745190"/>
              <a:ext cx="511700" cy="40779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0361" y="2752333"/>
              <a:ext cx="511700" cy="407790"/>
            </a:xfrm>
            <a:prstGeom prst="rect">
              <a:avLst/>
            </a:prstGeom>
          </p:spPr>
        </p:pic>
      </p:grpSp>
      <p:sp>
        <p:nvSpPr>
          <p:cNvPr id="49" name="Rectangle 48"/>
          <p:cNvSpPr/>
          <p:nvPr/>
        </p:nvSpPr>
        <p:spPr>
          <a:xfrm>
            <a:off x="405113" y="2269316"/>
            <a:ext cx="6458024" cy="35002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 rot="5400000">
            <a:off x="4069483" y="4681467"/>
            <a:ext cx="669124" cy="4576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3409857" y="4638221"/>
            <a:ext cx="578360" cy="427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</p:cNvCxnSpPr>
          <p:nvPr/>
        </p:nvCxnSpPr>
        <p:spPr>
          <a:xfrm rot="5400000">
            <a:off x="1986405" y="4679611"/>
            <a:ext cx="735462" cy="4295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>
            <a:off x="2732458" y="4654204"/>
            <a:ext cx="635927" cy="3728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034044" y="6194357"/>
            <a:ext cx="3900195" cy="10033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  </a:t>
            </a:r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5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271982" y="6239737"/>
            <a:ext cx="23198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/>
              <a:t>   = ?  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201221" y="3707293"/>
            <a:ext cx="4935221" cy="66479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87479" y="3949143"/>
            <a:ext cx="657224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7647247" y="5088394"/>
            <a:ext cx="12287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674415" y="3619376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 smtClean="0">
                <a:latin typeface="Times New Roman" pitchFamily="18" charset="0"/>
                <a:cs typeface="Times New Roman" pitchFamily="18" charset="0"/>
              </a:rPr>
              <a:t>34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151544" y="4419265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275071" y="5140153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864060" y="5135943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9192579" y="3957822"/>
            <a:ext cx="4697731" cy="124957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518252" y="6254716"/>
            <a:ext cx="16177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985408" y="-582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4" grpId="0" animBg="1"/>
      <p:bldP spid="55" grpId="0"/>
      <p:bldP spid="55" grpId="1"/>
      <p:bldP spid="56" grpId="0"/>
      <p:bldP spid="57" grpId="0"/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75415" y="2735131"/>
            <a:ext cx="1987162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1398" y="3149732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pic>
        <p:nvPicPr>
          <p:cNvPr id="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1" y="1409176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81540" y="2680737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4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015639" y="4341158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12703" y="2638162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35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15029" y="2652538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66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06497" y="2704297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78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98606" y="2753179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93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43290" y="3110058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-         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26343" y="3066338"/>
            <a:ext cx="1197886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9369427" y="43942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57362" y="43561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35210" y="3003663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-         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225330" y="433597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049439" y="3132473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2178789" y="4408576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87077" y="4267200"/>
            <a:ext cx="557663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23735" y="4268656"/>
            <a:ext cx="522340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414428" y="2647974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71062" y="349141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95462" y="4244857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564633" y="4232157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90900" y="4207474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322236" y="428103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09023" y="-582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PRING_QUIZ_SHAPE1">
            <a:extLst>
              <a:ext uri="{FF2B5EF4-FFF2-40B4-BE49-F238E27FC236}">
                <a16:creationId xmlns="" xmlns:a16="http://schemas.microsoft.com/office/drawing/2014/main" id="{522CE90F-3B9C-4ADF-B914-18B4260B1C1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1750" y="2581680"/>
            <a:ext cx="9486900" cy="5334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>
            <a:extLst>
              <a:ext uri="{FF2B5EF4-FFF2-40B4-BE49-F238E27FC236}">
                <a16:creationId xmlns="" xmlns:a16="http://schemas.microsoft.com/office/drawing/2014/main" id="{4047450C-18FC-44D6-AD4E-129F158EE0E0}"/>
              </a:ext>
            </a:extLst>
          </p:cNvPr>
          <p:cNvSpPr txBox="1"/>
          <p:nvPr/>
        </p:nvSpPr>
        <p:spPr>
          <a:xfrm>
            <a:off x="877824" y="493776"/>
            <a:ext cx="12874752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</a:t>
            </a:r>
            <a:r>
              <a:rPr lang="en-US" sz="4400" b="1" dirty="0" err="1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400" b="1" dirty="0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400" b="1" dirty="0" smtClean="0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PT </a:t>
            </a:r>
            <a:r>
              <a:rPr lang="en-US" sz="44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en-US" sz="44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ISPRING_QUIZ_SHAPE4">
            <a:extLst>
              <a:ext uri="{FF2B5EF4-FFF2-40B4-BE49-F238E27FC236}">
                <a16:creationId xmlns="" xmlns:a16="http://schemas.microsoft.com/office/drawing/2014/main" id="{0B93C3C1-73EC-473C-BD8D-2A30BDB5391E}"/>
              </a:ext>
            </a:extLst>
          </p:cNvPr>
          <p:cNvSpPr txBox="1"/>
          <p:nvPr/>
        </p:nvSpPr>
        <p:spPr>
          <a:xfrm>
            <a:off x="877824" y="1316736"/>
            <a:ext cx="12874752" cy="1200329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600" dirty="0">
                <a:solidFill>
                  <a:srgbClr val="343944"/>
                </a:solidFill>
                <a:effectLst/>
                <a:latin typeface="Times New Roman" pitchFamily="18" charset="0"/>
                <a:cs typeface="Times New Roman" pitchFamily="18" charset="0"/>
              </a:rPr>
              <a:t>Chọn đối tượng này và nhấp vào
nút "Chèn bài tập" để chỉnh sửa đối tượng này</a:t>
            </a:r>
            <a:endParaRPr lang="en-US" sz="3600" dirty="0">
              <a:solidFill>
                <a:srgbClr val="343944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AD091B2-68E4-4A88-AABA-43D347242522}"/>
  <p:tag name="ISPRING_RESOURCE_FOLDER" val="C:\Users\kimye\OneDrive\Máy tính\BÀI 29 -PHÉP CỘNG SỐ CÓ HAI CHỮ SỐ VỚI SỐ CÓ MỘT CHỮ SỐ\"/>
  <p:tag name="ISPRING_PRESENTATION_PATH" val="C:\Users\kimye\OneDrive\Máy tính\BÀI 29 -PHÉP CỘNG SỐ CÓ HAI CHỮ SỐ VỚI SỐ CÓ MỘT CHỮ SỐ.pptx"/>
  <p:tag name="ISPRING_PROJECT_VERSION" val="9"/>
  <p:tag name="ISPRING_PROJECT_FOLDER_UPDATED" val="1"/>
  <p:tag name="ISPRING_SCREEN_RECS_UPDATED" val="C:\Users\kimye\OneDrive\Máy tính\BÀI 29 -PHÉP CỘNG SỐ CÓ HAI CHỮ SỐ VỚI SỐ CÓ MỘT CHỮ SỐ\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BIfJhY/ueBOg0GAACxFQAAHQAAAHVuaXZlcnNhbC9jb21tb25fbWVzc2FnZXMubG5nxVhfa9tWFH8v9DvcCQobdG47aBgjcZDlG1tElhzp2kk3hnBsY4vYUmrLIX7rCGOMDLo8jbWMxc2yLVnCWhoYk9j2oJDvoX2SnXslO9aSRlKXsIe6vsHnd/7/zrl3dn6z20EbzV7fsMw57kHmPoeaZt1qGGZrjquQhfc/5FDfrpmNWscym3OcaXFoPnv71mynZrYGtVYTvt++hdBst9nvw7GfpafzMzIac1w5pwtKqczLj3RJKSh6TixwWclqWchse7vI7p299N3vzNa7H8zMbD54OPPe7L1QPAmaVuIl6VI8xAAf3k+AJxNVkXQAxZIu4xXCZYnoO3+WEfHdH4R08kqFSKKMuWyJyiIpPUJZxVUuW/XdJ4ioZ7/67rN4gIqqYpnomiTmsS5quqwQFicJE5znsjnfGZlove07ewbabHaRbXm7Jlr13W8hYJBMdLrju1vINnznr3Vk++5+PU5nXinxoqyrWCOqKBBRkbnsimGiju9+Y9wFbKrydMfbo2q20YZ3gtqG734xQG3vdY1ZsertGqgFOvfAArvnHZrIph9d+N1nJjK93WEm3oxlWVL4vM6Xy3oJaxpfgOCffk3duaCDIqIN331uoA2j0bTugi17Q/CXxWXguzvwI989gM8GxAD+MxSNmfM5DZ93jAxtvQftgeoQy9Ew1jiVXxblgk4URdJ0LOfHf+GyixBpG9ltz6mDRc4fKaFUXsMq1KnvHAzfQlRnXcOkqff7NqpDDNIBFcVCUYJ/hBqS8xybZntktiF0zv4gHVYZyyFGklhAqWMVukXTlhUVyluGZByvoy582mgNDgdQZJbv/FZHXai/PuQ1LHBaESZUvYEaA8giKw4ovCOwGr7HRlKUBQU6TSBTyktXaV1reyesuzzHbMWjg1s8a6WwkyFCUN86YZwUaeI2a2Aon10w3T57eTaiLeSN6iEBPq+DbgP1gAoNapz71Ag7fcrdZB0m8RVZKOo5IsPXHIa6KUMHx7sTygFHvKk1fecVGDTdiRC040nrRVot1sxQgZ5TVoD+oMFY6NNIKYtcVllMI/EIa0lEZL4qFniWV+DmMWOeEzN46H6J6t5rSCij4d5gSBsSapqRdZi3IK+ZdNo0vFSBfhF56ZIxUA8KhsG3mxZTf0Dp/xUMU0YLtG22zXasUhhaAs7Thl6qiB/rC7wo4Xy0foOEBC5mUNU7mp4RYaNsUB/3bPR4UAuacw24d4uFgPLUaFzEd8JJJ+fxyp1LhldaeyPz8oq263i73QuG+e73N2gWZZorbfofYqYJWOZVUbmWPJ/usANlzRPqk/uUSt+w4UkTTr04jlh2I9mO2JUq4zdnmhaMWQxrnhTQ9nYtpKpmt2Z0kkMUqS05EUjZd342k8uJ8gLIkLCejBSSshIKh8UYcGt6HK0IGWCWr1AibnuH3eTCVXAbJKt0vqXZMs4RlnFOEwkMTcKyutxcjZNltBG3PEzXDxsBF2gjZodItDdM3QwiQ5OIRMKTtK56IyuTyQiwyVgBUbyTALhSwuMwBZPuEmdpzrtsp4+UPmRxMAyW7yAl8NdfQr/q9OcGSP4OBxiQ8//FlNDNiOrkRTBhhFSbIMtmhEevI5Ma5lXY5AReFuj6V/Tdn4YJZaARaYwkoo2Xx/F48I5oQ8GSMURrLB2PBwmuICFscFPO4wUeoMOoEIq4RsPd/fvJjwmB/m0cXPsJWqr4zgtEvK9KaJE+BJQ+SoVGV17gcTxB/aQAwa/DVe/T1DjUtQlMwAIbp1v06g4X2lg4wueilhSKIhKK3rMkguFLxlg0xXsGEaEnru9hIFgF2qx4T3cClkpUt6wFw1rhCeGFYgm6VKOlAvhmazD0Ds00ICVeXQRaZndWLisEowU6O9XNdxqQJQfSEtZHGtHphyaglk6SN5tp+TePWYgMe0MzUN9iyQozEYsOYSFiWefzefY4F1zM99fH+wednqhz8aUuKa5Q5GWYIVPQJlQPjA2I/othqIUtKJAKepOE7Qju+vZb6VQxnrzL0fcl9mhDKOMmIBc2+cecDRQYnKMESMcTu/pGwSanPntcnb039db6D1BLAwQUAAIACABIfJhY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Eh8mFiisktxAgYAAEscAAAnAAAAdW5pdmVyc2FsL2ZsYXNoX3B1Ymxpc2hpbmdfc2V0dGluZ3MueG1s5VlJb9tGFL77V0xZ5BjJjpckhqTAlqlYsLZIzIaiMChyLE5FDhlyaFs9BcipSIE0x6YoajdN0aQJmqK5VELbAw3/D/aX9A0py5LlZZhY6XbwwuH7vvfmbTNPylzbtky0iV2P2DQrzaSmJYSpZuuEtrLSTaVw8YqEPKZSXTVtirMStSV0LTeVcfymSTyjgRkDUQ8BDfUWHZaVDMacxXR6a2srRTzH5W9t02fA76U020o7LvYwZdhNO6bagT+s42BP6jMIEMCPZdM+LDc1hVAmZirbum9iRHSwnBK+KdUsmKpnSOlYrKlq7ZZr+1TP26btIrfVzEof5uWVmZXZA5mYaoVYmHKfeDlY5MtsUdV1wq1QzQb5FCMDk5YB5s5Mz0loi+jMyEqz05c4D8inx3ki9njzKufJ2+AFyvoKLMxUXWVq/BhrdPEGdiEc2Msx18dAOrI2JMnwNhssxEt6h6oW0RR4g7ivstKKsl6XC3JdruTl9Zv1UmyqMEIpKiVZCNMoFVfk9UpVkRvrq0q5lBikyHeUBKCklgnT1+pyQ64ocn19uVhNiBA36hAjl5eKpYSY2/Jyo6gk1VRZKieF1FarFTHM6t2aXC8VK2vrSrVaUoq1Q1SUw0PZmkmPJn4GCsT23eH0ZoZvNalKTGg2R3Lcwwzalam6LazYBQLVuKGaHpbQJw5u3fBVk7AOr1Doam2MnSXPwRqr8+rLSryipEO6mBAMg5Ic1Pb81UFpX74ysvV0rP1wW8damRk0u5phM/s9Wz8zPT8w/+rc6eafYGhmk+jYrqiuG7Ws8Q2cacKlw+44M7uwcLoVJ2jLqIypmgGtlB10wuGVAynC7Vc1RjahT+Mjtm74ptnwHcd22WEzHV4cGHECTWbDpiP5x59R0zb1Qdyw1cR6RbXw0AHUaBNaAMkZCW1ApZgQ0aqDKWqoFA49wiDK2oDA85seIyw67Ap96SWXqCYCPjiVMSo3xqKuGarrjZTGID78oNFyH103CNKMoPtx7PF49URpxVVpC23uPaCoGXafUiHUWtj9AzoAKNHQZtj9TQSzHHRZMuG9x8EuNZAedp/5IiAl7D7vCAsiBrwMabBpIUywQxBt+Z3gBRWRzwdvwK9a2HuWfB9GhIWrFijcfx32vibIs8PuLkUtwmPUEmHZ+yLsPVQhE8LeZ5Cr0KuEdEfpcBs3RYTvYIsnwQtLRDjs/iDkuOVoo1rwC7L8sPeYgh8g2xwIV++ZBur8Tpx8bvASnAqrP8L/3GiNi0PqB7/Cwza2rolrcwxwK0Gb3NlPGbrng9+CXQ01edDbJOw9sLgS+OESX2moDTXmRoFpg38fkb4JNNjppN5J7ZhGEDxgvxDfZ4qVFfnOBcgqEBpxTnLNZrBjjakMe9+cp8K1fjaDnx6k0K3gJe8zYAJUxVPwXvTy7/OAYQc7lCfxDk+m/df7u9xWHvuzYt1PQDC385ZxH9Ed5ZsVvOEve48i/knn2rC2cw76iE4e+leT1JY0xfYeRw9H/D3RPNvmrTKKdzPsfdlXM06coEFGfZ23yWjbwOh3+GH2yol19XM0zqG3s1eLyyAiMrAdKXrO7fwZUSM6PPkGHlJDiH565tLs3PzC5StXF1PpP+9/f/FUUH/SqJkqnIL9USN/6nwqjDwyC5+BO2HmFEMdmTzPAJ04fwrjkpp5yiwqjDxmIhXGHp1LhYFj0+kZyFNm1DFswXYtGDiwPhbP4z+uEIAXudFLeaV4q6jcPYYgKoXxm30mzaeO44eQaCT8p84gMB/8rqAbN8Put0gJPi+jtSKslBeTNPPgJb9cQpvpoHZ047vnC17V+wy8N0YjpgimHPa+y6MS/y0ifn21iPKrwRMR2Vth7z5S6vs/hb0nQuQKd1YNKaLGVNfEvXJ+fMrItfzwMpRgwmkGu3YqlcrDDciOj+wP3ttJ8i59XagPnPORMLFW+e9od+/8mUvcLyfT7hTeq9q8HixIx4ml8P/jYJpkoP5Tbo+fBp+sj3yUPviId/S7J/7GIpRYEAwTjsbBF1a5+bnpTPr4V1NTwDb6BWBu6i9QSwMEFAACAAgASHyYWB3kUXBeAwAAoAsAACEAAAB1bml2ZXJzYWwvZmxhc2hfc2tpbl9zZXR0aW5ncy54bWyNVlFv2jAQfi6/ArF3slI2WimNRFsqVWNttbK+O8kBFo4d2Q4d/35nEycOBAhRpfju+3znu8+XhmpDeX8LUlHB7wejQdS7CpNCSuB6AVnOiIZ+TBS8pPeD57/z+SCwCMGE/ACtKV8pNJSWPkVUIrKc8N1crMQwJslmJUXB00H07fnGPGFgoQek9S4HySjfIO7H6Pbh6bkdx6jSLxqy4ZIkMBSYOBJm17PRbNSFkEtQCkwyd0/T0fTnBQ4jMTAXZTwZ346nnRh1mGf760TaUkW1JU1Gk5vJuJ2EpUVss65nYuQiL/LubcilWJncDxgT81xgMEFSVAPCn+7McwGOytqZIBf6reGfvlD7uNBa8GEiuEbRDrmQGWHIWdpfJ07Z4Q4Mq6IqBGYepx0ITkHxJE1OFYasoFn1BNLr9FSfsHogm/hz2e9V4xeTtAMVoynmIWRqM4bv5qmh5Zt380NTQynYu4nQmAhGzzGDSMsCwsCtjEetxddbofG6Q7QkTKHbNznIOx7ynRTKbdG0OdQf+KI89SClwfk/BSsyeNxn6cGadod+fHywffPzqmxVYhK2pcnLrDY63CvW+wjnGR3uwxT9jbPdEfjQYxjuCj0Q27wzhb4KgRN8d9VxK+sy28/N4FFevNJgAZlIIbJ6WNAMTGfCwNpMEsFBFiEnW7oiGr8ivw0m3tnUVRgcOPYaapVMqKlmcCwkmxh+Tfye2PV5le0vYHmY/aKv8TNzP8iI3IBcCMHUoF9ScNTgDvbrdgg30xynBMgXvhRdCFxo8He2ebcixV7ynbBEa5KsM8ykPeswqE8cBq21DMt4xzXmRRaDnGFfKDhBNG0GtaarNcM//UnhC9Im/ITT8PQat+KEVlrzDLbDQGSydjrcL4w9K5imDLbgLq5nMIc8cZxQofTadTTVc1hqX0ml5aLQyjteK8FHNR1H8E/MRzRnhe84r2NNYmUPU99bNynrHb3ZWc4eo0F/7Ni1lYm/ITpbaoUN8epGCi0+NJG63K5e24OSLUw5zewVR7MXtsVjGEyIvKyAdblCHtldcDP0q42Ug7d42glmfEWjNoL1NKfXAu9atJQA/uSyxl41T3/BLhZEpq8VoDFgW9yGiyfDD44dgjg8s1yHgWeyraiqju/4f3nU6/0HUEsDBBQAAgAIAEh8mFhBOj0u7QUAANwbAAAmAAAAdW5pdmVyc2FsL2h0bWxfcHVibGlzaGluZ19zZXR0aW5ncy54bWzdWUtv20YQvvtXbFnkGMmOEycxJAe2TMeC9YrEvFAUBkWuxa3IJUMubaunADkVKZDm2BRF7aYpmjRBUzSXimh7oOH/wf6SzpKyZEm2vEzsBOnBD67m+2Z2XrtD5a5tWybaxK5HbJqXZjLTEsJUs3VCW3npprJy/oqEPKZSXTVtivMStSV0bWEq5/hNk3hGAzMGoh4CGurNOywvGYw589ns1tZWhniOyz+1TZ8Bv5fRbCvruNjDlGE365hqB/6wjoM9qccgQAA/lk17sIWpKYRyCVPZ1n0TI6KD5ZTwTanmKrNMKZtINVWt3XJtn+oF27Rd5LaaeenTgrw8szx7IJMwLRMLU+4SbwEW+TKbV3WdcCNUs0G+xMjApGWAtTPTFyW0RXRm5KXZ6QucB+Sz4zwxe7J3lfMUbHACZT0FFmaqrjI1eUw0ungDuxAN7C0w18dAOrR2SJLhbdZfSJb0DlUtoinwCeKuykvLynpdXpHrcqUgr9+slxJThRFKUSnJQphGqbgsr1eqitxYX1XKpdQgRb6jpACltUyYvlaXG3JFkevrS8VqSoS4UQOMXF4sllJibstLjaKSVlNlsZwWUlutVsQwq3drcr1UrKytK9VqSSnWBqg4hw9lay47nPg5KBDbdw+nNzN8q0lVYkKvGclxDzPoVqbqtrBirxCoxg3V9LCEvnBw64avmoR1eIVCU2tj7Cx6DtZYnVdfXuIVJQ3oEkIwDEqyX9uXrvZL+/KVoa1nE+2DbR1pZa7f62qGzez3bP3M9KW++VcvTjb/GENzm0THdkV13bhljW/gRBMuDLrjzOzc3GQrjtGWUxlTNQNaKTvohIdXDqQIt1/VGNmEPo1HbN3wTbPhO47tskEzPbzYN+IYmtyGTYfyjz+jpm3q/bhhq4n1impBFdRWqIQ2oDRMCGHVwRQ1VAqHHGEQVq2P8PymxwiLD7eVnvSiS1QTwQEGpzBG5cZYmDVDdb2hWugHhJ8s2sJn1w2CNCPsfp64OFk9VlpxVdpCm3sPKGpG3adUCLUWdf+BkgclGtqMun+JYJbCLksnvPc43KUG0qPuM18EpETd5x1hQcSAlyENNi2ECXcIoi2/E76gIvKF8A34VYuCZ+n3YcRYuFqBwv3XUfA9QZ4ddXcpahEeo5YIy943UfBQhUyIgq8gOaE5CemO0+E2booI38EWT4IXlohw1P1FyHFL8Ua18A9k+VHwmIIfINscCFfwTAN1fidJPjd8CU6F1V/hf260xsUh9cM/4WEbW9fEtTkGuJWgTe7spwzd88Fv4a6GmjzobRIFDyyuBH64xHcaakONuXFg2uDfR6RnAg13Opl3UjumEQQP2M8lF5hiZVm+cw6yCoSGnJNesxnuWGMqo+CH01S41stm8NODDLoVvuR9BkyAqngK3os//HAeMOxwh/Ik3uHJtP96f5fbymN/Uqx7CQjmdt4y7kO643yzwjf8w+BRzH/WuXZY2ykHfUgnD/2rs9SWNsX2HscPI/4+0zzb5q0yjnczCr7tqRknTtEg477O22S8bWD0O/wwe+Ukuno5muTQ29mrJWUQExnYjhU953b+jqgRH558Aw+pIUQ/PXNh9uKluctXrs5nsv/e//n8RFBvtKiZKpyCvdmiMHEgFUaODL8n4I4ZMsVQI6PmCaBjB05hXFozJwyfwsgjRlBh7OggKgwcG0dPQE4YSsewK7ZrwYSB9bF4Hv1+QgBe5EYvFpTiraJy9wiCuBTGb/a5LB8zjp464hlwZOhofripAyaCvxV042bU/REp4ddltFaElfJ8mvYdvuTXSWgsHdSO73j3fMHLeY+Bd8N4ihTBlKPgpwIq8d8i4tdXi6iwGj4Rkb0VBfeRUt//LQqeCJEr3Fk1pIgaU10T98rp8SlDF/HB9SfFTNMMd+1MJlOAO4+dHNKfvLez4106uVDln/IhcGbN8eNocEe+ViETO1zSE8+mwSm8O7V5BViQgGeWtB/x4fPhYvO/8nTy1H9DPvRKvP+qdvg7pClYH/5GbmHqP1BLAwQUAAIACABIfJhYrjHayLoBAABPBgAAHwAAAHVuaXZlcnNhbC9odG1sX3NraW5fc2V0dGluZ3MuanONlFFPgzAQx9/3KRZ8NYsyFOfbzLbExAcTfTM+FLgxstJr2oKbi99dyjZX4HBrX+ifH//rXentBsNqeLE3fBzu6ud6/dpc1xpYzagCrps679Fzq3uaZwm8ZznwTIDXQsrjp3/yz4mgjD1Rm0bbN2urHT8P7Zsl49rFJWGhCE0TWkloX4S2oQJ/NzI7ZLXPyClzVBiDYhSjMCDMSKDKWc14V8t6uAm2YCxBnUGXLIaG6Z3/ECW95MkxiMIknrhcjLlkYvuCKY4iFq9ThYVI9vRibKdLr7YSVHXg67+wT7OFC/BMm2cDeTvw/Hbuz/1+UirQGg5xJ7OpP70nYc4i4G5CYfAQTP9BG8aLevxDl5nOzJEO/XAcBi4tWQqdKsWQ3CbjJiYqr041O8H3nIGNcZJhDYKzLaiOVffHkCgLecEBSoWprUgXDe0kUY4syUS652YTO0nObtba9v0bdccYRaiS4+nBjZ0u0yrG1GtcM2xdsxVxa/O+5nJBZzDk5datqC9UX+CUSMVFQpPUxyW5GdPuNHb9UaXN1BrUOyKvmqc9FNBVMwH1LJZoBWYMi1d5pVXpfJ7beCv24OcXUEsDBBQAAgAIABKwl1hjRgEJ5zUAABxWAAAXAAAAdW5pdmVyc2FsL3VuaXZlcnNhbC5wbmftfHlUk1fXL9ZW+rYo7dveVxBDatWqVRlFxhAtLYhaQFFwgESKGBlTwYBJSKK1BVsxKIMRGWKKyiRJKUNkSGJLa4AAARkCCSS2EAIJD5GEJCQhyQ1O6Pf1W+sO37fuXff2DxY8Oc/5nb332ee3f+fJefg+JChg5Ttr3rGwsFgZuOfzgxYWb2ZYWLzx59srzJ/cOzaaav61LOVgwGcW1O61U+aLNxG7v9xtYVGT/e5C1Fvm6398vedoioUFKHPxZ1m2eDbGwuJwTeDnuw+dgwGjpuzpYRxPa5AnHP0z88ZH+DNv/5mJsvrssv+p78NSP//xizNvtlsTP1x7+x/XvhyMTs09zf74twfnoh5w3vsiLKH1U5vgn860NF603USEuNr6BMmZN/X23enpUsFUH66yyt56qkIQqaqQSh0HUmRuAzhTpp3ZIAtqTtTb5l+P99pmPL3M++vLlSv9CLoyQuW7qxwC5fERbEsLi4iG3AyK8OKKyKQnN1TMu272FhZfF1j58W19TjFosVcW77hbmkkRLn8rEv/ERsW8jtJYWJznRNs8Ej52luK2y2aWWViQ2Nk5sYj/AKAoky7EyCauuAvvow0qHpKpLJbvaVIoGB+JPlAwovKi9nhfdiRooSPGf2R3sUwa+Aw+Mn6bxQnGgru2WWRI0vxCuS1zENn5m4RJNo+6f3X6LTrG5qadxU8liH8E8sOZAVkel6MmoQuZtJGFKi6OihU25gt0bMICG/q1jg2dtcY/rosEmojRumKR9ldvGFc1rlMoshe+Y3moxmxcMylynBxLBykAJEE/oReZjH08aoDvTsJ8JmF+rp5zjStxZ2m7LAmiU9Z+ZG0nFK1nplLFRgJctG/ZeRXG+s2NFYm/XbTyQ99S/MIyugsPQB50/HSNB31CMnUM+052JHZ+lJvsTVDx8AZQa5A/xed0gmMtrYUluCAZEqpmNC1jqojwFZQWA3T+IvQcG522PQiUkWyHEb+7o/UB5cxHbNyYneg+6J+nOEP9q4LYIyWZDfG7tNJwlm7ujvI6ObFL0pyfra2iMTHe70Fuh2ZSdMK66hmB1jhHN3VzUx3dMYSSo0lw5urb+nnYOxb3eL7zubdh62dwNpV/bBoLsfcRc9XDbmiI9YaUiBUk9c+Sg0nwpJSOi1Qfj85YT+R4qkh84aS3lfgXOMTCJ+aGV4MN7mEI8iOPHb+d3FXuOM6DYYGJLndRCw593eqDxkjxEMJplJ5exBf0Cgtcy8eje4UzKde5f6iV13lKX5+6XoSVmFmgPy1vSWfxiQ5oBuiH8Hy5n/ZYB9CYLb9j8QADXIQGSt3+FGZSWFp3gtTSfk99TE957x3cJ0EOucq4PXvRjQ4kS6Tn9vVf2v92R+hxkMQ9Q9DI8dPqurU8+0L6YUkiB61Sp+j5BzZZ/5rMQINT8N7q8TkgRtYSEaDH34m03ibIDoYlZVJaGC1AS3URPPqw3DCs2pUGPwNuDVlxE9MIel8aUFGZatW+K6eXAmGVGHJlbTLPT5CuYnEYVSaDm3RA7bVkvEOf8IwCQRxGCfZGOvgFgHhE+0Zi0XWEsT+xfbZxRL1zAJjn85ipegy2eAs4e2RibW40NhkGEuFbMLzDySNbaS0KdW2utMVPflw2pHEtE7cUXR/bBxOptFle1VTv4rgJpzw9YibakzFzGQWbiW/k1rN5U6jGSgaZF9vYXenAg8FxrA5NFvA4l8PT/K7GdqjVQDOIvcLiHol1PPAR039E75QHZkiLSxQW0wyCmjvqO1Rxbb31Mb5ScWKTo4TbUmJ5yRPKHangiF0E6zaIfwkmVsnKLY+rHpcTOWiB5TeHg2j0XJfOcW4RSRaP9EuCRzqwxXVNEUkBkCMc1KnOCqUiuZIT1mgA2B+RkJmUopK+ZJhv6pYyiQrQ98Fmhr5SO+VR1ksGfrrK27fSwtPx4ucrcte8m4zxv9SUAAs64MgTuxjn+lGkNWCpGEevHm8ZobYUY7BoxsP8iLslBXmy8msbaEiovXb2p6LrzhvlCCzDHGV42rQwO0d8o4XmyXT4ABWJFqC8+fRi+jVZF9r20sFxFe5ZTNnjmINJ8aMP19bKlAWCQSYc3Zhmt6oxO6p8JrMRPqjJXVvYJxiTzUVqlBEBTPdBNNoTnNsUgcWpDJVMcP9UBXPTRMO4l1S/OzKNOJzmHfQPiyM0+/nAR1T/EZlTnuU6geWRRFsXxa67MO7yIszjUOskaUu/74m4TKLPZimjOGsnelc9hGF/ekDWnISgul8Mwh7D2jXU07c40k3hTFxhIzHLCyWk0skCFs6CHv84llaahpO4WA2cD4l70ubxM+grlw/r/D57+N0jGMHYKdsY7c9V3x8pOeQob0qsXvPpMUDVQGrXH6LXMBh3IDvliJXrN4Kz1zzE0Dem6YDE7yN5+YLaASF1McXyNLV1YPliJIbtV9tSMfQ/rurnD/z8qYSnuaAWA87NMxKBfLcWdl+m40cL5AWedx8+XoPHkJ67jdRbhOQ0XDniZZUItrizxglDSszmclQEtjKBot4dNuDrwU/TUQXoyZ3jXgpMPShDKvZqEJ7CgmJ5ApGw+xCvsHeL9QpZIuLzKtlkpKjRyg9Ybiy/8EfPrCcNZMkfi3+7PbZxfQKtLIFWyjCqxY/sojH0WoawpUhwlee6YwClNuc7QQ7QeYLm7dc0kOigh7mYsC6mrKMnL/swLLgxYZQqTLzHSRTP+ckRK0rNeVTiEjRwRiBLdAw3p3r/qpNlNzytYo5U6I91nI/U/NEiFJKrgClANcjRusacp65DYxvV+l2jxJYiOdbtn+I6nX1IvaSeF45shkF3mmsS5vGmwOY1Z+TQvWFQaY+3Y6u/nvCzAJw/CTkXC348zvV5r2P5XfXRgERPmmb9KWB5dZ3swkHGFXVd00r0zuDuePJ/Owtu7VGreaqJgjeA2u/5T+Ng7Wfr1sANa3/c4xu9mXeUL+OeDin1I4rcPl4MBESfdLxKg6/nFUKV+PEmvneMPBlQSYYA1+vJENU2cmRrSLtKUnDQEy9CxZTHkr/sF5qjkCCihwV5z+En1HWSevAYoEoSpcKov8SOs9u+GnTKQ6yaMOYKDpXVa/5QixuAKYGsi+MWJ2+a6cfL99hekwawpXURdw0wfupk6lpzsYUZkzYG6s2et4bYz48v22/flsDlLC+wWqu6VW7orRBeJKmXBRE5KIkqtSiWo5rYfUh/a6sY6M8+cdtnkq/aVWH/rVi8hqrYGaonaFOKazMpTQYVxsw0Xah6uR+MKmsDqi9sryd53zlXHrXZZUd/9uqBodDSXdR43tWrzuXdIvePx2+sufkjA5KZdHyKAQcSOZM5u9fT6MsP+xeoA0aS8ViDIGobW2JwZAhyZDT6ATBNZzPeJI3uhYUL2brizw5wJ783r4F4nn4YFmC8l502ytTZIGl0RkRSmm+Y53Y6rr/TXJuMoSJLBQJG0z9RGyOAZrIEVy3fKJBfaXSU6AMZJZy61hBccGLmH1ljgOZiBAKH5D+nBM1HITn8p2yruLXR+nO+tMWnraJPsavMvnP8wpfdVWPSIcyD0OggQ4HlUTNlxOrXf+RZzUjvcBbQD4u9ZPdHmD4nqui5JFkLsLy2KMyxrAjOTajUlHZzOM1CPFafUii732KNbuzmXGSovfiC66S0SBPzq7M2HcvNxSgMAy93W/G5Qy6vSp3WY86Sa7cYxixr1XS+Fcj2I/6y8v75q8latXptU+IdDX4gkTN/TXCVM0BWbSspX7ZVLBayy7q5Tw6SLhc15Ctl8037h1GRjVfQzSiY7yco7+ROqqa6Xm5IoK13lCRKFtJh/OxZNYZO4khcaRIFuhFUS3TzslLNZLt9JTHmKfny5WgGAxou6FvMK9s0BYZJGxfrjNeUyceEYUEcAVUO2gLmpt6o5OvTK+kMeWrRP805ZsDtzUl1+3N3BmVYvCxET+CE2k/WmcINNxQWW1XdfaMZlMwcBKmOe+97q73aFt+6LAjg8YGtu0tJUWGWtyrrx9BRjb7gWgUjsbE6E59HRZy1wVxyOUkXYV3m7PX3mBFU3Cd/+L1llkDY9zYHJq63B5zyTOth1vcUCGO2Xm26Ba7E/Ssb/5OHJmoz12F41T9st4dlOauybjVt17pyU2MJJ6UR43YPJ9mTTBE33VeAPK1SB6FmWkP0jDJmWT07gcO+hbfaxv1YCkohL7OQ1VsbN1TwLgV4Wt3x8SvHn/yYax9HOPRZyg8p4IwfMy7mgT3jCG8CFHGBK+q4S0g91AEVOKM0dKIGUGXp+IAipVOePFxl2BpjIwXxrq/bwiYu2AxlWSxqzjcWNWcpKOOs6fdom4xbkqJMCtvGHED57lsb6q84WS2J8f+qzzxibX4QLl8RCXsypGJSX21AmxvM+4mgr7dg4CIviMVjnzn7N/ceFFyiLO5CzmcOPAu+lZ95S5K968UI5l2EzxsMyws5/Tt/dXrTwuLJ2896vd36noXFg/U9f9HJbILOLIM/DczZEHizf8vzqLQvdrBIQ9jk7Gh+P2OdecS3rPxyTrk/Rf3pfNSeR9P+Novbon85WQXeHH2G/0bGusBauyibNywsjjxw2hCb+mykd20yHGo3BZeMpCsag0d9lJ2WSD1FY3zS1Sw0lNR+Sq8wK+X4pBQ5rncs/ttF704sa+0R518QG6DqCzM2Kd3inXaZDqUvzSDxggnjiKZWTvRmOkPjO3XG7YVVkwovNtjOu2FELdSfLZeQTWc1Z6tjlzAH7CLsQxmaWLjtd/4OZfpXRqsHHbM/bm4Jd3unGOM5ilyynJZ6MpbDWlA92ueIclRexc1ehjcxtjMENzCkqQHiZ2URQRrRC/cpnCrQPj6GTb2XZhcqH0oUHJgc4kxFrXkRkrPoRMvcyrTpDgzdWUVMlF35jB0RZM17pbv7zdvCmq2y0Yf93g18t3fuCGeP9f11807A7ruDcpf/qFndszkPQ+q7+XKWImGM3g0qYuRR+c67wBl21mexWM/q+Fdj8+VB+VC+Kik6Ltsz9cO9gLiuYSnk4cgdgYzo8MHmKxXd0BhzKyo+8ZUYCU/nPPe62xv14V6BjNf0lwNfO7BZJcwY3LE0YdIrn1Q8Dcisw//pFmfDXAD+LlZHwSD94l+ZM5V/br93aox5ypOFbR51DPxfh61SGQzK5MsG+X/pufpG6EOKOvmY4K+mqw4yM3Tm9H80H1IQttOjv7nor41WEb/MfEgRxtTd/cvZSkuoR66Vgmhuz9hh2wmbphZMaaAU1PyzMHE/I1qQesWPEV3/H3SebhB69HsHxb+ewdJcLq4Su/BDCcHYN2peCGwNn2gGec0C7+s+DzHyPir/THka81XL4wKus4/Icfxw87jKV7vw9ITp5VCnBp/ryQKsvI/iskoVxHs1f7m++n2jvWLnPIEQS567/4pNELRifAIHVZSO/iEu4iR2J8oZwZiIJY87XX5Kn2yF9oJOdNeMhJX2iHf8L/LYhq6kFzN09fbwywH+c0jyPx18bh5r1AaL0udKoSKInKLryST8OfF07oRU5vzvjsVnm7MhvnTxd6t9BZBg6yUmQcX0oEXZC6c1LWRjG3dEPd6eW5jG0EPcHVkLyZr7c9O1rLPKTlfwdIl7aQswQhSiD2fc8KOnCPY5Ms4+AnzV8yPXwRi5Nbilq4n10srqKn+yzwensLCMK5jBfSuuAdpEDcRKbOuRmeTXAUDEBV4aN6s7I8TopNqZspcux3Nqv2mA2h/mnqvguS7USRBP2mK3cL2kK/1QGFBfSVqn9nA351y+oCBaZrsb3Wi815fSzHe+S2zX99mHS3g9uRfuORSmQmTlRKQojG8fjqRBoKQKQS0kVaSn1SwZl+j9xh3gSF7UXVh3z7Wx+NPtZzxZoIzkY8R2sucnjvTofUE0yibxz9rabiRnihG1uUyswnijErAQz0+4Oyv7UkYW0xdJJms2Qvfy7HMFB3n0aqFG3SDR8cdcFXUSiS5+vp2jPcerQd2MOo1/OeuDpJrSFZeF2SQznuf6jlSPdo+DrSEZhVkgQM5rd/yu+8hBc1++UpbYMHbgeHcVQlhXJk5s4IVG78fu927qF1TIKillOLjyTJuzCnOcyEUDgumV8Yloliw6VxAGzsyjNzN8u5aqoM4lrP/EtXUbW4OweO+8uta9+b+UgqDJ2jWxcVaxXBpJkHysW1BSgkGm8IDT5o3TKBCLalxoZGz3rE5r9KKlCej0jcvDYdyPro/JXAQHti0/7v1hLGzJH56v7I4m61bq5mHiRxUgrEKRarNX1VncMmIX/gK5lvHlYUY1hpG2HxupTcEeTz4mT0bB5A10XoFSZuDqR4hfbQGLdEfG7zcVTex8yR0+leBNHLIAPBWXmdMSAU0Nq48O9s9Wa+YTBCh8UNUvJ497t9SV1dPKMm0yGugMvM926L+uC8gkQTZcXxOoHRJ7JS+oC47eXCq4ys3cf3ac6LVL5FM2cM8FqjAZ16zWuuHHVVn7mv1LiuCte4qvk1IKdO9XJaL12pp7QCwgm1qXQSniCdUj1DXnkvEQ5aeJ0J2HgzjsnxjVNwWvIEcH+GcDFrl8yu2SqZwzmy4GGEeM9w+BcvsOwpICrq75hq8U1MQcp0Lp69iDj/vtkPZf2VRG3UvCCrPVDbz7YXKeOjo32U65M9Xwc+Io4+V6yKb5fPDJ+kC+W9L4nB97rRdrOxuwy7ZvwpgwdEOP/jArrymtZGKJ4HhhJYF1BsiXS7ati/RDq0Pw397DW1WnZU24Ld0aYpgf9TR4jGx0//+CH/8fA78QCoYzjDrZqOU3OXkKyFevfKoaPD5qefHVT6+xw0UmowYJwwL1Mxc/C+QdZW4ax7ZufjaYPXyZ5MEzc9jhDzyfGfx49r99verZqOfS3ypa/l95a2k2TYiRVRe6C8+NTah4cBbgLdISUw+BS9NbmBqGHGJ4m6ifsROxtNMkZoqyVzQ/0ZVJ1l8sROC1du5yg8A0K+Ww14Gz56bfpQkXhFuRvoZLszbPwmqDTs+/UOp+fnLeOB5sHJ8KUO6w/Vao6aWhMt83nABrVeFJmTu6yS/DJ7Z1ZFD8yjRwk4yA0x2AdJcR9ILRWT89x+M3retTL76WjlXxYNhq7+TT96IJddu4H0qv2HtRF4ZAkq6nHj+oyKZhxjJmBtdpD2yG+qZqmHNk4Tnd++K1ti8qkLzLXWPKGZf4ajJHzcPlw/d2aV2ep8oxURpLP1oGHmVqTH/ymv0yg+T50CY96x224UU2eWUruCbNOJuMWc6uz4e3gNIMkftQkCLwS0qavOKuY5k+Ye1odP86IlR7oOnGLO1n7eqObtKL2qCty4d7jdq5U6sXkm4thnJU6d/BzldGP827x76ZFESJ9vHTjZtgUf3JPeRiEhyvbzlUBtVPO44yS6CLD4EjEFjdu47p6qeaDAnnLpZGd7BhkiuCEbARfBRIoJSPJYL71GQqi5P9pRjujFV/Fy5y/mZcIxv3cq0bv6EmOdNJQDGMy/ecK030pOIKPZl4tHoLkmZ8q6apWtAnV7zbqHR+vPBsRs+VR02WQRWuZnvM+kYKKA8W4zs8cmsqGEQrV+icEMwExfM5Yc0rSgCtZrYhO1Y/dlJbUyb86cx+2+9SK+CnIFgb/ioHtz/7H6AcWkP0ag/ws4VpJuWOEzl8Zdyeiqg7QdCYonbUHHFUlVUsRM11s7LpuISN3JmpK2vY/avAWoZPM95KlkeZ6HHKQ2zOVwMx33ag0do8ehq5NURByy1+PhXWzlYDZPjCn6SkYBp4Paf2kgJRyVnr3e1jlrFqc+lBN0JSwxkXytKMuBYgugq8qZnjeIyKmJlec6ayoDXEcFCCQyqLMig4bvlXK19CijUz/WRPBt5qK6t0E+FuU2fN2P7IVF5bXzwW1PzMVtXYyTRtDEcwu2FsL4walxBrWRAp9UppHHJb6IcuhyNreVuQcmYmxSf3e+VXz6bcXOxIMMyUethNO1tVZKRYm34TQI9dV4ZGTgydOaXXOYOaOnFMIFTHFdmbnH+uAwXH9W9BYbz7x10G5AzFRF9oNjij4SkyjSpnZlAO8X5HP0vZJyGtIQ9vtRQtFnU0hD0uPkTyTC2qQICKFZwS65VeGm1D8NTvBCy9txSfdw8/lVICyr1wJ0i+0g8QY8vAa57Dys0mZhsfuiNpl5UnnhlNyaCsCZXWtZREL36n0s8KawAhpclu/H75lr3aXqp6KBK0JmNGmUh+JMcDSaUB3ufqoDlhY904Kz/VTmXwAI+FaQDy6JpHJHgzjgE6r9h3T0b+lcVhDQ0OGvt092JeDqP7ruuw4dEEhuHQR3TQ9tZGBBjePbGFd5g9KHfY60mtJsZWRW2GPhy0P87ST/qK1BWGbLAeacrhnQayETGdgSrHM6Nspzxp4qmECnpBn78Q5p2UiCRQWYyFyEqEV03JMxLKXJOhwBg8jhpsjlaeuQMLRu888LDQy9EsGa8fOK53LDzsmYiNqIw6fdx7YoQn8K3PNkzkzlw9k4BO/RI513Y/p3cju9M+Q7FTsLsyq4VxiNXTlC8gkOCdjGqc4IU35sXdnIf4MCakUm2ofaJlfIGKKFH1eU/khTEBqcjIbjaPn//+xrGAm57l01VCWMeRfu+JIalm/WFG9MwxyAff1z9j8SKZU55iW7FPIWKw9uugWLGAOqMbO+lFRcDPqabC3bc+4zsPSVQ53vasvhRhPdBBjxxVsdvPRqDD/il72TzJ1zOQCwfS2noWFM25RzgvVGCLnoyvMAWz4pO0bw0/N968CRQawGQ9d3Sdn5IDvcj1elFXJcXgTdj7GFML1Jr9AmFBOXbSOtTomT7o/II7TQsew62qDjBOPhXuZd318k6sAs4cBTnvYD2zfqlpz6NI7OL38Ob6dKVw8av5qbQf+mxfVu2BRbouhBr6oDjd6J87lqr8dYT1/4XiojaTEg5Diyfehc//2iWBmrSFq+HpBx59l6c/OyNozNbM6F887TGnkZkO7ghkCxPuLLRyohC5t+lqMrkb562ZFeJYic/lxXBrSMnRHmzIlimXDlxLmgi5ZPpU3lOk1b/9T/15FsPSN7OwShWNwMCWnO3GyY6LmrQDcMNAIdg0CyY0k3UV5CZtl2iha2aW8azXuLOVH/qxztEkZpl3qsfs39OYq6ZlH3n+t01JlhSf88ZhsmFY0Idh75Uce9gJNUlMC11krSvhrgBuqCLUYxsTnwbw3WSH1h62r7pm5uJAHsJjrf6W6oavScuVr81I9m5Abm09FMQhNyZgS+ZsOq4W0P4YIbskN7SeWlGanihpySoBxJineeHQ1giJ3mx9RGnhxu2ODea6ZpyC7NvkF7rilhCNvjpivHFEmDR6PaLb9bs5G45NHXI+NrPUb6xsMZ6PvykSOOVZ3tGeIQFT6BPHL35JrEjGdEx5smAizeOdXGJbWy5Jed6DzZvPJQmiynF2qAIvgwN9N6bN+Aiu20fXVOFaTzFh2ejBq0t4u2P00TDbRMX5evv+U0PtzmiLwjHlLXfudHss+pMQ4/SVfYeJ3IuPMdc/h7wnZBYvFMjaBRxnYLmsWbhiah2Hh2J+gpXUg1KKliB/2ei3D3sM/0eKHktw+fU2BsJGfFuBMPS7gqULDVbeKNhKb5RQDYwvqBvGk1U7Z5LtbmfO3Phl02sgNTH69UfQK4IMQbfWpPIJMG/rkwKRbR5Hjvm6UCm13QVszuPTc8H/4Ajaa89LdVIvOcYMQ8UTQiBj1eHMwZT9etTIU7r4end3oo0Ucq7rwcH1+1eQ1AVeFSuKMBCucFj1uKFkOFd2mrxyEUvGcfbc7vdIrXl3VLxzj3Uk017p1gTyqxqRxPlUIhhAx3OwWJuOx4+Mm8PzLatU71KUFnTc180Gxq4tfkHej+rELVnQRqY6bcUdQDC8KmAgEnmx7sc1eJfUBniVVtfVU6A8SIznik4troP7H0l2WImPegoQO/ovDmIYGcUYCGnYF7vpYvBKH0EyjFEkq5xF6FMVO/ngtzjLxZif0qWJbbvyequ64x0Lo/m8O/pP4Swtv3rZabj+4bqni/gtz7KozaU9qRvaZcCRvGV3QbhkGBbfLSDuaO7mHAnlruEzi4uuW7I9fZcfMHaey1MGMVai7VB4YZD9OZ5YuYvBuHdWFFPeyTubT2OlR07I5m6caXvpuBfbxf5OJLfE467VXrc3xRg+wrpeEriVw/vKe5VYvMZP8HLNVlSeOc3b/L+0yP/qz5Nqpzktl2BUe2GtN2+EzCSLul8llBPm5o6ttJH0mRRyMy7swm3OpxpghI3VGF48vT5l7Zfzf8nzvse+GRSkmbncWQatqFHbRVAPF8L1c9AmbT5hvirHPrbRWsIsWuRchn7hFfuDS1qSlbPBxtZCBNTICmz66S+C8CuUUKM/f/BRTJ7+nJwpev7U5MF0VFvtd7c5Dv+WneUXbt/mVL5OzP2YpajZx9noyCaStexXGU6IKlAtVQCfcac5aRVN+hnWqJU0k9MiTzH0+KWHC11tTmcjX7ndJmPH+tYe1ECznP4yfo+yrPx4h5esNIfO1cUqMvxvoL+B/g8BUWNsdL9tMmkK4aY55FmuQJ3tq+Q2lXE/pa+nl6UJcbzXb/fPpAQbpCa0coCGM0zWiEVGqFmcmIy/5Kbl9Sklbe/l0kXeuHC0nWqngIT9Qj6HS0QGY837Xn+RxPZ1Y0qvmWn7IQGtOu5OWDARRtd6fz29xs+fDMk9UJmmo/KdJ3tqM39M0zEb6GU4OF3yVEzcd229emqHi5WhzySDjxjRHQ9qZEM+ueX+N1uKeieULOXvdHZeEYkXGmnkwNHaiWBhulLtlVLQRK1MK1g42hrSjXTUOBoHWHj9fMtaFGy0pFKz/44QqKAf5pF4srqFYfw2owppUAt4Ir1N171XieK27ag4zSrRkogDvBogEEeezBbpcmO8IBANEavWkkgpEVjIgDMpFt79JPfApujwINEqP9tyF3U/SiVMwuIOY0EAZwt7wgXtySugX+OFJnHaXMuJ1a8PARk3q4lPCHfVBW4oELqx5Eqey6NxFxUmfyxlWj13tjOGT3LtHLeFAjXXoMrpW4CgQsnH0MsgVJyneAhDdn0T8JL7Skc1gpeMHOsvUWdRAGeV1S2fqrv4rK3s8SH1/QY/s6FU8B+VnLvlY9KA3/j8aNl9YAoFEpBCiV0x0hZ1U6jh9Ciu//X578bZVCZj/G9mfYL2ZKuJ8QJUgVqc9ZlAFPohKkI+HCAw20KN1ifHibj3uWCQYPD17qdW+aFTg/B5VZC7fHuBNw67f0Xumi8VCMPW07Fm8TPA5IzrUjD65KQUYgVH0lLOS4FBLm7i8bA7g+XqOt77qs47/Uyy1rnBp7Wiu6pPXrVE7uZKdeosKWozty42M0e462BiNlDMhHziiPi8gi96K4+UwlcP+zY75PbJhtTiPFH8ITaSvDsvWpZoli1VDfRNjjy0LV6qWNyQY5TJD++qdQLOaMDrK2rSofWqPfxvAvkb6P95IGtPq6lk/ZNgI22U2+xQ+5qI6mFDtdbN1hs2Rvr/uz3yvMQxFbx/b1NWMli+xEI3IFYQtOIHxMrA1cf+/cb6EUGnk4t8THbkKd+f8uY8ODgvDSDEvbRF42wV2DTzv61fn4S09kCNbNOR1TC5kipLeO5P5toMGE51OPI0F2pK1yw1LBLKSZuDr0X29tLRkJvXova8FuOr/FcoN2Nd/WvRjnuF4m0z+l+Le0Xi3wP+DwzI87F6et7hMnzhoKYFVrbWtHg0KRiqeeWeMnPFDfDV9ZJZ6IkCa6F68bFtF8eRNQJp2O4XGPmJ2AvDhpxEFWIkqrhs6NnhxS/3R/u4S98y3uxtc5rrA2sL6GYdQnJdpSJWu6w19GAJ8xPfrfbFepf7mBbKkKZpkP7qaIyN19z0utaeVU87ey52jiTkTd84s5HdIg/A12FhHSeeHhk47l/qBbn4aBNZ3w9M2ZLj9ndModIr+0JLvs/rvQuB0nhaFG6AKijpLSNWyJAiXpHIV7aF3kzkcgCnOgaE7dMad/gV3dRsdnL3Kkj05tY9Jc55B05hYSuua0xDlkm0Ta37YNR1n6zfW3Itjxe60scWcTCIU54nS+LGO+aSQrs5MpQBBUPadAAJ2VWCYpJsXi3GmPiIz+tbQ3x9ba9JmzBIZcSaVwRPjE2HK9wl+eSTyWLR9dkNfvtX5Fn5uo33XwplD9TGKZKJ1X1VVoECBFjsFdfSDrTvCpXULw9acTNrJ0PJT96fQQGmgFmAgxa4+R52sxpgl6cJPV9JjTWgDJdzJ+/HBhRHd4hdfux/ktO7wVHCrXxYKDz/yC6F77xFUk+vgOBFaIH0qJ9trjSAxR8TkAR0+EAi94zWQzzUoB5KiVvKLrM0FA/72n7JR4iKDjrAWwP9c9S2vomed0uOHoq5PexbuAl6d8A3+jRvvhZ3HEA3V0Zt4h6Ky0bCuzfXGcIH+VGnsVhu4yvpUNEacuUz269cMIc8IaVfIrd1TNmGSVVrQ6GrrpMEogN5Y3FWHa6XG7i/BaL1bk/GhyLCIVWbor9MCgYVkuIfDDOrI9LM8UYNJpbLaJpadytxIh0qvK7kI7zFLRhTCg5g/znySsCLvaxiIto/+rm65ECfnrFLwDlZFMu+lrUf0AKXcs6UB3FV43NFInuR77ubuSOxNG9HOneinQOIG7hzgQIZTQTuh/HUmJRI1ILa9nPPBhz0306omBQsU6z5L16qrhmUbPycBLl42AbFxaqH4U3VaSXdtH+/zNJajAtKMhOtFZNEeO0dEgyj92ntGXtlRs9KnfIQK54uQdDF4JV+UwUI33Pea8UtLczFYyoZpYeic7rLXkemprEkwJlNZTFWlRTJ4mnKwmBfTYWAR/ZBK4hRm2ks8/KcA/7Y7GiX2V31atfsnBibODgt6rRZwWZSFhx+XA2bnxZIxCqvYEnvKzpwXSaliIT4UMzNQ1jZZryG4WftB6C9WK9Eo7Q1BA8PYZjNVXDKZS2pNh1k7WyNGZG3hHj6pM3TY0oA+B8cGeCUB/cpBr/PidV+MWC+cN5C6kJvMTUVIN4rDn9tA7WH9He1+P9jQJ9xp9sc4PfV8Gm8EFW8pGiu3pbF/n065G/wv8H/Bv8b/G/wv8H/Bv8b/G9wuzMKpw2L77Y1YWlMnbQv4Bh7CvJ2nlldblq5ONS93v+0F+nQNrrFE6nomRTCOeUfEuPjCQNrXlWoMQKmc2px6oR6IlWiXm5RdDnYpKYjTSU5T4+cmhxK2aOurIUrAq48gDBW6M7SdBQGQ5XRirThxUNHAK1AKOhDh5Fr043+4NznbwHmZlDCjZPYbKPjtkYDGmphEcY50aPX/+DQTGIu8Pto5/tOHnKxh/lrfYhZ3z7z48/bUZtNpFLNFaAmX7Pc4sQdn9ByjebDSLztW/7p4zz4FIxsj9Cml1Q+ewW3aIdVZIeJYmPIdrZ4sA1vNdmkf0TAjE2F/zqL4ZlNrnj+pmBga4i8cDh6pcWJjVD/1NErCx5H5Zi5+96HX4bSOkntWAM2vKVMsvzp4EwZQ/8TdT3X5qDXK3dImYTvcVT9DbiTPNWiyjaD6t169dHzEcxpcC7EenbfdLb2KcTNqMkmV6stxc/ttMn4BKMYb+8SLbSTm7Qd4TA8piOKIJEvTAPiY2T9iAmHhRAMNNMVAR7g4Q1Tnp3q7xzT/wCyUcYE6GrTOHmhjw61JGiiWfeVQQ3y+9G06CoN6hoH/+cHpseALJ7lkJzgECoRG6SeZyOE/kmIJA2ukYtgH0LbZd4HPYjLjrHpuF/0futVN/o+uwyF6GZLsNZ5QqiVplUuRH6Zo3b71WlHoP0JwmNHU34h68lq45/dluLjtleTC6p9HnM98oLjqLJIOZ4bGP0BmyPZCpalFynPcE//0zZEmlLgskb1MAfHBmFBx5uZDsnDEQGRcGK74NLITJa/J0QeLEziMseSIxuNEUhioyNDP4Y7u0fuouldx+CMBDzQorf57bN/YhJuRQqvC4osTVM1hhS9KviiJI1W3Mo21lj7ac8N8j7DX8Mw7RVuivdMrWM5XgPqZbc2JJoX5c0N1j9Hi2rdGhSdWdElK892oJJb0rtdvq0T6hGmEaA4Vt8Yy75ptdmtaNo7SYTWT+ua2mIEF5zY40MjwpGZMCFNd7PzVh6N7McWc9fmarqcdtD8gho7I/HTVh7Q7FlbD/RjctQd4xfVWcsZY93VVqsbRxsNEgXtF8hEVLlvidarvLfnox2DFYo0t0A+7+3WnpNlWR5un63NQaDqLlqkzK24qltQ+WajJ8LGUw5cfMQcUxfTuVTaZSBGICiAHgf012c3l3IpY3vldQUYDTsRfesaK2HCsas0uu1pgDLXYguajQ4fP17otM/gU9Y5aoiN+2yXK6I/c7MYx6pqHVt0y9nVn4K5I0xhYkdiIhKbL6/2xP2+R3MjkwJIfB2h1689yZvR++YHDTz7dzDXV/kdZ5e4l+of2S3HKLYRdTV3cIp7V4HaYzdK3c/X+XHUyiE7lBqUNo2qU+Mis1b5iYfGMGVd/c3QMHTPNZNsaI0h8q3MOYeU8kh6jEgFSu6M8YeuSHygLfD0H7+Abnf1FJouw+X29Gr/eWFiO2qiRWefR8KqSi7kgrdKQccHhkZLrnPGE8VAA6+AJLvhVV1JD10ePA7/6p5SeWZ+msRUqsVVaiDAO67/0iGxSn9u534GEDpHRdSFQgNUnrFQsADDK6bV6I7M6Jo6BXE0xHGqI7ueLFcr9Ez/GYW2E+gyVNRFD90LevkKcq7q4fkSdcC51HZXSIP1eEHZc1fn32vtYdIu7wNnKEh1avJhLofBWhA7xng6lsn1l0fNczD9KXITPYYnTi0uWeU54aLdF6v/KHaDeT7WZCgMlAHi2syO0//UpmBhuGCqvLV5TpitK2ncZ39L3ty9EPxNEzWCUNFXifG2BUuXpTNMWiEjOHInqcpUMo4bFQ/VAEOrcFkYDM+VX0Eu1fnQydnVfrxR/D2BokHdrqrnHadX81VuLmPKAlrZYKQJ2wIcekH5O44irYYq4Xtbgks8c0RbXHXfi3+ychIgokFK74xjeqK32quDQrvcK3I+RIQkDTj1Gzcm61czGxbErHxLVwbrNuhnCD5cyzmlJ7wrUEpVulreOr1DqPXQVzz43eyVHlDVLj21nlvXqWkTOjdXWjKA2oSD9jtIOmGoS4+kIZwh/1LLjJDwAI6mzqvaPMURCKZGYrtOBaGvqFgL59Ov8U2p/aYdQyUkGUd/FInVM+qNdo+Y3MbtqPTRhibh0Xq64QhDZgv0cw8EcWTa2v6aw5FpDGQjM31aObvVs5pYpWiQekmVi/++YkBSTk3Ta9uc7wQVarUJpple4nVXr8NG302B+jVmIpi+EVVu3yM/WBpCLYuzXDbRHnIQLLDaoMq6WXT92t2ZIyoa+osVRenEr0Rn9N0yzznUNaVgXRXT/+My3tv5Ap6x5MeRwaJ/6Ylbt2ZQ1KZJlfHXoQaO2hGdWcdOEiCwEXoEzS818q79SB24cCHm7Nm1b3QH299Wz9DK+n0f24Ouygp2A20lltxefLBDmXAm0noiNJaWgk3v3orqpEZXtThulO/Dwio1jRDaiu+bV82yw+iGDxmygt4t5FIcObsyDaea7UIDNYLkgkg20FTMEOxQKgs4Esxe+dgOfoVCs/M5v6BPEE7/1r4rxLof6xKUIHC3cXIgZ2Zt1NpIuGpiXu8dzSx3CnBFpoJW67sFXnOo921RUl1c0Q8jMxGEYh5+5YRqzUU1KDyZAaC4g83QQdP3HHi/xiBO1J+dWdi4neBZZaoaTm1TzzfgpAtCMmPVVORdA1S4xfprBfOu+oJgyzJJGcjPPw5sxZ5UiY96HWCxNw647lHg6EFb0Q+K5YzDxayqUP9M9bJzOMdpyCQtNTIN5sgwUfu1gOs9KdAQPYR7xXe18tpYlZoVyZBVUSZ6avnJBW2oBK4A5Y2Fr6+FkgHBJd25kfrQgeXQQP6AWdo8uaUeBQssNzKkjvkxor5Ga7N5/LJuuWFYdlUYg4l5bw3ou39+jZ/RPfj5YaGHKqCNLx12U0Hc/PaOX0BhRxwAZwbRFtTAR+xR28+FN1ObH353OlhUIiJa30nzlpc2AWy+8b6ok6hdO8CTpX60BWD/THWkezrS5TI1AZ8gwyVVNpUAwDTuSl4Bmaufv/ZzqOqF7Hpqm7VBvF2CJITvlt9fLHQDvii8nAtb5MsEBmIv8I4HNA2UIWUzPl7fvUX0QcNAdpjYSxpwhM6t24xubgQOY/fTFpMn2PudO8KLxjgeCqyTf178in1xSNn0onmSJkN6P29XnEnyhRzH4U1STMvyMOTCOB6QgAwtDjuF800RlSPWfSEP+DDgVSETJzLM3mA53dXVZE4Wk1e9Fj/iFushxep+oPZSKqTqbQ8o2knQzCp5dA/h1K8Z8LlElSUQsrblhyI1NaV++sdMnB0wBcT0UWVJhLn7aVgZLsHUnJsNHxEPh5f12wWbsblZRMNasWoxw6mOpuqO2QrNehwj2e5jXg0EyQOmR+8Ok7lNzBtat+RK4cVdgYuPYr0eyU1GuchHM5LiznryLusJMflY93JinzlZ4XNE3M10gzhBdPGWH4ZUoR625xmfWr5qwPjWfVCmAgET2ZPPK3P1yXIjZi/6p1HfyxTNA+MNRcKlcsQqFRNMMlu/pdRv5SE0OW5PueBfgKBbe0czFqg6007Yyj/wsWjrPmyjmp2fdmXatSqbs8XMzaWhvgHa2oTsanWkiPIsQau4vWqWSYXqw492L6QPJv6gjk/xL5M+k+0ZlOUuupMWukayvrFQpKsWLYo+poIIS5/9vZClohsHAecVH3vcSyPcAx+/5Ef4PsHk+IRZdgb8qHk/Te14sbcknMZ7uvImbvCzjxpzbvJku0Pk5x4vFHn9NF1pYNqUWn8jQHxex71dkeo5hy9y8brdBAJqXfi/bOaR4n7jr4Ie1uNc2INi/i/lEKbhAEUN3D6dXXwgUv7Unabt7HQiP+p0lUOtXLfqsGm0y+xRPDRAuyC+oR4zV6RaXzJw1UaAeDRa/zK7e+xpLKMOmMydRZDXhi8/AFuRKhsFhxregqYavnAh2Mabcuhy0xDoUXMnVUF6jGlmKNPMJdPswxDfElItrHmg9dxRXnRQP30p0q+dwhcd7bcjLVrfv3w2OpOivnBO/1HLiothRkEN8u14FoGumJXislw+6XcaiCN/71KV2uMRJsecOtsh2UyYOUgaTsNlVnJTqKVpeF8Rg3sA2dkik7jC1wNiJarPe8ZhSXur5/UEk1xkLB+qwYvD8eIJuYHBSlM+tEPuWT1ciDQ+hlODBpqhdxe+oBk4WOPH11lrw1T6jzoopug08wLWd8BXpRk2osxKx+zalgH4reOMsfPKlNMhnnfSs+Ms1cKL4/s2m6rb2NVSUO12cKHaRZ9xuxLiO/aZ/EZzalBrT3S83hMy5+klHmrA3D02bsynC14xcBsoIyx1D37/Nq6F10CwcTxYuNBM0MibrCvv7JukmjVhHM80HB/j0wGfxpCQ3rfTCvSTiys10ftu/tOgTmALHNxbe0Y7XEcUzvs1zkM+h5YSEaTYT1kIolSryacTycmRxi6W1t0dbJpnN1uXP8c3CwIHTbXalB4A45oavdWmuUVHn6p0dl38hz8IZx9ona0i0zIozYcJ1lxTiLTYdGSJUIAnFGvc5MRAuMhzYQ5PvW8oMLbF4BfYhBb9+WNN387EYcFNtMU08PVatN1MKhkUWbfTWbqU3T4jCzDYVy6l2CrwwmNLMnNOpKJuSjTUs9S8pmdm2v85JXy+mXna+/bZl2zB/8Vpg6q5Sk3OYdBSDfGR2+nLj3Q5nR21zchbkn/ec/i8bVBOC6MEkNsqSk82zc1ImcbD2Z/yGAbD55C/2rKltkEPi/TiPsA0KjfA5xcUsaaTDIdGW8Xlj+Vjyw5QlT2suMFk7/P5M2N4Gjs3as/US2VW10pizt0pNK9+MlbHn00uiPiXxQlwaw8KsbSl9Ii1aeKC0861KfBr16/nXnZkzs/VtyZPt9140yKCnDkPivYS+eM7NTWmdyMwi3teqYoHl/u+l3c7T/7++qA1GQ5iRye28ePBBeatBSqFmz7hGhw8xbGEsufwju9b7OIiWHPFM6LQs9orVm9E7W+5R8Ttf4SRVdObrFds3CLG/ra4P9cbN1ZY91awLrn5BeNFIbpFlprrN1Hx49skdt9ZnA/1UXJEk0bcF6TRfXA8MBX+INbhD/mfOmSx7sZtlUFOME3U82Ay3815Z4vF2M+Y7llesTY/6HWLqJH49+Px76scF351HDG6qhM9qzX7KpdZrNLO2Ik0265u/ZT7oblUd0Qbm+8bj6eh97/xNTjI/ul/Mb1vtfj4xOL81qcvTlncP/i/cbnX3d0EduGK3vnX1yHhi+CBXwR9Tv3sxDf/HVBLAQIAABQAAgAIAPNWyUzWo37aRwMAAOEJAAAUAAAAAAAAAAEAAAAAAAAAAAB1bml2ZXJzYWwvcGxheWVyLnhtbFBLAQIAABQAAgAIAEh8mFj+54E6DQYAALEVAAAdAAAAAAAAAAEAAAAAAHkDAAB1bml2ZXJzYWwvY29tbW9uX21lc3NhZ2VzLmxuZ1BLAQIAABQAAgAIAEh8mFgVHmAbowAAAH8BAAAuAAAAAAAAAAEAAAAAAMEJAAB1bml2ZXJzYWwvcGxheWJhY2tfYW5kX25hdmlnYXRpb25fc2V0dGluZ3MueG1sUEsBAgAAFAACAAgASHyYWKKyS3ECBgAASxwAACcAAAAAAAAAAQAAAAAAsAoAAHVuaXZlcnNhbC9mbGFzaF9wdWJsaXNoaW5nX3NldHRpbmdzLnhtbFBLAQIAABQAAgAIAEh8mFgd5FFwXgMAAKALAAAhAAAAAAAAAAEAAAAAAPcQAAB1bml2ZXJzYWwvZmxhc2hfc2tpbl9zZXR0aW5ncy54bWxQSwECAAAUAAIACABIfJhYQTo9Lu0FAADcGwAAJgAAAAAAAAABAAAAAACUFAAAdW5pdmVyc2FsL2h0bWxfcHVibGlzaGluZ19zZXR0aW5ncy54bWxQSwECAAAUAAIACABIfJhYrjHayLoBAABPBgAAHwAAAAAAAAABAAAAAADFGgAAdW5pdmVyc2FsL2h0bWxfc2tpbl9zZXR0aW5ncy5qc1BLAQIAABQAAgAIABKwl1hjRgEJ5zUAABxWAAAXAAAAAAAAAAAAAAAAALwcAAB1bml2ZXJzYWwvdW5pdmVyc2FsLnBuZ1BLBQYAAAAACAAIAHMCAADYUgAAAAA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F33832-FFBE-47E8-96DD-B12ED2AD641F}:374"/>
  <p:tag name="GENSWF_SLIDE_TITLE" val="Khởi động"/>
  <p:tag name="GENSWF_ADVANCE_TIME" val="0.00"/>
  <p:tag name="ISPRING_SLIDE_INDENT_LEVEL" val="0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D0E77C-F20B-4F8D-B23A-21E9AA738602}:370"/>
  <p:tag name="GENSWF_SLIDE_TITLE" val="Video khởi động"/>
  <p:tag name="GENSWF_ADVANCE_TIME" val="0.00"/>
  <p:tag name="ISPRING_SLIDE_INDENT_LEVEL" val="0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DBxzf-bnL2aPjfiANErZA&quot;,&quot;gi&quot;:&quot;KkFKOvMaBX0q0PuUSj2oWA&quot;,&quot;ti&quot;:&quot;object_sets&quot;,&quot;vs&quot;:{&quot;f&quot;:[1027,1030],&quot;i&quot;:{&quot;d&quot;:&quot;fDBxzf-bnL2aPjfiANErZA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kimye\OneDrive\Máy tính\BÀI 29 -PHÉP CỘNG SỐ CÓ HAI CHỮ SỐ VỚI SỐ CÓ MỘT CHỮ SỐ\quiz\quiz1.quiz"/>
  <p:tag name="ISPRING_QUIZ_RELATIVE_PATH" val="BÀI 29 -PHÉP CỘNG SỐ CÓ HAI CHỮ SỐ VỚI SỐ CÓ MỘT CHỮ SỐ\quiz\quiz1.quiz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C:\Users\kimye\OneDrive\Máy tính\BÀI 29 -PHÉP CỘNG SỐ CÓ HAI CHỮ SỐ VỚI SỐ CÓ MỘT CHỮ SỐ\quiz\quiz2.quiz"/>
  <p:tag name="ISPRING_QUIZ_RELATIVE_PATH" val="BÀI 29 -PHÉP CỘNG SỐ CÓ HAI CHỮ SỐ VỚI SỐ CÓ MỘT CHỮ SỐ\quiz\quiz2.quiz"/>
</p:tagLst>
</file>

<file path=ppt/theme/theme1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5233</TotalTime>
  <Words>1107</Words>
  <Application>Microsoft Office PowerPoint</Application>
  <PresentationFormat>Custom</PresentationFormat>
  <Paragraphs>246</Paragraphs>
  <Slides>25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Cover and End Slide Master</vt:lpstr>
      <vt:lpstr>Contents Slide Master</vt:lpstr>
      <vt:lpstr>Section Break Slide Master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ACER</cp:lastModifiedBy>
  <cp:revision>565</cp:revision>
  <dcterms:created xsi:type="dcterms:W3CDTF">2018-04-24T17:14:44Z</dcterms:created>
  <dcterms:modified xsi:type="dcterms:W3CDTF">2024-05-16T14:13:27Z</dcterms:modified>
</cp:coreProperties>
</file>