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GBtjs4+Ch3m5+rJplyhyGuAsX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864" y="-10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828800" y="1346837"/>
            <a:ext cx="10972800" cy="28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828800" y="4322444"/>
            <a:ext cx="10972800" cy="198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lvl="0" algn="ctr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2700"/>
            </a:lvl1pPr>
            <a:lvl2pPr lvl="1" algn="ctr"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100"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/>
            </a:lvl3pPr>
            <a:lvl4pPr lvl="3" algn="ctr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4pPr>
            <a:lvl5pPr lvl="4" algn="ctr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5pPr>
            <a:lvl6pPr lvl="5" algn="ctr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6pPr>
            <a:lvl7pPr lvl="6" algn="ctr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7pPr>
            <a:lvl8pPr lvl="7" algn="ctr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8pPr>
            <a:lvl9pPr lvl="8" algn="ctr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2867661" y="5760721"/>
            <a:ext cx="877824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>
            <a:spLocks noGrp="1"/>
          </p:cNvSpPr>
          <p:nvPr>
            <p:ph type="pic" idx="2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867661" y="6440807"/>
            <a:ext cx="8778240" cy="96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326555" algn="l"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100"/>
            </a:lvl1pPr>
            <a:lvl2pPr marL="1306220" lvl="1" indent="-32655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2pPr>
            <a:lvl3pPr marL="1959331" lvl="2" indent="-326555" algn="l"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/>
            </a:lvl3pPr>
            <a:lvl4pPr marL="2612441" lvl="3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4pPr>
            <a:lvl5pPr marL="3265551" lvl="4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5pPr>
            <a:lvl6pPr marL="3918661" lvl="5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6pPr>
            <a:lvl7pPr marL="4571771" lvl="6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7pPr>
            <a:lvl8pPr marL="5224882" lvl="7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8pPr>
            <a:lvl9pPr marL="5877992" lvl="8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4599624" y="-1947862"/>
            <a:ext cx="5431156" cy="131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6220" lvl="1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9331" lvl="2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12441" lvl="3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65551" lvl="4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18661" lvl="5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71771" lvl="6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24882" lvl="7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77992" lvl="8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 rot="5400000">
            <a:off x="8742047" y="2194561"/>
            <a:ext cx="702183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 rot="5400000">
            <a:off x="2036447" y="-975360"/>
            <a:ext cx="7021830" cy="963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6220" lvl="1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9331" lvl="2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12441" lvl="3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65551" lvl="4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18661" lvl="5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71771" lvl="6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24882" lvl="7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77992" lvl="8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lvl="0" algn="ctr">
              <a:spcBef>
                <a:spcPts val="943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29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14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06220" lvl="1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959331" lvl="2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612441" lvl="3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265551" lvl="4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918661" lvl="5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571771" lvl="6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224882" lvl="7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877992" lvl="8" indent="-489833" algn="l">
              <a:spcBef>
                <a:spcPts val="5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  <a:defRPr sz="5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b" anchorCtr="0">
            <a:normAutofit/>
          </a:bodyPr>
          <a:lstStyle>
            <a:lvl1pPr marL="653110" lvl="0" indent="-326555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3000">
                <a:solidFill>
                  <a:srgbClr val="888888"/>
                </a:solidFill>
              </a:defRPr>
            </a:lvl1pPr>
            <a:lvl2pPr marL="1306220" lvl="1" indent="-326555" algn="l">
              <a:spcBef>
                <a:spcPts val="543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2700">
                <a:solidFill>
                  <a:srgbClr val="888888"/>
                </a:solidFill>
              </a:defRPr>
            </a:lvl2pPr>
            <a:lvl3pPr marL="1959331" lvl="2" indent="-326555" algn="l">
              <a:spcBef>
                <a:spcPts val="45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300">
                <a:solidFill>
                  <a:srgbClr val="888888"/>
                </a:solidFill>
              </a:defRPr>
            </a:lvl3pPr>
            <a:lvl4pPr marL="2612441" lvl="3" indent="-326555" algn="l">
              <a:spcBef>
                <a:spcPts val="42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100">
                <a:solidFill>
                  <a:srgbClr val="888888"/>
                </a:solidFill>
              </a:defRPr>
            </a:lvl4pPr>
            <a:lvl5pPr marL="3265551" lvl="4" indent="-326555" algn="l">
              <a:spcBef>
                <a:spcPts val="42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100">
                <a:solidFill>
                  <a:srgbClr val="888888"/>
                </a:solidFill>
              </a:defRPr>
            </a:lvl5pPr>
            <a:lvl6pPr marL="3918661" lvl="5" indent="-326555" algn="l">
              <a:spcBef>
                <a:spcPts val="42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100">
                <a:solidFill>
                  <a:srgbClr val="888888"/>
                </a:solidFill>
              </a:defRPr>
            </a:lvl6pPr>
            <a:lvl7pPr marL="4571771" lvl="6" indent="-326555" algn="l">
              <a:spcBef>
                <a:spcPts val="42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100">
                <a:solidFill>
                  <a:srgbClr val="888888"/>
                </a:solidFill>
              </a:defRPr>
            </a:lvl7pPr>
            <a:lvl8pPr marL="5224882" lvl="7" indent="-326555" algn="l">
              <a:spcBef>
                <a:spcPts val="42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100">
                <a:solidFill>
                  <a:srgbClr val="888888"/>
                </a:solidFill>
              </a:defRPr>
            </a:lvl8pPr>
            <a:lvl9pPr marL="5877992" lvl="8" indent="-326555" algn="l">
              <a:spcBef>
                <a:spcPts val="429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64617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589613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4100"/>
            </a:lvl1pPr>
            <a:lvl2pPr marL="1306220" lvl="1" indent="-553329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3600"/>
            </a:lvl2pPr>
            <a:lvl3pPr marL="1959331" lvl="2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3000"/>
            </a:lvl3pPr>
            <a:lvl4pPr marL="2612441" lvl="3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2700"/>
            </a:lvl4pPr>
            <a:lvl5pPr marL="3265551" lvl="4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2700"/>
            </a:lvl5pPr>
            <a:lvl6pPr marL="3918661" lvl="5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6pPr>
            <a:lvl7pPr marL="4571771" lvl="6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7pPr>
            <a:lvl8pPr marL="5224882" lvl="7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8pPr>
            <a:lvl9pPr marL="5877992" lvl="8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7437120" y="1920240"/>
            <a:ext cx="64617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589613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4100"/>
            </a:lvl1pPr>
            <a:lvl2pPr marL="1306220" lvl="1" indent="-553329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3600"/>
            </a:lvl2pPr>
            <a:lvl3pPr marL="1959331" lvl="2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3000"/>
            </a:lvl3pPr>
            <a:lvl4pPr marL="2612441" lvl="3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2700"/>
            </a:lvl4pPr>
            <a:lvl5pPr marL="3265551" lvl="4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»"/>
              <a:defRPr sz="2700"/>
            </a:lvl5pPr>
            <a:lvl6pPr marL="3918661" lvl="5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6pPr>
            <a:lvl7pPr marL="4571771" lvl="6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7pPr>
            <a:lvl8pPr marL="5224882" lvl="7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8pPr>
            <a:lvl9pPr marL="5877992" lvl="8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b" anchorCtr="0">
            <a:normAutofit/>
          </a:bodyPr>
          <a:lstStyle>
            <a:lvl1pPr marL="653110" lvl="0" indent="-326555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600" b="1"/>
            </a:lvl1pPr>
            <a:lvl2pPr marL="1306220" lvl="1" indent="-32655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 b="1"/>
            </a:lvl2pPr>
            <a:lvl3pPr marL="1959331" lvl="2" indent="-326555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2700" b="1"/>
            </a:lvl3pPr>
            <a:lvl4pPr marL="2612441" lvl="3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4pPr>
            <a:lvl5pPr marL="3265551" lvl="4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5pPr>
            <a:lvl6pPr marL="3918661" lvl="5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6pPr>
            <a:lvl7pPr marL="4571771" lvl="6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7pPr>
            <a:lvl8pPr marL="5224882" lvl="7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8pPr>
            <a:lvl9pPr marL="5877992" lvl="8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2"/>
          </p:nvPr>
        </p:nvSpPr>
        <p:spPr>
          <a:xfrm>
            <a:off x="731520" y="2609849"/>
            <a:ext cx="6464301" cy="474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553329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3600"/>
            </a:lvl1pPr>
            <a:lvl2pPr marL="1306220" lvl="1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3000"/>
            </a:lvl2pPr>
            <a:lvl3pPr marL="1959331" lvl="2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3pPr>
            <a:lvl4pPr marL="2612441" lvl="3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300"/>
            </a:lvl4pPr>
            <a:lvl5pPr marL="3265551" lvl="4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300"/>
            </a:lvl5pPr>
            <a:lvl6pPr marL="3918661" lvl="5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6pPr>
            <a:lvl7pPr marL="4571771" lvl="6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7pPr>
            <a:lvl8pPr marL="5224882" lvl="7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8pPr>
            <a:lvl9pPr marL="5877992" lvl="8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3"/>
          </p:nvPr>
        </p:nvSpPr>
        <p:spPr>
          <a:xfrm>
            <a:off x="7432044" y="1842136"/>
            <a:ext cx="6466840" cy="767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b" anchorCtr="0">
            <a:normAutofit/>
          </a:bodyPr>
          <a:lstStyle>
            <a:lvl1pPr marL="653110" lvl="0" indent="-326555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600" b="1"/>
            </a:lvl1pPr>
            <a:lvl2pPr marL="1306220" lvl="1" indent="-32655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000" b="1"/>
            </a:lvl2pPr>
            <a:lvl3pPr marL="1959331" lvl="2" indent="-326555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2700" b="1"/>
            </a:lvl3pPr>
            <a:lvl4pPr marL="2612441" lvl="3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4pPr>
            <a:lvl5pPr marL="3265551" lvl="4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5pPr>
            <a:lvl6pPr marL="3918661" lvl="5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6pPr>
            <a:lvl7pPr marL="4571771" lvl="6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7pPr>
            <a:lvl8pPr marL="5224882" lvl="7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8pPr>
            <a:lvl9pPr marL="5877992" lvl="8" indent="-326555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300" b="1"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4"/>
          </p:nvPr>
        </p:nvSpPr>
        <p:spPr>
          <a:xfrm>
            <a:off x="7432044" y="2609849"/>
            <a:ext cx="6466840" cy="474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553329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3600"/>
            </a:lvl1pPr>
            <a:lvl2pPr marL="1306220" lvl="1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3000"/>
            </a:lvl2pPr>
            <a:lvl3pPr marL="1959331" lvl="2" indent="-498904" algn="l">
              <a:spcBef>
                <a:spcPts val="543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2700"/>
            </a:lvl3pPr>
            <a:lvl4pPr marL="2612441" lvl="3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300"/>
            </a:lvl4pPr>
            <a:lvl5pPr marL="3265551" lvl="4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300"/>
            </a:lvl5pPr>
            <a:lvl6pPr marL="3918661" lvl="5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6pPr>
            <a:lvl7pPr marL="4571771" lvl="6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7pPr>
            <a:lvl8pPr marL="5224882" lvl="7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8pPr>
            <a:lvl9pPr marL="5877992" lvl="8" indent="-471691" algn="l">
              <a:spcBef>
                <a:spcPts val="45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3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625897" algn="l">
              <a:spcBef>
                <a:spcPts val="943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4700"/>
            </a:lvl1pPr>
            <a:lvl2pPr marL="1306220" lvl="1" indent="-589613" algn="l">
              <a:spcBef>
                <a:spcPts val="829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4100"/>
            </a:lvl2pPr>
            <a:lvl3pPr marL="1959331" lvl="2" indent="-553329" algn="l">
              <a:spcBef>
                <a:spcPts val="714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3600"/>
            </a:lvl3pPr>
            <a:lvl4pPr marL="2612441" lvl="3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3000"/>
            </a:lvl4pPr>
            <a:lvl5pPr marL="3265551" lvl="4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»"/>
              <a:defRPr sz="3000"/>
            </a:lvl5pPr>
            <a:lvl6pPr marL="3918661" lvl="5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3000"/>
            </a:lvl6pPr>
            <a:lvl7pPr marL="4571771" lvl="6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3000"/>
            </a:lvl7pPr>
            <a:lvl8pPr marL="5224882" lvl="7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3000"/>
            </a:lvl8pPr>
            <a:lvl9pPr marL="5877992" lvl="8" indent="-517046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30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731522" y="1722120"/>
            <a:ext cx="4813301" cy="562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653110" lvl="0" indent="-326555" algn="l"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100"/>
            </a:lvl1pPr>
            <a:lvl2pPr marL="1306220" lvl="1" indent="-326555" algn="l">
              <a:spcBef>
                <a:spcPts val="34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700"/>
            </a:lvl2pPr>
            <a:lvl3pPr marL="1959331" lvl="2" indent="-326555" algn="l"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00"/>
            </a:lvl3pPr>
            <a:lvl4pPr marL="2612441" lvl="3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4pPr>
            <a:lvl5pPr marL="3265551" lvl="4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5pPr>
            <a:lvl6pPr marL="3918661" lvl="5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6pPr>
            <a:lvl7pPr marL="4571771" lvl="6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7pPr>
            <a:lvl8pPr marL="5224882" lvl="7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8pPr>
            <a:lvl9pPr marL="5877992" lvl="8" indent="-326555" algn="l">
              <a:spcBef>
                <a:spcPts val="257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3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normAutofit/>
          </a:bodyPr>
          <a:lstStyle>
            <a:lvl1pPr marL="457200" marR="0" lvl="0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72122" y="3628916"/>
            <a:ext cx="14599752" cy="38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41521"/>
            <a:ext cx="14630400" cy="36880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975360" y="2765276"/>
            <a:ext cx="13533120" cy="575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pPr algn="ctr"/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TRỪ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 10</a:t>
            </a:r>
            <a:endParaRPr/>
          </a:p>
          <a:p>
            <a:pPr algn="ctr"/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6: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700" b="1" dirty="0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700" b="1" dirty="0" err="1">
                <a:solidFill>
                  <a:srgbClr val="1F88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endParaRPr sz="47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47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4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47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1B</a:t>
            </a:r>
            <a:r>
              <a:rPr lang="en-US" sz="47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7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59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59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59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9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5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59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59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9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59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Kim </a:t>
            </a:r>
            <a:r>
              <a:rPr lang="en-US" sz="59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Vui</a:t>
            </a:r>
            <a:endParaRPr sz="5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59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5900" b="1">
              <a:solidFill>
                <a:srgbClr val="1F88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7813" y="-2096200"/>
            <a:ext cx="97536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3535680" y="182882"/>
            <a:ext cx="8778240" cy="68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TiỂU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ĐOÀN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NGHIÊN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219200" y="640081"/>
            <a:ext cx="12070080" cy="259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pPr algn="ctr"/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Chào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mừng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Thầy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algn="ctr"/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dự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sz="8000" b="1" dirty="0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dirty="0" err="1">
                <a:solidFill>
                  <a:srgbClr val="FBF2F2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endParaRPr sz="8000" b="1">
              <a:solidFill>
                <a:srgbClr val="FB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4998720" y="687446"/>
            <a:ext cx="4998720" cy="95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53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365760" y="687446"/>
            <a:ext cx="4998720" cy="95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53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sz="5300" b="1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706880" y="1645921"/>
            <a:ext cx="6949440" cy="44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700" dirty="0">
                <a:solidFill>
                  <a:schemeClr val="dk1"/>
                </a:solidFill>
              </a:rPr>
              <a:t>     </a:t>
            </a:r>
            <a:r>
              <a:rPr lang="en-US" sz="47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700" u="sng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sz="47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   5 – 0 =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   7 – 7 =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       3 + 0 =  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503803" indent="-503803"/>
            <a:endParaRPr sz="4700">
              <a:solidFill>
                <a:schemeClr val="dk1"/>
              </a:solidFill>
            </a:endParaRPr>
          </a:p>
          <a:p>
            <a:pPr marL="503803" indent="-503803"/>
            <a:endParaRPr sz="4700">
              <a:solidFill>
                <a:schemeClr val="dk1"/>
              </a:solidFill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560320" y="4650939"/>
            <a:ext cx="6827520" cy="158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7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700" u="sng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7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r>
              <a:rPr lang="en-US" sz="47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5 -            = 0</a:t>
            </a:r>
            <a:endParaRPr sz="47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901440" y="5303520"/>
            <a:ext cx="1219200" cy="457200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endParaRPr sz="4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023360" y="5212081"/>
            <a:ext cx="975360" cy="8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700" dirty="0">
                <a:solidFill>
                  <a:srgbClr val="FF0000"/>
                </a:solidFill>
              </a:rPr>
              <a:t>5</a:t>
            </a:r>
            <a:endParaRPr sz="4700">
              <a:solidFill>
                <a:srgbClr val="FF0000"/>
              </a:solidFill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705600" y="2194561"/>
            <a:ext cx="1950720" cy="8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700" dirty="0">
                <a:solidFill>
                  <a:srgbClr val="FF0000"/>
                </a:solidFill>
              </a:rPr>
              <a:t>5</a:t>
            </a:r>
            <a:endParaRPr sz="4700">
              <a:solidFill>
                <a:srgbClr val="FF0000"/>
              </a:solidFill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705600" y="2834641"/>
            <a:ext cx="1950720" cy="8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700" dirty="0">
                <a:solidFill>
                  <a:srgbClr val="FF0000"/>
                </a:solidFill>
              </a:rPr>
              <a:t>0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6705600" y="3383281"/>
            <a:ext cx="1950720" cy="8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700" dirty="0">
                <a:solidFill>
                  <a:srgbClr val="FF0000"/>
                </a:solidFill>
              </a:rPr>
              <a:t>3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3048000" y="0"/>
            <a:ext cx="10607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 descr="C:\Users\TRAN LAN PHUONG\Pictures\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" y="1920240"/>
            <a:ext cx="1292352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 descr="C:\Users\TRAN LAN PHUONG\Pictures\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840480"/>
            <a:ext cx="1255776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3901440" y="6035040"/>
            <a:ext cx="1219200" cy="64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461760" y="6035040"/>
            <a:ext cx="1219200" cy="64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7680960" y="6035040"/>
            <a:ext cx="1219200" cy="64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8900160" y="6035040"/>
            <a:ext cx="1341120" cy="64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460480" y="6035040"/>
            <a:ext cx="1219200" cy="640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291840" y="2286000"/>
            <a:ext cx="1463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291840" y="2834640"/>
            <a:ext cx="158496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3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6339840" y="2286000"/>
            <a:ext cx="1463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217920" y="2834640"/>
            <a:ext cx="158496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= 2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9265920" y="2377440"/>
            <a:ext cx="1463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9265920" y="2834640"/>
            <a:ext cx="1463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4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2313920" y="2286000"/>
            <a:ext cx="1463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2313920" y="2834640"/>
            <a:ext cx="1463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048000" y="0"/>
            <a:ext cx="10607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65760" y="73152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5120640" y="73152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 descr="C:\Users\TRAN LAN PHUONG\Pictures\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20" y="1371600"/>
            <a:ext cx="13411200" cy="6766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8240" y="2286000"/>
            <a:ext cx="219456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3017522"/>
            <a:ext cx="2072640" cy="142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080" y="4480560"/>
            <a:ext cx="219456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9760" y="4114800"/>
            <a:ext cx="219456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3048000" y="0"/>
            <a:ext cx="10607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365760" y="73152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120640" y="73152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 descr="C:\Users\TRAN LAN PHUONG\Pictures\77.jpg"/>
          <p:cNvPicPr preferRelativeResize="0"/>
          <p:nvPr/>
        </p:nvPicPr>
        <p:blipFill rotWithShape="1">
          <a:blip r:embed="rId3">
            <a:alphaModFix/>
          </a:blip>
          <a:srcRect r="11504"/>
          <a:stretch/>
        </p:blipFill>
        <p:spPr>
          <a:xfrm>
            <a:off x="121920" y="1280160"/>
            <a:ext cx="14305280" cy="694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365760" y="3017520"/>
            <a:ext cx="4632960" cy="1005840"/>
          </a:xfrm>
          <a:prstGeom prst="wedgeRoundRectCallout">
            <a:avLst>
              <a:gd name="adj1" fmla="val 65963"/>
              <a:gd name="adj2" fmla="val 184850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4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 con </a:t>
            </a:r>
            <a:r>
              <a:rPr lang="en-US" sz="4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</a:t>
            </a:r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đang</a:t>
            </a:r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cắn</a:t>
            </a:r>
            <a:r>
              <a:rPr lang="en-US" sz="41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41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680960" y="7539377"/>
            <a:ext cx="975360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11826240" y="7589520"/>
            <a:ext cx="853440" cy="5486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048000" y="0"/>
            <a:ext cx="10607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365760" y="64008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5120640" y="64008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 descr="C:\Users\TRAN LAN PHUONG\Pictures\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" y="1280160"/>
            <a:ext cx="13776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/>
          <p:nvPr/>
        </p:nvSpPr>
        <p:spPr>
          <a:xfrm>
            <a:off x="6096000" y="6858000"/>
            <a:ext cx="853440" cy="7315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7559040" y="6858000"/>
            <a:ext cx="853440" cy="7315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4315" tIns="67140" rIns="134315" bIns="6714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3048000" y="0"/>
            <a:ext cx="1060704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365760" y="73152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u="sng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5120640" y="731520"/>
            <a:ext cx="3779520" cy="76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315" tIns="67140" rIns="134315" bIns="67140" anchor="t" anchorCtr="0">
            <a:spAutoFit/>
          </a:bodyPr>
          <a:lstStyle/>
          <a:p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1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1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sz="410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8656" y="2651760"/>
            <a:ext cx="12216384" cy="1865376"/>
          </a:xfrm>
          <a:prstGeom prst="roundRect">
            <a:avLst/>
          </a:prstGeom>
          <a:solidFill>
            <a:srgbClr val="E80888"/>
          </a:solidFill>
          <a:ln w="28575">
            <a:solidFill>
              <a:srgbClr val="EB67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en-US" sz="7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1942" y="2852928"/>
            <a:ext cx="10669658" cy="145533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130622" tIns="65311" rIns="130622" bIns="65311">
            <a:spAutoFit/>
          </a:bodyPr>
          <a:lstStyle/>
          <a:p>
            <a:pPr algn="ctr">
              <a:defRPr/>
            </a:pPr>
            <a:r>
              <a:rPr lang="en-US" sz="86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6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600" b="1" dirty="0" err="1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86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– Dặn dò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573529" y="1906"/>
            <a:ext cx="10593832" cy="80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4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4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4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95961" y="731520"/>
            <a:ext cx="10423144" cy="88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967" tIns="48983" rIns="97967" bIns="48983">
            <a:spAutoFit/>
          </a:bodyPr>
          <a:lstStyle/>
          <a:p>
            <a:r>
              <a:rPr lang="en-US" sz="5100" b="1" u="sng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1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                 </a:t>
            </a:r>
            <a:r>
              <a:rPr lang="en-US" sz="5100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1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51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 l="9375" t="19791" r="21875" b="13541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Picture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9919" y="3657604"/>
            <a:ext cx="4512130" cy="164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cht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87680" y="2743200"/>
            <a:ext cx="14996160" cy="237708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365760" y="640080"/>
            <a:ext cx="14020800" cy="1828800"/>
          </a:xfrm>
          <a:prstGeom prst="rect">
            <a:avLst/>
          </a:prstGeom>
        </p:spPr>
        <p:txBody>
          <a:bodyPr lIns="130622" tIns="65311" rIns="130622" bIns="65311"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Chân thành cảm ơn quý thầy cô giáo và các em học sinh.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211</Words>
  <PresentationFormat>Custom</PresentationFormat>
  <Paragraphs>59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ACER</cp:lastModifiedBy>
  <cp:revision>4</cp:revision>
  <dcterms:created xsi:type="dcterms:W3CDTF">2020-11-24T14:06:28Z</dcterms:created>
  <dcterms:modified xsi:type="dcterms:W3CDTF">2024-05-16T14:49:26Z</dcterms:modified>
</cp:coreProperties>
</file>