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4" r:id="rId3"/>
    <p:sldMasterId id="2147483768" r:id="rId4"/>
    <p:sldMasterId id="2147483781" r:id="rId5"/>
    <p:sldMasterId id="2147483794" r:id="rId6"/>
    <p:sldMasterId id="2147483806" r:id="rId7"/>
    <p:sldMasterId id="2147483817" r:id="rId8"/>
    <p:sldMasterId id="2147483830" r:id="rId9"/>
    <p:sldMasterId id="2147483843" r:id="rId10"/>
  </p:sldMasterIdLst>
  <p:notesMasterIdLst>
    <p:notesMasterId r:id="rId31"/>
  </p:notesMasterIdLst>
  <p:sldIdLst>
    <p:sldId id="574" r:id="rId11"/>
    <p:sldId id="569" r:id="rId12"/>
    <p:sldId id="474" r:id="rId13"/>
    <p:sldId id="530" r:id="rId14"/>
    <p:sldId id="509" r:id="rId15"/>
    <p:sldId id="571" r:id="rId16"/>
    <p:sldId id="570" r:id="rId17"/>
    <p:sldId id="572" r:id="rId18"/>
    <p:sldId id="542" r:id="rId19"/>
    <p:sldId id="543" r:id="rId20"/>
    <p:sldId id="573" r:id="rId21"/>
    <p:sldId id="546" r:id="rId22"/>
    <p:sldId id="549" r:id="rId23"/>
    <p:sldId id="548" r:id="rId24"/>
    <p:sldId id="550" r:id="rId25"/>
    <p:sldId id="551" r:id="rId26"/>
    <p:sldId id="554" r:id="rId27"/>
    <p:sldId id="556" r:id="rId28"/>
    <p:sldId id="558" r:id="rId29"/>
    <p:sldId id="4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94660"/>
  </p:normalViewPr>
  <p:slideViewPr>
    <p:cSldViewPr snapToGrid="0">
      <p:cViewPr varScale="1">
        <p:scale>
          <a:sx n="66" d="100"/>
          <a:sy n="66" d="100"/>
        </p:scale>
        <p:origin x="55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9F2-9BAD-41EA-B122-B2906DF9B05F}"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562E-C67A-4741-BCC4-CC8664742AE3}" type="slidenum">
              <a:rPr lang="en-US" smtClean="0"/>
              <a:t>‹#›</a:t>
            </a:fld>
            <a:endParaRPr lang="en-US"/>
          </a:p>
        </p:txBody>
      </p:sp>
    </p:spTree>
    <p:extLst>
      <p:ext uri="{BB962C8B-B14F-4D97-AF65-F5344CB8AC3E}">
        <p14:creationId xmlns:p14="http://schemas.microsoft.com/office/powerpoint/2010/main" val="362220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4356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0562E-C67A-4741-BCC4-CC8664742AE3}" type="slidenum">
              <a:rPr lang="en-US" smtClean="0"/>
              <a:t>8</a:t>
            </a:fld>
            <a:endParaRPr lang="en-US"/>
          </a:p>
        </p:txBody>
      </p:sp>
    </p:spTree>
    <p:extLst>
      <p:ext uri="{BB962C8B-B14F-4D97-AF65-F5344CB8AC3E}">
        <p14:creationId xmlns:p14="http://schemas.microsoft.com/office/powerpoint/2010/main" val="368568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43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5/16/2024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62057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5/16/2024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4836180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xmlns=""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78540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3" name="Footer Placeholder 2">
            <a:extLst>
              <a:ext uri="{FF2B5EF4-FFF2-40B4-BE49-F238E27FC236}">
                <a16:creationId xmlns:a16="http://schemas.microsoft.com/office/drawing/2014/main" xmlns=""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9140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a16="http://schemas.microsoft.com/office/drawing/2014/main" xmlns=""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902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a16="http://schemas.microsoft.com/office/drawing/2014/main" xmlns=""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9697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4303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6333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559512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760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3584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17">
                <a:solidFill>
                  <a:schemeClr val="tx1">
                    <a:tint val="75000"/>
                  </a:schemeClr>
                </a:solidFill>
              </a:defRPr>
            </a:lvl1pPr>
            <a:lvl2pPr marL="544237" indent="0">
              <a:buNone/>
              <a:defRPr sz="2167">
                <a:solidFill>
                  <a:schemeClr val="tx1">
                    <a:tint val="75000"/>
                  </a:schemeClr>
                </a:solidFill>
              </a:defRPr>
            </a:lvl2pPr>
            <a:lvl3pPr marL="1088473" indent="0">
              <a:buNone/>
              <a:defRPr sz="1917">
                <a:solidFill>
                  <a:schemeClr val="tx1">
                    <a:tint val="75000"/>
                  </a:schemeClr>
                </a:solidFill>
              </a:defRPr>
            </a:lvl3pPr>
            <a:lvl4pPr marL="1632711" indent="0">
              <a:buNone/>
              <a:defRPr sz="1667">
                <a:solidFill>
                  <a:schemeClr val="tx1">
                    <a:tint val="75000"/>
                  </a:schemeClr>
                </a:solidFill>
              </a:defRPr>
            </a:lvl4pPr>
            <a:lvl5pPr marL="2176947" indent="0">
              <a:buNone/>
              <a:defRPr sz="1667">
                <a:solidFill>
                  <a:schemeClr val="tx1">
                    <a:tint val="75000"/>
                  </a:schemeClr>
                </a:solidFill>
              </a:defRPr>
            </a:lvl5pPr>
            <a:lvl6pPr marL="2721184" indent="0">
              <a:buNone/>
              <a:defRPr sz="1667">
                <a:solidFill>
                  <a:schemeClr val="tx1">
                    <a:tint val="75000"/>
                  </a:schemeClr>
                </a:solidFill>
              </a:defRPr>
            </a:lvl6pPr>
            <a:lvl7pPr marL="3265420" indent="0">
              <a:buNone/>
              <a:defRPr sz="1667">
                <a:solidFill>
                  <a:schemeClr val="tx1">
                    <a:tint val="75000"/>
                  </a:schemeClr>
                </a:solidFill>
              </a:defRPr>
            </a:lvl7pPr>
            <a:lvl8pPr marL="3809657" indent="0">
              <a:buNone/>
              <a:defRPr sz="1667">
                <a:solidFill>
                  <a:schemeClr val="tx1">
                    <a:tint val="75000"/>
                  </a:schemeClr>
                </a:solidFill>
              </a:defRPr>
            </a:lvl8pPr>
            <a:lvl9pPr marL="4353894" indent="0">
              <a:buNone/>
              <a:defRPr sz="16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5/16/2024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33157301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67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0469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88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00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17"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881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1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9453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183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284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84116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15618314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98301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36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5452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249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423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7821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5/16/2024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455716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17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5522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517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8072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9915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1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51328749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D76984-4F2E-44DB-AE65-F110C01BAF86}"/>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5" name="Footer Placeholder 4">
            <a:extLst>
              <a:ext uri="{FF2B5EF4-FFF2-40B4-BE49-F238E27FC236}">
                <a16:creationId xmlns:a16="http://schemas.microsoft.com/office/drawing/2014/main" xmlns=""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1762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49633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016FDD-CC86-45E4-9B29-0D54A74E063C}"/>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5" name="Footer Placeholder 4">
            <a:extLst>
              <a:ext uri="{FF2B5EF4-FFF2-40B4-BE49-F238E27FC236}">
                <a16:creationId xmlns:a16="http://schemas.microsoft.com/office/drawing/2014/main" xmlns=""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7255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5/16/2024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947538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710AFC-A5C4-45D4-86BF-E28313E441CA}"/>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6" name="Footer Placeholder 5">
            <a:extLst>
              <a:ext uri="{FF2B5EF4-FFF2-40B4-BE49-F238E27FC236}">
                <a16:creationId xmlns:a16="http://schemas.microsoft.com/office/drawing/2014/main" xmlns=""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93847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6CE7172-008F-4F5E-AFD2-7FE711B6B250}"/>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8" name="Footer Placeholder 7">
            <a:extLst>
              <a:ext uri="{FF2B5EF4-FFF2-40B4-BE49-F238E27FC236}">
                <a16:creationId xmlns:a16="http://schemas.microsoft.com/office/drawing/2014/main" xmlns=""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03447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3A139D-4D14-443C-AA0D-F8D0D2795980}"/>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4" name="Footer Placeholder 3">
            <a:extLst>
              <a:ext uri="{FF2B5EF4-FFF2-40B4-BE49-F238E27FC236}">
                <a16:creationId xmlns:a16="http://schemas.microsoft.com/office/drawing/2014/main" xmlns=""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0791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98576D-6B04-47E5-AF1E-70795EB29936}"/>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3" name="Footer Placeholder 2">
            <a:extLst>
              <a:ext uri="{FF2B5EF4-FFF2-40B4-BE49-F238E27FC236}">
                <a16:creationId xmlns:a16="http://schemas.microsoft.com/office/drawing/2014/main" xmlns=""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10810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0FB981-7A00-4033-B381-BF7280907471}"/>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6" name="Footer Placeholder 5">
            <a:extLst>
              <a:ext uri="{FF2B5EF4-FFF2-40B4-BE49-F238E27FC236}">
                <a16:creationId xmlns:a16="http://schemas.microsoft.com/office/drawing/2014/main" xmlns=""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733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F54321-FD72-4D7E-B5B4-611EF0E6C0AD}"/>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6" name="Footer Placeholder 5">
            <a:extLst>
              <a:ext uri="{FF2B5EF4-FFF2-40B4-BE49-F238E27FC236}">
                <a16:creationId xmlns:a16="http://schemas.microsoft.com/office/drawing/2014/main" xmlns=""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01083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10A4C-DAFF-49CA-814F-A5C4A59E971C}"/>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5" name="Footer Placeholder 4">
            <a:extLst>
              <a:ext uri="{FF2B5EF4-FFF2-40B4-BE49-F238E27FC236}">
                <a16:creationId xmlns:a16="http://schemas.microsoft.com/office/drawing/2014/main" xmlns=""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52584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67E96D-5EAB-4E3D-BB15-E777D2FADA94}"/>
              </a:ext>
            </a:extLst>
          </p:cNvPr>
          <p:cNvSpPr>
            <a:spLocks noGrp="1"/>
          </p:cNvSpPr>
          <p:nvPr>
            <p:ph type="dt" sz="half" idx="10"/>
          </p:nvPr>
        </p:nvSpPr>
        <p:spPr/>
        <p:txBody>
          <a:bodyPr/>
          <a:lstStyle/>
          <a:p>
            <a:fld id="{A3C39D9B-1707-4BC2-A8DF-A9A95A2D1DDF}" type="datetimeFigureOut">
              <a:rPr lang="en-US" smtClean="0"/>
              <a:t>5/16/2024</a:t>
            </a:fld>
            <a:endParaRPr lang="en-US"/>
          </a:p>
        </p:txBody>
      </p:sp>
      <p:sp>
        <p:nvSpPr>
          <p:cNvPr id="5" name="Footer Placeholder 4">
            <a:extLst>
              <a:ext uri="{FF2B5EF4-FFF2-40B4-BE49-F238E27FC236}">
                <a16:creationId xmlns:a16="http://schemas.microsoft.com/office/drawing/2014/main" xmlns=""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00788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778018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8797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5/16/2024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856848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59469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8160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5574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8" name="Footer Placeholder 7">
            <a:extLst>
              <a:ext uri="{FF2B5EF4-FFF2-40B4-BE49-F238E27FC236}">
                <a16:creationId xmlns=""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4514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410996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3" name="Footer Placeholder 2">
            <a:extLst>
              <a:ext uri="{FF2B5EF4-FFF2-40B4-BE49-F238E27FC236}">
                <a16:creationId xmlns=""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877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312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68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115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5553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5/16/2024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3239734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409854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017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2715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726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9480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8" name="Footer Placeholder 7">
            <a:extLst>
              <a:ext uri="{FF2B5EF4-FFF2-40B4-BE49-F238E27FC236}">
                <a16:creationId xmlns=""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1493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897313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3" name="Footer Placeholder 2">
            <a:extLst>
              <a:ext uri="{FF2B5EF4-FFF2-40B4-BE49-F238E27FC236}">
                <a16:creationId xmlns=""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8353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302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3972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5/16/2024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189519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2495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4053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665939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5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326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759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22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341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38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87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5/16/2024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1772638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430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143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131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378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846140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24560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0480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110265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889156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4601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5/16/2024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1860872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0938524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555440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14979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9014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0860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3047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a16="http://schemas.microsoft.com/office/drawing/2014/main" xmlns=""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736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8" name="Footer Placeholder 7">
            <a:extLst>
              <a:ext uri="{FF2B5EF4-FFF2-40B4-BE49-F238E27FC236}">
                <a16:creationId xmlns:a16="http://schemas.microsoft.com/office/drawing/2014/main" xmlns=""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066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xmlns=""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57913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3" name="Footer Placeholder 2">
            <a:extLst>
              <a:ext uri="{FF2B5EF4-FFF2-40B4-BE49-F238E27FC236}">
                <a16:creationId xmlns:a16="http://schemas.microsoft.com/office/drawing/2014/main" xmlns=""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914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5/16/2024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20256903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a16="http://schemas.microsoft.com/office/drawing/2014/main" xmlns=""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5365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a16="http://schemas.microsoft.com/office/drawing/2014/main" xmlns=""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776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7666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7817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solidFill>
              </a:rPr>
              <a:pPr/>
              <a:t>‹#›</a:t>
            </a:fld>
            <a:endParaRPr lang="en-US">
              <a:solidFill>
                <a:prstClr val="black"/>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41704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0834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6137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5" name="Footer Placeholder 4">
            <a:extLst>
              <a:ext uri="{FF2B5EF4-FFF2-40B4-BE49-F238E27FC236}">
                <a16:creationId xmlns:a16="http://schemas.microsoft.com/office/drawing/2014/main" xmlns=""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0578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6" name="Footer Placeholder 5">
            <a:extLst>
              <a:ext uri="{FF2B5EF4-FFF2-40B4-BE49-F238E27FC236}">
                <a16:creationId xmlns:a16="http://schemas.microsoft.com/office/drawing/2014/main" xmlns=""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5460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solidFill>
                  <a:prstClr val="black"/>
                </a:solidFill>
              </a:rPr>
              <a:pPr/>
              <a:t>5/16/2024</a:t>
            </a:fld>
            <a:endParaRPr lang="en-US">
              <a:solidFill>
                <a:prstClr val="black"/>
              </a:solidFill>
            </a:endParaRPr>
          </a:p>
        </p:txBody>
      </p:sp>
      <p:sp>
        <p:nvSpPr>
          <p:cNvPr id="8" name="Footer Placeholder 7">
            <a:extLst>
              <a:ext uri="{FF2B5EF4-FFF2-40B4-BE49-F238E27FC236}">
                <a16:creationId xmlns:a16="http://schemas.microsoft.com/office/drawing/2014/main" xmlns=""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8018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theme" Target="../theme/theme7.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5/16/2024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4068158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30622" tIns="65311" rIns="130622" bIns="65311" rtlCol="0" anchor="ctr"/>
          <a:lstStyle>
            <a:lvl1pPr algn="l">
              <a:defRPr sz="1417">
                <a:solidFill>
                  <a:schemeClr val="tx1">
                    <a:tint val="75000"/>
                  </a:schemeClr>
                </a:solidFill>
              </a:defRPr>
            </a:lvl1pPr>
          </a:lstStyle>
          <a:p>
            <a:fld id="{0D062540-6C84-45D7-A6EF-BF88461276DA}"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30622" tIns="65311" rIns="130622" bIns="65311" rtlCol="0" anchor="ctr"/>
          <a:lstStyle>
            <a:lvl1pPr algn="ctr">
              <a:defRPr sz="1417">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30622" tIns="65311" rIns="130622" bIns="65311" rtlCol="0" anchor="ctr"/>
          <a:lstStyle>
            <a:lvl1pPr algn="r">
              <a:defRPr sz="1417">
                <a:solidFill>
                  <a:schemeClr val="tx1">
                    <a:tint val="75000"/>
                  </a:schemeClr>
                </a:solidFill>
              </a:defRPr>
            </a:lvl1pPr>
          </a:lstStyle>
          <a:p>
            <a:fld id="{323109FD-5F16-4D04-96D8-042AD01708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11560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1088473" rtl="0" eaLnBrk="1" latinLnBrk="0" hangingPunct="1">
        <a:spcBef>
          <a:spcPct val="0"/>
        </a:spcBef>
        <a:buNone/>
        <a:defRPr sz="5250" kern="1200">
          <a:solidFill>
            <a:schemeClr val="tx1"/>
          </a:solidFill>
          <a:latin typeface="+mj-lt"/>
          <a:ea typeface="+mj-ea"/>
          <a:cs typeface="+mj-cs"/>
        </a:defRPr>
      </a:lvl1pPr>
    </p:titleStyle>
    <p:bodyStyle>
      <a:lvl1pPr marL="408178" indent="-408178" algn="l" defTabSz="1088473" rtl="0" eaLnBrk="1" latinLnBrk="0" hangingPunct="1">
        <a:spcBef>
          <a:spcPct val="20000"/>
        </a:spcBef>
        <a:buFont typeface="Arial" pitchFamily="34" charset="0"/>
        <a:buChar char="•"/>
        <a:defRPr sz="3833" kern="1200">
          <a:solidFill>
            <a:schemeClr val="tx1"/>
          </a:solidFill>
          <a:latin typeface="+mn-lt"/>
          <a:ea typeface="+mn-ea"/>
          <a:cs typeface="+mn-cs"/>
        </a:defRPr>
      </a:lvl1pPr>
      <a:lvl2pPr marL="884385" indent="-340148" algn="l" defTabSz="1088473" rtl="0" eaLnBrk="1" latinLnBrk="0" hangingPunct="1">
        <a:spcBef>
          <a:spcPct val="20000"/>
        </a:spcBef>
        <a:buFont typeface="Arial" pitchFamily="34" charset="0"/>
        <a:buChar char="–"/>
        <a:defRPr sz="3333" kern="1200">
          <a:solidFill>
            <a:schemeClr val="tx1"/>
          </a:solidFill>
          <a:latin typeface="+mn-lt"/>
          <a:ea typeface="+mn-ea"/>
          <a:cs typeface="+mn-cs"/>
        </a:defRPr>
      </a:lvl2pPr>
      <a:lvl3pPr marL="1360592" indent="-272118" algn="l" defTabSz="1088473" rtl="0" eaLnBrk="1" latinLnBrk="0" hangingPunct="1">
        <a:spcBef>
          <a:spcPct val="20000"/>
        </a:spcBef>
        <a:buFont typeface="Arial" pitchFamily="34" charset="0"/>
        <a:buChar char="•"/>
        <a:defRPr sz="2833" kern="1200">
          <a:solidFill>
            <a:schemeClr val="tx1"/>
          </a:solidFill>
          <a:latin typeface="+mn-lt"/>
          <a:ea typeface="+mn-ea"/>
          <a:cs typeface="+mn-cs"/>
        </a:defRPr>
      </a:lvl3pPr>
      <a:lvl4pPr marL="1904829"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4pPr>
      <a:lvl5pPr marL="2449065"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5pPr>
      <a:lvl6pPr marL="299330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752015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5/16/2024</a:t>
            </a:fld>
            <a:endParaRPr lang="en-US"/>
          </a:p>
        </p:txBody>
      </p:sp>
      <p:sp>
        <p:nvSpPr>
          <p:cNvPr id="5" name="Footer Placeholder 4">
            <a:extLst>
              <a:ext uri="{FF2B5EF4-FFF2-40B4-BE49-F238E27FC236}">
                <a16:creationId xmlns:a16="http://schemas.microsoft.com/office/drawing/2014/main" xmlns=""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xmlns="" id="{5F38E2F2-3DC8-4D85-840C-71EEE58CC53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6757854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93186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8626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48593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945000776"/>
      </p:ext>
    </p:extLst>
  </p:cSld>
  <p:clrMap bg1="lt1" tx1="dk1" bg2="dk2" tx2="lt2" accent1="accent1" accent2="accent2" accent3="accent3" accent4="accent4" accent5="accent5" accent6="accent6" hlink="hlink" folHlink="folHlink"/>
  <p:sldLayoutIdLst>
    <p:sldLayoutId id="2147483807"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43763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93198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08.xml"/><Relationship Id="rId6" Type="http://schemas.openxmlformats.org/officeDocument/2006/relationships/image" Target="../media/image11.gif"/><Relationship Id="rId11" Type="http://schemas.openxmlformats.org/officeDocument/2006/relationships/image" Target="../media/image16.gif"/><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wmf"/><Relationship Id="rId9" Type="http://schemas.openxmlformats.org/officeDocument/2006/relationships/image" Target="../media/image14.gi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5.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5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image" Target="../media/image36.png"/><Relationship Id="rId5" Type="http://schemas.openxmlformats.org/officeDocument/2006/relationships/image" Target="../media/image35.png"/><Relationship Id="rId10" Type="http://schemas.microsoft.com/office/2007/relationships/hdphoto" Target="../media/hdphoto3.wdp"/><Relationship Id="rId4" Type="http://schemas.openxmlformats.org/officeDocument/2006/relationships/image" Target="../media/image34.jp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3.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notesSlide" Target="../notesSlides/notesSlide1.xml"/><Relationship Id="rId9" Type="http://schemas.openxmlformats.org/officeDocument/2006/relationships/image" Target="../media/image2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ED027A89-26F6-5A58-ACC8-A9B09910AE87}"/>
              </a:ext>
            </a:extLst>
          </p:cNvPr>
          <p:cNvSpPr>
            <a:spLocks noGrp="1"/>
          </p:cNvSpPr>
          <p:nvPr>
            <p:ph type="title"/>
          </p:nvPr>
        </p:nvSpPr>
        <p:spPr/>
        <p:txBody>
          <a:bodyPr/>
          <a:lstStyle/>
          <a:p>
            <a:pPr eaLnBrk="1" hangingPunct="1"/>
            <a:endParaRPr lang="en-US" altLang="en-US">
              <a:latin typeface="Times New Roman" panose="02020603050405020304" pitchFamily="18" charset="0"/>
            </a:endParaRPr>
          </a:p>
        </p:txBody>
      </p:sp>
      <p:sp>
        <p:nvSpPr>
          <p:cNvPr id="17411" name="Rectangle 3">
            <a:extLst>
              <a:ext uri="{FF2B5EF4-FFF2-40B4-BE49-F238E27FC236}">
                <a16:creationId xmlns="" xmlns:a16="http://schemas.microsoft.com/office/drawing/2014/main" id="{F55D34AF-0AAD-9B87-A2C5-93160139014D}"/>
              </a:ext>
            </a:extLst>
          </p:cNvPr>
          <p:cNvSpPr>
            <a:spLocks noGrp="1"/>
          </p:cNvSpPr>
          <p:nvPr>
            <p:ph type="body" idx="1"/>
          </p:nvPr>
        </p:nvSpPr>
        <p:spPr/>
        <p:txBody>
          <a:bodyPr/>
          <a:lstStyle/>
          <a:p>
            <a:pPr eaLnBrk="1" hangingPunct="1"/>
            <a:endParaRPr lang="en-US" altLang="en-US">
              <a:latin typeface="Arial" panose="020B0604020202020204" pitchFamily="34" charset="0"/>
            </a:endParaRPr>
          </a:p>
        </p:txBody>
      </p:sp>
      <p:pic>
        <p:nvPicPr>
          <p:cNvPr id="17412" name="Picture 4" descr="Picture1">
            <a:extLst>
              <a:ext uri="{FF2B5EF4-FFF2-40B4-BE49-F238E27FC236}">
                <a16:creationId xmlns="" xmlns:a16="http://schemas.microsoft.com/office/drawing/2014/main" id="{936E9C96-2B98-E37C-8107-ADDF564A7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WordArt 7">
            <a:extLst>
              <a:ext uri="{FF2B5EF4-FFF2-40B4-BE49-F238E27FC236}">
                <a16:creationId xmlns="" xmlns:a16="http://schemas.microsoft.com/office/drawing/2014/main" id="{BB0ACF7F-EB07-6A1D-9EFB-99731CB0F395}"/>
              </a:ext>
            </a:extLst>
          </p:cNvPr>
          <p:cNvSpPr>
            <a:spLocks noChangeArrowheads="1" noChangeShapeType="1" noTextEdit="1"/>
          </p:cNvSpPr>
          <p:nvPr/>
        </p:nvSpPr>
        <p:spPr bwMode="auto">
          <a:xfrm>
            <a:off x="3860271" y="1600730"/>
            <a:ext cx="4471458" cy="1066271"/>
          </a:xfrm>
          <a:prstGeom prst="rect">
            <a:avLst/>
          </a:prstGeom>
        </p:spPr>
        <p:txBody>
          <a:bodyPr wrap="none" fromWordArt="1">
            <a:prstTxWarp prst="textPlain">
              <a:avLst>
                <a:gd name="adj" fmla="val 50000"/>
              </a:avLst>
            </a:prstTxWarp>
          </a:bodyPr>
          <a:lstStyle/>
          <a:p>
            <a:pPr algn="ctr"/>
            <a:r>
              <a:rPr lang="vi-VN" sz="6416" b="1" kern="10" dirty="0">
                <a:ln w="12700">
                  <a:solidFill>
                    <a:srgbClr val="00FF00"/>
                  </a:solidFill>
                  <a:round/>
                  <a:headEnd/>
                  <a:tailEnd/>
                </a:ln>
                <a:gradFill rotWithShape="1">
                  <a:gsLst>
                    <a:gs pos="0">
                      <a:srgbClr val="CC3300"/>
                    </a:gs>
                    <a:gs pos="50000">
                      <a:srgbClr val="FF6600"/>
                    </a:gs>
                    <a:gs pos="100000">
                      <a:srgbClr val="CC3300"/>
                    </a:gs>
                  </a:gsLst>
                  <a:lin ang="0" scaled="1"/>
                </a:gradFill>
                <a:effectLst>
                  <a:outerShdw dist="35921" dir="2700000" sy="50000" kx="2115830" algn="bl" rotWithShape="0">
                    <a:srgbClr val="C0C0C0"/>
                  </a:outerShdw>
                </a:effectLst>
                <a:latin typeface="Times New Roman" panose="02020603050405020304" pitchFamily="18" charset="0"/>
              </a:rPr>
              <a:t>Tiếng việt</a:t>
            </a:r>
            <a:r>
              <a:rPr lang="en-US" sz="6416" b="1" kern="10" dirty="0">
                <a:ln w="12700">
                  <a:solidFill>
                    <a:srgbClr val="00FF00"/>
                  </a:solidFill>
                  <a:round/>
                  <a:headEnd/>
                  <a:tailEnd/>
                </a:ln>
                <a:gradFill rotWithShape="1">
                  <a:gsLst>
                    <a:gs pos="0">
                      <a:srgbClr val="CC3300"/>
                    </a:gs>
                    <a:gs pos="50000">
                      <a:srgbClr val="FF6600"/>
                    </a:gs>
                    <a:gs pos="100000">
                      <a:srgbClr val="CC3300"/>
                    </a:gs>
                  </a:gsLst>
                  <a:lin ang="0" scaled="1"/>
                </a:gradFill>
                <a:effectLst>
                  <a:outerShdw dist="35921" dir="2700000" sy="50000" kx="2115830" algn="bl" rotWithShape="0">
                    <a:srgbClr val="C0C0C0"/>
                  </a:outerShdw>
                </a:effectLst>
              </a:rPr>
              <a:t>  </a:t>
            </a:r>
          </a:p>
        </p:txBody>
      </p:sp>
      <p:grpSp>
        <p:nvGrpSpPr>
          <p:cNvPr id="17414" name="Group 9">
            <a:extLst>
              <a:ext uri="{FF2B5EF4-FFF2-40B4-BE49-F238E27FC236}">
                <a16:creationId xmlns="" xmlns:a16="http://schemas.microsoft.com/office/drawing/2014/main" id="{D45DF5AB-ECEC-9A25-A6CE-3AA0318876D1}"/>
              </a:ext>
            </a:extLst>
          </p:cNvPr>
          <p:cNvGrpSpPr>
            <a:grpSpLocks/>
          </p:cNvGrpSpPr>
          <p:nvPr/>
        </p:nvGrpSpPr>
        <p:grpSpPr bwMode="auto">
          <a:xfrm>
            <a:off x="0" y="2646"/>
            <a:ext cx="2709333" cy="6858000"/>
            <a:chOff x="0" y="2"/>
            <a:chExt cx="1280" cy="4320"/>
          </a:xfrm>
        </p:grpSpPr>
        <p:pic>
          <p:nvPicPr>
            <p:cNvPr id="17464" name="Picture 4" descr="POINSET2">
              <a:extLst>
                <a:ext uri="{FF2B5EF4-FFF2-40B4-BE49-F238E27FC236}">
                  <a16:creationId xmlns="" xmlns:a16="http://schemas.microsoft.com/office/drawing/2014/main" id="{F479D807-E0A8-2482-9058-6541F2C7B3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5" name="Picture 4" descr="POINSET2">
              <a:extLst>
                <a:ext uri="{FF2B5EF4-FFF2-40B4-BE49-F238E27FC236}">
                  <a16:creationId xmlns="" xmlns:a16="http://schemas.microsoft.com/office/drawing/2014/main" id="{E0B9DB9F-356A-F300-C6A2-7F37331C8F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 y="3531"/>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6" name="Picture 12" descr="flowerba[1]">
              <a:extLst>
                <a:ext uri="{FF2B5EF4-FFF2-40B4-BE49-F238E27FC236}">
                  <a16:creationId xmlns="" xmlns:a16="http://schemas.microsoft.com/office/drawing/2014/main" id="{AFFC6208-B42B-1D40-C9C8-BEB4ACB81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2"/>
              <a:ext cx="19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7" name="Picture 13" descr="Hoa 1">
              <a:extLst>
                <a:ext uri="{FF2B5EF4-FFF2-40B4-BE49-F238E27FC236}">
                  <a16:creationId xmlns="" xmlns:a16="http://schemas.microsoft.com/office/drawing/2014/main" id="{E29C2479-90E1-3C87-7F07-CAD09DE65E0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0" y="240"/>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8" name="Picture 14" descr="sunflower">
              <a:extLst>
                <a:ext uri="{FF2B5EF4-FFF2-40B4-BE49-F238E27FC236}">
                  <a16:creationId xmlns="" xmlns:a16="http://schemas.microsoft.com/office/drawing/2014/main" id="{CEC39109-137C-2038-57BC-A6F91311A4F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4" y="3800"/>
              <a:ext cx="65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9" name="Picture 15" descr="Hoa 1">
              <a:extLst>
                <a:ext uri="{FF2B5EF4-FFF2-40B4-BE49-F238E27FC236}">
                  <a16:creationId xmlns="" xmlns:a16="http://schemas.microsoft.com/office/drawing/2014/main" id="{B973BC40-2DA1-29CC-720B-DE946FA1E28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72"/>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16">
            <a:extLst>
              <a:ext uri="{FF2B5EF4-FFF2-40B4-BE49-F238E27FC236}">
                <a16:creationId xmlns="" xmlns:a16="http://schemas.microsoft.com/office/drawing/2014/main" id="{A7A0E25F-7AA5-3BB7-C2BD-46064219CC66}"/>
              </a:ext>
            </a:extLst>
          </p:cNvPr>
          <p:cNvGrpSpPr>
            <a:grpSpLocks/>
          </p:cNvGrpSpPr>
          <p:nvPr/>
        </p:nvGrpSpPr>
        <p:grpSpPr bwMode="auto">
          <a:xfrm>
            <a:off x="9652000" y="0"/>
            <a:ext cx="2540000" cy="6860646"/>
            <a:chOff x="4560" y="0"/>
            <a:chExt cx="1200" cy="4322"/>
          </a:xfrm>
        </p:grpSpPr>
        <p:pic>
          <p:nvPicPr>
            <p:cNvPr id="17458" name="Picture 4" descr="POINSET2">
              <a:extLst>
                <a:ext uri="{FF2B5EF4-FFF2-40B4-BE49-F238E27FC236}">
                  <a16:creationId xmlns="" xmlns:a16="http://schemas.microsoft.com/office/drawing/2014/main" id="{12F8976A-BCED-782D-8CB2-915E9EB186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967" y="2"/>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4" descr="POINSET2">
              <a:extLst>
                <a:ext uri="{FF2B5EF4-FFF2-40B4-BE49-F238E27FC236}">
                  <a16:creationId xmlns="" xmlns:a16="http://schemas.microsoft.com/office/drawing/2014/main" id="{297A2FA0-6A01-0EE7-F858-F0F2C30302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967" y="3532"/>
              <a:ext cx="793"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19" descr="flowerba[1]">
              <a:extLst>
                <a:ext uri="{FF2B5EF4-FFF2-40B4-BE49-F238E27FC236}">
                  <a16:creationId xmlns="" xmlns:a16="http://schemas.microsoft.com/office/drawing/2014/main" id="{1DCF17D1-6543-4B5B-EA65-F989162CD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 y="1152"/>
              <a:ext cx="1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20" descr="sunflower">
              <a:extLst>
                <a:ext uri="{FF2B5EF4-FFF2-40B4-BE49-F238E27FC236}">
                  <a16:creationId xmlns="" xmlns:a16="http://schemas.microsoft.com/office/drawing/2014/main" id="{C0E092BA-EB7E-546D-2C65-79DDC44AB22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0" y="3800"/>
              <a:ext cx="65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21" descr="Hoa 1">
              <a:extLst>
                <a:ext uri="{FF2B5EF4-FFF2-40B4-BE49-F238E27FC236}">
                  <a16:creationId xmlns="" xmlns:a16="http://schemas.microsoft.com/office/drawing/2014/main" id="{CA25F986-29C2-AB85-E4A6-D2637D6DAB8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44" y="96"/>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22" descr="Hoa 1">
              <a:extLst>
                <a:ext uri="{FF2B5EF4-FFF2-40B4-BE49-F238E27FC236}">
                  <a16:creationId xmlns="" xmlns:a16="http://schemas.microsoft.com/office/drawing/2014/main" id="{F3C23A3B-B475-1F1B-0A4F-A4D2FC54C49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26" y="720"/>
              <a:ext cx="3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6" name="Picture 23" descr="Hoa 1">
            <a:extLst>
              <a:ext uri="{FF2B5EF4-FFF2-40B4-BE49-F238E27FC236}">
                <a16:creationId xmlns="" xmlns:a16="http://schemas.microsoft.com/office/drawing/2014/main" id="{132FF79B-DEF0-5542-3FAB-992737D2305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729" y="0"/>
            <a:ext cx="706438" cy="126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4" descr="Hoa 1">
            <a:extLst>
              <a:ext uri="{FF2B5EF4-FFF2-40B4-BE49-F238E27FC236}">
                <a16:creationId xmlns="" xmlns:a16="http://schemas.microsoft.com/office/drawing/2014/main" id="{2F0C2284-247D-89C0-0E21-775E2C55958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8105" y="609866"/>
            <a:ext cx="707761" cy="126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5" descr="1 (92)">
            <a:extLst>
              <a:ext uri="{FF2B5EF4-FFF2-40B4-BE49-F238E27FC236}">
                <a16:creationId xmlns="" xmlns:a16="http://schemas.microsoft.com/office/drawing/2014/main" id="{120EF98F-7498-7F53-A874-A5C48312675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729" y="54292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6" descr="1 (92)">
            <a:extLst>
              <a:ext uri="{FF2B5EF4-FFF2-40B4-BE49-F238E27FC236}">
                <a16:creationId xmlns="" xmlns:a16="http://schemas.microsoft.com/office/drawing/2014/main" id="{2CA72547-A1DF-4952-5211-61552135F60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81865" y="54292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7" descr="1 (92)">
            <a:extLst>
              <a:ext uri="{FF2B5EF4-FFF2-40B4-BE49-F238E27FC236}">
                <a16:creationId xmlns="" xmlns:a16="http://schemas.microsoft.com/office/drawing/2014/main" id="{E2944BB6-C32D-17E8-C28E-4337A9C3BF9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51729" y="54292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1" name="Group 28">
            <a:extLst>
              <a:ext uri="{FF2B5EF4-FFF2-40B4-BE49-F238E27FC236}">
                <a16:creationId xmlns="" xmlns:a16="http://schemas.microsoft.com/office/drawing/2014/main" id="{E211571E-E455-F97B-4479-BB5C545F20BC}"/>
              </a:ext>
            </a:extLst>
          </p:cNvPr>
          <p:cNvGrpSpPr>
            <a:grpSpLocks/>
          </p:cNvGrpSpPr>
          <p:nvPr/>
        </p:nvGrpSpPr>
        <p:grpSpPr bwMode="auto">
          <a:xfrm>
            <a:off x="0" y="0"/>
            <a:ext cx="12192000" cy="6858000"/>
            <a:chOff x="0" y="0"/>
            <a:chExt cx="5952" cy="4320"/>
          </a:xfrm>
        </p:grpSpPr>
        <p:pic>
          <p:nvPicPr>
            <p:cNvPr id="17423" name="Picture 29" descr="92946cxn8xmvkw5">
              <a:extLst>
                <a:ext uri="{FF2B5EF4-FFF2-40B4-BE49-F238E27FC236}">
                  <a16:creationId xmlns="" xmlns:a16="http://schemas.microsoft.com/office/drawing/2014/main" id="{1D69207B-B2B1-C1BE-9566-FE6E9B437FF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0" descr="92946cxn8xmvkw5">
              <a:extLst>
                <a:ext uri="{FF2B5EF4-FFF2-40B4-BE49-F238E27FC236}">
                  <a16:creationId xmlns="" xmlns:a16="http://schemas.microsoft.com/office/drawing/2014/main" id="{EEB9C6A6-BDF7-4AF2-FE35-2D9AB381E73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3456"/>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31" descr="92946cxn8xmvkw5">
              <a:extLst>
                <a:ext uri="{FF2B5EF4-FFF2-40B4-BE49-F238E27FC236}">
                  <a16:creationId xmlns="" xmlns:a16="http://schemas.microsoft.com/office/drawing/2014/main" id="{9A868EEF-3B36-4F57-CBE5-70EF655C471E}"/>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60" y="360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32" descr="92946cxn8xmvkw5">
              <a:extLst>
                <a:ext uri="{FF2B5EF4-FFF2-40B4-BE49-F238E27FC236}">
                  <a16:creationId xmlns="" xmlns:a16="http://schemas.microsoft.com/office/drawing/2014/main" id="{7B007B49-E3AD-0FBB-5C43-7336C1740C1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60"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3" descr="92946cxn8xmvkw5">
              <a:extLst>
                <a:ext uri="{FF2B5EF4-FFF2-40B4-BE49-F238E27FC236}">
                  <a16:creationId xmlns="" xmlns:a16="http://schemas.microsoft.com/office/drawing/2014/main" id="{F7B5D0D5-172F-6D15-ADDF-2AD527DF90E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00" y="360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4" descr="92946cxn8xmvkw5">
              <a:extLst>
                <a:ext uri="{FF2B5EF4-FFF2-40B4-BE49-F238E27FC236}">
                  <a16:creationId xmlns="" xmlns:a16="http://schemas.microsoft.com/office/drawing/2014/main" id="{03D089B7-A0A4-8A10-7233-BCB43D72720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48"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35" descr="92946cxn8xmvkw5">
              <a:extLst>
                <a:ext uri="{FF2B5EF4-FFF2-40B4-BE49-F238E27FC236}">
                  <a16:creationId xmlns="" xmlns:a16="http://schemas.microsoft.com/office/drawing/2014/main" id="{2732B8F4-DECF-A969-84EC-7990BA56A46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160" y="2016"/>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36" descr="92946cxn8xmvkw5">
              <a:extLst>
                <a:ext uri="{FF2B5EF4-FFF2-40B4-BE49-F238E27FC236}">
                  <a16:creationId xmlns="" xmlns:a16="http://schemas.microsoft.com/office/drawing/2014/main" id="{28D4679B-ACFB-C0FA-155A-596CF10582D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632"/>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37" descr="92946cxn8xmvkw5">
              <a:extLst>
                <a:ext uri="{FF2B5EF4-FFF2-40B4-BE49-F238E27FC236}">
                  <a16:creationId xmlns="" xmlns:a16="http://schemas.microsoft.com/office/drawing/2014/main" id="{BA530A42-D26E-A0D4-2513-A7D1277E9D0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76" y="360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38" descr="92946cxn8xmvkw5">
              <a:extLst>
                <a:ext uri="{FF2B5EF4-FFF2-40B4-BE49-F238E27FC236}">
                  <a16:creationId xmlns="" xmlns:a16="http://schemas.microsoft.com/office/drawing/2014/main" id="{733E1725-BC34-5BE6-DA50-6E44AAEF579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76" y="0"/>
              <a:ext cx="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39" descr="timbay">
              <a:extLst>
                <a:ext uri="{FF2B5EF4-FFF2-40B4-BE49-F238E27FC236}">
                  <a16:creationId xmlns="" xmlns:a16="http://schemas.microsoft.com/office/drawing/2014/main" id="{C7D27E2C-8D00-72AE-F59C-54874618B76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224" y="3744"/>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40" descr="timbay">
              <a:extLst>
                <a:ext uri="{FF2B5EF4-FFF2-40B4-BE49-F238E27FC236}">
                  <a16:creationId xmlns="" xmlns:a16="http://schemas.microsoft.com/office/drawing/2014/main" id="{84A47C3F-3D61-F506-D921-30E60402002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496" y="3792"/>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41" descr="timbay">
              <a:extLst>
                <a:ext uri="{FF2B5EF4-FFF2-40B4-BE49-F238E27FC236}">
                  <a16:creationId xmlns="" xmlns:a16="http://schemas.microsoft.com/office/drawing/2014/main" id="{2B1E2D4F-6C45-B4F0-857A-46380417B39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 y="3840"/>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42" descr="timbay">
              <a:extLst>
                <a:ext uri="{FF2B5EF4-FFF2-40B4-BE49-F238E27FC236}">
                  <a16:creationId xmlns="" xmlns:a16="http://schemas.microsoft.com/office/drawing/2014/main" id="{7F6BEA25-0DBC-9F2F-848F-4D232BF0EEC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2688"/>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43" descr="timbay">
              <a:extLst>
                <a:ext uri="{FF2B5EF4-FFF2-40B4-BE49-F238E27FC236}">
                  <a16:creationId xmlns="" xmlns:a16="http://schemas.microsoft.com/office/drawing/2014/main" id="{250B5D9A-F490-BC94-1E72-2FC4D3ED5EF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960"/>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44" descr="timbay">
              <a:extLst>
                <a:ext uri="{FF2B5EF4-FFF2-40B4-BE49-F238E27FC236}">
                  <a16:creationId xmlns="" xmlns:a16="http://schemas.microsoft.com/office/drawing/2014/main" id="{6A01D795-46DF-DA6B-2CF0-A330AE76206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00" y="1152"/>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45" descr="timbay">
              <a:extLst>
                <a:ext uri="{FF2B5EF4-FFF2-40B4-BE49-F238E27FC236}">
                  <a16:creationId xmlns="" xmlns:a16="http://schemas.microsoft.com/office/drawing/2014/main" id="{300DBD99-6AEA-63E0-43C2-A80D3EFC5D0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992" y="2928"/>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46" descr="pinksparkle6df1">
              <a:extLst>
                <a:ext uri="{FF2B5EF4-FFF2-40B4-BE49-F238E27FC236}">
                  <a16:creationId xmlns="" xmlns:a16="http://schemas.microsoft.com/office/drawing/2014/main" id="{C0B3BAB0-E625-5777-952C-97CFF093CEB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84" y="206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47" descr="pinksparkle6df1">
              <a:extLst>
                <a:ext uri="{FF2B5EF4-FFF2-40B4-BE49-F238E27FC236}">
                  <a16:creationId xmlns="" xmlns:a16="http://schemas.microsoft.com/office/drawing/2014/main" id="{134D46EE-987E-AADF-7601-C4B832944FD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24" y="292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48" descr="pinksparkle6df1">
              <a:extLst>
                <a:ext uri="{FF2B5EF4-FFF2-40B4-BE49-F238E27FC236}">
                  <a16:creationId xmlns="" xmlns:a16="http://schemas.microsoft.com/office/drawing/2014/main" id="{959671A8-B1C0-89A7-93E7-A4F65A17AA32}"/>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128" y="297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49" descr="pinksparkle6df1">
              <a:extLst>
                <a:ext uri="{FF2B5EF4-FFF2-40B4-BE49-F238E27FC236}">
                  <a16:creationId xmlns="" xmlns:a16="http://schemas.microsoft.com/office/drawing/2014/main" id="{1C87AA81-D72B-EAAD-6CB5-E218099D0156}"/>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560" y="216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50" descr="pinksparkle6df1">
              <a:extLst>
                <a:ext uri="{FF2B5EF4-FFF2-40B4-BE49-F238E27FC236}">
                  <a16:creationId xmlns="" xmlns:a16="http://schemas.microsoft.com/office/drawing/2014/main" id="{0007DABA-A276-EA7D-E631-ABE7E7231E2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408" y="316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51" descr="pinksparkle6df1">
              <a:extLst>
                <a:ext uri="{FF2B5EF4-FFF2-40B4-BE49-F238E27FC236}">
                  <a16:creationId xmlns="" xmlns:a16="http://schemas.microsoft.com/office/drawing/2014/main" id="{2EFB84D2-E0CD-DD94-555E-D346DEE1919E}"/>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680" y="158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Picture 52" descr="pinksparkle6df1">
              <a:extLst>
                <a:ext uri="{FF2B5EF4-FFF2-40B4-BE49-F238E27FC236}">
                  <a16:creationId xmlns="" xmlns:a16="http://schemas.microsoft.com/office/drawing/2014/main" id="{810DAD21-C999-53D0-E30D-FC34B5942C3E}"/>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48" y="2352"/>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53" descr="pinksparkle6df1">
              <a:extLst>
                <a:ext uri="{FF2B5EF4-FFF2-40B4-BE49-F238E27FC236}">
                  <a16:creationId xmlns="" xmlns:a16="http://schemas.microsoft.com/office/drawing/2014/main" id="{A43C506E-0BE1-E57E-2F38-6121B53C4E3A}"/>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48" y="336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54" descr="pinksparkle6df1">
              <a:extLst>
                <a:ext uri="{FF2B5EF4-FFF2-40B4-BE49-F238E27FC236}">
                  <a16:creationId xmlns="" xmlns:a16="http://schemas.microsoft.com/office/drawing/2014/main" id="{FA069EED-7BCF-A0D1-7420-1535866F9C8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273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55" descr="pinksparkle6df1">
              <a:extLst>
                <a:ext uri="{FF2B5EF4-FFF2-40B4-BE49-F238E27FC236}">
                  <a16:creationId xmlns="" xmlns:a16="http://schemas.microsoft.com/office/drawing/2014/main" id="{9ADD4701-6FE4-9A6C-ECA4-C480FDFABD3F}"/>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784" y="110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56" descr="pinksparkle6df1">
              <a:extLst>
                <a:ext uri="{FF2B5EF4-FFF2-40B4-BE49-F238E27FC236}">
                  <a16:creationId xmlns="" xmlns:a16="http://schemas.microsoft.com/office/drawing/2014/main" id="{FAC9BF3C-54B8-A814-BD33-3A2EC2770C3F}"/>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84" y="100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57" descr="pinksparkle6df1">
              <a:extLst>
                <a:ext uri="{FF2B5EF4-FFF2-40B4-BE49-F238E27FC236}">
                  <a16:creationId xmlns="" xmlns:a16="http://schemas.microsoft.com/office/drawing/2014/main" id="{52F89029-5581-D6FB-E1D0-6A943007A68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80" y="62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58" descr="pinksparkle6df1">
              <a:extLst>
                <a:ext uri="{FF2B5EF4-FFF2-40B4-BE49-F238E27FC236}">
                  <a16:creationId xmlns="" xmlns:a16="http://schemas.microsoft.com/office/drawing/2014/main" id="{00BB3EC9-5E3B-EE9A-5A78-EC123B1ED4E0}"/>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80" y="1008"/>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59" descr="pinksparkle6df1">
              <a:extLst>
                <a:ext uri="{FF2B5EF4-FFF2-40B4-BE49-F238E27FC236}">
                  <a16:creationId xmlns="" xmlns:a16="http://schemas.microsoft.com/office/drawing/2014/main" id="{AA46AD09-026B-9FF4-DF6D-81B15D643A60}"/>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504" y="144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60" descr="pinksparkle6df1">
              <a:extLst>
                <a:ext uri="{FF2B5EF4-FFF2-40B4-BE49-F238E27FC236}">
                  <a16:creationId xmlns="" xmlns:a16="http://schemas.microsoft.com/office/drawing/2014/main" id="{E7868138-80CA-DA5E-8104-DDC1C5664380}"/>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04" y="672"/>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61" descr="pinksparkle6df1">
              <a:extLst>
                <a:ext uri="{FF2B5EF4-FFF2-40B4-BE49-F238E27FC236}">
                  <a16:creationId xmlns="" xmlns:a16="http://schemas.microsoft.com/office/drawing/2014/main" id="{EAAA3FEC-38EA-8E5A-872E-79413CCF445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496" y="153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62" descr="pinksparkle6df1">
              <a:extLst>
                <a:ext uri="{FF2B5EF4-FFF2-40B4-BE49-F238E27FC236}">
                  <a16:creationId xmlns="" xmlns:a16="http://schemas.microsoft.com/office/drawing/2014/main" id="{011C2226-414A-78F8-1C1A-87AC2F1BA76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448" y="3360"/>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63" descr="pinksparkle6df1">
              <a:extLst>
                <a:ext uri="{FF2B5EF4-FFF2-40B4-BE49-F238E27FC236}">
                  <a16:creationId xmlns="" xmlns:a16="http://schemas.microsoft.com/office/drawing/2014/main" id="{F73D33E6-C2D4-184F-6945-8D4ABC22E7C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64" y="3456"/>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2" name="WordArt 64">
            <a:extLst>
              <a:ext uri="{FF2B5EF4-FFF2-40B4-BE49-F238E27FC236}">
                <a16:creationId xmlns="" xmlns:a16="http://schemas.microsoft.com/office/drawing/2014/main" id="{81C036EC-26D1-AF05-DE79-059D93D7C068}"/>
              </a:ext>
            </a:extLst>
          </p:cNvPr>
          <p:cNvSpPr>
            <a:spLocks noChangeArrowheads="1" noChangeShapeType="1" noTextEdit="1"/>
          </p:cNvSpPr>
          <p:nvPr/>
        </p:nvSpPr>
        <p:spPr bwMode="auto">
          <a:xfrm>
            <a:off x="1930136" y="3060834"/>
            <a:ext cx="8839729" cy="10879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250" b="1" kern="10" dirty="0" smtClean="0">
                <a:solidFill>
                  <a:srgbClr val="FF0000"/>
                </a:solidFill>
                <a:effectLst>
                  <a:outerShdw dist="35921" dir="2700000" algn="ctr" rotWithShape="0">
                    <a:srgbClr val="C0C0C0">
                      <a:alpha val="79999"/>
                    </a:srgbClr>
                  </a:outerShdw>
                </a:effectLst>
                <a:latin typeface="Times New Roman" panose="02020603050405020304" pitchFamily="18" charset="0"/>
              </a:rPr>
              <a:t>Từ chú bồ câu đến in-tơ-nét</a:t>
            </a:r>
            <a:endParaRPr lang="en-US" sz="4250" b="1" kern="10" dirty="0">
              <a:solidFill>
                <a:srgbClr val="FF0000"/>
              </a:solidFill>
              <a:effectLst>
                <a:outerShdw dist="35921" dir="2700000" algn="ctr" rotWithShape="0">
                  <a:srgbClr val="C0C0C0">
                    <a:alpha val="79999"/>
                  </a:srgbClr>
                </a:outerShdw>
              </a:effectLst>
            </a:endParaRPr>
          </a:p>
        </p:txBody>
      </p:sp>
      <p:sp>
        <p:nvSpPr>
          <p:cNvPr id="2" name="TextBox 1"/>
          <p:cNvSpPr txBox="1"/>
          <p:nvPr/>
        </p:nvSpPr>
        <p:spPr>
          <a:xfrm>
            <a:off x="2758493" y="4321743"/>
            <a:ext cx="7607717" cy="646331"/>
          </a:xfrm>
          <a:prstGeom prst="rect">
            <a:avLst/>
          </a:prstGeom>
          <a:noFill/>
        </p:spPr>
        <p:txBody>
          <a:bodyPr wrap="square" rtlCol="0">
            <a:spAutoFit/>
          </a:bodyPr>
          <a:lstStyle/>
          <a:p>
            <a:r>
              <a:rPr lang="vi-VN" sz="3600" smtClean="0">
                <a:solidFill>
                  <a:prstClr val="black"/>
                </a:solidFill>
                <a:latin typeface="Times New Roman" panose="02020603050405020304" pitchFamily="18" charset="0"/>
              </a:rPr>
              <a:t>Giáo viên thực hiện: Nguyễn Thị Trâm</a:t>
            </a:r>
            <a:endParaRPr lang="en-US" sz="3600" dirty="0">
              <a:solidFill>
                <a:prstClr val="black"/>
              </a:solidFill>
            </a:endParaRPr>
          </a:p>
        </p:txBody>
      </p:sp>
    </p:spTree>
    <p:extLst>
      <p:ext uri="{BB962C8B-B14F-4D97-AF65-F5344CB8AC3E}">
        <p14:creationId xmlns:p14="http://schemas.microsoft.com/office/powerpoint/2010/main" val="4066122719"/>
      </p:ext>
    </p:extLst>
  </p:cSld>
  <p:clrMapOvr>
    <a:masterClrMapping/>
  </p:clrMapOvr>
  <p:transition>
    <p:wheel spokes="8"/>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dissolve">
                                      <p:cBhvr>
                                        <p:cTn id="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05ACC1CF-F35B-4AF6-8B21-4C12D26D8DA8}"/>
              </a:ext>
            </a:extLst>
          </p:cNvPr>
          <p:cNvSpPr txBox="1"/>
          <p:nvPr/>
        </p:nvSpPr>
        <p:spPr>
          <a:xfrm>
            <a:off x="251012" y="2496920"/>
            <a:ext cx="11940988" cy="2554545"/>
          </a:xfrm>
          <a:prstGeom prst="rect">
            <a:avLst/>
          </a:prstGeom>
          <a:noFill/>
        </p:spPr>
        <p:txBody>
          <a:bodyPr wrap="square" rtlCol="0">
            <a:spAutoFit/>
          </a:bodyPr>
          <a:lstStyle/>
          <a:p>
            <a:r>
              <a:rPr lang="en-US" sz="4400" i="1"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Nhờ </a:t>
            </a:r>
            <a:r>
              <a:rPr lang="vi-VN" sz="4400" dirty="0">
                <a:latin typeface="Times New Roman" panose="02020603050405020304" pitchFamily="18" charset="0"/>
                <a:cs typeface="Times New Roman" panose="02020603050405020304" pitchFamily="18" charset="0"/>
              </a:rPr>
              <a:t>có in-tơ-nét</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bạn cũng có </a:t>
            </a:r>
            <a:r>
              <a:rPr lang="vi-VN" sz="4400" dirty="0" smtClean="0">
                <a:latin typeface="Times New Roman" panose="02020603050405020304" pitchFamily="18" charset="0"/>
                <a:cs typeface="Times New Roman" panose="02020603050405020304" pitchFamily="18" charset="0"/>
              </a:rPr>
              <a:t>thể </a:t>
            </a:r>
            <a:r>
              <a:rPr lang="vi-VN" sz="4400" dirty="0">
                <a:latin typeface="Times New Roman" panose="02020603050405020304" pitchFamily="18" charset="0"/>
                <a:cs typeface="Times New Roman" panose="02020603050405020304" pitchFamily="18" charset="0"/>
              </a:rPr>
              <a:t>nhìn </a:t>
            </a:r>
            <a:r>
              <a:rPr lang="vi-VN" sz="4400" dirty="0" smtClean="0">
                <a:latin typeface="Times New Roman" panose="02020603050405020304" pitchFamily="18" charset="0"/>
                <a:cs typeface="Times New Roman" panose="02020603050405020304" pitchFamily="18" charset="0"/>
              </a:rPr>
              <a:t>thấy</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người </a:t>
            </a:r>
            <a:r>
              <a:rPr lang="vi-VN" sz="4400" dirty="0">
                <a:latin typeface="Times New Roman" panose="02020603050405020304" pitchFamily="18" charset="0"/>
                <a:cs typeface="Times New Roman" panose="02020603050405020304" pitchFamily="18" charset="0"/>
              </a:rPr>
              <a:t>nói chuyện với </a:t>
            </a:r>
            <a:r>
              <a:rPr lang="vi-VN" sz="4400" dirty="0" smtClean="0">
                <a:latin typeface="Times New Roman" panose="02020603050405020304" pitchFamily="18" charset="0"/>
                <a:cs typeface="Times New Roman" panose="02020603050405020304" pitchFamily="18" charset="0"/>
              </a:rPr>
              <a:t>mình,</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dù </a:t>
            </a:r>
            <a:r>
              <a:rPr lang="vi-VN" sz="4400" dirty="0">
                <a:latin typeface="Times New Roman" panose="02020603050405020304" pitchFamily="18" charset="0"/>
                <a:cs typeface="Times New Roman" panose="02020603050405020304" pitchFamily="18" charset="0"/>
              </a:rPr>
              <a:t>hai </a:t>
            </a:r>
            <a:r>
              <a:rPr lang="vi-VN" sz="4400" dirty="0" smtClean="0">
                <a:latin typeface="Times New Roman" panose="02020603050405020304" pitchFamily="18" charset="0"/>
                <a:cs typeface="Times New Roman" panose="02020603050405020304" pitchFamily="18" charset="0"/>
              </a:rPr>
              <a:t>người </a:t>
            </a:r>
            <a:r>
              <a:rPr lang="vi-VN" sz="4400" dirty="0">
                <a:latin typeface="Times New Roman" panose="02020603050405020304" pitchFamily="18" charset="0"/>
                <a:cs typeface="Times New Roman" panose="02020603050405020304" pitchFamily="18" charset="0"/>
              </a:rPr>
              <a:t>đang ở cách nhau rất xa</a:t>
            </a:r>
            <a:r>
              <a:rPr lang="vi-VN"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 xmlns:a16="http://schemas.microsoft.com/office/drawing/2014/main" id="{29A47791-5B17-40BD-BAC5-41083ACBA43A}"/>
              </a:ext>
            </a:extLst>
          </p:cNvPr>
          <p:cNvCxnSpPr>
            <a:cxnSpLocks/>
          </p:cNvCxnSpPr>
          <p:nvPr/>
        </p:nvCxnSpPr>
        <p:spPr>
          <a:xfrm flipH="1">
            <a:off x="4498316" y="268957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BD3B5EC-2C3D-43DF-8867-4C6631B1E92D}"/>
              </a:ext>
            </a:extLst>
          </p:cNvPr>
          <p:cNvCxnSpPr>
            <a:cxnSpLocks/>
          </p:cNvCxnSpPr>
          <p:nvPr/>
        </p:nvCxnSpPr>
        <p:spPr>
          <a:xfrm flipH="1">
            <a:off x="8176917" y="266678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49AE4173-697F-442A-979D-EF6543B27FFF}"/>
              </a:ext>
            </a:extLst>
          </p:cNvPr>
          <p:cNvCxnSpPr>
            <a:cxnSpLocks/>
          </p:cNvCxnSpPr>
          <p:nvPr/>
        </p:nvCxnSpPr>
        <p:spPr>
          <a:xfrm flipH="1">
            <a:off x="3035624" y="405362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355B06D2-7EAA-413E-8D92-D2014CDB5DD3}"/>
              </a:ext>
            </a:extLst>
          </p:cNvPr>
          <p:cNvCxnSpPr>
            <a:cxnSpLocks/>
          </p:cNvCxnSpPr>
          <p:nvPr/>
        </p:nvCxnSpPr>
        <p:spPr>
          <a:xfrm flipH="1">
            <a:off x="2918961" y="405362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48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 xmlns:a16="http://schemas.microsoft.com/office/drawing/2014/main" id="{7BD3B5EC-2C3D-43DF-8867-4C6631B1E92D}"/>
              </a:ext>
            </a:extLst>
          </p:cNvPr>
          <p:cNvCxnSpPr>
            <a:cxnSpLocks/>
          </p:cNvCxnSpPr>
          <p:nvPr/>
        </p:nvCxnSpPr>
        <p:spPr>
          <a:xfrm flipH="1">
            <a:off x="5131005" y="342899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7BD3B5EC-2C3D-43DF-8867-4C6631B1E92D}"/>
              </a:ext>
            </a:extLst>
          </p:cNvPr>
          <p:cNvCxnSpPr>
            <a:cxnSpLocks/>
          </p:cNvCxnSpPr>
          <p:nvPr/>
        </p:nvCxnSpPr>
        <p:spPr>
          <a:xfrm flipH="1">
            <a:off x="10375358" y="2655294"/>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7BD3B5EC-2C3D-43DF-8867-4C6631B1E92D}"/>
              </a:ext>
            </a:extLst>
          </p:cNvPr>
          <p:cNvCxnSpPr>
            <a:cxnSpLocks/>
          </p:cNvCxnSpPr>
          <p:nvPr/>
        </p:nvCxnSpPr>
        <p:spPr>
          <a:xfrm flipH="1">
            <a:off x="8087638" y="334545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12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algn="ctr">
              <a:defRPr/>
            </a:pPr>
            <a:r>
              <a:rPr lang="vi-VN" sz="4800" kern="0" dirty="0" smtClean="0">
                <a:solidFill>
                  <a:srgbClr val="F2F2E9"/>
                </a:solidFill>
                <a:latin typeface="Times New Roman" panose="02020603050405020304" pitchFamily="18" charset="0"/>
                <a:cs typeface="Times New Roman" panose="02020603050405020304" pitchFamily="18" charset="0"/>
              </a:rPr>
              <a:t>Giải nghĩa từ</a:t>
            </a:r>
            <a:endParaRPr lang="en-US" sz="4800" kern="0" dirty="0">
              <a:solidFill>
                <a:srgbClr val="F2F2E9"/>
              </a:solidFill>
              <a:latin typeface="Times New Roman" panose="02020603050405020304" pitchFamily="18" charset="0"/>
              <a:cs typeface="Times New Roman" panose="02020603050405020304" pitchFamily="18" charset="0"/>
            </a:endParaRPr>
          </a:p>
        </p:txBody>
      </p:sp>
      <p:sp>
        <p:nvSpPr>
          <p:cNvPr id="14" name="Shape 772"/>
          <p:cNvSpPr txBox="1"/>
          <p:nvPr/>
        </p:nvSpPr>
        <p:spPr>
          <a:xfrm>
            <a:off x="1484095" y="1852510"/>
            <a:ext cx="9260032" cy="3034124"/>
          </a:xfrm>
          <a:prstGeom prst="rect">
            <a:avLst/>
          </a:prstGeom>
          <a:noFill/>
        </p:spPr>
        <p:txBody>
          <a:bodyPr lIns="0" tIns="0" rIns="0" bIns="0"/>
          <a:lstStyle/>
          <a:p>
            <a:pPr marL="0" marR="0">
              <a:lnSpc>
                <a:spcPct val="120000"/>
              </a:lnSpc>
              <a:spcBef>
                <a:spcPts val="0"/>
              </a:spcBef>
              <a:spcAft>
                <a:spcPts val="400"/>
              </a:spcAft>
            </a:pPr>
            <a:r>
              <a:rPr lang="vi-VN" sz="3200" b="1" dirty="0">
                <a:solidFill>
                  <a:srgbClr val="B22779"/>
                </a:solidFill>
                <a:effectLst/>
                <a:latin typeface="Times New Roman" panose="02020603050405020304" pitchFamily="18" charset="0"/>
                <a:ea typeface="Arial" panose="020B0604020202020204" pitchFamily="34" charset="0"/>
                <a:cs typeface="Times New Roman" panose="02020603050405020304" pitchFamily="18" charset="0"/>
              </a:rPr>
              <a:t>Từ ngữ</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a:p>
            <a:pPr marL="152400" marR="0" indent="-152400">
              <a:lnSpc>
                <a:spcPct val="129000"/>
              </a:lnSpc>
              <a:spcBef>
                <a:spcPts val="0"/>
              </a:spcBef>
              <a:spcAft>
                <a:spcPts val="400"/>
              </a:spcAft>
              <a:tabLst>
                <a:tab pos="158750" algn="l"/>
              </a:tabLst>
            </a:pPr>
            <a:r>
              <a:rPr lang="vi-VN" sz="3200" i="1"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In-tơ-nét:</a:t>
            </a: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 mạng kết nối các máy tính trên toàn thế </a:t>
            </a:r>
            <a:r>
              <a:rPr lang="vi-VN"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gi</a:t>
            </a:r>
            <a:r>
              <a:rPr lang="en-US" sz="3200" dirty="0" smtClean="0">
                <a:solidFill>
                  <a:srgbClr val="242929"/>
                </a:solidFill>
                <a:latin typeface="Times New Roman" panose="02020603050405020304" pitchFamily="18" charset="0"/>
                <a:ea typeface="Arial" panose="020B0604020202020204" pitchFamily="34" charset="0"/>
                <a:cs typeface="Times New Roman" panose="02020603050405020304" pitchFamily="18" charset="0"/>
              </a:rPr>
              <a:t>ớ</a:t>
            </a:r>
            <a:r>
              <a:rPr lang="vi-VN"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i</a:t>
            </a: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a:p>
            <a:pPr marL="152400" marR="0" indent="-152400">
              <a:lnSpc>
                <a:spcPct val="132000"/>
              </a:lnSpc>
              <a:spcBef>
                <a:spcPts val="0"/>
              </a:spcBef>
              <a:spcAft>
                <a:spcPts val="400"/>
              </a:spcAft>
              <a:tabLst>
                <a:tab pos="158750" algn="l"/>
              </a:tabLst>
            </a:pPr>
            <a:r>
              <a:rPr lang="vi-VN" sz="3200" i="1"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Huấn luyện:</a:t>
            </a: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 giảng dạy và hướng dẫn luyện tập.</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5648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979FD58D-508A-4826-B2C0-197137178828}"/>
              </a:ext>
            </a:extLst>
          </p:cNvPr>
          <p:cNvSpPr/>
          <p:nvPr/>
        </p:nvSpPr>
        <p:spPr>
          <a:xfrm>
            <a:off x="3876675" y="14468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 xmlns:a16="http://schemas.microsoft.com/office/drawing/2014/main" id="{5018A257-072D-4267-A2BD-5A17B774D2B6}"/>
              </a:ext>
            </a:extLst>
          </p:cNvPr>
          <p:cNvGrpSpPr/>
          <p:nvPr/>
        </p:nvGrpSpPr>
        <p:grpSpPr>
          <a:xfrm>
            <a:off x="975552" y="1076240"/>
            <a:ext cx="10519736" cy="1100057"/>
            <a:chOff x="136243" y="-2131981"/>
            <a:chExt cx="2109019" cy="2986082"/>
          </a:xfrm>
        </p:grpSpPr>
        <p:sp>
          <p:nvSpPr>
            <p:cNvPr id="4" name="Hexagon 3">
              <a:extLst>
                <a:ext uri="{FF2B5EF4-FFF2-40B4-BE49-F238E27FC236}">
                  <a16:creationId xmlns=""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D48B638A-2940-4598-B4C0-CC054E381E1E}"/>
                </a:ext>
              </a:extLst>
            </p:cNvPr>
            <p:cNvSpPr txBox="1"/>
            <p:nvPr/>
          </p:nvSpPr>
          <p:spPr>
            <a:xfrm>
              <a:off x="264898" y="-1572234"/>
              <a:ext cx="1913403" cy="1587359"/>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 </a:t>
              </a:r>
              <a:r>
                <a:rPr lang="vi-VN" sz="3200" dirty="0">
                  <a:solidFill>
                    <a:srgbClr val="FF0000"/>
                  </a:solidFill>
                  <a:latin typeface="Times New Roman" panose="02020603050405020304" pitchFamily="18" charset="0"/>
                  <a:cs typeface="Times New Roman" panose="02020603050405020304" pitchFamily="18" charset="0"/>
                </a:rPr>
                <a:t>Thời </a:t>
              </a:r>
              <a:r>
                <a:rPr lang="vi-VN" sz="3200" dirty="0" smtClean="0">
                  <a:solidFill>
                    <a:srgbClr val="FF0000"/>
                  </a:solidFill>
                  <a:latin typeface="Times New Roman" panose="02020603050405020304" pitchFamily="18" charset="0"/>
                  <a:cs typeface="Times New Roman" panose="02020603050405020304" pitchFamily="18" charset="0"/>
                </a:rPr>
                <a:t>x</a:t>
              </a:r>
              <a:r>
                <a:rPr lang="en-US" sz="3200" dirty="0" smtClean="0">
                  <a:solidFill>
                    <a:srgbClr val="FF0000"/>
                  </a:solidFill>
                  <a:latin typeface="Times New Roman" panose="02020603050405020304" pitchFamily="18" charset="0"/>
                  <a:cs typeface="Times New Roman" panose="02020603050405020304" pitchFamily="18" charset="0"/>
                </a:rPr>
                <a:t>ư</a:t>
              </a:r>
              <a:r>
                <a:rPr lang="vi-VN" sz="3200" dirty="0" smtClean="0">
                  <a:solidFill>
                    <a:srgbClr val="FF0000"/>
                  </a:solidFill>
                  <a:latin typeface="Times New Roman" panose="02020603050405020304" pitchFamily="18" charset="0"/>
                  <a:cs typeface="Times New Roman" panose="02020603050405020304" pitchFamily="18" charset="0"/>
                </a:rPr>
                <a:t>a</a:t>
              </a:r>
              <a:r>
                <a:rPr lang="vi-VN" sz="3200" dirty="0">
                  <a:solidFill>
                    <a:srgbClr val="FF0000"/>
                  </a:solidFill>
                  <a:latin typeface="Times New Roman" panose="02020603050405020304" pitchFamily="18" charset="0"/>
                  <a:cs typeface="Times New Roman" panose="02020603050405020304" pitchFamily="18" charset="0"/>
                </a:rPr>
                <a:t>, người ta đã gửi thư </a:t>
              </a:r>
              <a:r>
                <a:rPr lang="vi-VN" sz="3200" dirty="0" smtClean="0">
                  <a:solidFill>
                    <a:srgbClr val="FF0000"/>
                  </a:solidFill>
                  <a:latin typeface="Times New Roman" panose="02020603050405020304" pitchFamily="18" charset="0"/>
                  <a:cs typeface="Times New Roman" panose="02020603050405020304" pitchFamily="18" charset="0"/>
                </a:rPr>
                <a:t>b</a:t>
              </a:r>
              <a:r>
                <a:rPr lang="en-US" sz="3200" dirty="0" smtClean="0">
                  <a:solidFill>
                    <a:srgbClr val="FF0000"/>
                  </a:solidFill>
                  <a:latin typeface="Times New Roman" panose="02020603050405020304" pitchFamily="18" charset="0"/>
                  <a:cs typeface="Times New Roman" panose="02020603050405020304" pitchFamily="18" charset="0"/>
                </a:rPr>
                <a:t>ằ</a:t>
              </a:r>
              <a:r>
                <a:rPr lang="vi-VN" sz="3200" dirty="0" smtClean="0">
                  <a:solidFill>
                    <a:srgbClr val="FF0000"/>
                  </a:solidFill>
                  <a:latin typeface="Times New Roman" panose="02020603050405020304" pitchFamily="18" charset="0"/>
                  <a:cs typeface="Times New Roman" panose="02020603050405020304" pitchFamily="18" charset="0"/>
                </a:rPr>
                <a:t>ng nh</a:t>
              </a:r>
              <a:r>
                <a:rPr lang="en-US" sz="3200" dirty="0" smtClean="0">
                  <a:solidFill>
                    <a:srgbClr val="FF0000"/>
                  </a:solidFill>
                  <a:latin typeface="Times New Roman" panose="02020603050405020304" pitchFamily="18" charset="0"/>
                  <a:cs typeface="Times New Roman" panose="02020603050405020304" pitchFamily="18" charset="0"/>
                </a:rPr>
                <a:t>ữ</a:t>
              </a:r>
              <a:r>
                <a:rPr lang="vi-VN" sz="3200" dirty="0" smtClean="0">
                  <a:solidFill>
                    <a:srgbClr val="FF0000"/>
                  </a:solidFill>
                  <a:latin typeface="Times New Roman" panose="02020603050405020304" pitchFamily="18" charset="0"/>
                  <a:cs typeface="Times New Roman" panose="02020603050405020304" pitchFamily="18" charset="0"/>
                </a:rPr>
                <a:t>ng </a:t>
              </a:r>
              <a:r>
                <a:rPr lang="vi-VN" sz="3200" dirty="0">
                  <a:solidFill>
                    <a:srgbClr val="FF0000"/>
                  </a:solidFill>
                  <a:latin typeface="Times New Roman" panose="02020603050405020304" pitchFamily="18" charset="0"/>
                  <a:cs typeface="Times New Roman" panose="02020603050405020304" pitchFamily="18" charset="0"/>
                </a:rPr>
                <a:t>cách nào?</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 xmlns:a16="http://schemas.microsoft.com/office/drawing/2014/main" id="{AF553256-BEA3-4316-8FC3-F6472B9604FB}"/>
              </a:ext>
            </a:extLst>
          </p:cNvPr>
          <p:cNvSpPr txBox="1"/>
          <p:nvPr/>
        </p:nvSpPr>
        <p:spPr>
          <a:xfrm>
            <a:off x="457072" y="5754397"/>
            <a:ext cx="4207466" cy="1077218"/>
          </a:xfrm>
          <a:prstGeom prst="rect">
            <a:avLst/>
          </a:prstGeom>
          <a:noFill/>
        </p:spPr>
        <p:txBody>
          <a:bodyPr wrap="square" rtlCol="0">
            <a:spAutoFit/>
          </a:bodyPr>
          <a:lstStyle/>
          <a:p>
            <a:pPr algn="ctr" defTabSz="913256" fontAlgn="base">
              <a:spcBef>
                <a:spcPct val="0"/>
              </a:spcBef>
              <a:spcAft>
                <a:spcPct val="0"/>
              </a:spcAft>
              <a:defRPr/>
            </a:pPr>
            <a:r>
              <a:rPr lang="en-US" altLang="zh-CN" sz="3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huấn</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luyện</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bồ</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câu</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để</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đưa</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thư</a:t>
            </a:r>
            <a:r>
              <a:rPr lang="en-US" altLang="zh-CN"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zh-CN" alt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9" name="TextBox 8">
            <a:extLst>
              <a:ext uri="{FF2B5EF4-FFF2-40B4-BE49-F238E27FC236}">
                <a16:creationId xmlns="" xmlns:a16="http://schemas.microsoft.com/office/drawing/2014/main" id="{A0306945-6CD5-49A3-86EF-844356C7820A}"/>
              </a:ext>
            </a:extLst>
          </p:cNvPr>
          <p:cNvSpPr txBox="1"/>
          <p:nvPr/>
        </p:nvSpPr>
        <p:spPr>
          <a:xfrm>
            <a:off x="5351160" y="5291868"/>
            <a:ext cx="6201742" cy="1569660"/>
          </a:xfrm>
          <a:prstGeom prst="rect">
            <a:avLst/>
          </a:prstGeom>
          <a:noFill/>
        </p:spPr>
        <p:txBody>
          <a:bodyPr wrap="square" rtlCol="0">
            <a:spAutoFit/>
          </a:bodyPr>
          <a:lstStyle/>
          <a:p>
            <a:pPr algn="just" defTabSz="913256" fontAlgn="base">
              <a:spcBef>
                <a:spcPct val="0"/>
              </a:spcBef>
              <a:spcAft>
                <a:spcPct val="0"/>
              </a:spcAft>
              <a:defRPr/>
            </a:pP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bỏ thư vào trong nh</a:t>
            </a:r>
            <a:r>
              <a:rPr lang="en-US"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ữ</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 chiếc chai thuỷ </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tinh</a:t>
            </a:r>
            <a:r>
              <a:rPr lang="en-US"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n</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hờ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sóng </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biển,</a:t>
            </a:r>
            <a:r>
              <a:rPr lang="en-US"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nh</a:t>
            </a:r>
            <a:r>
              <a:rPr lang="en-US"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ữ</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 chiếc chai này được </a:t>
            </a:r>
            <a:r>
              <a:rPr lang="en-US"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đẩy</a:t>
            </a:r>
            <a:r>
              <a:rPr lang="en-US"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vào đất liền</a:t>
            </a:r>
            <a:endParaRPr lang="zh-CN" alt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10" name="Picture 9"/>
          <p:cNvPicPr>
            <a:picLocks noChangeAspect="1"/>
          </p:cNvPicPr>
          <p:nvPr/>
        </p:nvPicPr>
        <p:blipFill>
          <a:blip r:embed="rId3"/>
          <a:stretch>
            <a:fillRect/>
          </a:stretch>
        </p:blipFill>
        <p:spPr>
          <a:xfrm>
            <a:off x="334297" y="2328939"/>
            <a:ext cx="4031675" cy="3334441"/>
          </a:xfrm>
          <a:prstGeom prst="rect">
            <a:avLst/>
          </a:prstGeom>
        </p:spPr>
      </p:pic>
      <p:pic>
        <p:nvPicPr>
          <p:cNvPr id="6" name="Picture 5"/>
          <p:cNvPicPr>
            <a:picLocks noChangeAspect="1"/>
          </p:cNvPicPr>
          <p:nvPr/>
        </p:nvPicPr>
        <p:blipFill>
          <a:blip r:embed="rId4"/>
          <a:stretch>
            <a:fillRect/>
          </a:stretch>
        </p:blipFill>
        <p:spPr>
          <a:xfrm>
            <a:off x="4591669" y="2382505"/>
            <a:ext cx="3965573" cy="2731089"/>
          </a:xfrm>
          <a:prstGeom prst="rect">
            <a:avLst/>
          </a:prstGeom>
        </p:spPr>
      </p:pic>
      <p:pic>
        <p:nvPicPr>
          <p:cNvPr id="7" name="Picture 6"/>
          <p:cNvPicPr>
            <a:picLocks noChangeAspect="1"/>
          </p:cNvPicPr>
          <p:nvPr/>
        </p:nvPicPr>
        <p:blipFill>
          <a:blip r:embed="rId5"/>
          <a:stretch>
            <a:fillRect/>
          </a:stretch>
        </p:blipFill>
        <p:spPr>
          <a:xfrm>
            <a:off x="8711381" y="2382505"/>
            <a:ext cx="3341741" cy="2563121"/>
          </a:xfrm>
          <a:prstGeom prst="rect">
            <a:avLst/>
          </a:prstGeom>
        </p:spPr>
      </p:pic>
    </p:spTree>
    <p:extLst>
      <p:ext uri="{BB962C8B-B14F-4D97-AF65-F5344CB8AC3E}">
        <p14:creationId xmlns:p14="http://schemas.microsoft.com/office/powerpoint/2010/main" val="401081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par>
                                <p:cTn id="52" presetID="31"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par>
                                <p:cTn id="58" presetID="31"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anim calcmode="lin" valueType="num">
                                      <p:cBhvr>
                                        <p:cTn id="62" dur="1000" fill="hold"/>
                                        <p:tgtEl>
                                          <p:spTgt spid="9"/>
                                        </p:tgtEl>
                                        <p:attrNameLst>
                                          <p:attrName>style.rotation</p:attrName>
                                        </p:attrNameLst>
                                      </p:cBhvr>
                                      <p:tavLst>
                                        <p:tav tm="0">
                                          <p:val>
                                            <p:fltVal val="90"/>
                                          </p:val>
                                        </p:tav>
                                        <p:tav tm="100000">
                                          <p:val>
                                            <p:fltVal val="0"/>
                                          </p:val>
                                        </p:tav>
                                      </p:tavLst>
                                    </p:anim>
                                    <p:animEffect transition="in" filter="fade">
                                      <p:cBhvr>
                                        <p:cTn id="63" dur="1000"/>
                                        <p:tgtEl>
                                          <p:spTgt spid="9"/>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a:extLst>
              <a:ext uri="{FF2B5EF4-FFF2-40B4-BE49-F238E27FC236}">
                <a16:creationId xmlns="" xmlns:a16="http://schemas.microsoft.com/office/drawing/2014/main" id="{656B7EDA-4DEE-44AD-9FC2-7177221356BC}"/>
              </a:ext>
            </a:extLst>
          </p:cNvPr>
          <p:cNvSpPr/>
          <p:nvPr/>
        </p:nvSpPr>
        <p:spPr>
          <a:xfrm>
            <a:off x="836132" y="1211968"/>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49663B6F-FE68-42C6-84A9-CF98FA406047}"/>
              </a:ext>
            </a:extLst>
          </p:cNvPr>
          <p:cNvSpPr txBox="1"/>
          <p:nvPr/>
        </p:nvSpPr>
        <p:spPr>
          <a:xfrm>
            <a:off x="1676431" y="1677152"/>
            <a:ext cx="935377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2. </a:t>
            </a:r>
            <a:r>
              <a:rPr lang="vi-VN" sz="3200" dirty="0" smtClean="0">
                <a:solidFill>
                  <a:srgbClr val="FF0000"/>
                </a:solidFill>
                <a:latin typeface="Times New Roman" panose="02020603050405020304" pitchFamily="18" charset="0"/>
                <a:cs typeface="Times New Roman" panose="02020603050405020304" pitchFamily="18" charset="0"/>
              </a:rPr>
              <a:t>Vì </a:t>
            </a:r>
            <a:r>
              <a:rPr lang="vi-VN" sz="3200" dirty="0">
                <a:solidFill>
                  <a:srgbClr val="FF0000"/>
                </a:solidFill>
                <a:latin typeface="Times New Roman" panose="02020603050405020304" pitchFamily="18" charset="0"/>
                <a:cs typeface="Times New Roman" panose="02020603050405020304" pitchFamily="18" charset="0"/>
              </a:rPr>
              <a:t>sao có thể dùng bồ câu để đưa thư?</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86376BF2-C889-40D9-91C5-63A439400EAE}"/>
              </a:ext>
            </a:extLst>
          </p:cNvPr>
          <p:cNvSpPr txBox="1"/>
          <p:nvPr/>
        </p:nvSpPr>
        <p:spPr>
          <a:xfrm>
            <a:off x="4349067" y="3176332"/>
            <a:ext cx="6268891" cy="2308324"/>
          </a:xfrm>
          <a:prstGeom prst="rect">
            <a:avLst/>
          </a:prstGeom>
          <a:noFill/>
        </p:spPr>
        <p:txBody>
          <a:bodyPr wrap="square" rtlCol="0">
            <a:spAutoFit/>
          </a:bodyPr>
          <a:lstStyle/>
          <a:p>
            <a:pPr algn="just">
              <a:lnSpc>
                <a:spcPct val="150000"/>
              </a:lnSpc>
            </a:pP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0070C0"/>
                </a:solidFill>
                <a:latin typeface="Times New Roman" panose="02020603050405020304" pitchFamily="18" charset="0"/>
                <a:cs typeface="Times New Roman" panose="02020603050405020304" pitchFamily="18" charset="0"/>
              </a:rPr>
              <a:t>vì bồ câu nhớ đường rất tốt, nó có thể bay qua một chặng đường dài</a:t>
            </a:r>
            <a:endParaRPr lang="vi-VN"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 name="Picture 1"/>
          <p:cNvPicPr>
            <a:picLocks noChangeAspect="1"/>
          </p:cNvPicPr>
          <p:nvPr/>
        </p:nvPicPr>
        <p:blipFill>
          <a:blip r:embed="rId3"/>
          <a:stretch>
            <a:fillRect/>
          </a:stretch>
        </p:blipFill>
        <p:spPr>
          <a:xfrm>
            <a:off x="836132" y="3036934"/>
            <a:ext cx="3304318" cy="3393363"/>
          </a:xfrm>
          <a:prstGeom prst="rect">
            <a:avLst/>
          </a:prstGeom>
        </p:spPr>
      </p:pic>
    </p:spTree>
    <p:extLst>
      <p:ext uri="{BB962C8B-B14F-4D97-AF65-F5344CB8AC3E}">
        <p14:creationId xmlns:p14="http://schemas.microsoft.com/office/powerpoint/2010/main" val="434636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a:extLst>
              <a:ext uri="{FF2B5EF4-FFF2-40B4-BE49-F238E27FC236}">
                <a16:creationId xmlns="" xmlns:a16="http://schemas.microsoft.com/office/drawing/2014/main" id="{656B7EDA-4DEE-44AD-9FC2-7177221356BC}"/>
              </a:ext>
            </a:extLst>
          </p:cNvPr>
          <p:cNvSpPr/>
          <p:nvPr/>
        </p:nvSpPr>
        <p:spPr>
          <a:xfrm>
            <a:off x="836132" y="1211968"/>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49663B6F-FE68-42C6-84A9-CF98FA406047}"/>
              </a:ext>
            </a:extLst>
          </p:cNvPr>
          <p:cNvSpPr txBox="1"/>
          <p:nvPr/>
        </p:nvSpPr>
        <p:spPr>
          <a:xfrm>
            <a:off x="1649135" y="1430931"/>
            <a:ext cx="9353770" cy="1077218"/>
          </a:xfrm>
          <a:prstGeom prst="rect">
            <a:avLst/>
          </a:prstGeom>
          <a:noFill/>
        </p:spPr>
        <p:txBody>
          <a:bodyPr wrap="square" rtlCol="0">
            <a:spAutoFit/>
          </a:bodyPr>
          <a:lstStyle/>
          <a:p>
            <a:pPr lvl="0"/>
            <a:r>
              <a:rPr lang="en-US" sz="3200" b="1" dirty="0" smtClean="0">
                <a:solidFill>
                  <a:srgbClr val="FF0000"/>
                </a:solidFill>
                <a:latin typeface="Times New Roman" panose="02020603050405020304" pitchFamily="18" charset="0"/>
                <a:cs typeface="Times New Roman" panose="02020603050405020304" pitchFamily="18" charset="0"/>
              </a:rPr>
              <a:t>3. </a:t>
            </a:r>
            <a:r>
              <a:rPr lang="vi-VN" sz="3200" b="1" dirty="0" smtClean="0">
                <a:solidFill>
                  <a:srgbClr val="FF0000"/>
                </a:solidFill>
                <a:latin typeface="Times New Roman" panose="02020603050405020304" pitchFamily="18" charset="0"/>
                <a:cs typeface="Times New Roman" panose="02020603050405020304" pitchFamily="18" charset="0"/>
              </a:rPr>
              <a:t>Ngày </a:t>
            </a:r>
            <a:r>
              <a:rPr lang="vi-VN" sz="3200" b="1" dirty="0">
                <a:solidFill>
                  <a:srgbClr val="FF0000"/>
                </a:solidFill>
                <a:latin typeface="Times New Roman" panose="02020603050405020304" pitchFamily="18" charset="0"/>
                <a:cs typeface="Times New Roman" panose="02020603050405020304" pitchFamily="18" charset="0"/>
              </a:rPr>
              <a:t>nay, chúng ta có thể trò chuyện với người ở xa bằng những cách nào?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86376BF2-C889-40D9-91C5-63A439400EAE}"/>
              </a:ext>
            </a:extLst>
          </p:cNvPr>
          <p:cNvSpPr txBox="1"/>
          <p:nvPr/>
        </p:nvSpPr>
        <p:spPr>
          <a:xfrm>
            <a:off x="969819" y="5915299"/>
            <a:ext cx="1885635" cy="830997"/>
          </a:xfrm>
          <a:prstGeom prst="rect">
            <a:avLst/>
          </a:prstGeom>
          <a:noFill/>
        </p:spPr>
        <p:txBody>
          <a:bodyPr wrap="square" rtlCol="0">
            <a:spAutoFit/>
          </a:bodyPr>
          <a:lstStyle/>
          <a:p>
            <a:pPr algn="just">
              <a:lnSpc>
                <a:spcPct val="150000"/>
              </a:lnSpc>
            </a:pPr>
            <a:r>
              <a:rPr lang="vi-VN" sz="32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srgbClr val="0070C0"/>
                </a:solidFill>
                <a:latin typeface="Times New Roman" panose="02020603050405020304" pitchFamily="18" charset="0"/>
                <a:cs typeface="Times New Roman" panose="02020603050405020304" pitchFamily="18" charset="0"/>
              </a:rPr>
              <a:t>viết </a:t>
            </a:r>
            <a:r>
              <a:rPr lang="vi-VN" sz="3200" dirty="0" smtClean="0">
                <a:solidFill>
                  <a:srgbClr val="0070C0"/>
                </a:solidFill>
                <a:latin typeface="Times New Roman" panose="02020603050405020304" pitchFamily="18" charset="0"/>
                <a:cs typeface="Times New Roman" panose="02020603050405020304" pitchFamily="18" charset="0"/>
              </a:rPr>
              <a:t>thư</a:t>
            </a:r>
            <a:endParaRPr lang="vi-VN"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Picture 2"/>
          <p:cNvPicPr>
            <a:picLocks noChangeAspect="1"/>
          </p:cNvPicPr>
          <p:nvPr/>
        </p:nvPicPr>
        <p:blipFill>
          <a:blip r:embed="rId3"/>
          <a:stretch>
            <a:fillRect/>
          </a:stretch>
        </p:blipFill>
        <p:spPr>
          <a:xfrm>
            <a:off x="6557336" y="2946075"/>
            <a:ext cx="3309995" cy="2518555"/>
          </a:xfrm>
          <a:prstGeom prst="rect">
            <a:avLst/>
          </a:prstGeom>
        </p:spPr>
      </p:pic>
      <p:pic>
        <p:nvPicPr>
          <p:cNvPr id="5" name="Picture 4"/>
          <p:cNvPicPr>
            <a:picLocks noChangeAspect="1"/>
          </p:cNvPicPr>
          <p:nvPr/>
        </p:nvPicPr>
        <p:blipFill>
          <a:blip r:embed="rId4"/>
          <a:stretch>
            <a:fillRect/>
          </a:stretch>
        </p:blipFill>
        <p:spPr>
          <a:xfrm>
            <a:off x="9867331" y="2946075"/>
            <a:ext cx="1951630" cy="2553727"/>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5737" y="2888626"/>
            <a:ext cx="3794078" cy="3013929"/>
          </a:xfrm>
          <a:prstGeom prst="rect">
            <a:avLst/>
          </a:prstGeom>
        </p:spPr>
      </p:pic>
      <p:sp>
        <p:nvSpPr>
          <p:cNvPr id="13" name="TextBox 12">
            <a:extLst>
              <a:ext uri="{FF2B5EF4-FFF2-40B4-BE49-F238E27FC236}">
                <a16:creationId xmlns="" xmlns:a16="http://schemas.microsoft.com/office/drawing/2014/main" id="{86376BF2-C889-40D9-91C5-63A439400EAE}"/>
              </a:ext>
            </a:extLst>
          </p:cNvPr>
          <p:cNvSpPr txBox="1"/>
          <p:nvPr/>
        </p:nvSpPr>
        <p:spPr>
          <a:xfrm>
            <a:off x="3230353" y="5915300"/>
            <a:ext cx="2893325" cy="830997"/>
          </a:xfrm>
          <a:prstGeom prst="rect">
            <a:avLst/>
          </a:prstGeom>
          <a:noFill/>
        </p:spPr>
        <p:txBody>
          <a:bodyPr wrap="square" rtlCol="0">
            <a:spAutoFit/>
          </a:bodyPr>
          <a:lstStyle/>
          <a:p>
            <a:pPr algn="just">
              <a:lnSpc>
                <a:spcPct val="150000"/>
              </a:lnSpc>
            </a:pPr>
            <a:r>
              <a:rPr lang="vi-VN" sz="3200" dirty="0" smtClean="0">
                <a:solidFill>
                  <a:srgbClr val="27A959"/>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smtClean="0">
                <a:solidFill>
                  <a:srgbClr val="27A959"/>
                </a:solidFill>
                <a:latin typeface="Times New Roman" panose="02020603050405020304" pitchFamily="18" charset="0"/>
                <a:cs typeface="Times New Roman" panose="02020603050405020304" pitchFamily="18" charset="0"/>
              </a:rPr>
              <a:t> </a:t>
            </a:r>
            <a:r>
              <a:rPr lang="vi-VN" sz="3200" dirty="0">
                <a:solidFill>
                  <a:srgbClr val="27A959"/>
                </a:solidFill>
                <a:latin typeface="Times New Roman" panose="02020603050405020304" pitchFamily="18" charset="0"/>
                <a:cs typeface="Times New Roman" panose="02020603050405020304" pitchFamily="18" charset="0"/>
              </a:rPr>
              <a:t>gọi điện </a:t>
            </a:r>
            <a:r>
              <a:rPr lang="vi-VN" sz="3200" dirty="0" smtClean="0">
                <a:solidFill>
                  <a:srgbClr val="27A959"/>
                </a:solidFill>
                <a:latin typeface="Times New Roman" panose="02020603050405020304" pitchFamily="18" charset="0"/>
                <a:cs typeface="Times New Roman" panose="02020603050405020304" pitchFamily="18" charset="0"/>
              </a:rPr>
              <a:t>thoại</a:t>
            </a:r>
            <a:endParaRPr lang="vi-VN" sz="3200" b="1" dirty="0">
              <a:solidFill>
                <a:srgbClr val="27A959"/>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4" name="TextBox 13">
            <a:extLst>
              <a:ext uri="{FF2B5EF4-FFF2-40B4-BE49-F238E27FC236}">
                <a16:creationId xmlns="" xmlns:a16="http://schemas.microsoft.com/office/drawing/2014/main" id="{86376BF2-C889-40D9-91C5-63A439400EAE}"/>
              </a:ext>
            </a:extLst>
          </p:cNvPr>
          <p:cNvSpPr txBox="1"/>
          <p:nvPr/>
        </p:nvSpPr>
        <p:spPr>
          <a:xfrm>
            <a:off x="6498577" y="5915299"/>
            <a:ext cx="5977720" cy="830997"/>
          </a:xfrm>
          <a:prstGeom prst="rect">
            <a:avLst/>
          </a:prstGeom>
          <a:noFill/>
        </p:spPr>
        <p:txBody>
          <a:bodyPr wrap="square" rtlCol="0">
            <a:spAutoFit/>
          </a:bodyPr>
          <a:lstStyle/>
          <a:p>
            <a:pPr algn="just">
              <a:lnSpc>
                <a:spcPct val="150000"/>
              </a:lnSpc>
            </a:pPr>
            <a:r>
              <a:rPr lang="vi-VN" sz="3200" dirty="0" smtClean="0">
                <a:solidFill>
                  <a:srgbClr val="7030A0"/>
                </a:solidFill>
                <a:latin typeface="Times New Roman" panose="02020603050405020304" pitchFamily="18" charset="0"/>
                <a:cs typeface="Times New Roman" panose="02020603050405020304" pitchFamily="18" charset="0"/>
              </a:rPr>
              <a:t> </a:t>
            </a:r>
            <a:r>
              <a:rPr lang="vi-VN" sz="3200" dirty="0">
                <a:solidFill>
                  <a:srgbClr val="7030A0"/>
                </a:solidFill>
                <a:latin typeface="Times New Roman" panose="02020603050405020304" pitchFamily="18" charset="0"/>
                <a:cs typeface="Times New Roman" panose="02020603050405020304" pitchFamily="18" charset="0"/>
              </a:rPr>
              <a:t>trò chuyện qua in-tơ-nét...</a:t>
            </a:r>
            <a:endParaRPr lang="vi-VN"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5" name="Picture 14"/>
          <p:cNvPicPr>
            <a:picLocks noChangeAspect="1"/>
          </p:cNvPicPr>
          <p:nvPr/>
        </p:nvPicPr>
        <p:blipFill rotWithShape="1">
          <a:blip r:embed="rId7"/>
          <a:srcRect l="418" t="-8961" r="-418" b="8961"/>
          <a:stretch/>
        </p:blipFill>
        <p:spPr>
          <a:xfrm>
            <a:off x="3293854" y="2682406"/>
            <a:ext cx="3265980" cy="3045892"/>
          </a:xfrm>
          <a:prstGeom prst="rect">
            <a:avLst/>
          </a:prstGeom>
        </p:spPr>
      </p:pic>
    </p:spTree>
    <p:extLst>
      <p:ext uri="{BB962C8B-B14F-4D97-AF65-F5344CB8AC3E}">
        <p14:creationId xmlns:p14="http://schemas.microsoft.com/office/powerpoint/2010/main" val="2316338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42" presetID="47"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7" presetID="47"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algn="ctr">
              <a:defRPr/>
            </a:pPr>
            <a:r>
              <a:rPr lang="en-US" sz="3600" kern="0" dirty="0" err="1">
                <a:solidFill>
                  <a:srgbClr val="F2F2E9"/>
                </a:solidFill>
                <a:latin typeface="Times New Roman" panose="02020603050405020304" pitchFamily="18" charset="0"/>
                <a:cs typeface="Times New Roman" panose="02020603050405020304" pitchFamily="18" charset="0"/>
              </a:rPr>
              <a:t>Trả</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lời</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câu</a:t>
            </a:r>
            <a:r>
              <a:rPr lang="en-US" sz="3600" kern="0" dirty="0">
                <a:solidFill>
                  <a:srgbClr val="F2F2E9"/>
                </a:solidFill>
                <a:latin typeface="Times New Roman" panose="02020603050405020304" pitchFamily="18" charset="0"/>
                <a:cs typeface="Times New Roman" panose="02020603050405020304" pitchFamily="18" charset="0"/>
              </a:rPr>
              <a:t> </a:t>
            </a:r>
            <a:r>
              <a:rPr lang="en-US" sz="3600" kern="0" dirty="0" err="1">
                <a:solidFill>
                  <a:srgbClr val="F2F2E9"/>
                </a:solidFill>
                <a:latin typeface="Times New Roman" panose="02020603050405020304" pitchFamily="18" charset="0"/>
                <a:cs typeface="Times New Roman" panose="02020603050405020304" pitchFamily="18" charset="0"/>
              </a:rPr>
              <a:t>hỏi</a:t>
            </a:r>
            <a:endParaRPr lang="en-US" sz="3600" kern="0" dirty="0">
              <a:solidFill>
                <a:srgbClr val="F2F2E9"/>
              </a:solidFill>
              <a:latin typeface="Times New Roman" panose="02020603050405020304" pitchFamily="18" charset="0"/>
              <a:cs typeface="Times New Roman" panose="02020603050405020304" pitchFamily="18" charset="0"/>
            </a:endParaRPr>
          </a:p>
        </p:txBody>
      </p:sp>
      <p:sp>
        <p:nvSpPr>
          <p:cNvPr id="8" name="Hexagon 7">
            <a:extLst>
              <a:ext uri="{FF2B5EF4-FFF2-40B4-BE49-F238E27FC236}">
                <a16:creationId xmlns="" xmlns:a16="http://schemas.microsoft.com/office/drawing/2014/main" id="{656B7EDA-4DEE-44AD-9FC2-7177221356BC}"/>
              </a:ext>
            </a:extLst>
          </p:cNvPr>
          <p:cNvSpPr/>
          <p:nvPr/>
        </p:nvSpPr>
        <p:spPr>
          <a:xfrm>
            <a:off x="836132" y="1211968"/>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49663B6F-FE68-42C6-84A9-CF98FA406047}"/>
              </a:ext>
            </a:extLst>
          </p:cNvPr>
          <p:cNvSpPr txBox="1"/>
          <p:nvPr/>
        </p:nvSpPr>
        <p:spPr>
          <a:xfrm>
            <a:off x="1649135" y="1430931"/>
            <a:ext cx="9353770" cy="1077218"/>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4. </a:t>
            </a:r>
            <a:r>
              <a:rPr lang="vi-VN" sz="3200" b="1" dirty="0">
                <a:solidFill>
                  <a:srgbClr val="FF0000"/>
                </a:solidFill>
                <a:latin typeface="Times New Roman" panose="02020603050405020304" pitchFamily="18" charset="0"/>
                <a:cs typeface="Times New Roman" panose="02020603050405020304" pitchFamily="18" charset="0"/>
              </a:rPr>
              <a:t>Nếu cần trò chuyện với người ở xa, em chọn phương tiện nào? Vì sao?</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96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6741459" y="1093694"/>
            <a:ext cx="4428565" cy="4154984"/>
          </a:xfrm>
          <a:prstGeom prst="rect">
            <a:avLst/>
          </a:prstGeom>
          <a:noFill/>
        </p:spPr>
        <p:txBody>
          <a:bodyPr wrap="square" rtlCol="0">
            <a:spAutoFit/>
          </a:bodyPr>
          <a:lstStyle/>
          <a:p>
            <a:pPr algn="ctr"/>
            <a:r>
              <a:rPr lang="en-US" sz="8800" dirty="0" smtClean="0">
                <a:solidFill>
                  <a:srgbClr val="FF0000"/>
                </a:solidFill>
                <a:latin typeface="Times New Roman" panose="02020603050405020304" pitchFamily="18" charset="0"/>
                <a:cs typeface="Times New Roman" panose="02020603050405020304" pitchFamily="18" charset="0"/>
              </a:rPr>
              <a:t>LUYỆN ĐỌC LẠI</a:t>
            </a:r>
            <a:endParaRPr lang="en-US" sz="8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085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0000"/>
            <a:lum/>
          </a:blip>
          <a:srcRect/>
          <a:stretch>
            <a:fillRect/>
          </a:stretch>
        </a:blipFill>
        <a:effectLst/>
      </p:bgPr>
    </p:bg>
    <p:spTree>
      <p:nvGrpSpPr>
        <p:cNvPr id="1" name="Shape 292"/>
        <p:cNvGrpSpPr/>
        <p:nvPr/>
      </p:nvGrpSpPr>
      <p:grpSpPr>
        <a:xfrm>
          <a:off x="0" y="0"/>
          <a:ext cx="0" cy="0"/>
          <a:chOff x="0" y="0"/>
          <a:chExt cx="0" cy="0"/>
        </a:xfrm>
      </p:grpSpPr>
      <p:grpSp>
        <p:nvGrpSpPr>
          <p:cNvPr id="293" name="Google Shape;293;p20"/>
          <p:cNvGrpSpPr/>
          <p:nvPr/>
        </p:nvGrpSpPr>
        <p:grpSpPr>
          <a:xfrm>
            <a:off x="617541" y="2104378"/>
            <a:ext cx="11085081" cy="4892232"/>
            <a:chOff x="939541" y="2203118"/>
            <a:chExt cx="11085081" cy="4892232"/>
          </a:xfrm>
        </p:grpSpPr>
        <p:pic>
          <p:nvPicPr>
            <p:cNvPr id="300" name="Google Shape;300;p20"/>
            <p:cNvPicPr preferRelativeResize="0"/>
            <p:nvPr/>
          </p:nvPicPr>
          <p:blipFill rotWithShape="1">
            <a:blip r:embed="rId5">
              <a:alphaModFix/>
            </a:blip>
            <a:srcRect t="35344" r="25594" b="37142"/>
            <a:stretch/>
          </p:blipFill>
          <p:spPr>
            <a:xfrm>
              <a:off x="1904204" y="4351999"/>
              <a:ext cx="7185426" cy="2743351"/>
            </a:xfrm>
            <a:prstGeom prst="rect">
              <a:avLst/>
            </a:prstGeom>
            <a:noFill/>
            <a:ln>
              <a:noFill/>
            </a:ln>
          </p:spPr>
        </p:pic>
        <p:grpSp>
          <p:nvGrpSpPr>
            <p:cNvPr id="302" name="Google Shape;302;p20"/>
            <p:cNvGrpSpPr/>
            <p:nvPr/>
          </p:nvGrpSpPr>
          <p:grpSpPr>
            <a:xfrm>
              <a:off x="6448042" y="4359903"/>
              <a:ext cx="4754010" cy="2697100"/>
              <a:chOff x="6448042" y="4359903"/>
              <a:chExt cx="4754010" cy="2697100"/>
            </a:xfrm>
          </p:grpSpPr>
          <p:pic>
            <p:nvPicPr>
              <p:cNvPr id="303" name="Google Shape;303;p20"/>
              <p:cNvPicPr preferRelativeResize="0"/>
              <p:nvPr/>
            </p:nvPicPr>
            <p:blipFill rotWithShape="1">
              <a:blip r:embed="rId5">
                <a:alphaModFix/>
              </a:blip>
              <a:srcRect l="48422" t="35344" r="25788" b="37142"/>
              <a:stretch/>
            </p:blipFill>
            <p:spPr>
              <a:xfrm>
                <a:off x="6448042" y="4359903"/>
                <a:ext cx="4754010" cy="2697100"/>
              </a:xfrm>
              <a:prstGeom prst="rect">
                <a:avLst/>
              </a:prstGeom>
              <a:noFill/>
              <a:ln>
                <a:noFill/>
              </a:ln>
            </p:spPr>
          </p:pic>
          <p:sp>
            <p:nvSpPr>
              <p:cNvPr id="304" name="Google Shape;304;p20"/>
              <p:cNvSpPr txBox="1"/>
              <p:nvPr/>
            </p:nvSpPr>
            <p:spPr>
              <a:xfrm>
                <a:off x="7588409" y="5223401"/>
                <a:ext cx="253357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smtClean="0">
                    <a:solidFill>
                      <a:srgbClr val="FF0000"/>
                    </a:solidFill>
                    <a:latin typeface="Times New Roman"/>
                    <a:ea typeface="Times New Roman"/>
                    <a:cs typeface="Times New Roman"/>
                    <a:sym typeface="Times New Roman"/>
                  </a:rPr>
                  <a:t>Hoạt</a:t>
                </a:r>
                <a:r>
                  <a:rPr lang="en-US" sz="3200" b="1" kern="0" dirty="0" smtClean="0">
                    <a:solidFill>
                      <a:srgbClr val="FF0000"/>
                    </a:solidFill>
                    <a:latin typeface="Times New Roman"/>
                    <a:ea typeface="Times New Roman"/>
                    <a:cs typeface="Times New Roman"/>
                    <a:sym typeface="Times New Roman"/>
                  </a:rPr>
                  <a:t> </a:t>
                </a:r>
                <a:r>
                  <a:rPr lang="en-US" sz="3200" b="1" kern="0" dirty="0" err="1" smtClean="0">
                    <a:solidFill>
                      <a:srgbClr val="FF0000"/>
                    </a:solidFill>
                    <a:latin typeface="Times New Roman"/>
                    <a:ea typeface="Times New Roman"/>
                    <a:cs typeface="Times New Roman"/>
                    <a:sym typeface="Times New Roman"/>
                  </a:rPr>
                  <a:t>động</a:t>
                </a:r>
                <a:endParaRPr sz="3200" b="1" kern="0" dirty="0">
                  <a:solidFill>
                    <a:srgbClr val="FF0000"/>
                  </a:solidFill>
                  <a:latin typeface="Times New Roman"/>
                  <a:ea typeface="Times New Roman"/>
                  <a:cs typeface="Times New Roman"/>
                  <a:sym typeface="Times New Roman"/>
                </a:endParaRPr>
              </a:p>
            </p:txBody>
          </p:sp>
        </p:grpSp>
        <p:pic>
          <p:nvPicPr>
            <p:cNvPr id="308" name="Google Shape;308;p20"/>
            <p:cNvPicPr preferRelativeResize="0"/>
            <p:nvPr/>
          </p:nvPicPr>
          <p:blipFill rotWithShape="1">
            <a:blip r:embed="rId6">
              <a:alphaModFix/>
            </a:blip>
            <a:srcRect/>
            <a:stretch/>
          </p:blipFill>
          <p:spPr>
            <a:xfrm>
              <a:off x="939541" y="2270970"/>
              <a:ext cx="1095291" cy="2069628"/>
            </a:xfrm>
            <a:prstGeom prst="rect">
              <a:avLst/>
            </a:prstGeom>
            <a:noFill/>
            <a:ln>
              <a:noFill/>
            </a:ln>
          </p:spPr>
        </p:pic>
        <p:grpSp>
          <p:nvGrpSpPr>
            <p:cNvPr id="313" name="Google Shape;313;p20"/>
            <p:cNvGrpSpPr/>
            <p:nvPr/>
          </p:nvGrpSpPr>
          <p:grpSpPr>
            <a:xfrm>
              <a:off x="4019357" y="4640469"/>
              <a:ext cx="2582199" cy="2434463"/>
              <a:chOff x="4019357" y="4654983"/>
              <a:chExt cx="2582199" cy="2434463"/>
            </a:xfrm>
          </p:grpSpPr>
          <p:pic>
            <p:nvPicPr>
              <p:cNvPr id="314" name="Google Shape;314;p20"/>
              <p:cNvPicPr preferRelativeResize="0"/>
              <p:nvPr/>
            </p:nvPicPr>
            <p:blipFill rotWithShape="1">
              <a:blip r:embed="rId5">
                <a:alphaModFix/>
              </a:blip>
              <a:srcRect l="23463" t="37846" r="51287" b="37143"/>
              <a:stretch/>
            </p:blipFill>
            <p:spPr>
              <a:xfrm>
                <a:off x="4019357" y="4654983"/>
                <a:ext cx="2582199" cy="2434463"/>
              </a:xfrm>
              <a:prstGeom prst="rect">
                <a:avLst/>
              </a:prstGeom>
              <a:noFill/>
              <a:ln>
                <a:noFill/>
              </a:ln>
            </p:spPr>
          </p:pic>
          <p:sp>
            <p:nvSpPr>
              <p:cNvPr id="315" name="Google Shape;315;p20"/>
              <p:cNvSpPr txBox="1"/>
              <p:nvPr/>
            </p:nvSpPr>
            <p:spPr>
              <a:xfrm>
                <a:off x="4771499" y="5325064"/>
                <a:ext cx="1336418" cy="584735"/>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200" b="1" kern="0" dirty="0" err="1" smtClean="0">
                    <a:solidFill>
                      <a:srgbClr val="FF0000"/>
                    </a:solidFill>
                    <a:latin typeface="Times New Roman"/>
                    <a:ea typeface="Times New Roman"/>
                    <a:cs typeface="Times New Roman"/>
                    <a:sym typeface="Times New Roman"/>
                  </a:rPr>
                  <a:t>Sự</a:t>
                </a:r>
                <a:r>
                  <a:rPr lang="en-US" sz="3200" b="1" kern="0" dirty="0" smtClean="0">
                    <a:solidFill>
                      <a:srgbClr val="FF0000"/>
                    </a:solidFill>
                    <a:latin typeface="Times New Roman"/>
                    <a:ea typeface="Times New Roman"/>
                    <a:cs typeface="Times New Roman"/>
                    <a:sym typeface="Times New Roman"/>
                  </a:rPr>
                  <a:t> </a:t>
                </a:r>
                <a:r>
                  <a:rPr lang="en-US" sz="3200" b="1" kern="0" dirty="0" err="1" smtClean="0">
                    <a:solidFill>
                      <a:srgbClr val="FF0000"/>
                    </a:solidFill>
                    <a:latin typeface="Times New Roman"/>
                    <a:ea typeface="Times New Roman"/>
                    <a:cs typeface="Times New Roman"/>
                    <a:sym typeface="Times New Roman"/>
                  </a:rPr>
                  <a:t>vật</a:t>
                </a:r>
                <a:endParaRPr sz="3200" b="1" kern="0" dirty="0">
                  <a:solidFill>
                    <a:srgbClr val="FF0000"/>
                  </a:solidFill>
                  <a:latin typeface="Times New Roman"/>
                  <a:ea typeface="Times New Roman"/>
                  <a:cs typeface="Times New Roman"/>
                  <a:sym typeface="Times New Roman"/>
                </a:endParaRPr>
              </a:p>
            </p:txBody>
          </p:sp>
        </p:grpSp>
        <p:sp>
          <p:nvSpPr>
            <p:cNvPr id="316" name="Google Shape;316;p20"/>
            <p:cNvSpPr/>
            <p:nvPr/>
          </p:nvSpPr>
          <p:spPr>
            <a:xfrm>
              <a:off x="4820798" y="2371135"/>
              <a:ext cx="2337338" cy="1970708"/>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2" name="Google Shape;322;p20"/>
            <p:cNvPicPr preferRelativeResize="0"/>
            <p:nvPr/>
          </p:nvPicPr>
          <p:blipFill rotWithShape="1">
            <a:blip r:embed="rId7">
              <a:alphaModFix/>
            </a:blip>
            <a:srcRect l="15578" t="13903" r="25162" b="13322"/>
            <a:stretch/>
          </p:blipFill>
          <p:spPr>
            <a:xfrm>
              <a:off x="6733572" y="2264442"/>
              <a:ext cx="1596570" cy="2069628"/>
            </a:xfrm>
            <a:prstGeom prst="rect">
              <a:avLst/>
            </a:prstGeom>
            <a:noFill/>
            <a:ln>
              <a:noFill/>
            </a:ln>
          </p:spPr>
        </p:pic>
        <p:sp>
          <p:nvSpPr>
            <p:cNvPr id="323" name="Google Shape;323;p20"/>
            <p:cNvSpPr/>
            <p:nvPr/>
          </p:nvSpPr>
          <p:spPr>
            <a:xfrm>
              <a:off x="8651632" y="2321675"/>
              <a:ext cx="2173780" cy="2069628"/>
            </a:xfrm>
            <a:prstGeom prst="flowChartAlternateProcess">
              <a:avLst/>
            </a:prstGeom>
            <a:solidFill>
              <a:srgbClr val="99CCF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9" name="Google Shape;329;p20"/>
            <p:cNvPicPr preferRelativeResize="0"/>
            <p:nvPr/>
          </p:nvPicPr>
          <p:blipFill rotWithShape="1">
            <a:blip r:embed="rId8">
              <a:alphaModFix/>
            </a:blip>
            <a:srcRect l="19226" r="18817"/>
            <a:stretch/>
          </p:blipFill>
          <p:spPr>
            <a:xfrm>
              <a:off x="10442564" y="2203118"/>
              <a:ext cx="1582058" cy="2234273"/>
            </a:xfrm>
            <a:prstGeom prst="rect">
              <a:avLst/>
            </a:prstGeom>
            <a:noFill/>
            <a:ln>
              <a:noFill/>
            </a:ln>
          </p:spPr>
        </p:pic>
        <p:sp>
          <p:nvSpPr>
            <p:cNvPr id="41" name="Google Shape;316;p20"/>
            <p:cNvSpPr/>
            <p:nvPr/>
          </p:nvSpPr>
          <p:spPr>
            <a:xfrm>
              <a:off x="1904204" y="2287351"/>
              <a:ext cx="2284887" cy="2150040"/>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dirty="0">
                <a:solidFill>
                  <a:srgbClr val="000000"/>
                </a:solidFill>
                <a:latin typeface="Calibri"/>
                <a:ea typeface="Calibri"/>
                <a:cs typeface="Calibri"/>
                <a:sym typeface="Calibri"/>
              </a:endParaRPr>
            </a:p>
          </p:txBody>
        </p:sp>
      </p:grpSp>
      <p:sp>
        <p:nvSpPr>
          <p:cNvPr id="330" name="Google Shape;330;p20"/>
          <p:cNvSpPr/>
          <p:nvPr/>
        </p:nvSpPr>
        <p:spPr>
          <a:xfrm>
            <a:off x="-1" y="334526"/>
            <a:ext cx="12048565" cy="1770743"/>
          </a:xfrm>
          <a:prstGeom prst="horizontalScroll">
            <a:avLst>
              <a:gd name="adj" fmla="val 12500"/>
            </a:avLst>
          </a:prstGeom>
          <a:solidFill>
            <a:srgbClr val="27A959"/>
          </a:solidFill>
          <a:ln w="9525" cap="flat" cmpd="sng">
            <a:solidFill>
              <a:schemeClr val="lt1"/>
            </a:solidFill>
            <a:prstDash val="solid"/>
            <a:round/>
            <a:headEnd type="none" w="sm" len="sm"/>
            <a:tailEnd type="none" w="sm" len="sm"/>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algn="ctr">
              <a:buClr>
                <a:srgbClr val="000000"/>
              </a:buClr>
              <a:buFont typeface="Arial"/>
              <a:buNone/>
            </a:pPr>
            <a:r>
              <a:rPr lang="en-US" sz="3200" b="1" kern="0" dirty="0">
                <a:solidFill>
                  <a:srgbClr val="FFFFFF"/>
                </a:solidFill>
                <a:latin typeface="Times New Roman"/>
                <a:ea typeface="Times New Roman"/>
                <a:cs typeface="Times New Roman"/>
                <a:sym typeface="Times New Roman"/>
              </a:rPr>
              <a:t>1. </a:t>
            </a:r>
            <a:r>
              <a:rPr lang="en-US" sz="3200" b="1" kern="0" dirty="0" err="1" smtClean="0">
                <a:solidFill>
                  <a:srgbClr val="FFFFFF"/>
                </a:solidFill>
                <a:latin typeface="Times New Roman"/>
                <a:ea typeface="Times New Roman"/>
                <a:cs typeface="Times New Roman"/>
                <a:sym typeface="Times New Roman"/>
              </a:rPr>
              <a:t>Mỗi</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từ</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là</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một</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hành</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khách</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lên</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tàu</a:t>
            </a:r>
            <a:r>
              <a:rPr lang="en-US" sz="3200" b="1" kern="0" dirty="0" smtClean="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Hãy</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xếp</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mỗi</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hành</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khách</a:t>
            </a:r>
            <a:r>
              <a:rPr lang="en-US" sz="3200" b="1" kern="0" dirty="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vào</a:t>
            </a:r>
            <a:r>
              <a:rPr lang="en-US" sz="3200" b="1" kern="0" dirty="0" smtClean="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toa</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tàu</a:t>
            </a:r>
            <a:r>
              <a:rPr lang="en-US" sz="3200" b="1" kern="0" dirty="0">
                <a:solidFill>
                  <a:srgbClr val="FFFFFF"/>
                </a:solidFill>
                <a:latin typeface="Times New Roman"/>
                <a:ea typeface="Times New Roman"/>
                <a:cs typeface="Times New Roman"/>
                <a:sym typeface="Times New Roman"/>
              </a:rPr>
              <a:t> </a:t>
            </a:r>
            <a:r>
              <a:rPr lang="en-US" sz="3200" b="1" kern="0" dirty="0" err="1">
                <a:solidFill>
                  <a:srgbClr val="FFFFFF"/>
                </a:solidFill>
                <a:latin typeface="Times New Roman"/>
                <a:ea typeface="Times New Roman"/>
                <a:cs typeface="Times New Roman"/>
                <a:sym typeface="Times New Roman"/>
              </a:rPr>
              <a:t>phù</a:t>
            </a:r>
            <a:r>
              <a:rPr lang="en-US" sz="3200" b="1" kern="0" dirty="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hợp</a:t>
            </a:r>
            <a:r>
              <a:rPr lang="en-US" sz="3200" b="1" kern="0" dirty="0" smtClean="0">
                <a:solidFill>
                  <a:srgbClr val="FFFFFF"/>
                </a:solidFill>
                <a:latin typeface="Times New Roman"/>
                <a:ea typeface="Times New Roman"/>
                <a:cs typeface="Times New Roman"/>
                <a:sym typeface="Times New Roman"/>
              </a:rPr>
              <a:t> </a:t>
            </a:r>
            <a:r>
              <a:rPr lang="en-US" sz="3200" b="1" kern="0" dirty="0" err="1" smtClean="0">
                <a:solidFill>
                  <a:srgbClr val="FFFFFF"/>
                </a:solidFill>
                <a:latin typeface="Times New Roman"/>
                <a:ea typeface="Times New Roman"/>
                <a:cs typeface="Times New Roman"/>
                <a:sym typeface="Times New Roman"/>
              </a:rPr>
              <a:t>nhé</a:t>
            </a:r>
            <a:r>
              <a:rPr lang="en-US" sz="3200" b="1" kern="0" dirty="0" smtClean="0">
                <a:solidFill>
                  <a:srgbClr val="FFFFFF"/>
                </a:solidFill>
                <a:latin typeface="Times New Roman"/>
                <a:ea typeface="Times New Roman"/>
                <a:cs typeface="Times New Roman"/>
                <a:sym typeface="Times New Roman"/>
              </a:rPr>
              <a:t>!</a:t>
            </a:r>
            <a:endParaRPr sz="3200" b="1" kern="0" dirty="0">
              <a:solidFill>
                <a:srgbClr val="FFFFFF"/>
              </a:solidFill>
              <a:latin typeface="Times New Roman"/>
              <a:ea typeface="Times New Roman"/>
              <a:cs typeface="Times New Roman"/>
              <a:sym typeface="Times New Roman"/>
            </a:endParaRPr>
          </a:p>
        </p:txBody>
      </p:sp>
      <p:sp>
        <p:nvSpPr>
          <p:cNvPr id="2" name="Rounded Rectangle 1"/>
          <p:cNvSpPr/>
          <p:nvPr/>
        </p:nvSpPr>
        <p:spPr>
          <a:xfrm>
            <a:off x="2284435" y="-37435"/>
            <a:ext cx="7527686" cy="5683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LUYỆN TẬP THEO VĂN BẢN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3" name="Google Shape;295;p20"/>
          <p:cNvSpPr txBox="1"/>
          <p:nvPr/>
        </p:nvSpPr>
        <p:spPr>
          <a:xfrm>
            <a:off x="1544260" y="2364960"/>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t</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rò</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chuyện</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4" name="Google Shape;295;p20"/>
          <p:cNvSpPr txBox="1"/>
          <p:nvPr/>
        </p:nvSpPr>
        <p:spPr>
          <a:xfrm>
            <a:off x="1569760" y="3029179"/>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bồ</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câu</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5" name="Google Shape;295;p20"/>
          <p:cNvSpPr txBox="1"/>
          <p:nvPr/>
        </p:nvSpPr>
        <p:spPr>
          <a:xfrm>
            <a:off x="4423603" y="2465501"/>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chai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thủy</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tinh</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6" name="Google Shape;295;p20"/>
          <p:cNvSpPr txBox="1"/>
          <p:nvPr/>
        </p:nvSpPr>
        <p:spPr>
          <a:xfrm>
            <a:off x="4277605" y="3110669"/>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g</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ửi</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7" name="Google Shape;295;p20"/>
          <p:cNvSpPr txBox="1"/>
          <p:nvPr/>
        </p:nvSpPr>
        <p:spPr>
          <a:xfrm>
            <a:off x="8128917" y="2922553"/>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điện</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thoại</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8" name="Google Shape;295;p20"/>
          <p:cNvSpPr txBox="1"/>
          <p:nvPr/>
        </p:nvSpPr>
        <p:spPr>
          <a:xfrm>
            <a:off x="8189070" y="2272395"/>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t</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rao</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đổi</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49" name="Google Shape;295;p20"/>
          <p:cNvSpPr txBox="1"/>
          <p:nvPr/>
        </p:nvSpPr>
        <p:spPr>
          <a:xfrm>
            <a:off x="8186020" y="3560620"/>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b</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ức</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thư</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35863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30"/>
                                        </p:tgtEl>
                                        <p:attrNameLst>
                                          <p:attrName>style.visibility</p:attrName>
                                        </p:attrNameLst>
                                      </p:cBhvr>
                                      <p:to>
                                        <p:strVal val="visible"/>
                                      </p:to>
                                    </p:set>
                                    <p:anim calcmode="lin" valueType="num">
                                      <p:cBhvr>
                                        <p:cTn id="17" dur="1000" fill="hold"/>
                                        <p:tgtEl>
                                          <p:spTgt spid="330"/>
                                        </p:tgtEl>
                                        <p:attrNameLst>
                                          <p:attrName>ppt_w</p:attrName>
                                        </p:attrNameLst>
                                      </p:cBhvr>
                                      <p:tavLst>
                                        <p:tav tm="0">
                                          <p:val>
                                            <p:fltVal val="0"/>
                                          </p:val>
                                        </p:tav>
                                        <p:tav tm="100000">
                                          <p:val>
                                            <p:strVal val="#ppt_w"/>
                                          </p:val>
                                        </p:tav>
                                      </p:tavLst>
                                    </p:anim>
                                    <p:anim calcmode="lin" valueType="num">
                                      <p:cBhvr>
                                        <p:cTn id="18" dur="1000" fill="hold"/>
                                        <p:tgtEl>
                                          <p:spTgt spid="330"/>
                                        </p:tgtEl>
                                        <p:attrNameLst>
                                          <p:attrName>ppt_h</p:attrName>
                                        </p:attrNameLst>
                                      </p:cBhvr>
                                      <p:tavLst>
                                        <p:tav tm="0">
                                          <p:val>
                                            <p:fltVal val="0"/>
                                          </p:val>
                                        </p:tav>
                                        <p:tav tm="100000">
                                          <p:val>
                                            <p:strVal val="#ppt_h"/>
                                          </p:val>
                                        </p:tav>
                                      </p:tavLst>
                                    </p:anim>
                                    <p:anim calcmode="lin" valueType="num">
                                      <p:cBhvr>
                                        <p:cTn id="19" dur="1000" fill="hold"/>
                                        <p:tgtEl>
                                          <p:spTgt spid="330"/>
                                        </p:tgtEl>
                                        <p:attrNameLst>
                                          <p:attrName>style.rotation</p:attrName>
                                        </p:attrNameLst>
                                      </p:cBhvr>
                                      <p:tavLst>
                                        <p:tav tm="0">
                                          <p:val>
                                            <p:fltVal val="90"/>
                                          </p:val>
                                        </p:tav>
                                        <p:tav tm="100000">
                                          <p:val>
                                            <p:fltVal val="0"/>
                                          </p:val>
                                        </p:tav>
                                      </p:tavLst>
                                    </p:anim>
                                    <p:animEffect transition="in" filter="fade">
                                      <p:cBhvr>
                                        <p:cTn id="20"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0000"/>
            <a:lum/>
          </a:blip>
          <a:srcRect/>
          <a:stretch>
            <a:fillRect/>
          </a:stretch>
        </a:blipFill>
        <a:effectLst/>
      </p:bgPr>
    </p:bg>
    <p:spTree>
      <p:nvGrpSpPr>
        <p:cNvPr id="1" name="Shape 292"/>
        <p:cNvGrpSpPr/>
        <p:nvPr/>
      </p:nvGrpSpPr>
      <p:grpSpPr>
        <a:xfrm>
          <a:off x="0" y="0"/>
          <a:ext cx="0" cy="0"/>
          <a:chOff x="0" y="0"/>
          <a:chExt cx="0" cy="0"/>
        </a:xfrm>
      </p:grpSpPr>
      <p:grpSp>
        <p:nvGrpSpPr>
          <p:cNvPr id="293" name="Google Shape;293;p20"/>
          <p:cNvGrpSpPr/>
          <p:nvPr/>
        </p:nvGrpSpPr>
        <p:grpSpPr>
          <a:xfrm>
            <a:off x="435833" y="-148219"/>
            <a:ext cx="11146899" cy="7001088"/>
            <a:chOff x="877723" y="2174177"/>
            <a:chExt cx="11146899" cy="4895362"/>
          </a:xfrm>
        </p:grpSpPr>
        <p:pic>
          <p:nvPicPr>
            <p:cNvPr id="300" name="Google Shape;300;p20"/>
            <p:cNvPicPr preferRelativeResize="0"/>
            <p:nvPr/>
          </p:nvPicPr>
          <p:blipFill rotWithShape="1">
            <a:blip r:embed="rId5">
              <a:alphaModFix/>
            </a:blip>
            <a:srcRect t="35344" r="25594" b="37142"/>
            <a:stretch/>
          </p:blipFill>
          <p:spPr>
            <a:xfrm>
              <a:off x="877723" y="4978264"/>
              <a:ext cx="8964794" cy="2071557"/>
            </a:xfrm>
            <a:prstGeom prst="rect">
              <a:avLst/>
            </a:prstGeom>
            <a:noFill/>
            <a:ln>
              <a:noFill/>
            </a:ln>
          </p:spPr>
        </p:pic>
        <p:grpSp>
          <p:nvGrpSpPr>
            <p:cNvPr id="302" name="Google Shape;302;p20"/>
            <p:cNvGrpSpPr/>
            <p:nvPr/>
          </p:nvGrpSpPr>
          <p:grpSpPr>
            <a:xfrm>
              <a:off x="6591196" y="4990800"/>
              <a:ext cx="3251320" cy="2078739"/>
              <a:chOff x="6591196" y="4990800"/>
              <a:chExt cx="3251320" cy="2078739"/>
            </a:xfrm>
          </p:grpSpPr>
          <p:pic>
            <p:nvPicPr>
              <p:cNvPr id="303" name="Google Shape;303;p20"/>
              <p:cNvPicPr preferRelativeResize="0"/>
              <p:nvPr/>
            </p:nvPicPr>
            <p:blipFill rotWithShape="1">
              <a:blip r:embed="rId5">
                <a:alphaModFix/>
              </a:blip>
              <a:srcRect l="48422" t="35344" r="25788" b="37142"/>
              <a:stretch/>
            </p:blipFill>
            <p:spPr>
              <a:xfrm>
                <a:off x="6591196" y="4990800"/>
                <a:ext cx="3251320" cy="2078739"/>
              </a:xfrm>
              <a:prstGeom prst="rect">
                <a:avLst/>
              </a:prstGeom>
              <a:noFill/>
              <a:ln>
                <a:noFill/>
              </a:ln>
            </p:spPr>
          </p:pic>
          <p:sp>
            <p:nvSpPr>
              <p:cNvPr id="304" name="Google Shape;304;p20"/>
              <p:cNvSpPr txBox="1"/>
              <p:nvPr/>
            </p:nvSpPr>
            <p:spPr>
              <a:xfrm>
                <a:off x="7662558" y="5598563"/>
                <a:ext cx="954101" cy="830956"/>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2400" b="1" kern="0" dirty="0" err="1" smtClean="0">
                    <a:solidFill>
                      <a:srgbClr val="FF0000"/>
                    </a:solidFill>
                    <a:latin typeface="Times New Roman"/>
                    <a:ea typeface="Times New Roman"/>
                    <a:cs typeface="Times New Roman"/>
                    <a:sym typeface="Times New Roman"/>
                  </a:rPr>
                  <a:t>Hoạt</a:t>
                </a:r>
                <a:r>
                  <a:rPr lang="en-US" sz="2400" b="1" kern="0" dirty="0" smtClean="0">
                    <a:solidFill>
                      <a:srgbClr val="FF0000"/>
                    </a:solidFill>
                    <a:latin typeface="Times New Roman"/>
                    <a:ea typeface="Times New Roman"/>
                    <a:cs typeface="Times New Roman"/>
                    <a:sym typeface="Times New Roman"/>
                  </a:rPr>
                  <a:t> </a:t>
                </a:r>
                <a:r>
                  <a:rPr lang="en-US" sz="2400" b="1" kern="0" dirty="0" err="1" smtClean="0">
                    <a:solidFill>
                      <a:srgbClr val="FF0000"/>
                    </a:solidFill>
                    <a:latin typeface="Times New Roman"/>
                    <a:ea typeface="Times New Roman"/>
                    <a:cs typeface="Times New Roman"/>
                    <a:sym typeface="Times New Roman"/>
                  </a:rPr>
                  <a:t>động</a:t>
                </a:r>
                <a:endParaRPr sz="2400" b="1" kern="0" dirty="0">
                  <a:solidFill>
                    <a:srgbClr val="FF0000"/>
                  </a:solidFill>
                  <a:latin typeface="Times New Roman"/>
                  <a:ea typeface="Times New Roman"/>
                  <a:cs typeface="Times New Roman"/>
                  <a:sym typeface="Times New Roman"/>
                </a:endParaRPr>
              </a:p>
            </p:txBody>
          </p:sp>
        </p:grpSp>
        <p:pic>
          <p:nvPicPr>
            <p:cNvPr id="308" name="Google Shape;308;p20"/>
            <p:cNvPicPr preferRelativeResize="0"/>
            <p:nvPr/>
          </p:nvPicPr>
          <p:blipFill rotWithShape="1">
            <a:blip r:embed="rId6">
              <a:alphaModFix/>
            </a:blip>
            <a:srcRect/>
            <a:stretch/>
          </p:blipFill>
          <p:spPr>
            <a:xfrm>
              <a:off x="939541" y="2270970"/>
              <a:ext cx="1095291" cy="2069628"/>
            </a:xfrm>
            <a:prstGeom prst="rect">
              <a:avLst/>
            </a:prstGeom>
            <a:noFill/>
            <a:ln>
              <a:noFill/>
            </a:ln>
          </p:spPr>
        </p:pic>
        <p:grpSp>
          <p:nvGrpSpPr>
            <p:cNvPr id="313" name="Google Shape;313;p20"/>
            <p:cNvGrpSpPr/>
            <p:nvPr/>
          </p:nvGrpSpPr>
          <p:grpSpPr>
            <a:xfrm>
              <a:off x="3692731" y="5154072"/>
              <a:ext cx="3043400" cy="1910308"/>
              <a:chOff x="3692731" y="5168586"/>
              <a:chExt cx="3043400" cy="1910308"/>
            </a:xfrm>
          </p:grpSpPr>
          <p:pic>
            <p:nvPicPr>
              <p:cNvPr id="314" name="Google Shape;314;p20"/>
              <p:cNvPicPr preferRelativeResize="0"/>
              <p:nvPr/>
            </p:nvPicPr>
            <p:blipFill rotWithShape="1">
              <a:blip r:embed="rId5">
                <a:alphaModFix/>
              </a:blip>
              <a:srcRect l="23463" t="37846" r="51287" b="37143"/>
              <a:stretch/>
            </p:blipFill>
            <p:spPr>
              <a:xfrm>
                <a:off x="3692731" y="5168586"/>
                <a:ext cx="3043400" cy="1910308"/>
              </a:xfrm>
              <a:prstGeom prst="rect">
                <a:avLst/>
              </a:prstGeom>
              <a:noFill/>
              <a:ln>
                <a:noFill/>
              </a:ln>
            </p:spPr>
          </p:pic>
          <p:sp>
            <p:nvSpPr>
              <p:cNvPr id="315" name="Google Shape;315;p20"/>
              <p:cNvSpPr txBox="1"/>
              <p:nvPr/>
            </p:nvSpPr>
            <p:spPr>
              <a:xfrm>
                <a:off x="4625548" y="5718996"/>
                <a:ext cx="1336418"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b="1" kern="0" dirty="0" err="1" smtClean="0">
                    <a:solidFill>
                      <a:srgbClr val="FF0000"/>
                    </a:solidFill>
                    <a:latin typeface="Times New Roman"/>
                    <a:ea typeface="Times New Roman"/>
                    <a:cs typeface="Times New Roman"/>
                    <a:sym typeface="Times New Roman"/>
                  </a:rPr>
                  <a:t>Sự</a:t>
                </a:r>
                <a:r>
                  <a:rPr lang="en-US" sz="2800" b="1" kern="0" dirty="0" smtClean="0">
                    <a:solidFill>
                      <a:srgbClr val="FF0000"/>
                    </a:solidFill>
                    <a:latin typeface="Times New Roman"/>
                    <a:ea typeface="Times New Roman"/>
                    <a:cs typeface="Times New Roman"/>
                    <a:sym typeface="Times New Roman"/>
                  </a:rPr>
                  <a:t> </a:t>
                </a:r>
                <a:r>
                  <a:rPr lang="en-US" sz="2800" b="1" kern="0" dirty="0" err="1" smtClean="0">
                    <a:solidFill>
                      <a:srgbClr val="FF0000"/>
                    </a:solidFill>
                    <a:latin typeface="Times New Roman"/>
                    <a:ea typeface="Times New Roman"/>
                    <a:cs typeface="Times New Roman"/>
                    <a:sym typeface="Times New Roman"/>
                  </a:rPr>
                  <a:t>vật</a:t>
                </a:r>
                <a:endParaRPr sz="2800" b="1" kern="0" dirty="0">
                  <a:solidFill>
                    <a:srgbClr val="FF0000"/>
                  </a:solidFill>
                  <a:latin typeface="Times New Roman"/>
                  <a:ea typeface="Times New Roman"/>
                  <a:cs typeface="Times New Roman"/>
                  <a:sym typeface="Times New Roman"/>
                </a:endParaRPr>
              </a:p>
            </p:txBody>
          </p:sp>
        </p:grpSp>
        <p:sp>
          <p:nvSpPr>
            <p:cNvPr id="316" name="Google Shape;316;p20"/>
            <p:cNvSpPr/>
            <p:nvPr/>
          </p:nvSpPr>
          <p:spPr>
            <a:xfrm>
              <a:off x="4927232" y="2371135"/>
              <a:ext cx="2230904" cy="1675712"/>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2" name="Google Shape;322;p20"/>
            <p:cNvPicPr preferRelativeResize="0"/>
            <p:nvPr/>
          </p:nvPicPr>
          <p:blipFill rotWithShape="1">
            <a:blip r:embed="rId7">
              <a:alphaModFix/>
            </a:blip>
            <a:srcRect l="15578" t="13903" r="25162" b="13322"/>
            <a:stretch/>
          </p:blipFill>
          <p:spPr>
            <a:xfrm>
              <a:off x="6807847" y="2174177"/>
              <a:ext cx="1596570" cy="2069628"/>
            </a:xfrm>
            <a:prstGeom prst="rect">
              <a:avLst/>
            </a:prstGeom>
            <a:noFill/>
            <a:ln>
              <a:noFill/>
            </a:ln>
          </p:spPr>
        </p:pic>
        <p:sp>
          <p:nvSpPr>
            <p:cNvPr id="323" name="Google Shape;323;p20"/>
            <p:cNvSpPr/>
            <p:nvPr/>
          </p:nvSpPr>
          <p:spPr>
            <a:xfrm>
              <a:off x="8651632" y="2321675"/>
              <a:ext cx="2173780" cy="1725172"/>
            </a:xfrm>
            <a:prstGeom prst="flowChartAlternateProcess">
              <a:avLst/>
            </a:prstGeom>
            <a:solidFill>
              <a:srgbClr val="99CCF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pic>
          <p:nvPicPr>
            <p:cNvPr id="329" name="Google Shape;329;p20"/>
            <p:cNvPicPr preferRelativeResize="0"/>
            <p:nvPr/>
          </p:nvPicPr>
          <p:blipFill rotWithShape="1">
            <a:blip r:embed="rId8">
              <a:alphaModFix/>
            </a:blip>
            <a:srcRect l="19226" r="18817"/>
            <a:stretch/>
          </p:blipFill>
          <p:spPr>
            <a:xfrm>
              <a:off x="10442564" y="2203118"/>
              <a:ext cx="1582058" cy="2234273"/>
            </a:xfrm>
            <a:prstGeom prst="rect">
              <a:avLst/>
            </a:prstGeom>
            <a:noFill/>
            <a:ln>
              <a:noFill/>
            </a:ln>
          </p:spPr>
        </p:pic>
        <p:sp>
          <p:nvSpPr>
            <p:cNvPr id="41" name="Google Shape;316;p20"/>
            <p:cNvSpPr/>
            <p:nvPr/>
          </p:nvSpPr>
          <p:spPr>
            <a:xfrm>
              <a:off x="1904204" y="2287351"/>
              <a:ext cx="2284887" cy="1759495"/>
            </a:xfrm>
            <a:prstGeom prst="flowChartAlternateProcess">
              <a:avLst/>
            </a:prstGeom>
            <a:solidFill>
              <a:srgbClr val="F4B081"/>
            </a:solidFill>
            <a:ln w="9525"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dirty="0">
                <a:solidFill>
                  <a:srgbClr val="000000"/>
                </a:solidFill>
                <a:latin typeface="Calibri"/>
                <a:ea typeface="Calibri"/>
                <a:cs typeface="Calibri"/>
                <a:sym typeface="Calibri"/>
              </a:endParaRPr>
            </a:p>
          </p:txBody>
        </p:sp>
      </p:grpSp>
      <p:sp>
        <p:nvSpPr>
          <p:cNvPr id="43" name="Google Shape;295;p20"/>
          <p:cNvSpPr txBox="1"/>
          <p:nvPr/>
        </p:nvSpPr>
        <p:spPr>
          <a:xfrm>
            <a:off x="1472947" y="410654"/>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t</a:t>
            </a:r>
            <a:r>
              <a:rPr lang="en-US" sz="3200" b="1" kern="0" dirty="0" err="1" smtClean="0">
                <a:solidFill>
                  <a:srgbClr val="000000"/>
                </a:solidFill>
                <a:latin typeface="Times New Roman"/>
                <a:ea typeface="Times New Roman"/>
                <a:cs typeface="Times New Roman"/>
                <a:sym typeface="Times New Roman"/>
              </a:rPr>
              <a:t>rò</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chuyện</a:t>
            </a:r>
            <a:endParaRPr sz="3200" b="1" kern="0" dirty="0">
              <a:solidFill>
                <a:srgbClr val="000000"/>
              </a:solidFill>
              <a:latin typeface="Times New Roman"/>
              <a:ea typeface="Times New Roman"/>
              <a:cs typeface="Times New Roman"/>
              <a:sym typeface="Times New Roman"/>
            </a:endParaRPr>
          </a:p>
        </p:txBody>
      </p:sp>
      <p:sp>
        <p:nvSpPr>
          <p:cNvPr id="44" name="Google Shape;295;p20"/>
          <p:cNvSpPr txBox="1"/>
          <p:nvPr/>
        </p:nvSpPr>
        <p:spPr>
          <a:xfrm>
            <a:off x="1364628" y="1146354"/>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smtClean="0">
                <a:solidFill>
                  <a:srgbClr val="000000"/>
                </a:solidFill>
                <a:latin typeface="Times New Roman"/>
                <a:ea typeface="Times New Roman"/>
                <a:cs typeface="Times New Roman"/>
                <a:sym typeface="Times New Roman"/>
              </a:rPr>
              <a:t>bồ</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câu</a:t>
            </a:r>
            <a:endParaRPr sz="3200" b="1" kern="0" dirty="0">
              <a:solidFill>
                <a:srgbClr val="000000"/>
              </a:solidFill>
              <a:latin typeface="Times New Roman"/>
              <a:ea typeface="Times New Roman"/>
              <a:cs typeface="Times New Roman"/>
              <a:sym typeface="Times New Roman"/>
            </a:endParaRPr>
          </a:p>
        </p:txBody>
      </p:sp>
      <p:sp>
        <p:nvSpPr>
          <p:cNvPr id="45" name="Google Shape;295;p20"/>
          <p:cNvSpPr txBox="1"/>
          <p:nvPr/>
        </p:nvSpPr>
        <p:spPr>
          <a:xfrm>
            <a:off x="4406323" y="593952"/>
            <a:ext cx="2503400" cy="1077178"/>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smtClean="0">
                <a:solidFill>
                  <a:srgbClr val="000000"/>
                </a:solidFill>
                <a:latin typeface="Times New Roman"/>
                <a:ea typeface="Times New Roman"/>
                <a:cs typeface="Times New Roman"/>
                <a:sym typeface="Times New Roman"/>
              </a:rPr>
              <a:t>chai </a:t>
            </a:r>
            <a:r>
              <a:rPr lang="en-US" sz="3200" b="1" kern="0" dirty="0" err="1" smtClean="0">
                <a:solidFill>
                  <a:srgbClr val="000000"/>
                </a:solidFill>
                <a:latin typeface="Times New Roman"/>
                <a:ea typeface="Times New Roman"/>
                <a:cs typeface="Times New Roman"/>
                <a:sym typeface="Times New Roman"/>
              </a:rPr>
              <a:t>thủy</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tinh</a:t>
            </a:r>
            <a:endParaRPr sz="3200" b="1" kern="0" dirty="0">
              <a:solidFill>
                <a:srgbClr val="000000"/>
              </a:solidFill>
              <a:latin typeface="Times New Roman"/>
              <a:ea typeface="Times New Roman"/>
              <a:cs typeface="Times New Roman"/>
              <a:sym typeface="Times New Roman"/>
            </a:endParaRPr>
          </a:p>
        </p:txBody>
      </p:sp>
      <p:sp>
        <p:nvSpPr>
          <p:cNvPr id="46" name="Google Shape;295;p20"/>
          <p:cNvSpPr txBox="1"/>
          <p:nvPr/>
        </p:nvSpPr>
        <p:spPr>
          <a:xfrm>
            <a:off x="4343506" y="1469499"/>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g</a:t>
            </a:r>
            <a:r>
              <a:rPr lang="en-US" sz="3200" b="1" kern="0" dirty="0" err="1" smtClean="0">
                <a:solidFill>
                  <a:srgbClr val="000000"/>
                </a:solidFill>
                <a:latin typeface="Times New Roman"/>
                <a:ea typeface="Times New Roman"/>
                <a:cs typeface="Times New Roman"/>
                <a:sym typeface="Times New Roman"/>
              </a:rPr>
              <a:t>ửi</a:t>
            </a:r>
            <a:endParaRPr sz="3200" b="1" kern="0" dirty="0">
              <a:solidFill>
                <a:srgbClr val="000000"/>
              </a:solidFill>
              <a:latin typeface="Times New Roman"/>
              <a:ea typeface="Times New Roman"/>
              <a:cs typeface="Times New Roman"/>
              <a:sym typeface="Times New Roman"/>
            </a:endParaRPr>
          </a:p>
        </p:txBody>
      </p:sp>
      <p:sp>
        <p:nvSpPr>
          <p:cNvPr id="47" name="Google Shape;295;p20"/>
          <p:cNvSpPr txBox="1"/>
          <p:nvPr/>
        </p:nvSpPr>
        <p:spPr>
          <a:xfrm>
            <a:off x="8052821" y="1056944"/>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smtClean="0">
                <a:solidFill>
                  <a:srgbClr val="000000"/>
                </a:solidFill>
                <a:latin typeface="Times New Roman"/>
                <a:ea typeface="Times New Roman"/>
                <a:cs typeface="Times New Roman"/>
                <a:sym typeface="Times New Roman"/>
              </a:rPr>
              <a:t>điện</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thoại</a:t>
            </a:r>
            <a:r>
              <a:rPr lang="en-US" sz="3200" b="1" kern="0" dirty="0" smtClean="0">
                <a:solidFill>
                  <a:srgbClr val="000000"/>
                </a:solidFill>
                <a:latin typeface="Times New Roman"/>
                <a:ea typeface="Times New Roman"/>
                <a:cs typeface="Times New Roman"/>
                <a:sym typeface="Times New Roman"/>
              </a:rPr>
              <a:t> </a:t>
            </a:r>
            <a:endParaRPr sz="3200" b="1" kern="0" dirty="0">
              <a:solidFill>
                <a:srgbClr val="000000"/>
              </a:solidFill>
              <a:latin typeface="Times New Roman"/>
              <a:ea typeface="Times New Roman"/>
              <a:cs typeface="Times New Roman"/>
              <a:sym typeface="Times New Roman"/>
            </a:endParaRPr>
          </a:p>
        </p:txBody>
      </p:sp>
      <p:sp>
        <p:nvSpPr>
          <p:cNvPr id="48" name="Google Shape;295;p20"/>
          <p:cNvSpPr txBox="1"/>
          <p:nvPr/>
        </p:nvSpPr>
        <p:spPr>
          <a:xfrm>
            <a:off x="8021387" y="310827"/>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t</a:t>
            </a:r>
            <a:r>
              <a:rPr lang="en-US" sz="3200" b="1" kern="0" dirty="0" err="1" smtClean="0">
                <a:solidFill>
                  <a:srgbClr val="000000"/>
                </a:solidFill>
                <a:latin typeface="Times New Roman"/>
                <a:ea typeface="Times New Roman"/>
                <a:cs typeface="Times New Roman"/>
                <a:sym typeface="Times New Roman"/>
              </a:rPr>
              <a:t>rao</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đổi</a:t>
            </a:r>
            <a:endParaRPr sz="3200" b="1" kern="0" dirty="0">
              <a:solidFill>
                <a:srgbClr val="000000"/>
              </a:solidFill>
              <a:latin typeface="Times New Roman"/>
              <a:ea typeface="Times New Roman"/>
              <a:cs typeface="Times New Roman"/>
              <a:sym typeface="Times New Roman"/>
            </a:endParaRPr>
          </a:p>
        </p:txBody>
      </p:sp>
      <p:sp>
        <p:nvSpPr>
          <p:cNvPr id="49" name="Google Shape;295;p20"/>
          <p:cNvSpPr txBox="1"/>
          <p:nvPr/>
        </p:nvSpPr>
        <p:spPr>
          <a:xfrm>
            <a:off x="8045635" y="1679403"/>
            <a:ext cx="2503400" cy="584735"/>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3200" b="1" kern="0" dirty="0" err="1">
                <a:solidFill>
                  <a:srgbClr val="000000"/>
                </a:solidFill>
                <a:latin typeface="Times New Roman"/>
                <a:ea typeface="Times New Roman"/>
                <a:cs typeface="Times New Roman"/>
                <a:sym typeface="Times New Roman"/>
              </a:rPr>
              <a:t>b</a:t>
            </a:r>
            <a:r>
              <a:rPr lang="en-US" sz="3200" b="1" kern="0" dirty="0" err="1" smtClean="0">
                <a:solidFill>
                  <a:srgbClr val="000000"/>
                </a:solidFill>
                <a:latin typeface="Times New Roman"/>
                <a:ea typeface="Times New Roman"/>
                <a:cs typeface="Times New Roman"/>
                <a:sym typeface="Times New Roman"/>
              </a:rPr>
              <a:t>ức</a:t>
            </a:r>
            <a:r>
              <a:rPr lang="en-US" sz="3200" b="1" kern="0" dirty="0" smtClean="0">
                <a:solidFill>
                  <a:srgbClr val="000000"/>
                </a:solidFill>
                <a:latin typeface="Times New Roman"/>
                <a:ea typeface="Times New Roman"/>
                <a:cs typeface="Times New Roman"/>
                <a:sym typeface="Times New Roman"/>
              </a:rPr>
              <a:t> </a:t>
            </a:r>
            <a:r>
              <a:rPr lang="en-US" sz="3200" b="1" kern="0" dirty="0" err="1" smtClean="0">
                <a:solidFill>
                  <a:srgbClr val="000000"/>
                </a:solidFill>
                <a:latin typeface="Times New Roman"/>
                <a:ea typeface="Times New Roman"/>
                <a:cs typeface="Times New Roman"/>
                <a:sym typeface="Times New Roman"/>
              </a:rPr>
              <a:t>thư</a:t>
            </a:r>
            <a:endParaRPr sz="3200" b="1" kern="0" dirty="0">
              <a:solidFill>
                <a:srgbClr val="000000"/>
              </a:solidFill>
              <a:latin typeface="Times New Roman"/>
              <a:ea typeface="Times New Roman"/>
              <a:cs typeface="Times New Roman"/>
              <a:sym typeface="Times New Roman"/>
            </a:endParaRPr>
          </a:p>
        </p:txBody>
      </p:sp>
      <p:sp>
        <p:nvSpPr>
          <p:cNvPr id="25" name="Rounded Rectangle 24"/>
          <p:cNvSpPr/>
          <p:nvPr/>
        </p:nvSpPr>
        <p:spPr>
          <a:xfrm>
            <a:off x="3552515" y="2532360"/>
            <a:ext cx="2455526" cy="3206957"/>
          </a:xfrm>
          <a:prstGeom prst="roundRect">
            <a:avLst/>
          </a:prstGeom>
          <a:noFill/>
          <a:ln w="38100">
            <a:solidFill>
              <a:srgbClr val="FFA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
        <p:nvSpPr>
          <p:cNvPr id="26" name="Rounded Rectangle 25"/>
          <p:cNvSpPr/>
          <p:nvPr/>
        </p:nvSpPr>
        <p:spPr>
          <a:xfrm>
            <a:off x="6367824" y="2615190"/>
            <a:ext cx="2749533" cy="3154016"/>
          </a:xfrm>
          <a:prstGeom prst="roundRect">
            <a:avLst/>
          </a:prstGeom>
          <a:noFill/>
          <a:ln w="38100">
            <a:solidFill>
              <a:srgbClr val="7DB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pic>
        <p:nvPicPr>
          <p:cNvPr id="3" name="Picture 2"/>
          <p:cNvPicPr>
            <a:picLocks noChangeAspect="1"/>
          </p:cNvPicPr>
          <p:nvPr/>
        </p:nvPicPr>
        <p:blipFill>
          <a:blip r:embed="rId9">
            <a:extLst>
              <a:ext uri="{BEBA8EAE-BF5A-486C-A8C5-ECC9F3942E4B}">
                <a14:imgProps xmlns:a14="http://schemas.microsoft.com/office/drawing/2010/main">
                  <a14:imgLayer r:embed="rId10">
                    <a14:imgEffect>
                      <a14:backgroundRemoval t="10000" b="100000" l="10000" r="90000">
                        <a14:foregroundMark x1="13125" y1="62333" x2="28438" y2="85000"/>
                        <a14:foregroundMark x1="45000" y1="26667" x2="71875" y2="22667"/>
                        <a14:foregroundMark x1="47500" y1="21000" x2="56250" y2="21667"/>
                        <a14:foregroundMark x1="63750" y1="55000" x2="68750" y2="70333"/>
                        <a14:foregroundMark x1="15313" y1="58000" x2="35938" y2="82333"/>
                        <a14:foregroundMark x1="21250" y1="58000" x2="21250" y2="62333"/>
                      </a14:backgroundRemoval>
                    </a14:imgEffect>
                  </a14:imgLayer>
                </a14:imgProps>
              </a:ext>
            </a:extLst>
          </a:blip>
          <a:stretch>
            <a:fillRect/>
          </a:stretch>
        </p:blipFill>
        <p:spPr>
          <a:xfrm>
            <a:off x="9666559" y="4252283"/>
            <a:ext cx="2188672" cy="2214516"/>
          </a:xfrm>
          <a:prstGeom prst="rect">
            <a:avLst/>
          </a:prstGeom>
        </p:spPr>
      </p:pic>
    </p:spTree>
    <p:extLst>
      <p:ext uri="{BB962C8B-B14F-4D97-AF65-F5344CB8AC3E}">
        <p14:creationId xmlns:p14="http://schemas.microsoft.com/office/powerpoint/2010/main" val="350986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2.5E-6 3.7037E-6 L 0.41133 0.34351 " pathEditMode="relative" rAng="0" ptsTypes="AA">
                                      <p:cBhvr>
                                        <p:cTn id="35" dur="2000" fill="hold"/>
                                        <p:tgtEl>
                                          <p:spTgt spid="43"/>
                                        </p:tgtEl>
                                        <p:attrNameLst>
                                          <p:attrName>ppt_x</p:attrName>
                                          <p:attrName>ppt_y</p:attrName>
                                        </p:attrNameLst>
                                      </p:cBhvr>
                                      <p:rCtr x="20560" y="17176"/>
                                    </p:animMotion>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0.00026 -0.01736 L 0.17917 0.18889 " pathEditMode="relative" rAng="0" ptsTypes="AA">
                                      <p:cBhvr>
                                        <p:cTn id="39" dur="2000" fill="hold"/>
                                        <p:tgtEl>
                                          <p:spTgt spid="44"/>
                                        </p:tgtEl>
                                        <p:attrNameLst>
                                          <p:attrName>ppt_x</p:attrName>
                                          <p:attrName>ppt_y</p:attrName>
                                        </p:attrNameLst>
                                      </p:cBhvr>
                                      <p:rCtr x="8945" y="10301"/>
                                    </p:animMotion>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0.0026 -0.03982 L -0.06705 0.34791 " pathEditMode="relative" rAng="0" ptsTypes="AA">
                                      <p:cBhvr>
                                        <p:cTn id="43" dur="2000" fill="hold"/>
                                        <p:tgtEl>
                                          <p:spTgt spid="45"/>
                                        </p:tgtEl>
                                        <p:attrNameLst>
                                          <p:attrName>ppt_x</p:attrName>
                                          <p:attrName>ppt_y</p:attrName>
                                        </p:attrNameLst>
                                      </p:cBhvr>
                                      <p:rCtr x="-3229" y="19375"/>
                                    </p:animMotion>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4.16667E-6 -4.44444E-6 L 0.18099 0.26065 " pathEditMode="relative" rAng="0" ptsTypes="AA">
                                      <p:cBhvr>
                                        <p:cTn id="47" dur="2000" fill="hold"/>
                                        <p:tgtEl>
                                          <p:spTgt spid="46"/>
                                        </p:tgtEl>
                                        <p:attrNameLst>
                                          <p:attrName>ppt_x</p:attrName>
                                          <p:attrName>ppt_y</p:attrName>
                                        </p:attrNameLst>
                                      </p:cBhvr>
                                      <p:rCtr x="9049" y="13032"/>
                                    </p:animMotion>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3.125E-6 -2.96296E-6 L -0.12292 0.50533 " pathEditMode="relative" rAng="0" ptsTypes="AA">
                                      <p:cBhvr>
                                        <p:cTn id="51" dur="2000" fill="hold"/>
                                        <p:tgtEl>
                                          <p:spTgt spid="48"/>
                                        </p:tgtEl>
                                        <p:attrNameLst>
                                          <p:attrName>ppt_x</p:attrName>
                                          <p:attrName>ppt_y</p:attrName>
                                        </p:attrNameLst>
                                      </p:cBhvr>
                                      <p:rCtr x="-6146" y="25255"/>
                                    </p:animMotion>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0.0026 0.01829 L -0.3694 0.3419 " pathEditMode="relative" rAng="0" ptsTypes="AA">
                                      <p:cBhvr>
                                        <p:cTn id="55" dur="2000" fill="hold"/>
                                        <p:tgtEl>
                                          <p:spTgt spid="47"/>
                                        </p:tgtEl>
                                        <p:attrNameLst>
                                          <p:attrName>ppt_x</p:attrName>
                                          <p:attrName>ppt_y</p:attrName>
                                        </p:attrNameLst>
                                      </p:cBhvr>
                                      <p:rCtr x="-18346" y="16181"/>
                                    </p:animMotion>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1.11022E-16 0 L -0.37617 0.31875 " pathEditMode="relative" rAng="0" ptsTypes="AA">
                                      <p:cBhvr>
                                        <p:cTn id="59" dur="2000" fill="hold"/>
                                        <p:tgtEl>
                                          <p:spTgt spid="49"/>
                                        </p:tgtEl>
                                        <p:attrNameLst>
                                          <p:attrName>ppt_x</p:attrName>
                                          <p:attrName>ppt_y</p:attrName>
                                        </p:attrNameLst>
                                      </p:cBhvr>
                                      <p:rCtr x="-18815" y="15926"/>
                                    </p:animMotion>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80">
                                          <p:stCondLst>
                                            <p:cond delay="0"/>
                                          </p:stCondLst>
                                        </p:cTn>
                                        <p:tgtEl>
                                          <p:spTgt spid="3"/>
                                        </p:tgtEl>
                                      </p:cBhvr>
                                    </p:animEffect>
                                    <p:anim calcmode="lin" valueType="num">
                                      <p:cBhvr>
                                        <p:cTn id="6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gtEl>
                                      </p:cBhvr>
                                      <p:to x="100000" y="60000"/>
                                    </p:animScale>
                                    <p:animScale>
                                      <p:cBhvr>
                                        <p:cTn id="71" dur="166" decel="50000">
                                          <p:stCondLst>
                                            <p:cond delay="676"/>
                                          </p:stCondLst>
                                        </p:cTn>
                                        <p:tgtEl>
                                          <p:spTgt spid="3"/>
                                        </p:tgtEl>
                                      </p:cBhvr>
                                      <p:to x="100000" y="100000"/>
                                    </p:animScale>
                                    <p:animScale>
                                      <p:cBhvr>
                                        <p:cTn id="72" dur="26">
                                          <p:stCondLst>
                                            <p:cond delay="1312"/>
                                          </p:stCondLst>
                                        </p:cTn>
                                        <p:tgtEl>
                                          <p:spTgt spid="3"/>
                                        </p:tgtEl>
                                      </p:cBhvr>
                                      <p:to x="100000" y="80000"/>
                                    </p:animScale>
                                    <p:animScale>
                                      <p:cBhvr>
                                        <p:cTn id="73" dur="166" decel="50000">
                                          <p:stCondLst>
                                            <p:cond delay="1338"/>
                                          </p:stCondLst>
                                        </p:cTn>
                                        <p:tgtEl>
                                          <p:spTgt spid="3"/>
                                        </p:tgtEl>
                                      </p:cBhvr>
                                      <p:to x="100000" y="100000"/>
                                    </p:animScale>
                                    <p:animScale>
                                      <p:cBhvr>
                                        <p:cTn id="74" dur="26">
                                          <p:stCondLst>
                                            <p:cond delay="1642"/>
                                          </p:stCondLst>
                                        </p:cTn>
                                        <p:tgtEl>
                                          <p:spTgt spid="3"/>
                                        </p:tgtEl>
                                      </p:cBhvr>
                                      <p:to x="100000" y="90000"/>
                                    </p:animScale>
                                    <p:animScale>
                                      <p:cBhvr>
                                        <p:cTn id="75" dur="166" decel="50000">
                                          <p:stCondLst>
                                            <p:cond delay="1668"/>
                                          </p:stCondLst>
                                        </p:cTn>
                                        <p:tgtEl>
                                          <p:spTgt spid="3"/>
                                        </p:tgtEl>
                                      </p:cBhvr>
                                      <p:to x="100000" y="100000"/>
                                    </p:animScale>
                                    <p:animScale>
                                      <p:cBhvr>
                                        <p:cTn id="76" dur="26">
                                          <p:stCondLst>
                                            <p:cond delay="1808"/>
                                          </p:stCondLst>
                                        </p:cTn>
                                        <p:tgtEl>
                                          <p:spTgt spid="3"/>
                                        </p:tgtEl>
                                      </p:cBhvr>
                                      <p:to x="100000" y="95000"/>
                                    </p:animScale>
                                    <p:animScale>
                                      <p:cBhvr>
                                        <p:cTn id="77" dur="166" decel="50000">
                                          <p:stCondLst>
                                            <p:cond delay="1834"/>
                                          </p:stCondLst>
                                        </p:cTn>
                                        <p:tgtEl>
                                          <p:spTgt spid="3"/>
                                        </p:tgtEl>
                                      </p:cBhvr>
                                      <p:to x="100000" y="100000"/>
                                    </p:animScale>
                                  </p:childTnLst>
                                  <p:subTnLs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ounded Rectangle 3"/>
          <p:cNvSpPr/>
          <p:nvPr/>
        </p:nvSpPr>
        <p:spPr>
          <a:xfrm>
            <a:off x="215154" y="1"/>
            <a:ext cx="10381128" cy="40879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FF0000"/>
                </a:solidFill>
                <a:latin typeface="Times New Roman" panose="02020603050405020304" pitchFamily="18" charset="0"/>
                <a:cs typeface="Times New Roman" panose="02020603050405020304" pitchFamily="18" charset="0"/>
              </a:rPr>
              <a:t>2. </a:t>
            </a:r>
            <a:r>
              <a:rPr lang="en-US" sz="3600" dirty="0" err="1" smtClean="0">
                <a:solidFill>
                  <a:srgbClr val="FF0000"/>
                </a:solidFill>
                <a:latin typeface="Times New Roman" panose="02020603050405020304" pitchFamily="18" charset="0"/>
                <a:cs typeface="Times New Roman" panose="02020603050405020304" pitchFamily="18" charset="0"/>
              </a:rPr>
              <a:t>Nói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tiếp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để</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thành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câu</a:t>
            </a:r>
            <a:r>
              <a:rPr lang="en-US" sz="3600" dirty="0" smtClean="0">
                <a:solidFill>
                  <a:srgbClr val="FF0000"/>
                </a:solidFill>
                <a:latin typeface="Times New Roman" panose="02020603050405020304" pitchFamily="18" charset="0"/>
                <a:cs typeface="Times New Roman" panose="02020603050405020304" pitchFamily="18" charset="0"/>
              </a:rPr>
              <a:t>:</a:t>
            </a:r>
          </a:p>
          <a:p>
            <a:pPr algn="ct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Nhờ</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có</a:t>
            </a:r>
            <a:r>
              <a:rPr lang="en-US" sz="3600" dirty="0" smtClean="0">
                <a:solidFill>
                  <a:srgbClr val="FF0000"/>
                </a:solidFill>
                <a:latin typeface="Times New Roman" panose="02020603050405020304" pitchFamily="18" charset="0"/>
                <a:cs typeface="Times New Roman" panose="02020603050405020304" pitchFamily="18" charset="0"/>
              </a:rPr>
              <a:t> in – </a:t>
            </a:r>
            <a:r>
              <a:rPr lang="en-US" sz="3600" dirty="0" err="1" smtClean="0">
                <a:solidFill>
                  <a:srgbClr val="FF0000"/>
                </a:solidFill>
                <a:latin typeface="Times New Roman" panose="02020603050405020304" pitchFamily="18" charset="0"/>
                <a:cs typeface="Times New Roman" panose="02020603050405020304" pitchFamily="18" charset="0"/>
              </a:rPr>
              <a:t>ter</a:t>
            </a:r>
            <a:r>
              <a:rPr lang="en-US" sz="3600" dirty="0" smtClean="0">
                <a:solidFill>
                  <a:srgbClr val="FF0000"/>
                </a:solidFill>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nét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có</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thể</a:t>
            </a:r>
            <a:r>
              <a:rPr 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05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6413" y="9627"/>
            <a:ext cx="9278753" cy="584775"/>
          </a:xfrm>
          <a:prstGeom prst="rect">
            <a:avLst/>
          </a:prstGeom>
          <a:noFill/>
        </p:spPr>
        <p:txBody>
          <a:bodyPr wrap="square" rtlCol="0">
            <a:spAutoFit/>
          </a:bodyPr>
          <a:lstStyle/>
          <a:p>
            <a:pPr algn="ctr"/>
            <a:r>
              <a:rPr lang="vi-VN" sz="3200" smtClean="0">
                <a:latin typeface="+mj-lt"/>
              </a:rPr>
              <a:t>Thứ tư ngày 3 tháng 4 năm 2024 </a:t>
            </a:r>
            <a:endParaRPr lang="en-US" sz="3200" dirty="0">
              <a:latin typeface="+mj-lt"/>
            </a:endParaRPr>
          </a:p>
        </p:txBody>
      </p:sp>
      <p:sp>
        <p:nvSpPr>
          <p:cNvPr id="5" name="TextBox 4"/>
          <p:cNvSpPr txBox="1"/>
          <p:nvPr/>
        </p:nvSpPr>
        <p:spPr>
          <a:xfrm>
            <a:off x="317635" y="616014"/>
            <a:ext cx="3118585" cy="584775"/>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Tiếng Việt: </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76851" y="644891"/>
            <a:ext cx="5727031" cy="584775"/>
          </a:xfrm>
          <a:prstGeom prst="rect">
            <a:avLst/>
          </a:prstGeom>
          <a:noFill/>
        </p:spPr>
        <p:txBody>
          <a:bodyPr wrap="square" rtlCol="0">
            <a:spAutoFit/>
          </a:bodyPr>
          <a:lstStyle/>
          <a:p>
            <a:r>
              <a:rPr lang="vi-VN" sz="3200" b="1" dirty="0" smtClean="0">
                <a:solidFill>
                  <a:srgbClr val="FF0000"/>
                </a:solidFill>
                <a:latin typeface="+mj-lt"/>
              </a:rPr>
              <a:t>Từ chú bồ câu đến internet</a:t>
            </a:r>
            <a:endParaRPr lang="en-US" sz="3200" b="1" dirty="0">
              <a:solidFill>
                <a:srgbClr val="FF0000"/>
              </a:solidFill>
              <a:latin typeface="+mj-lt"/>
            </a:endParaRPr>
          </a:p>
        </p:txBody>
      </p:sp>
      <p:sp>
        <p:nvSpPr>
          <p:cNvPr id="7" name="TextBox 6"/>
          <p:cNvSpPr txBox="1"/>
          <p:nvPr/>
        </p:nvSpPr>
        <p:spPr>
          <a:xfrm>
            <a:off x="6968692" y="1135780"/>
            <a:ext cx="2088682" cy="584775"/>
          </a:xfrm>
          <a:prstGeom prst="rect">
            <a:avLst/>
          </a:prstGeom>
          <a:noFill/>
        </p:spPr>
        <p:txBody>
          <a:bodyPr wrap="square" rtlCol="0">
            <a:spAutoFit/>
          </a:bodyPr>
          <a:lstStyle/>
          <a:p>
            <a:r>
              <a:rPr lang="vi-VN" sz="3200" b="1" dirty="0" smtClean="0">
                <a:solidFill>
                  <a:srgbClr val="FF0000"/>
                </a:solidFill>
                <a:latin typeface="+mj-lt"/>
              </a:rPr>
              <a:t>Hải Nam</a:t>
            </a:r>
            <a:endParaRPr lang="en-US" sz="3200" b="1" dirty="0">
              <a:solidFill>
                <a:srgbClr val="FF0000"/>
              </a:solidFill>
              <a:latin typeface="+mj-lt"/>
            </a:endParaRPr>
          </a:p>
        </p:txBody>
      </p:sp>
    </p:spTree>
    <p:extLst>
      <p:ext uri="{BB962C8B-B14F-4D97-AF65-F5344CB8AC3E}">
        <p14:creationId xmlns:p14="http://schemas.microsoft.com/office/powerpoint/2010/main" val="24120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kern="10" dirty="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a:rPr>
              <a:t>VẬN DỤNG</a:t>
            </a:r>
            <a:r>
              <a:rPr kumimoji="0" lang="en-US" sz="8000" b="1" i="0" u="none" strike="noStrike" kern="10" cap="none" spc="0" normalizeH="0" baseline="0" noProof="0" dirty="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BÀI HỌC</a:t>
            </a: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718676" y="59810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5"/>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04072" y="3015061"/>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2" name="Am-thanh-chuc-mung-chien-tha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91331" y="605846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98" fill="hold"/>
                                        <p:tgtEl>
                                          <p:spTgt spid="2"/>
                                        </p:tgtEl>
                                      </p:cBhvr>
                                    </p:cmd>
                                  </p:childTnLst>
                                </p:cTn>
                              </p:par>
                              <p:par>
                                <p:cTn id="7" presetID="2" presetClass="entr" presetSubtype="1"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1000" fill="hold"/>
                                        <p:tgtEl>
                                          <p:spTgt spid="24"/>
                                        </p:tgtEl>
                                        <p:attrNameLst>
                                          <p:attrName>ppt_x</p:attrName>
                                        </p:attrNameLst>
                                      </p:cBhvr>
                                      <p:tavLst>
                                        <p:tav tm="0">
                                          <p:val>
                                            <p:strVal val="#ppt_x"/>
                                          </p:val>
                                        </p:tav>
                                        <p:tav tm="100000">
                                          <p:val>
                                            <p:strVal val="#ppt_x"/>
                                          </p:val>
                                        </p:tav>
                                      </p:tavLst>
                                    </p:anim>
                                    <p:anim calcmode="lin" valueType="num">
                                      <p:cBhvr additive="base">
                                        <p:cTn id="10" dur="1000" fill="hold"/>
                                        <p:tgtEl>
                                          <p:spTgt spid="24"/>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22"/>
                                        </p:tgtEl>
                                      </p:cBhvr>
                                    </p:animEffect>
                                    <p:animScale>
                                      <p:cBhvr>
                                        <p:cTn id="48" dur="500" autoRev="1" fill="hold"/>
                                        <p:tgtEl>
                                          <p:spTgt spid="22"/>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23"/>
                                        </p:tgtEl>
                                      </p:cBhvr>
                                    </p:animEffect>
                                    <p:animScale>
                                      <p:cBhvr>
                                        <p:cTn id="51" dur="500" autoRev="1" fill="hold"/>
                                        <p:tgtEl>
                                          <p:spTgt spid="23"/>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6"/>
                                        </p:tgtEl>
                                      </p:cBhvr>
                                    </p:animEffect>
                                    <p:animScale>
                                      <p:cBhvr>
                                        <p:cTn id="54" dur="500" autoRev="1" fill="hold"/>
                                        <p:tgtEl>
                                          <p:spTgt spid="6"/>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10"/>
                                        </p:tgtEl>
                                      </p:cBhvr>
                                    </p:animEffect>
                                    <p:animScale>
                                      <p:cBhvr>
                                        <p:cTn id="57" dur="500" autoRev="1" fill="hold"/>
                                        <p:tgtEl>
                                          <p:spTgt spid="10"/>
                                        </p:tgtEl>
                                      </p:cBhvr>
                                      <p:by x="105000" y="105000"/>
                                    </p:animScale>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4"/>
                                        </p:tgtEl>
                                      </p:cBhvr>
                                    </p:animEffect>
                                    <p:animScale>
                                      <p:cBhvr>
                                        <p:cTn id="60" dur="500" autoRev="1" fill="hold"/>
                                        <p:tgtEl>
                                          <p:spTgt spid="4"/>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5"/>
                                        </p:tgtEl>
                                      </p:cBhvr>
                                    </p:animEffect>
                                    <p:animScale>
                                      <p:cBhvr>
                                        <p:cTn id="6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2"/>
                </p:tgtEl>
              </p:cMediaNode>
            </p:audio>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201271"/>
            <a:ext cx="11994775" cy="4500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anose="02020603050405020304" pitchFamily="18" charset="0"/>
                <a:cs typeface="Times New Roman" panose="02020603050405020304" pitchFamily="18" charset="0"/>
              </a:rPr>
              <a:t>CÙNG HÁT VÀ VẬN ĐỘNG THEO NHẠC BÀI</a:t>
            </a:r>
          </a:p>
          <a:p>
            <a:pPr algn="ctr"/>
            <a:r>
              <a:rPr lang="en-US" sz="4400" dirty="0" smtClean="0">
                <a:latin typeface="Times New Roman" panose="02020603050405020304" pitchFamily="18" charset="0"/>
                <a:cs typeface="Times New Roman" panose="02020603050405020304" pitchFamily="18" charset="0"/>
              </a:rPr>
              <a:t>BÁC ĐƯA THƯ VUI TÍNH</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5080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9">
            <a:extLst>
              <a:ext uri="{FF2B5EF4-FFF2-40B4-BE49-F238E27FC236}">
                <a16:creationId xmlns:a16="http://schemas.microsoft.com/office/drawing/2014/main" xmlns="" id="{1FC1B029-8E06-4389-BBAF-FBB610AB7ABC}"/>
              </a:ext>
            </a:extLst>
          </p:cNvPr>
          <p:cNvGrpSpPr/>
          <p:nvPr/>
        </p:nvGrpSpPr>
        <p:grpSpPr>
          <a:xfrm>
            <a:off x="0" y="98319"/>
            <a:ext cx="1158949" cy="1247005"/>
            <a:chOff x="1353570" y="1860082"/>
            <a:chExt cx="1425587" cy="1247005"/>
          </a:xfrm>
        </p:grpSpPr>
        <p:sp>
          <p:nvSpPr>
            <p:cNvPr id="3" name="16">
              <a:extLst>
                <a:ext uri="{FF2B5EF4-FFF2-40B4-BE49-F238E27FC236}">
                  <a16:creationId xmlns:a16="http://schemas.microsoft.com/office/drawing/2014/main" xmlns="" id="{D5AFD823-7D61-4524-A39E-AD20CCA97136}"/>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 name="24">
              <a:extLst>
                <a:ext uri="{FF2B5EF4-FFF2-40B4-BE49-F238E27FC236}">
                  <a16:creationId xmlns:a16="http://schemas.microsoft.com/office/drawing/2014/main" xmlns="" id="{BFB1152D-C34F-44B4-B182-1CAE54F5EF5B}"/>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Đọc</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5" name="AutoShape 3">
              <a:extLst>
                <a:ext uri="{FF2B5EF4-FFF2-40B4-BE49-F238E27FC236}">
                  <a16:creationId xmlns:a16="http://schemas.microsoft.com/office/drawing/2014/main" xmlns="" id="{C1B58A05-7728-4AFD-9CDF-FFE41226AA31}"/>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9" name="Shape 760"/>
          <p:cNvSpPr txBox="1"/>
          <p:nvPr/>
        </p:nvSpPr>
        <p:spPr>
          <a:xfrm>
            <a:off x="1365847" y="655622"/>
            <a:ext cx="11206555" cy="502920"/>
          </a:xfrm>
          <a:prstGeom prst="rect">
            <a:avLst/>
          </a:prstGeom>
          <a:noFill/>
        </p:spPr>
        <p:txBody>
          <a:bodyPr lIns="0" tIns="0" rIns="0" bIns="0"/>
          <a:lstStyle/>
          <a:p>
            <a:pPr marL="0" marR="0">
              <a:lnSpc>
                <a:spcPct val="132000"/>
              </a:lnSpc>
              <a:spcBef>
                <a:spcPts val="0"/>
              </a:spcBef>
              <a:spcAft>
                <a:spcPts val="0"/>
              </a:spcAft>
            </a:pPr>
            <a:r>
              <a:rPr lang="en-US"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Em </a:t>
            </a:r>
            <a:r>
              <a:rPr lang="vi-VN"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có thể dùng cách nào để liên lạc </a:t>
            </a:r>
            <a:r>
              <a:rPr lang="vi-VN" sz="3200" dirty="0"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a:t>
            </a:r>
            <a:r>
              <a:rPr lang="en-US" sz="3200"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ới</a:t>
            </a:r>
            <a:r>
              <a:rPr lang="vi-VN" sz="3200" dirty="0"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người thân ở xa?</a:t>
            </a:r>
            <a:endPar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Shape 764"/>
          <p:cNvPicPr/>
          <p:nvPr/>
        </p:nvPicPr>
        <p:blipFill>
          <a:blip r:embed="rId2"/>
          <a:stretch/>
        </p:blipFill>
        <p:spPr>
          <a:xfrm>
            <a:off x="2461846" y="2735580"/>
            <a:ext cx="4507279" cy="4094629"/>
          </a:xfrm>
          <a:prstGeom prst="rect">
            <a:avLst/>
          </a:prstGeom>
        </p:spPr>
      </p:pic>
      <p:sp>
        <p:nvSpPr>
          <p:cNvPr id="12" name="Shape 766"/>
          <p:cNvSpPr txBox="1"/>
          <p:nvPr/>
        </p:nvSpPr>
        <p:spPr>
          <a:xfrm>
            <a:off x="2887637" y="1542908"/>
            <a:ext cx="4081487" cy="1383172"/>
          </a:xfrm>
          <a:prstGeom prst="rect">
            <a:avLst/>
          </a:prstGeom>
          <a:noFill/>
        </p:spPr>
        <p:txBody>
          <a:bodyPr lIns="0" tIns="0" rIns="0" bIns="0"/>
          <a:lstStyle/>
          <a:p>
            <a:pPr marL="0" marR="0" algn="ctr">
              <a:lnSpc>
                <a:spcPct val="117000"/>
              </a:lnSpc>
              <a:spcBef>
                <a:spcPts val="0"/>
              </a:spcBef>
              <a:spcAft>
                <a:spcPts val="0"/>
              </a:spcAft>
            </a:pPr>
            <a:r>
              <a:rPr lang="vi-VN"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Tớ thường gọi điện cho ông bà ở </a:t>
            </a:r>
            <a:r>
              <a:rPr lang="en-US" sz="3200" dirty="0" err="1" smtClean="0">
                <a:solidFill>
                  <a:srgbClr val="242929"/>
                </a:solidFill>
                <a:latin typeface="Times New Roman" panose="02020603050405020304" pitchFamily="18" charset="0"/>
                <a:ea typeface="Arial" panose="020B0604020202020204" pitchFamily="34" charset="0"/>
                <a:cs typeface="Times New Roman" panose="02020603050405020304" pitchFamily="18" charset="0"/>
              </a:rPr>
              <a:t>quê</a:t>
            </a:r>
            <a:r>
              <a:rPr lang="en-US" sz="3200" dirty="0" smtClean="0">
                <a:solidFill>
                  <a:srgbClr val="242929"/>
                </a:solidFill>
                <a:latin typeface="Times New Roman" panose="02020603050405020304" pitchFamily="18" charset="0"/>
                <a:ea typeface="Arial" panose="020B0604020202020204" pitchFamily="34" charset="0"/>
                <a:cs typeface="Times New Roman" panose="02020603050405020304" pitchFamily="18" charset="0"/>
              </a:rPr>
              <a:t>.</a:t>
            </a:r>
            <a:r>
              <a:rPr lang="vi-VN" sz="3200" dirty="0" smtClean="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242929"/>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966176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6413" y="9627"/>
            <a:ext cx="9278753" cy="584775"/>
          </a:xfrm>
          <a:prstGeom prst="rect">
            <a:avLst/>
          </a:prstGeom>
          <a:noFill/>
        </p:spPr>
        <p:txBody>
          <a:bodyPr wrap="square" rtlCol="0">
            <a:spAutoFit/>
          </a:bodyPr>
          <a:lstStyle/>
          <a:p>
            <a:pPr algn="ctr"/>
            <a:r>
              <a:rPr lang="vi-VN" sz="3200" smtClean="0">
                <a:solidFill>
                  <a:prstClr val="black"/>
                </a:solidFill>
                <a:latin typeface="Times New Roman" panose="02020603050405020304" pitchFamily="18" charset="0"/>
              </a:rPr>
              <a:t>Thứ tư ngày 3 tháng 4 năm 2024 </a:t>
            </a:r>
            <a:endParaRPr lang="en-US" sz="3200" dirty="0">
              <a:solidFill>
                <a:prstClr val="black"/>
              </a:solidFill>
              <a:latin typeface="Calibri Light"/>
            </a:endParaRPr>
          </a:p>
        </p:txBody>
      </p:sp>
      <p:sp>
        <p:nvSpPr>
          <p:cNvPr id="5" name="TextBox 4"/>
          <p:cNvSpPr txBox="1"/>
          <p:nvPr/>
        </p:nvSpPr>
        <p:spPr>
          <a:xfrm>
            <a:off x="317635" y="616014"/>
            <a:ext cx="3118585"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Tiếng Việt: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76851" y="644891"/>
            <a:ext cx="5727031"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rPr>
              <a:t>Từ chú bồ câu đến internet</a:t>
            </a:r>
            <a:endParaRPr lang="en-US" sz="3200" b="1" dirty="0">
              <a:solidFill>
                <a:srgbClr val="FF0000"/>
              </a:solidFill>
              <a:latin typeface="Calibri Light"/>
            </a:endParaRPr>
          </a:p>
        </p:txBody>
      </p:sp>
      <p:sp>
        <p:nvSpPr>
          <p:cNvPr id="7" name="TextBox 6"/>
          <p:cNvSpPr txBox="1"/>
          <p:nvPr/>
        </p:nvSpPr>
        <p:spPr>
          <a:xfrm>
            <a:off x="6968692" y="1135780"/>
            <a:ext cx="208868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rPr>
              <a:t>Hải Nam</a:t>
            </a:r>
            <a:endParaRPr lang="en-US" sz="3200" b="1" dirty="0">
              <a:solidFill>
                <a:srgbClr val="FF0000"/>
              </a:solidFill>
              <a:latin typeface="Calibri Light"/>
            </a:endParaRPr>
          </a:p>
        </p:txBody>
      </p:sp>
      <p:sp>
        <p:nvSpPr>
          <p:cNvPr id="8" name="TextBox 7">
            <a:extLst>
              <a:ext uri="{FF2B5EF4-FFF2-40B4-BE49-F238E27FC236}">
                <a16:creationId xmlns="" xmlns:a16="http://schemas.microsoft.com/office/drawing/2014/main" id="{FAAF61FB-AFE5-9347-645E-63DED6F05B3D}"/>
              </a:ext>
            </a:extLst>
          </p:cNvPr>
          <p:cNvSpPr txBox="1"/>
          <p:nvPr/>
        </p:nvSpPr>
        <p:spPr>
          <a:xfrm>
            <a:off x="4178808" y="1937414"/>
            <a:ext cx="3711448" cy="646331"/>
          </a:xfrm>
          <a:prstGeom prst="rect">
            <a:avLst/>
          </a:prstGeom>
          <a:noFill/>
          <a:ln>
            <a:solidFill>
              <a:srgbClr val="FF0000"/>
            </a:solidFill>
          </a:ln>
        </p:spPr>
        <p:txBody>
          <a:bodyPr wrap="square" rtlCol="0">
            <a:spAutoFit/>
          </a:bodyPr>
          <a:lstStyle/>
          <a:p>
            <a:pPr algn="ctr">
              <a:defRPr/>
            </a:pPr>
            <a:r>
              <a:rPr lang="vi-VN" sz="3600" b="1" dirty="0">
                <a:solidFill>
                  <a:srgbClr val="0070C0"/>
                </a:solidFill>
                <a:latin typeface="Times New Roman" panose="02020603050405020304" pitchFamily="18" charset="0"/>
                <a:cs typeface="Times New Roman" panose="02020603050405020304" pitchFamily="18" charset="0"/>
              </a:rPr>
              <a:t>Yêu cầu cần đạt</a:t>
            </a:r>
            <a:r>
              <a:rPr lang="vi-VN" sz="3600" b="1" dirty="0" smtClean="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80160" y="3012706"/>
            <a:ext cx="9721515" cy="325333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559293" y="3022334"/>
            <a:ext cx="9442381" cy="58477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ngắt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nghỉ</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đúng dấu câu.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01539" y="3618290"/>
            <a:ext cx="5900286" cy="584775"/>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501538" y="4212691"/>
            <a:ext cx="9500135" cy="2062103"/>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nội</a:t>
            </a:r>
            <a:r>
              <a:rPr lang="en-US" sz="3200" dirty="0">
                <a:solidFill>
                  <a:prstClr val="black"/>
                </a:solidFill>
                <a:latin typeface="Times New Roman" panose="02020603050405020304" pitchFamily="18" charset="0"/>
                <a:cs typeface="Times New Roman" panose="02020603050405020304" pitchFamily="18" charset="0"/>
              </a:rPr>
              <a:t> dung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biết được các phương tiện liên lạc khác nhau trong lịch sử, phương tiện liên lạc phổ biến hiện nay và tầm quan trọng của mạng in-tơ-nét trong đời sống.</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ải Bài 20: Đọc: Từ chú bồ câu đến in-tơ-nét SGK Tiếng Việt 2 tập 2 Kết  nối tri thức với cuộc sống | Tiếng Việt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3560"/>
            <a:ext cx="11850895" cy="614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592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6851" y="-1147"/>
            <a:ext cx="5727031"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rPr>
              <a:t>Từ chú bồ câu đến internet</a:t>
            </a:r>
            <a:endParaRPr lang="en-US" sz="3200" b="1" dirty="0">
              <a:solidFill>
                <a:srgbClr val="FF0000"/>
              </a:solidFill>
              <a:latin typeface="Calibri Light"/>
            </a:endParaRPr>
          </a:p>
        </p:txBody>
      </p:sp>
      <p:sp>
        <p:nvSpPr>
          <p:cNvPr id="5" name="TextBox 4"/>
          <p:cNvSpPr txBox="1"/>
          <p:nvPr/>
        </p:nvSpPr>
        <p:spPr>
          <a:xfrm>
            <a:off x="127820" y="501447"/>
            <a:ext cx="12064180" cy="1077218"/>
          </a:xfrm>
          <a:prstGeom prst="rect">
            <a:avLst/>
          </a:prstGeom>
          <a:noFill/>
        </p:spPr>
        <p:txBody>
          <a:bodyPr wrap="square" rtlCol="0">
            <a:spAutoFit/>
          </a:bodyPr>
          <a:lstStyle/>
          <a:p>
            <a:r>
              <a:rPr lang="vi-VN" sz="3200" dirty="0" smtClean="0">
                <a:latin typeface="+mj-lt"/>
              </a:rPr>
              <a:t>     Ngoài trò chuyện trực tiếp, con người còn nghĩ ra rất nhiều cách để trao đổi với nhau khi ở xa.</a:t>
            </a:r>
            <a:endParaRPr lang="en-US" sz="3200" dirty="0">
              <a:latin typeface="+mj-lt"/>
            </a:endParaRPr>
          </a:p>
        </p:txBody>
      </p:sp>
      <p:sp>
        <p:nvSpPr>
          <p:cNvPr id="6" name="TextBox 5"/>
          <p:cNvSpPr txBox="1"/>
          <p:nvPr/>
        </p:nvSpPr>
        <p:spPr>
          <a:xfrm>
            <a:off x="127820" y="1440425"/>
            <a:ext cx="11975690" cy="1569660"/>
          </a:xfrm>
          <a:prstGeom prst="rect">
            <a:avLst/>
          </a:prstGeom>
          <a:noFill/>
        </p:spPr>
        <p:txBody>
          <a:bodyPr wrap="square" rtlCol="0">
            <a:spAutoFit/>
          </a:bodyPr>
          <a:lstStyle/>
          <a:p>
            <a:r>
              <a:rPr lang="vi-VN" sz="3200" dirty="0" smtClean="0">
                <a:latin typeface="+mj-lt"/>
              </a:rPr>
              <a:t>    Từ xa xưa, người ta đã biết huấn luyện bồ câu để đưa thư. Bồ câu nhớ đường rất tốt. Nó có thể bay qua một chặng đường dài hàng nghìn cây số để mang thư đến đúng nơi nhận.</a:t>
            </a:r>
          </a:p>
        </p:txBody>
      </p:sp>
      <p:sp>
        <p:nvSpPr>
          <p:cNvPr id="7" name="TextBox 6"/>
          <p:cNvSpPr txBox="1"/>
          <p:nvPr/>
        </p:nvSpPr>
        <p:spPr>
          <a:xfrm>
            <a:off x="127820" y="2920181"/>
            <a:ext cx="12064180" cy="1569660"/>
          </a:xfrm>
          <a:prstGeom prst="rect">
            <a:avLst/>
          </a:prstGeom>
          <a:noFill/>
        </p:spPr>
        <p:txBody>
          <a:bodyPr wrap="square" rtlCol="0">
            <a:spAutoFit/>
          </a:bodyPr>
          <a:lstStyle/>
          <a:p>
            <a:r>
              <a:rPr lang="vi-VN" sz="3200" dirty="0" smtClean="0">
                <a:latin typeface="+mj-lt"/>
              </a:rPr>
              <a:t>    Những người đi biển còn nghĩ ra cách bỏ thư vào trong những chiếc chai thủy tinh. Nhờ sóng biển, những chiếc chai này được đẩy vào đất liền. Có những bức thư vài chục năm sau mới được tìm thấy.</a:t>
            </a:r>
          </a:p>
        </p:txBody>
      </p:sp>
      <p:sp>
        <p:nvSpPr>
          <p:cNvPr id="8" name="TextBox 7"/>
          <p:cNvSpPr txBox="1"/>
          <p:nvPr/>
        </p:nvSpPr>
        <p:spPr>
          <a:xfrm>
            <a:off x="127820" y="4488433"/>
            <a:ext cx="11975690" cy="2062103"/>
          </a:xfrm>
          <a:prstGeom prst="rect">
            <a:avLst/>
          </a:prstGeom>
          <a:noFill/>
        </p:spPr>
        <p:txBody>
          <a:bodyPr wrap="square" rtlCol="0">
            <a:spAutoFit/>
          </a:bodyPr>
          <a:lstStyle/>
          <a:p>
            <a:r>
              <a:rPr lang="vi-VN" sz="3200" dirty="0" smtClean="0">
                <a:latin typeface="+mj-lt"/>
              </a:rPr>
              <a:t>    Ngày nay, việc trao đổi thông tin dễ dàng hơn rất nhiều. Bạn có thể viết thư, gọi điện cho người khác. Nhờ có in-tơ-nét, bạn cũng có thể nhìn thấy người nói chuyện với mình, dù hai người đang ở cách nhau rất xa.</a:t>
            </a:r>
          </a:p>
        </p:txBody>
      </p:sp>
      <p:sp>
        <p:nvSpPr>
          <p:cNvPr id="9" name="TextBox 8"/>
          <p:cNvSpPr txBox="1"/>
          <p:nvPr/>
        </p:nvSpPr>
        <p:spPr>
          <a:xfrm>
            <a:off x="9075174" y="6331974"/>
            <a:ext cx="2379407" cy="584775"/>
          </a:xfrm>
          <a:prstGeom prst="rect">
            <a:avLst/>
          </a:prstGeom>
          <a:noFill/>
        </p:spPr>
        <p:txBody>
          <a:bodyPr wrap="square" rtlCol="0">
            <a:spAutoFit/>
          </a:bodyPr>
          <a:lstStyle/>
          <a:p>
            <a:r>
              <a:rPr lang="vi-VN" sz="3200" smtClean="0">
                <a:latin typeface="+mj-lt"/>
              </a:rPr>
              <a:t>Hải Nam</a:t>
            </a:r>
            <a:endParaRPr lang="en-US" sz="3200" dirty="0">
              <a:latin typeface="+mj-lt"/>
            </a:endParaRPr>
          </a:p>
        </p:txBody>
      </p:sp>
      <p:sp>
        <p:nvSpPr>
          <p:cNvPr id="10" name="Oval 9"/>
          <p:cNvSpPr/>
          <p:nvPr/>
        </p:nvSpPr>
        <p:spPr>
          <a:xfrm>
            <a:off x="180886" y="583628"/>
            <a:ext cx="529729" cy="39031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11" name="Oval 10"/>
          <p:cNvSpPr/>
          <p:nvPr/>
        </p:nvSpPr>
        <p:spPr>
          <a:xfrm>
            <a:off x="119874" y="1533316"/>
            <a:ext cx="464431" cy="4261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12" name="Oval 11"/>
          <p:cNvSpPr/>
          <p:nvPr/>
        </p:nvSpPr>
        <p:spPr>
          <a:xfrm>
            <a:off x="89450" y="2977009"/>
            <a:ext cx="487017" cy="4598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p:txBody>
      </p:sp>
      <p:sp>
        <p:nvSpPr>
          <p:cNvPr id="13" name="Oval 12"/>
          <p:cNvSpPr/>
          <p:nvPr/>
        </p:nvSpPr>
        <p:spPr>
          <a:xfrm>
            <a:off x="89450" y="4601819"/>
            <a:ext cx="486519" cy="395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369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846BF6E-482E-422A-A0F8-9DA4D1A95D94}"/>
              </a:ext>
            </a:extLst>
          </p:cNvPr>
          <p:cNvSpPr txBox="1"/>
          <p:nvPr/>
        </p:nvSpPr>
        <p:spPr>
          <a:xfrm>
            <a:off x="4941652" y="2249841"/>
            <a:ext cx="9197788"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trò </a:t>
            </a:r>
            <a:r>
              <a:rPr lang="vi-VN" sz="3600" dirty="0" smtClean="0">
                <a:latin typeface="Times New Roman" panose="02020603050405020304" pitchFamily="18" charset="0"/>
                <a:cs typeface="Times New Roman" panose="02020603050405020304" pitchFamily="18" charset="0"/>
              </a:rPr>
              <a:t>chuyện</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97964380-4255-4145-A4D3-7D05AFA98E12}"/>
              </a:ext>
            </a:extLst>
          </p:cNvPr>
          <p:cNvSpPr txBox="1"/>
          <p:nvPr/>
        </p:nvSpPr>
        <p:spPr>
          <a:xfrm>
            <a:off x="5024439" y="2957727"/>
            <a:ext cx="6306949"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trao đổi</a:t>
            </a:r>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7F250EA0-A71F-4FEA-A043-45666AC3624F}"/>
              </a:ext>
            </a:extLst>
          </p:cNvPr>
          <p:cNvSpPr txBox="1"/>
          <p:nvPr/>
        </p:nvSpPr>
        <p:spPr>
          <a:xfrm>
            <a:off x="5024440" y="3595527"/>
            <a:ext cx="3420314"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huấn luyện </a:t>
            </a:r>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FB6F468-8BA2-4112-9B5E-76FA46F56064}"/>
              </a:ext>
            </a:extLst>
          </p:cNvPr>
          <p:cNvSpPr txBox="1"/>
          <p:nvPr/>
        </p:nvSpPr>
        <p:spPr>
          <a:xfrm>
            <a:off x="5024439" y="4233327"/>
            <a:ext cx="4516107" cy="646331"/>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in-tơ-nét...</a:t>
            </a:r>
            <a:endParaRPr lang="en-US" sz="3600" dirty="0">
              <a:latin typeface="Times New Roman" panose="02020603050405020304" pitchFamily="18" charset="0"/>
              <a:cs typeface="Times New Roman" panose="02020603050405020304" pitchFamily="18" charset="0"/>
            </a:endParaRPr>
          </a:p>
        </p:txBody>
      </p:sp>
      <p:pic>
        <p:nvPicPr>
          <p:cNvPr id="17" name="18">
            <a:extLst>
              <a:ext uri="{FF2B5EF4-FFF2-40B4-BE49-F238E27FC236}">
                <a16:creationId xmlns=""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92357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673</Words>
  <Application>Microsoft Office PowerPoint</Application>
  <PresentationFormat>Widescreen</PresentationFormat>
  <Paragraphs>83</Paragraphs>
  <Slides>20</Slides>
  <Notes>5</Notes>
  <HiddenSlides>0</HiddenSlides>
  <MMClips>1</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20</vt:i4>
      </vt:variant>
    </vt:vector>
  </HeadingPairs>
  <TitlesOfParts>
    <vt:vector size="39" baseType="lpstr">
      <vt:lpstr>Microsoft YaHei</vt:lpstr>
      <vt:lpstr>宋体</vt:lpstr>
      <vt:lpstr>Arial</vt:lpstr>
      <vt:lpstr>Arial-Rounded</vt:lpstr>
      <vt:lpstr>Calibri</vt:lpstr>
      <vt:lpstr>Calibri Light</vt:lpstr>
      <vt:lpstr>Times New Roman</vt:lpstr>
      <vt:lpstr>Wingdings</vt:lpstr>
      <vt:lpstr>等线</vt:lpstr>
      <vt:lpstr>3_Office Theme</vt:lpstr>
      <vt:lpstr>5_Office Theme</vt:lpstr>
      <vt:lpstr>6_Office Theme</vt:lpstr>
      <vt:lpstr>NỀN 5</vt:lpstr>
      <vt:lpstr>1_NỀN 5</vt:lpstr>
      <vt:lpstr>Office Theme</vt:lpstr>
      <vt:lpstr>1_Office Theme</vt:lpstr>
      <vt:lpstr>2_NỀN 5</vt:lpstr>
      <vt:lpstr>3_NỀN 5</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PHUC-LE</cp:lastModifiedBy>
  <cp:revision>78</cp:revision>
  <dcterms:created xsi:type="dcterms:W3CDTF">2021-05-22T03:42:17Z</dcterms:created>
  <dcterms:modified xsi:type="dcterms:W3CDTF">2024-05-16T09:07:15Z</dcterms:modified>
</cp:coreProperties>
</file>