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21"/>
  </p:notesMasterIdLst>
  <p:sldIdLst>
    <p:sldId id="318" r:id="rId2"/>
    <p:sldId id="355" r:id="rId3"/>
    <p:sldId id="363" r:id="rId4"/>
    <p:sldId id="414" r:id="rId5"/>
    <p:sldId id="415" r:id="rId6"/>
    <p:sldId id="416" r:id="rId7"/>
    <p:sldId id="360" r:id="rId8"/>
    <p:sldId id="364" r:id="rId9"/>
    <p:sldId id="368" r:id="rId10"/>
    <p:sldId id="406" r:id="rId11"/>
    <p:sldId id="405" r:id="rId12"/>
    <p:sldId id="417" r:id="rId13"/>
    <p:sldId id="418" r:id="rId14"/>
    <p:sldId id="419" r:id="rId15"/>
    <p:sldId id="420" r:id="rId16"/>
    <p:sldId id="421" r:id="rId17"/>
    <p:sldId id="377" r:id="rId18"/>
    <p:sldId id="332" r:id="rId19"/>
    <p:sldId id="392" r:id="rId20"/>
  </p:sldIdLst>
  <p:sldSz cx="11887200" cy="6858000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00"/>
    <a:srgbClr val="FFFFFF"/>
    <a:srgbClr val="0000FF"/>
    <a:srgbClr val="FF33CC"/>
    <a:srgbClr val="DD1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575" autoAdjust="0"/>
  </p:normalViewPr>
  <p:slideViewPr>
    <p:cSldViewPr>
      <p:cViewPr varScale="1">
        <p:scale>
          <a:sx n="64" d="100"/>
          <a:sy n="64" d="100"/>
        </p:scale>
        <p:origin x="1026" y="54"/>
      </p:cViewPr>
      <p:guideLst>
        <p:guide orient="horz" pos="2160"/>
        <p:guide pos="3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685800"/>
            <a:ext cx="59436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 Unicode MS" panose="020B0604020202020204" pitchFamily="34" charset="-128"/>
              </a:defRPr>
            </a:lvl1pPr>
          </a:lstStyle>
          <a:p>
            <a:fld id="{6990FEC8-84F9-41E9-B6A4-8BE2C6128950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E8C9690-0715-4F2C-8753-2B9BF62B7245}" type="slidenum">
              <a:rPr lang="en-US">
                <a:latin typeface="Arial Unicode MS" panose="020B0604020202020204" pitchFamily="34" charset="-128"/>
              </a:rPr>
              <a:t>2</a:t>
            </a:fld>
            <a:endParaRPr lang="en-US">
              <a:latin typeface="Arial Unicode MS" panose="020B0604020202020204" pitchFamily="34" charset="-128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8ABF1F5-72C1-4BD6-9965-CAA56DC2DF10}" type="slidenum">
              <a:rPr lang="en-US">
                <a:latin typeface="Arial Unicode MS" panose="020B0604020202020204" pitchFamily="34" charset="-128"/>
              </a:rPr>
              <a:t>3</a:t>
            </a:fld>
            <a:endParaRPr lang="en-US">
              <a:latin typeface="Arial Unicode MS" panose="020B0604020202020204" pitchFamily="34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335FBB-A5DA-4955-8054-7EF147C44236}" type="slidenum">
              <a:rPr lang="en-US">
                <a:latin typeface="Arial Unicode MS" panose="020B0604020202020204" pitchFamily="34" charset="-128"/>
              </a:rPr>
              <a:t>7</a:t>
            </a:fld>
            <a:endParaRPr lang="en-US">
              <a:latin typeface="Arial Unicode MS" panose="020B0604020202020204" pitchFamily="34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8990D5B-9956-4C62-ADD3-3D3CE206FD87}" type="slidenum">
              <a:rPr lang="en-US">
                <a:latin typeface="Arial Unicode MS" panose="020B0604020202020204" pitchFamily="34" charset="-128"/>
              </a:rPr>
              <a:t>8</a:t>
            </a:fld>
            <a:endParaRPr lang="en-US">
              <a:latin typeface="Arial Unicode MS" panose="020B0604020202020204" pitchFamily="34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154296F-928A-40A1-8C37-C4F0B48B0F7B}" type="slidenum">
              <a:rPr lang="en-US">
                <a:latin typeface="Arial Unicode MS" panose="020B0604020202020204" pitchFamily="34" charset="-128"/>
              </a:rPr>
              <a:t>9</a:t>
            </a:fld>
            <a:endParaRPr lang="en-US">
              <a:latin typeface="Arial Unicode MS" panose="020B0604020202020204" pitchFamily="34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154296F-928A-40A1-8C37-C4F0B48B0F7B}" type="slidenum">
              <a:rPr lang="en-US">
                <a:latin typeface="Arial Unicode MS" panose="020B0604020202020204" pitchFamily="34" charset="-128"/>
              </a:rPr>
              <a:t>10</a:t>
            </a:fld>
            <a:endParaRPr lang="en-US">
              <a:latin typeface="Arial Unicode MS" panose="020B0604020202020204" pitchFamily="34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154296F-928A-40A1-8C37-C4F0B48B0F7B}" type="slidenum">
              <a:rPr lang="en-US">
                <a:latin typeface="Arial Unicode MS" panose="020B0604020202020204" pitchFamily="34" charset="-128"/>
              </a:rPr>
              <a:t>11</a:t>
            </a:fld>
            <a:endParaRPr lang="en-US">
              <a:latin typeface="Arial Unicode MS" panose="020B0604020202020204" pitchFamily="34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298E0AD-1205-4E96-A2DF-093EE8FD9457}" type="slidenum">
              <a:rPr lang="en-US">
                <a:latin typeface="Arial Unicode MS" panose="020B0604020202020204" pitchFamily="34" charset="-128"/>
              </a:rPr>
              <a:t>17</a:t>
            </a:fld>
            <a:endParaRPr lang="en-US">
              <a:latin typeface="Arial Unicode MS" panose="020B0604020202020204" pitchFamily="3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A798E85-2B81-4678-9B86-324C541A9D31}" type="slidenum">
              <a:rPr lang="en-US">
                <a:latin typeface="Arial Unicode MS" panose="020B0604020202020204" pitchFamily="34" charset="-128"/>
              </a:rPr>
              <a:t>18</a:t>
            </a:fld>
            <a:endParaRPr lang="en-US">
              <a:latin typeface="Arial Unicode MS" panose="020B0604020202020204" pitchFamily="34" charset="-128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483" y="2514601"/>
            <a:ext cx="8692514" cy="2262781"/>
          </a:xfrm>
        </p:spPr>
        <p:txBody>
          <a:bodyPr anchor="b">
            <a:normAutofit/>
          </a:bodyPr>
          <a:lstStyle>
            <a:lvl1pPr>
              <a:defRPr sz="52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483" y="4777380"/>
            <a:ext cx="8692514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45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701036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517" y="4529541"/>
            <a:ext cx="760273" cy="365125"/>
          </a:xfrm>
        </p:spPr>
        <p:txBody>
          <a:bodyPr/>
          <a:lstStyle/>
          <a:p>
            <a:fld id="{B9E0E15C-B24A-4906-A70F-354DCC71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15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482" y="609600"/>
            <a:ext cx="8692514" cy="3117040"/>
          </a:xfrm>
        </p:spPr>
        <p:txBody>
          <a:bodyPr anchor="ctr">
            <a:normAutofit/>
          </a:bodyPr>
          <a:lstStyle>
            <a:lvl1pPr algn="l">
              <a:defRPr sz="46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482" y="4354046"/>
            <a:ext cx="8692514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5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4577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084" y="3178176"/>
            <a:ext cx="154881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517" y="3244140"/>
            <a:ext cx="760273" cy="365125"/>
          </a:xfrm>
        </p:spPr>
        <p:txBody>
          <a:bodyPr/>
          <a:lstStyle/>
          <a:p>
            <a:fld id="{B9E0E15C-B24A-4906-A70F-354DCC71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1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700" y="609600"/>
            <a:ext cx="8184078" cy="2895600"/>
          </a:xfrm>
        </p:spPr>
        <p:txBody>
          <a:bodyPr anchor="ctr">
            <a:normAutofit/>
          </a:bodyPr>
          <a:lstStyle>
            <a:lvl1pPr algn="l">
              <a:defRPr sz="46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193137" y="3505200"/>
            <a:ext cx="7348140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45770" indent="0">
              <a:buFontTx/>
              <a:buNone/>
              <a:defRPr/>
            </a:lvl2pPr>
            <a:lvl3pPr marL="891540" indent="0">
              <a:buFontTx/>
              <a:buNone/>
              <a:defRPr/>
            </a:lvl3pPr>
            <a:lvl4pPr marL="1337310" indent="0">
              <a:buFontTx/>
              <a:buNone/>
              <a:defRPr/>
            </a:lvl4pPr>
            <a:lvl5pPr marL="178308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482" y="4354046"/>
            <a:ext cx="8692514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5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4577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084" y="3178176"/>
            <a:ext cx="154881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517" y="3244140"/>
            <a:ext cx="760273" cy="365125"/>
          </a:xfrm>
        </p:spPr>
        <p:txBody>
          <a:bodyPr/>
          <a:lstStyle/>
          <a:p>
            <a:fld id="{B9E0E15C-B24A-4906-A70F-354DCC71797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05961" y="648005"/>
            <a:ext cx="594360" cy="584776"/>
          </a:xfrm>
          <a:prstGeom prst="rect">
            <a:avLst/>
          </a:prstGeom>
        </p:spPr>
        <p:txBody>
          <a:bodyPr vert="horz" lIns="89154" tIns="44577" rIns="89154" bIns="44577" rtlCol="0" anchor="ctr">
            <a:noAutofit/>
          </a:bodyPr>
          <a:lstStyle/>
          <a:p>
            <a:pPr lvl="0"/>
            <a:r>
              <a:rPr lang="en-US" sz="78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36981" y="2905306"/>
            <a:ext cx="594360" cy="584776"/>
          </a:xfrm>
          <a:prstGeom prst="rect">
            <a:avLst/>
          </a:prstGeom>
        </p:spPr>
        <p:txBody>
          <a:bodyPr vert="horz" lIns="89154" tIns="44577" rIns="89154" bIns="44577" rtlCol="0" anchor="ctr">
            <a:noAutofit/>
          </a:bodyPr>
          <a:lstStyle/>
          <a:p>
            <a:pPr lvl="0"/>
            <a:r>
              <a:rPr lang="en-US" sz="78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8506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483" y="2438401"/>
            <a:ext cx="8692515" cy="2724845"/>
          </a:xfrm>
        </p:spPr>
        <p:txBody>
          <a:bodyPr anchor="b">
            <a:normAutofit/>
          </a:bodyPr>
          <a:lstStyle>
            <a:lvl1pPr algn="l">
              <a:defRPr sz="46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4483" y="5181600"/>
            <a:ext cx="869251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084" y="4911726"/>
            <a:ext cx="154881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8517" y="4983088"/>
            <a:ext cx="760273" cy="365125"/>
          </a:xfrm>
        </p:spPr>
        <p:txBody>
          <a:bodyPr/>
          <a:lstStyle/>
          <a:p>
            <a:fld id="{B9E0E15C-B24A-4906-A70F-354DCC71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30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778700" y="609600"/>
            <a:ext cx="8184078" cy="2895600"/>
          </a:xfrm>
        </p:spPr>
        <p:txBody>
          <a:bodyPr anchor="ctr">
            <a:normAutofit/>
          </a:bodyPr>
          <a:lstStyle>
            <a:lvl1pPr algn="l">
              <a:defRPr sz="46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24482" y="4343400"/>
            <a:ext cx="869251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40">
                <a:solidFill>
                  <a:schemeClr val="accent1"/>
                </a:solidFill>
              </a:defRPr>
            </a:lvl1pPr>
            <a:lvl2pPr marL="445770" indent="0">
              <a:buFontTx/>
              <a:buNone/>
              <a:defRPr/>
            </a:lvl2pPr>
            <a:lvl3pPr marL="891540" indent="0">
              <a:buFontTx/>
              <a:buNone/>
              <a:defRPr/>
            </a:lvl3pPr>
            <a:lvl4pPr marL="1337310" indent="0">
              <a:buFontTx/>
              <a:buNone/>
              <a:defRPr/>
            </a:lvl4pPr>
            <a:lvl5pPr marL="178308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4483" y="5181600"/>
            <a:ext cx="869251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084" y="4911726"/>
            <a:ext cx="154881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8517" y="4983088"/>
            <a:ext cx="760273" cy="365125"/>
          </a:xfrm>
        </p:spPr>
        <p:txBody>
          <a:bodyPr/>
          <a:lstStyle/>
          <a:p>
            <a:fld id="{B9E0E15C-B24A-4906-A70F-354DCC71797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05961" y="648005"/>
            <a:ext cx="594360" cy="584776"/>
          </a:xfrm>
          <a:prstGeom prst="rect">
            <a:avLst/>
          </a:prstGeom>
        </p:spPr>
        <p:txBody>
          <a:bodyPr vert="horz" lIns="89154" tIns="44577" rIns="89154" bIns="44577" rtlCol="0" anchor="ctr">
            <a:noAutofit/>
          </a:bodyPr>
          <a:lstStyle/>
          <a:p>
            <a:pPr lvl="0"/>
            <a:r>
              <a:rPr lang="en-US" sz="78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836981" y="2905306"/>
            <a:ext cx="594360" cy="584776"/>
          </a:xfrm>
          <a:prstGeom prst="rect">
            <a:avLst/>
          </a:prstGeom>
        </p:spPr>
        <p:txBody>
          <a:bodyPr vert="horz" lIns="89154" tIns="44577" rIns="89154" bIns="44577" rtlCol="0" anchor="ctr">
            <a:noAutofit/>
          </a:bodyPr>
          <a:lstStyle/>
          <a:p>
            <a:pPr lvl="0"/>
            <a:r>
              <a:rPr lang="en-US" sz="78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6419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482" y="627407"/>
            <a:ext cx="8692514" cy="2880020"/>
          </a:xfrm>
        </p:spPr>
        <p:txBody>
          <a:bodyPr anchor="ctr">
            <a:normAutofit/>
          </a:bodyPr>
          <a:lstStyle>
            <a:lvl1pPr algn="l">
              <a:defRPr sz="46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24482" y="4343400"/>
            <a:ext cx="869251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40">
                <a:solidFill>
                  <a:schemeClr val="accent1"/>
                </a:solidFill>
              </a:defRPr>
            </a:lvl1pPr>
            <a:lvl2pPr marL="445770" indent="0">
              <a:buFontTx/>
              <a:buNone/>
              <a:defRPr/>
            </a:lvl2pPr>
            <a:lvl3pPr marL="891540" indent="0">
              <a:buFontTx/>
              <a:buNone/>
              <a:defRPr/>
            </a:lvl3pPr>
            <a:lvl4pPr marL="1337310" indent="0">
              <a:buFontTx/>
              <a:buNone/>
              <a:defRPr/>
            </a:lvl4pPr>
            <a:lvl5pPr marL="178308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4483" y="5181600"/>
            <a:ext cx="869251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084" y="4911726"/>
            <a:ext cx="154881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8517" y="4983088"/>
            <a:ext cx="760273" cy="365125"/>
          </a:xfrm>
        </p:spPr>
        <p:txBody>
          <a:bodyPr/>
          <a:lstStyle/>
          <a:p>
            <a:fld id="{B9E0E15C-B24A-4906-A70F-354DCC71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3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084" y="714376"/>
            <a:ext cx="154881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E15C-B24A-4906-A70F-354DCC71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92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2442" y="627406"/>
            <a:ext cx="215241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24482" y="627406"/>
            <a:ext cx="6315075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084" y="714376"/>
            <a:ext cx="154881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E15C-B24A-4906-A70F-354DCC71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8102" y="624110"/>
            <a:ext cx="8688895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82" y="2133600"/>
            <a:ext cx="8692515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084" y="714376"/>
            <a:ext cx="154881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E15C-B24A-4906-A70F-354DCC71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4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482" y="2058750"/>
            <a:ext cx="8692514" cy="1468800"/>
          </a:xfrm>
        </p:spPr>
        <p:txBody>
          <a:bodyPr anchor="b"/>
          <a:lstStyle>
            <a:lvl1pPr algn="l">
              <a:defRPr sz="39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482" y="3530129"/>
            <a:ext cx="8692514" cy="860400"/>
          </a:xfrm>
        </p:spPr>
        <p:txBody>
          <a:bodyPr anchor="t"/>
          <a:lstStyle>
            <a:lvl1pPr marL="0" indent="0" algn="l">
              <a:buNone/>
              <a:defRPr sz="19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4577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084" y="3178176"/>
            <a:ext cx="154881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517" y="3244140"/>
            <a:ext cx="760273" cy="365125"/>
          </a:xfrm>
        </p:spPr>
        <p:txBody>
          <a:bodyPr/>
          <a:lstStyle/>
          <a:p>
            <a:fld id="{B9E0E15C-B24A-4906-A70F-354DCC71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4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482" y="2133600"/>
            <a:ext cx="4206017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979" y="2126222"/>
            <a:ext cx="4206017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084" y="714376"/>
            <a:ext cx="154881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517" y="787783"/>
            <a:ext cx="760273" cy="365125"/>
          </a:xfrm>
        </p:spPr>
        <p:txBody>
          <a:bodyPr/>
          <a:lstStyle/>
          <a:p>
            <a:fld id="{B9E0E15C-B24A-4906-A70F-354DCC71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40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5889" y="1972703"/>
            <a:ext cx="3892914" cy="576262"/>
          </a:xfrm>
        </p:spPr>
        <p:txBody>
          <a:bodyPr anchor="b">
            <a:noAutofit/>
          </a:bodyPr>
          <a:lstStyle>
            <a:lvl1pPr marL="0" indent="0">
              <a:buNone/>
              <a:defRPr sz="2340" b="0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24482" y="2548966"/>
            <a:ext cx="4234321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18964" y="1969475"/>
            <a:ext cx="3899026" cy="576262"/>
          </a:xfrm>
        </p:spPr>
        <p:txBody>
          <a:bodyPr anchor="b">
            <a:noAutofit/>
          </a:bodyPr>
          <a:lstStyle>
            <a:lvl1pPr marL="0" indent="0">
              <a:buNone/>
              <a:defRPr sz="2340" b="0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87783" y="2545738"/>
            <a:ext cx="4230207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084" y="714376"/>
            <a:ext cx="154881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517" y="787783"/>
            <a:ext cx="760273" cy="365125"/>
          </a:xfrm>
        </p:spPr>
        <p:txBody>
          <a:bodyPr/>
          <a:lstStyle/>
          <a:p>
            <a:fld id="{B9E0E15C-B24A-4906-A70F-354DCC71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4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084" y="714376"/>
            <a:ext cx="154881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E15C-B24A-4906-A70F-354DCC71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82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084" y="714376"/>
            <a:ext cx="154881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E15C-B24A-4906-A70F-354DCC71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1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482" y="446088"/>
            <a:ext cx="3417569" cy="976312"/>
          </a:xfrm>
        </p:spPr>
        <p:txBody>
          <a:bodyPr anchor="b"/>
          <a:lstStyle>
            <a:lvl1pPr algn="l">
              <a:defRPr sz="195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4937" y="446089"/>
            <a:ext cx="505206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4482" y="1598613"/>
            <a:ext cx="3417569" cy="4262436"/>
          </a:xfrm>
        </p:spPr>
        <p:txBody>
          <a:bodyPr/>
          <a:lstStyle>
            <a:lvl1pPr marL="0" indent="0">
              <a:buNone/>
              <a:defRPr sz="1365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084" y="714376"/>
            <a:ext cx="154881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E15C-B24A-4906-A70F-354DCC71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0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483" y="4800600"/>
            <a:ext cx="8692515" cy="566738"/>
          </a:xfrm>
        </p:spPr>
        <p:txBody>
          <a:bodyPr anchor="b">
            <a:normAutofit/>
          </a:bodyPr>
          <a:lstStyle>
            <a:lvl1pPr algn="l">
              <a:defRPr sz="234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24482" y="634965"/>
            <a:ext cx="869251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560"/>
            </a:lvl1pPr>
            <a:lvl2pPr marL="445770" indent="0">
              <a:buNone/>
              <a:defRPr sz="1560"/>
            </a:lvl2pPr>
            <a:lvl3pPr marL="891540" indent="0">
              <a:buNone/>
              <a:defRPr sz="1560"/>
            </a:lvl3pPr>
            <a:lvl4pPr marL="1337310" indent="0">
              <a:buNone/>
              <a:defRPr sz="1560"/>
            </a:lvl4pPr>
            <a:lvl5pPr marL="1783080" indent="0">
              <a:buNone/>
              <a:defRPr sz="1560"/>
            </a:lvl5pPr>
            <a:lvl6pPr marL="2228850" indent="0">
              <a:buNone/>
              <a:defRPr sz="1560"/>
            </a:lvl6pPr>
            <a:lvl7pPr marL="2674620" indent="0">
              <a:buNone/>
              <a:defRPr sz="1560"/>
            </a:lvl7pPr>
            <a:lvl8pPr marL="3120390" indent="0">
              <a:buNone/>
              <a:defRPr sz="1560"/>
            </a:lvl8pPr>
            <a:lvl9pPr marL="3566160" indent="0">
              <a:buNone/>
              <a:defRPr sz="15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4483" y="5367338"/>
            <a:ext cx="8692515" cy="493712"/>
          </a:xfrm>
        </p:spPr>
        <p:txBody>
          <a:bodyPr>
            <a:normAutofit/>
          </a:bodyPr>
          <a:lstStyle>
            <a:lvl1pPr marL="0" indent="0">
              <a:buNone/>
              <a:defRPr sz="1170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084" y="4911726"/>
            <a:ext cx="154881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8517" y="4983088"/>
            <a:ext cx="760273" cy="365125"/>
          </a:xfrm>
        </p:spPr>
        <p:txBody>
          <a:bodyPr/>
          <a:lstStyle/>
          <a:p>
            <a:fld id="{B9E0E15C-B24A-4906-A70F-354DCC71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8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780228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6541" y="-786"/>
            <a:ext cx="2297757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7830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8101" y="624110"/>
            <a:ext cx="868889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482" y="2133600"/>
            <a:ext cx="869251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02572" y="6130437"/>
            <a:ext cx="1117626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482" y="6135809"/>
            <a:ext cx="7429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8517" y="787783"/>
            <a:ext cx="7602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50">
                <a:solidFill>
                  <a:srgbClr val="FEFFFF"/>
                </a:solidFill>
              </a:defRPr>
            </a:lvl1pPr>
          </a:lstStyle>
          <a:p>
            <a:fld id="{B9E0E15C-B24A-4906-A70F-354DCC71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8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445770" rtl="0" eaLnBrk="1" latinLnBrk="0" hangingPunct="1">
        <a:spcBef>
          <a:spcPct val="0"/>
        </a:spcBef>
        <a:buNone/>
        <a:defRPr sz="351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34328" indent="-334328" algn="l" defTabSz="445770" rtl="0" eaLnBrk="1" latinLnBrk="0" hangingPunct="1">
        <a:spcBef>
          <a:spcPts val="975"/>
        </a:spcBef>
        <a:spcAft>
          <a:spcPts val="0"/>
        </a:spcAft>
        <a:buClr>
          <a:schemeClr val="accent1"/>
        </a:buClr>
        <a:buFont typeface="Wingdings 3" charset="2"/>
        <a:buChar char=""/>
        <a:defRPr sz="175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4376" indent="-278606" algn="l" defTabSz="445770" rtl="0" eaLnBrk="1" latinLnBrk="0" hangingPunct="1">
        <a:spcBef>
          <a:spcPts val="975"/>
        </a:spcBef>
        <a:spcAft>
          <a:spcPts val="0"/>
        </a:spcAft>
        <a:buClr>
          <a:schemeClr val="accent1"/>
        </a:buClr>
        <a:buFont typeface="Wingdings 3" charset="2"/>
        <a:buChar char=""/>
        <a:defRPr sz="15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14425" indent="-222885" algn="l" defTabSz="445770" rtl="0" eaLnBrk="1" latinLnBrk="0" hangingPunct="1">
        <a:spcBef>
          <a:spcPts val="975"/>
        </a:spcBef>
        <a:spcAft>
          <a:spcPts val="0"/>
        </a:spcAft>
        <a:buClr>
          <a:schemeClr val="accent1"/>
        </a:buClr>
        <a:buFont typeface="Wingdings 3" charset="2"/>
        <a:buChar char=""/>
        <a:defRPr sz="136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60195" indent="-222885" algn="l" defTabSz="445770" rtl="0" eaLnBrk="1" latinLnBrk="0" hangingPunct="1">
        <a:spcBef>
          <a:spcPts val="975"/>
        </a:spcBef>
        <a:spcAft>
          <a:spcPts val="0"/>
        </a:spcAft>
        <a:buClr>
          <a:schemeClr val="accent1"/>
        </a:buClr>
        <a:buFont typeface="Wingdings 3" charset="2"/>
        <a:buChar char=""/>
        <a:defRPr sz="117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05965" indent="-222885" algn="l" defTabSz="445770" rtl="0" eaLnBrk="1" latinLnBrk="0" hangingPunct="1">
        <a:spcBef>
          <a:spcPts val="975"/>
        </a:spcBef>
        <a:spcAft>
          <a:spcPts val="0"/>
        </a:spcAft>
        <a:buClr>
          <a:schemeClr val="accent1"/>
        </a:buClr>
        <a:buFont typeface="Wingdings 3" charset="2"/>
        <a:buChar char=""/>
        <a:defRPr sz="117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451735" indent="-222885" algn="l" defTabSz="445770" rtl="0" eaLnBrk="1" latinLnBrk="0" hangingPunct="1">
        <a:spcBef>
          <a:spcPts val="975"/>
        </a:spcBef>
        <a:spcAft>
          <a:spcPts val="0"/>
        </a:spcAft>
        <a:buClr>
          <a:schemeClr val="accent1"/>
        </a:buClr>
        <a:buFont typeface="Wingdings 3" charset="2"/>
        <a:buChar char=""/>
        <a:defRPr sz="117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897505" indent="-222885" algn="l" defTabSz="445770" rtl="0" eaLnBrk="1" latinLnBrk="0" hangingPunct="1">
        <a:spcBef>
          <a:spcPts val="975"/>
        </a:spcBef>
        <a:spcAft>
          <a:spcPts val="0"/>
        </a:spcAft>
        <a:buClr>
          <a:schemeClr val="accent1"/>
        </a:buClr>
        <a:buFont typeface="Wingdings 3" charset="2"/>
        <a:buChar char=""/>
        <a:defRPr sz="117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343275" indent="-222885" algn="l" defTabSz="445770" rtl="0" eaLnBrk="1" latinLnBrk="0" hangingPunct="1">
        <a:spcBef>
          <a:spcPts val="975"/>
        </a:spcBef>
        <a:spcAft>
          <a:spcPts val="0"/>
        </a:spcAft>
        <a:buClr>
          <a:schemeClr val="accent1"/>
        </a:buClr>
        <a:buFont typeface="Wingdings 3" charset="2"/>
        <a:buChar char=""/>
        <a:defRPr sz="117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789045" indent="-222885" algn="l" defTabSz="445770" rtl="0" eaLnBrk="1" latinLnBrk="0" hangingPunct="1">
        <a:spcBef>
          <a:spcPts val="975"/>
        </a:spcBef>
        <a:spcAft>
          <a:spcPts val="0"/>
        </a:spcAft>
        <a:buClr>
          <a:schemeClr val="accent1"/>
        </a:buClr>
        <a:buFont typeface="Wingdings 3" charset="2"/>
        <a:buChar char=""/>
        <a:defRPr sz="117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577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44577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44577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44577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44577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44577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44577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44577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44577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4.wav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audio" Target="../media/audio5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G:\Dien%20bien%20phu%20tren%20khong\phim2.mpg" TargetMode="External"/><Relationship Id="rId1" Type="http://schemas.microsoft.com/office/2007/relationships/media" Target="file:///G:\Dien%20bien%20phu%20tren%20khong\phim2.mpg" TargetMode="Externa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/>
          <p:cNvSpPr txBox="1"/>
          <p:nvPr/>
        </p:nvSpPr>
        <p:spPr>
          <a:xfrm>
            <a:off x="1881165" y="1219200"/>
            <a:ext cx="7924800" cy="6019800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329067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443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443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3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43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3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43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5- </a:t>
            </a:r>
            <a:r>
              <a:rPr lang="en-US" sz="443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443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3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26</a:t>
            </a:r>
            <a:r>
              <a:rPr lang="en-US" sz="443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43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3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</a:t>
            </a:r>
          </a:p>
        </p:txBody>
      </p:sp>
      <p:pic>
        <p:nvPicPr>
          <p:cNvPr id="7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396240" y="127000"/>
            <a:ext cx="11887200" cy="80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0" y="5923844"/>
            <a:ext cx="11887200" cy="80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-3004820" y="3131820"/>
            <a:ext cx="6604000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V="1">
            <a:off x="8288020" y="3351953"/>
            <a:ext cx="6604000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4" descr="XMASCA~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7264" y="5777089"/>
            <a:ext cx="2563177" cy="11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69637">
            <a:off x="-158909" y="5578357"/>
            <a:ext cx="147558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020752">
            <a:off x="10582911" y="146874"/>
            <a:ext cx="147558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619011">
            <a:off x="10526807" y="5377791"/>
            <a:ext cx="1094552" cy="178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164617">
            <a:off x="305818" y="-129363"/>
            <a:ext cx="1093024" cy="178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47563" y="2955141"/>
            <a:ext cx="10992004" cy="1938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6000" b="1" kern="10" dirty="0" err="1">
                <a:ln w="9525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6000" b="1" kern="10" dirty="0">
                <a:ln w="9525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kern="10" dirty="0" err="1">
                <a:ln w="9525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6000" b="1" kern="10" dirty="0">
                <a:ln w="9525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altLang="en-US" sz="6000" b="1" kern="10" dirty="0">
                <a:ln w="9525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6000" b="1" kern="10" dirty="0" err="1">
                <a:ln w="9525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6000" b="1" kern="10" dirty="0">
                <a:ln w="9525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kern="10" dirty="0" err="1">
                <a:ln w="9525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US" sz="6000" b="1" kern="10" dirty="0">
                <a:ln w="9525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kern="10" dirty="0" err="1">
                <a:ln w="9525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altLang="en-US" sz="6000" b="1" kern="10" dirty="0">
                <a:ln w="9525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kern="10" dirty="0" err="1">
                <a:ln w="9525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6000" b="1" kern="10" dirty="0">
                <a:ln w="9525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kern="10" dirty="0" err="1">
                <a:ln w="9525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6000" b="1" kern="10" dirty="0">
                <a:ln w="9525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60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6" descr="Những hố bom trên mặt đất"/>
          <p:cNvPicPr>
            <a:picLocks noChangeAspect="1" noChangeArrowheads="1"/>
          </p:cNvPicPr>
          <p:nvPr/>
        </p:nvPicPr>
        <p:blipFill>
          <a:blip r:embed="rId3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3630"/>
            <a:ext cx="6172200" cy="6293370"/>
          </a:xfrm>
          <a:prstGeom prst="rect">
            <a:avLst/>
          </a:prstGeom>
          <a:solidFill>
            <a:srgbClr val="99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990600" y="1437489"/>
            <a:ext cx="2971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1972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góc phổ Khâm Thiê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239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8229600" y="1066800"/>
            <a:ext cx="3124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Khâm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1972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1"/>
            <a:ext cx="8229600" cy="904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err="1">
                <a:solidFill>
                  <a:srgbClr val="0000FF"/>
                </a:solidFill>
                <a:cs typeface="Arial" panose="020B0604020202020204" pitchFamily="34" charset="0"/>
              </a:rPr>
              <a:t>Phố</a:t>
            </a:r>
            <a:r>
              <a:rPr lang="en-US" sz="36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Arial" panose="020B0604020202020204" pitchFamily="34" charset="0"/>
              </a:rPr>
              <a:t>Khâm</a:t>
            </a:r>
            <a:r>
              <a:rPr lang="en-US" sz="36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Arial" panose="020B0604020202020204" pitchFamily="34" charset="0"/>
              </a:rPr>
              <a:t>Thiên</a:t>
            </a:r>
            <a:r>
              <a:rPr lang="en-US" sz="36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Arial" panose="020B0604020202020204" pitchFamily="34" charset="0"/>
              </a:rPr>
              <a:t>Hà</a:t>
            </a:r>
            <a:r>
              <a:rPr lang="en-US" sz="36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Arial" panose="020B0604020202020204" pitchFamily="34" charset="0"/>
              </a:rPr>
              <a:t>Nội</a:t>
            </a:r>
            <a:r>
              <a:rPr lang="en-US" sz="36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Arial" panose="020B0604020202020204" pitchFamily="34" charset="0"/>
              </a:rPr>
              <a:t>bị</a:t>
            </a:r>
            <a:r>
              <a:rPr lang="en-US" sz="36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Arial" panose="020B0604020202020204" pitchFamily="34" charset="0"/>
              </a:rPr>
              <a:t>máy</a:t>
            </a:r>
            <a:r>
              <a:rPr lang="en-US" sz="3600" b="1" dirty="0">
                <a:solidFill>
                  <a:srgbClr val="0000FF"/>
                </a:solidFill>
                <a:cs typeface="Arial" panose="020B0604020202020204" pitchFamily="34" charset="0"/>
              </a:rPr>
              <a:t> bay </a:t>
            </a:r>
            <a:r>
              <a:rPr lang="en-US" sz="3600" b="1" dirty="0" err="1">
                <a:solidFill>
                  <a:srgbClr val="0000FF"/>
                </a:solidFill>
                <a:cs typeface="Arial" panose="020B0604020202020204" pitchFamily="34" charset="0"/>
              </a:rPr>
              <a:t>Mĩ</a:t>
            </a:r>
            <a:r>
              <a:rPr lang="en-US" sz="36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Arial" panose="020B0604020202020204" pitchFamily="34" charset="0"/>
              </a:rPr>
              <a:t>đánh</a:t>
            </a:r>
            <a:r>
              <a:rPr lang="en-US" sz="36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Arial" panose="020B0604020202020204" pitchFamily="34" charset="0"/>
              </a:rPr>
              <a:t>bom</a:t>
            </a:r>
            <a:r>
              <a:rPr lang="en-US" sz="3600" dirty="0"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46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867" y="2133600"/>
            <a:ext cx="5037666" cy="3778250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59436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>
                <a:solidFill>
                  <a:srgbClr val="0000FF"/>
                </a:solidFill>
                <a:cs typeface="Arial" panose="020B0604020202020204" pitchFamily="34" charset="0"/>
              </a:rPr>
              <a:t>Trường học (</a:t>
            </a:r>
            <a:r>
              <a:rPr lang="en-US" sz="3600" b="1" i="1">
                <a:solidFill>
                  <a:srgbClr val="0000FF"/>
                </a:solidFill>
                <a:cs typeface="Arial" panose="020B0604020202020204" pitchFamily="34" charset="0"/>
              </a:rPr>
              <a:t>ở Hà Nội</a:t>
            </a:r>
            <a:r>
              <a:rPr lang="en-US" sz="3600" b="1">
                <a:solidFill>
                  <a:srgbClr val="0000FF"/>
                </a:solidFill>
                <a:cs typeface="Arial" panose="020B0604020202020204" pitchFamily="34" charset="0"/>
              </a:rPr>
              <a:t>) bị bom Mĩ tàn phá năm 1972</a:t>
            </a:r>
          </a:p>
        </p:txBody>
      </p:sp>
      <p:pic>
        <p:nvPicPr>
          <p:cNvPr id="147459" name="Picture 3" descr="hai20phong2010-196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228600"/>
            <a:ext cx="8839200" cy="5562600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2743200" cy="5029200"/>
          </a:xfrm>
        </p:spPr>
        <p:txBody>
          <a:bodyPr/>
          <a:lstStyle/>
          <a:p>
            <a:pPr algn="l" eaLnBrk="1" hangingPunct="1"/>
            <a:r>
              <a:rPr lang="en-US" sz="3600" b="1" dirty="0" err="1">
                <a:solidFill>
                  <a:srgbClr val="000099"/>
                </a:solidFill>
                <a:cs typeface="Arial" panose="020B0604020202020204" pitchFamily="34" charset="0"/>
              </a:rPr>
              <a:t>Cô</a:t>
            </a:r>
            <a:r>
              <a:rPr lang="en-US" sz="36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cs typeface="Arial" panose="020B0604020202020204" pitchFamily="34" charset="0"/>
              </a:rPr>
              <a:t>dân</a:t>
            </a:r>
            <a:r>
              <a:rPr lang="en-US" sz="36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cs typeface="Arial" panose="020B0604020202020204" pitchFamily="34" charset="0"/>
              </a:rPr>
              <a:t>quân</a:t>
            </a:r>
            <a:r>
              <a:rPr lang="en-US" sz="36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cs typeface="Arial" panose="020B0604020202020204" pitchFamily="34" charset="0"/>
              </a:rPr>
              <a:t>bên</a:t>
            </a:r>
            <a:r>
              <a:rPr lang="en-US" sz="36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cs typeface="Arial" panose="020B0604020202020204" pitchFamily="34" charset="0"/>
              </a:rPr>
              <a:t>xác</a:t>
            </a:r>
            <a:r>
              <a:rPr lang="en-US" sz="36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cs typeface="Arial" panose="020B0604020202020204" pitchFamily="34" charset="0"/>
              </a:rPr>
              <a:t>máy</a:t>
            </a:r>
            <a:r>
              <a:rPr lang="en-US" sz="3600" b="1" dirty="0">
                <a:solidFill>
                  <a:srgbClr val="000099"/>
                </a:solidFill>
                <a:cs typeface="Arial" panose="020B0604020202020204" pitchFamily="34" charset="0"/>
              </a:rPr>
              <a:t> bay </a:t>
            </a:r>
            <a:r>
              <a:rPr lang="en-US" sz="3600" b="1" dirty="0" err="1">
                <a:solidFill>
                  <a:srgbClr val="000099"/>
                </a:solidFill>
                <a:cs typeface="Arial" panose="020B0604020202020204" pitchFamily="34" charset="0"/>
              </a:rPr>
              <a:t>Mĩ</a:t>
            </a:r>
            <a:r>
              <a:rPr lang="en-US" sz="36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cs typeface="Arial" panose="020B0604020202020204" pitchFamily="34" charset="0"/>
              </a:rPr>
              <a:t>bị</a:t>
            </a:r>
            <a:r>
              <a:rPr lang="en-US" sz="36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cs typeface="Arial" panose="020B0604020202020204" pitchFamily="34" charset="0"/>
              </a:rPr>
              <a:t>bắn</a:t>
            </a:r>
            <a:r>
              <a:rPr lang="en-US" sz="36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cs typeface="Arial" panose="020B0604020202020204" pitchFamily="34" charset="0"/>
              </a:rPr>
              <a:t>rơi</a:t>
            </a:r>
            <a:r>
              <a:rPr lang="en-US" sz="3600" b="1" dirty="0">
                <a:solidFill>
                  <a:srgbClr val="000099"/>
                </a:solidFill>
                <a:cs typeface="Arial" panose="020B0604020202020204" pitchFamily="34" charset="0"/>
              </a:rPr>
              <a:t> ở </a:t>
            </a:r>
            <a:r>
              <a:rPr lang="en-US" sz="3600" b="1" dirty="0" err="1">
                <a:solidFill>
                  <a:srgbClr val="000099"/>
                </a:solidFill>
                <a:cs typeface="Arial" panose="020B0604020202020204" pitchFamily="34" charset="0"/>
              </a:rPr>
              <a:t>ngoại</a:t>
            </a:r>
            <a:r>
              <a:rPr lang="en-US" sz="36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cs typeface="Arial" panose="020B0604020202020204" pitchFamily="34" charset="0"/>
              </a:rPr>
              <a:t>thành</a:t>
            </a:r>
            <a:r>
              <a:rPr lang="en-US" sz="36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cs typeface="Arial" panose="020B0604020202020204" pitchFamily="34" charset="0"/>
              </a:rPr>
              <a:t>Hà</a:t>
            </a:r>
            <a:r>
              <a:rPr lang="en-US" sz="36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cs typeface="Arial" panose="020B0604020202020204" pitchFamily="34" charset="0"/>
              </a:rPr>
              <a:t>Nội</a:t>
            </a:r>
            <a:endParaRPr lang="en-US" sz="3600" b="1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pic>
        <p:nvPicPr>
          <p:cNvPr id="159747" name="Picture 3" descr="nucuoidanqua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152401"/>
            <a:ext cx="6400800" cy="6626225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8229600" cy="868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>
                <a:solidFill>
                  <a:srgbClr val="000099"/>
                </a:solidFill>
                <a:cs typeface="Arial" panose="020B0604020202020204" pitchFamily="34" charset="0"/>
              </a:rPr>
              <a:t>Xác máy bay B52 rơi </a:t>
            </a:r>
            <a:br>
              <a:rPr lang="en-US" sz="3600" b="1">
                <a:solidFill>
                  <a:srgbClr val="000099"/>
                </a:solidFill>
                <a:cs typeface="Arial" panose="020B0604020202020204" pitchFamily="34" charset="0"/>
              </a:rPr>
            </a:br>
            <a:r>
              <a:rPr lang="en-US" sz="3600" b="1">
                <a:solidFill>
                  <a:srgbClr val="000099"/>
                </a:solidFill>
                <a:cs typeface="Arial" panose="020B0604020202020204" pitchFamily="34" charset="0"/>
              </a:rPr>
              <a:t>trên đường phố Hà Nội</a:t>
            </a:r>
          </a:p>
        </p:txBody>
      </p:sp>
      <p:pic>
        <p:nvPicPr>
          <p:cNvPr id="160771" name="Picture 3" descr="Ban roi may bay B52 tai pho Hoang Hoa Tha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39975"/>
            <a:ext cx="4445000" cy="3365500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>
                <a:solidFill>
                  <a:srgbClr val="000099"/>
                </a:solidFill>
                <a:cs typeface="Arial" panose="020B0604020202020204" pitchFamily="34" charset="0"/>
              </a:rPr>
              <a:t>Bộ đội ta bắt sống phi công Mĩ</a:t>
            </a:r>
          </a:p>
        </p:txBody>
      </p:sp>
      <p:pic>
        <p:nvPicPr>
          <p:cNvPr id="161795" name="Picture 3" descr="dienbienphu%20trenkhong%20(1)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700" y="2409825"/>
            <a:ext cx="5080000" cy="3225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18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555" y="228600"/>
            <a:ext cx="3677445" cy="2839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 descr="009-2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3786187" cy="28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post-13-1119335489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3068586"/>
            <a:ext cx="3848100" cy="373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123979485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352800"/>
            <a:ext cx="3786187" cy="344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304798" y="344436"/>
            <a:ext cx="3409157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b="1" dirty="0" err="1">
                <a:solidFill>
                  <a:srgbClr val="0000FF"/>
                </a:solidFill>
              </a:rPr>
              <a:t>Quân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và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dân</a:t>
            </a:r>
            <a:r>
              <a:rPr lang="en-US" sz="4000" b="1" dirty="0">
                <a:solidFill>
                  <a:srgbClr val="0000FF"/>
                </a:solidFill>
              </a:rPr>
              <a:t> ta </a:t>
            </a:r>
            <a:r>
              <a:rPr lang="en-US" sz="4000" b="1" dirty="0" err="1">
                <a:solidFill>
                  <a:srgbClr val="0000FF"/>
                </a:solidFill>
              </a:rPr>
              <a:t>chiến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đấu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rất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dũng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cảm</a:t>
            </a:r>
            <a:r>
              <a:rPr lang="en-US" sz="4000" b="1" dirty="0">
                <a:solidFill>
                  <a:srgbClr val="0000FF"/>
                </a:solidFill>
              </a:rPr>
              <a:t>, </a:t>
            </a:r>
            <a:r>
              <a:rPr lang="en-US" sz="4000" b="1" dirty="0" err="1">
                <a:solidFill>
                  <a:srgbClr val="0000FF"/>
                </a:solidFill>
              </a:rPr>
              <a:t>tên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lửa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của</a:t>
            </a:r>
            <a:r>
              <a:rPr lang="en-US" sz="4000" b="1" dirty="0">
                <a:solidFill>
                  <a:srgbClr val="0000FF"/>
                </a:solidFill>
              </a:rPr>
              <a:t> ta </a:t>
            </a:r>
            <a:r>
              <a:rPr lang="en-US" sz="4000" b="1" dirty="0" err="1">
                <a:solidFill>
                  <a:srgbClr val="0000FF"/>
                </a:solidFill>
              </a:rPr>
              <a:t>đã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bắn</a:t>
            </a:r>
            <a:r>
              <a:rPr lang="en-US" sz="4000" b="1" dirty="0">
                <a:solidFill>
                  <a:srgbClr val="0000FF"/>
                </a:solidFill>
              </a:rPr>
              <a:t> tan </a:t>
            </a:r>
            <a:r>
              <a:rPr lang="en-US" sz="4000" b="1" dirty="0" err="1">
                <a:solidFill>
                  <a:srgbClr val="0000FF"/>
                </a:solidFill>
              </a:rPr>
              <a:t>xác</a:t>
            </a:r>
            <a:r>
              <a:rPr lang="en-US" sz="4000" b="1" dirty="0">
                <a:solidFill>
                  <a:srgbClr val="0000FF"/>
                </a:solidFill>
              </a:rPr>
              <a:t> 81 </a:t>
            </a:r>
            <a:r>
              <a:rPr lang="en-US" sz="4000" b="1" dirty="0" err="1">
                <a:solidFill>
                  <a:srgbClr val="0000FF"/>
                </a:solidFill>
              </a:rPr>
              <a:t>máy</a:t>
            </a:r>
            <a:r>
              <a:rPr lang="en-US" sz="4000" b="1" dirty="0">
                <a:solidFill>
                  <a:srgbClr val="0000FF"/>
                </a:solidFill>
              </a:rPr>
              <a:t> bay, </a:t>
            </a:r>
            <a:r>
              <a:rPr lang="en-US" sz="4000" b="1" dirty="0" err="1">
                <a:solidFill>
                  <a:srgbClr val="0000FF"/>
                </a:solidFill>
              </a:rPr>
              <a:t>trong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đó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có</a:t>
            </a:r>
            <a:r>
              <a:rPr lang="en-US" sz="4000" b="1" dirty="0">
                <a:solidFill>
                  <a:srgbClr val="0000FF"/>
                </a:solidFill>
              </a:rPr>
              <a:t> 34 </a:t>
            </a:r>
            <a:r>
              <a:rPr lang="en-US" sz="4000" b="1" dirty="0" err="1">
                <a:solidFill>
                  <a:srgbClr val="0000FF"/>
                </a:solidFill>
              </a:rPr>
              <a:t>máy</a:t>
            </a:r>
            <a:r>
              <a:rPr lang="en-US" sz="4000" b="1" dirty="0">
                <a:solidFill>
                  <a:srgbClr val="0000FF"/>
                </a:solidFill>
              </a:rPr>
              <a:t> bay B52.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800px-Boeing_B-52_dropping_bombs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533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SAM_va_cao_xa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467" y="3388773"/>
            <a:ext cx="5410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20760254_B5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5715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AutoShape 6"/>
          <p:cNvSpPr>
            <a:spLocks noChangeArrowheads="1"/>
          </p:cNvSpPr>
          <p:nvPr/>
        </p:nvSpPr>
        <p:spPr bwMode="auto">
          <a:xfrm rot="2560719">
            <a:off x="10261600" y="6816607"/>
            <a:ext cx="508000" cy="733663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>
              <a:solidFill>
                <a:srgbClr val="FF3300"/>
              </a:solidFill>
              <a:latin typeface=".VnTimeH" panose="020B7200000000000000" pitchFamily="34" charset="0"/>
            </a:endParaRP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 rot="8835180">
            <a:off x="863600" y="6664207"/>
            <a:ext cx="508000" cy="733663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</a:ln>
        </p:spPr>
        <p:txBody>
          <a:bodyPr rot="1080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>
              <a:solidFill>
                <a:srgbClr val="FF3300"/>
              </a:solidFill>
              <a:latin typeface=".VnTimeH" panose="020B7200000000000000" pitchFamily="34" charset="0"/>
            </a:endParaRPr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8229600" y="914400"/>
            <a:ext cx="990600" cy="838200"/>
          </a:xfrm>
          <a:prstGeom prst="cloudCallout">
            <a:avLst>
              <a:gd name="adj1" fmla="val -46153"/>
              <a:gd name="adj2" fmla="val 3371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>
              <a:solidFill>
                <a:srgbClr val="FF3300"/>
              </a:solidFill>
              <a:latin typeface=".VnTimeH" panose="020B7200000000000000" pitchFamily="34" charset="0"/>
            </a:endParaRPr>
          </a:p>
        </p:txBody>
      </p:sp>
      <p:sp>
        <p:nvSpPr>
          <p:cNvPr id="20488" name="Up Arrow 11"/>
          <p:cNvSpPr>
            <a:spLocks noChangeArrowheads="1"/>
          </p:cNvSpPr>
          <p:nvPr/>
        </p:nvSpPr>
        <p:spPr bwMode="auto">
          <a:xfrm>
            <a:off x="-1326480" y="1295401"/>
            <a:ext cx="366960" cy="489109"/>
          </a:xfrm>
          <a:prstGeom prst="up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GB" sz="2000" b="1">
              <a:solidFill>
                <a:schemeClr val="bg1"/>
              </a:solidFill>
            </a:endParaRPr>
          </a:p>
        </p:txBody>
      </p:sp>
      <p:pic>
        <p:nvPicPr>
          <p:cNvPr id="220170" name="Picture 10" descr="009-2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11023"/>
            <a:ext cx="5423929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64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3.7037E-6 L -0.53206 -0.8807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3" y="-44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64" presetClass="path" presetSubtype="0" repeatCount="2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 -0.03333 L 0.59829 -0.8030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68" y="-384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xit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  <p:bldP spid="21510" grpId="1" animBg="1"/>
      <p:bldP spid="21511" grpId="0" animBg="1"/>
      <p:bldP spid="21511" grpId="1" animBg="1"/>
      <p:bldP spid="21512" grpId="0" animBg="1"/>
      <p:bldP spid="2151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660" name="Picture 4" descr="bên xác máy bay đị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47725"/>
            <a:ext cx="7848600" cy="529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661" name="Text Box 5"/>
          <p:cNvSpPr txBox="1">
            <a:spLocks noChangeArrowheads="1"/>
          </p:cNvSpPr>
          <p:nvPr/>
        </p:nvSpPr>
        <p:spPr bwMode="auto">
          <a:xfrm>
            <a:off x="2971800" y="6096001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Bộ đội bên xác máy bay Mĩ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2" descr="20760254_dienbienphu%20trenkhong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225800" y="1143001"/>
            <a:ext cx="7086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4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8836" name="Text Box 4"/>
          <p:cNvSpPr txBox="1">
            <a:spLocks noChangeArrowheads="1"/>
          </p:cNvSpPr>
          <p:nvPr/>
        </p:nvSpPr>
        <p:spPr bwMode="auto">
          <a:xfrm>
            <a:off x="2159000" y="2057401"/>
            <a:ext cx="9144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 descr="9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85801"/>
            <a:ext cx="7543800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51" name="Text Box 3"/>
          <p:cNvSpPr txBox="1">
            <a:spLocks noChangeArrowheads="1"/>
          </p:cNvSpPr>
          <p:nvPr/>
        </p:nvSpPr>
        <p:spPr bwMode="auto">
          <a:xfrm>
            <a:off x="3181350" y="5997576"/>
            <a:ext cx="71663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Ních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(1913- 1994) </a:t>
            </a:r>
          </a:p>
        </p:txBody>
      </p:sp>
      <p:sp>
        <p:nvSpPr>
          <p:cNvPr id="258052" name="AutoShape 4"/>
          <p:cNvSpPr>
            <a:spLocks noChangeArrowheads="1"/>
          </p:cNvSpPr>
          <p:nvPr/>
        </p:nvSpPr>
        <p:spPr bwMode="auto">
          <a:xfrm rot="9178014">
            <a:off x="7269164" y="1"/>
            <a:ext cx="3703637" cy="14382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vi-VN">
              <a:solidFill>
                <a:srgbClr val="FFFF99"/>
              </a:solidFill>
            </a:endParaRPr>
          </a:p>
        </p:txBody>
      </p:sp>
      <p:sp>
        <p:nvSpPr>
          <p:cNvPr id="258053" name="Text Box 5"/>
          <p:cNvSpPr txBox="1">
            <a:spLocks noChangeArrowheads="1"/>
          </p:cNvSpPr>
          <p:nvPr/>
        </p:nvSpPr>
        <p:spPr bwMode="auto">
          <a:xfrm rot="-1618466">
            <a:off x="7699375" y="354013"/>
            <a:ext cx="266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80808"/>
                </a:solidFill>
                <a:latin typeface=".VnBodoni" panose="020B7200000000000000" pitchFamily="34" charset="0"/>
              </a:rPr>
              <a:t>LËt läng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75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750"/>
                                        <p:tgtEl>
                                          <p:spTgt spid="258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/>
      <p:bldP spid="258052" grpId="0" animBg="1"/>
      <p:bldP spid="2580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idx="1"/>
          </p:nvPr>
        </p:nvSpPr>
        <p:spPr>
          <a:xfrm>
            <a:off x="1447800" y="685800"/>
            <a:ext cx="10515600" cy="1981200"/>
          </a:xfrm>
        </p:spPr>
        <p:txBody>
          <a:bodyPr>
            <a:normAutofit fontScale="92500" lnSpcReduction="20000"/>
          </a:bodyPr>
          <a:lstStyle/>
          <a:p>
            <a:pPr marL="0" eaLnBrk="1" hangingPunct="1">
              <a:buNone/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B52? </a:t>
            </a:r>
          </a:p>
          <a:p>
            <a:pPr marL="0" eaLnBrk="1" hangingPunct="1">
              <a:buNone/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B52?</a:t>
            </a:r>
          </a:p>
          <a:p>
            <a:pPr eaLnBrk="1" hangingPunct="1">
              <a:buFontTx/>
              <a:buNone/>
              <a:defRPr/>
            </a:pPr>
            <a:endParaRPr lang="en-US" sz="44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6195" name="Picture 3" descr="Phao dai bay B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8077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1828800" y="4343401"/>
            <a:ext cx="830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b="1" i="1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1"/>
            <a:ext cx="8610600" cy="715963"/>
          </a:xfrm>
        </p:spPr>
        <p:txBody>
          <a:bodyPr/>
          <a:lstStyle/>
          <a:p>
            <a:pPr eaLnBrk="1" hangingPunct="1"/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7219" name="Picture 3" descr="May bay My trong chien tranh Viet Nam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143000"/>
            <a:ext cx="9144000" cy="4419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1625"/>
            <a:ext cx="8229600" cy="865188"/>
          </a:xfrm>
        </p:spPr>
        <p:txBody>
          <a:bodyPr/>
          <a:lstStyle/>
          <a:p>
            <a:pPr eaLnBrk="1" hangingPunct="1"/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B52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0291" name="Picture 3" descr="Phao dai bay B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7543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-762000" y="1447800"/>
            <a:ext cx="10668000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sz="44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 autoUpdateAnimBg="0"/>
      <p:bldP spid="14029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1" name="Text Box 5"/>
          <p:cNvSpPr txBox="1">
            <a:spLocks noChangeArrowheads="1"/>
          </p:cNvSpPr>
          <p:nvPr/>
        </p:nvSpPr>
        <p:spPr bwMode="auto">
          <a:xfrm>
            <a:off x="2057400" y="6110288"/>
            <a:ext cx="8610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B52-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</a:p>
        </p:txBody>
      </p:sp>
      <p:pic>
        <p:nvPicPr>
          <p:cNvPr id="254986" name="Picture 10" descr="B-52_flying_over_clou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92202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8" name="phim2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1"/>
            <a:ext cx="9144000" cy="623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907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7" descr="Bệnh viện Bạch Mai bị ném b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"/>
            <a:ext cx="6705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7315200" y="1676400"/>
            <a:ext cx="4267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</a:p>
          <a:p>
            <a:pPr algn="ctr" eaLnBrk="1" hangingPunct="1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bom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UUID" val="{9FEBC858-A6AB-47DC-B20E-D2878DF5AF6F}"/>
  <p:tag name="ISPRING_RESOURCE_FOLDER" val="D:\ĐIỆN BIÊN PHỦ TRÊN KHÔNG\DIEN BIEN PHU thu\"/>
  <p:tag name="MMPROD_0PHOTO" val=""/>
  <p:tag name="MMPROD_0LOGO" val=""/>
  <p:tag name="MMPROD_18571PHOTO" val=""/>
  <p:tag name="MMPROD_18571LOGO" val=""/>
  <p:tag name="MMPROD_18824PHOTO" val=""/>
  <p:tag name="MMPROD_18824LOGO" val=""/>
  <p:tag name="MMPROD_THEME_BG_IMAGE" val=""/>
  <p:tag name="MMPROD_TAG_VCONFIG" val="PD94bWwgdmVyc2lvbj0iMS4wIiBlbmNvZGluZz0idXRm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+PHVpc2hvdyBuYW1lPSJwcmVzZW50ZXJiaW8iIHZhbHVlPSJ0cnVlIi8+PHVpc2hvdyBuYW1lPSJjb21wYW55bG9nbyIgdmFsdWU9InRydWUiLz48dWlzaG93IG5hbWU9InNpZGViYXIiIHZhbHVlPSJ0cnVlIi8+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+PHVpc2hvdyBuYW1lPSJ2b2x1bWUiIHZhbHVlPSJ0cnVlIi8+PHVpc2hvdyBuYW1lPSJwbGF5YmFyIiB2YWx1ZT0idHJ1ZSIvPjx1aXNob3cgbmFtZT0idGFsa2luZ2hlYWQiIHZhbHVlPSJ0cnVlIi8+PHVpc2hvdyBuYW1lPSJzaWRlYmFyb25yaWdodCIgdmFsdWU9InRydWUiLz48dWlzaG93IG5hbWU9InZpZXdjaGFuZ2UiIHZhbHVlPSJ0cnVlIi8+PHVpc2hvdyBuYW1lPSJhbHdheXNTY3J1bmNoIiB2YWx1ZT0iZmFsc2UiLz48dWlzaG93IG5hbWU9ImluaXRpYWxkaXNwbGF5bW9kZWlzbm9ybWFsIiB2YWx1ZT0idHJ1ZSIvPjx1aXJlcGxhY2UgbmFtZT0ibG9nbyIgdmFsdWU9IiIvPjx1aXJlcGxhY2UgbmFtZT0iYmdpbWFnZSIgdmFsdWU9IiIvPjx1aXJlcGxhY2UgbmFtZT0iaW5pdGlhbHRhYiIgdmFsdWU9Im91dGxpbmUiLz4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1FVSVoiIHZhbHVlPSJRdWl6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cXVpeiBwb2QgYW5kIG1lc3NhZ2UgYm94IHRleHRzLS0+DQoJCTx1aXRleHQgbmFtZT0iUVVJWlBPRF9RVUlaX0FUVEVNUFQiIHZhbHVlPSJRdWl6IEF0dGVtcHQ6Ii8+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+DQoJCTx1aXRleHQgbmFtZT0iUVVJWlBPRF9RVUVTQVRNUFRfU1RSIiB2YWx1ZT0iQXR0ZW1wdDogJW4gb2YgJXQiLz4NCgkJPHVpdGV4dCBuYW1lPSJRVUlaUE9EX1FVRVNUWVBFX1NUUiIgdmFsdWU9IlR5cGU6ICVzIi8+DQoJCTx1aXRleHQgbmFtZT0iUVVJWlBPRF9RVUVTVFlQRV9HUkQiIHZhbHVlPSJHcmFkZWQiLz4NCgkJPHVpdGV4dCBuYW1lPSJRVUlaUE9EX1FVRVNUWVBFX1NWWSIgdmFsdWU9IlN1cnZleSIvPg0KCQk8dWl0ZXh0IG5hbWU9IlFVSVpQT0RfUVVJWkFUTVBUX0lORiIgdmFsdWU9IkluZmluaXRlIi8+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+DQoJCTx1aXRleHQgbmFtZT0iRE9DV1JBUF9NU0ciIHZhbHVlPSJTYXZlIHRvIE15IENvbXB1dGVyIi8+DQoJCTx1aXRleHQgbmFtZT0iRE9DV1JBUF9QUk9NUFQiIHZhbHVlPSJDbGljayB0byBEb3dubG9h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+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1FVSVoiIHZhbHVlPSJRdWl6Ii8+DQoJCTx1aXRleHQgbmFtZT0iVEFCX09VVExJTkUiIHZhbHVlPSJQbGFuIi8+DQoJCTx1aXRleHQgbmFtZT0iVEFCX1RIVU1CIiB2YWx1ZT0iRGlhcG9zIi8+DQoJCTx1aXRleHQgbmFtZT0iVEFCX05PVEVTIiB2YWx1ZT0iTm90ZXMiLz4NCgkJPHVpdGV4dCBuYW1lPSJUQUJfU0VBUkNIIiB2YWx1ZT0iUmVjaGVyY2hl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NvbW1lbnRhaXJlcyBkZXMgZGlhcG9zaXRpdmVzIi8+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+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+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+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250cmVyIGwnZW5jYWRyw6kgYXV4IHBhcnRpY2lwYW50cyIvPg0KCQk8dWl0ZXh0IG5hbWU9Ik1VVEUiIHZhbHVlPSJNdWV0Ii8+DQoJCTx1aXRleHQgbmFtZT0iRE9DV1JBUF9USVRMRSIgdmFsdWU9IlBpw6hjZSBqb2ludGUgUHJlc2VudGVyIi8+DQoJCTx1aXRleHQgbmFtZT0iRE9DV1JBUF9NU0ciIHZhbHVlPSJFbnJlZ2lzdHJlciBzdXIgbW9uIG9yZGluYXRldXIiLz4NCgkJPHVpdGV4dCBuYW1lPSJET0NXUkFQX1BST01QVCIgdmFsdWU9IkNsaXF1ZXIgcG91ciB0w6lsw6ljaGFyZ2Vy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WSURQTEFZSU5HIiB2YWx1ZT0i67mE65SU7JikIOyerOyDnSDspJE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+DQoJCTx1aXRleHQgbmFtZT0iUVVJWlBPRF9RVUlaX0FUVEVNUFRfVkFMVUUiIHZhbHVlPSIlbiBkZSAldCIvPg0KCQk8dWl0ZXh0IG5hbWU9IlFVSVpQT0RfUVVJWl9TQ09SRSIgdmFsdWU9IlB1bnR1YWNpw7NuOiIvPg0KCQk8dWl0ZXh0IG5hbWU9IlFVSVpQT0RfUVVJWl9QQVNTU0NPUkUiIHZhbHVlPSJQdW50dWFjacOzbiBwYXJhIGFwcm9iYXI6Ii8+DQoJCTx1aXRleHQgbmFtZT0iUVVJWlBPRF9RVUlaX01BWFNDT1JFIiB2YWx1ZT0iUHVudHVhY2nDs24gbcOheGltYToiLz4NCgkJPHVpdGV4dCBuYW1lPSJRVUlaUE9EX1FVRVNBVE1QVF9TVFIiIHZhbHVlPSJJbnRlbnRvczogJW4gZGUgJXQiLz4NCgkJPHVpdGV4dCBuYW1lPSJRVUlaUE9EX1FVRVNUWVBFX1NUUiIgdmFsdWU9IlRpcG86ICVzIi8+DQoJCTx1aXRleHQgbmFtZT0iUVVJWlBPRF9RVUVTVFlQRV9HUkQiIHZhbHVlPSJDb24gcHVudHVhY2nDs24iLz4NCgkJPHVpdGV4dCBuYW1lPSJRVUlaUE9EX1FVRVNUWVBFX1NWWSIgdmFsdWU9IkVuY3Vlc3RhIi8+DQoJCTx1aXRleHQgbmFtZT0iUVVJWlBPRF9RVUlaQVRNUFRfSU5GIiB2YWx1ZT0iSW5maW5pdG8iLz4NCgkJPHVpdGV4dCBuYW1lPSJRVUlaUE9EX1FVRVNBVE1QVF9JTkYiIHZhbHVlPSJJbmZpbml0byIvPg0KCQk8dWl0ZXh0IG5hbWU9IldBUk5JTkdNU0dfWUVTU1RSSU5HIiB2YWx1ZT0iU8OtIi8+DQoJCTx1aXRleHQgbmFtZT0iV0FSTklOR01TR19OT1NUUklORyIgdmFsdWU9Ik5vIi8+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+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QYXJhZG8iLz4NCgkJPHVpdGV4dCBuYW1lPSJTQ1JVQkJBUlNUQVRVU19QTEFZSU5HIiB2YWx1ZT0iUmVwcm9kdXppbmRvIi8+DQoJCTx1aXRleHQgbmFtZT0iU0NSVUJCQVJTVEFUVVNfTk9BVURJTyIgdmFsdWU9IlNlbSDDoXVkaW8iLz4NCgkJPHVpdGV4dCBuYW1lPSJTQ1JVQkJBUlNUQVRVU19WSURQTEFZSU5HIiB2YWx1ZT0iVsOtZGVvIGVtIHJlcHJvZHXDp8OjbyIvPg0KCQk8dWl0ZXh0IG5hbWU9IlNDUlVCQkFSU1RBVFVTX0xPQURJTkciIHZhbHVlPSJDYXJyZWdhbmRvIi8+DQoJCTx1aXRleHQgbmFtZT0iU0NSVUJCQVJTVEFUVVNfQlVGRkVSSU5HIiB2YWx1ZT0iQXJtYXplbmFuZG8gZW0gYnVmZmVyIi8+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+DQoJCTx1aXRleHQgbmFtZT0iRUxBUFNFRCIgdmFsdWU9IiVtIG1pbnV0b3MgJXMgc2VndW5kb3MgcmVzdGFudGVzIi8+DQoJCTx1aXRleHQgbmFtZT0iTk9URk9VTkQiIHZhbHVlPSJOYWRhIGVuY29udHJhZG8iLz4NCgkJPHVpdGV4dCBuYW1lPSJBVFRBQ0hNRU5UUyIgdmFsdWU9IkFuZXhv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+DQoJCTx1aXRleHQgbmFtZT0iRFVSQVRJT05fSEVBRElORyIgdmFsdWU9IkR1cmHDp8OjbyIvPg0KCQk8dWl0ZXh0IG5hbWU9IlNFQVJDSF9IRUFESU5HIiB2YWx1ZT0iUHJvY3VyYXIgdGV4dG86Ii8+DQoJCTx1aXRleHQgbmFtZT0iVEhVTUJfSEVBRElORyIgdmFsdWU9IlNsaWRlIi8+DQoJCTx1aXRleHQgbmFtZT0iVEhVTUJfSU5GTyIgdmFsdWU9IlTDrXR1bG8vRHVyYcOnw6NvIGRvIHNsaWRlIi8+DQoJCTx1aXRleHQgbmFtZT0iQVRUQUNITkFNRV9IRUFESU5HIiB2YWx1ZT0iTm9tZSBkbyBhcnF1aXZvIi8+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IS0tcXVpeiBwb2QgYW5kIG1lc3NhZ2UgYm94IHRleHRzLS0+DQoJCTx1aXRleHQgbmFtZT0iUVVJWlBPRF9RVUlaX0FUVEVNUFQiIHZhbHVlPSJRdWl6cG9naW5nOiIvPg0KCQk8dWl0ZXh0IG5hbWU9IlFVSVpQT0RfUVVJWl9BVFRFTVBUX1ZBTFVFIiB2YWx1ZT0iJW4gdmFuICV0Ii8+DQoJCTx1aXRleHQgbmFtZT0iUVVJWlBPRF9RVUlaX1NDT1JFIiB2YWx1ZT0iQmVoYWFsZGUgc2NvcmU6Ii8+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+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+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+DQoJCTx1aXRleHQgbmFtZT0iRE9DV1JBUF9USVRMRSIgdmFsdWU9IlByZXNlbnRlci1iZXN0YW5kc2JpamxhZ2UiLz4NCgkJPHVpdGV4dCBuYW1lPSJET0NXUkFQX01TRyIgdmFsdWU9Ik9wc2xhYW4gaW4gRGV6ZSBjb21wdXRlciIvPg0KCQk8dWl0ZXh0IG5hbWU9IkRPQ1dSQVBfUFJPTVBUIiB2YWx1ZT0iS2xpayBvbSB0ZSBkb3dubG9hZGVuIi8+DQoJPC9sYW5ndWFnZT4NCgk8bGFuZ3VhZ2UgaWQ9ImNuIj4NCgkJPCEtLSBmb3JtYXQgZm9yIHVpZm9udCB2YWx1ZSBpcyAiZm9udCxzaXplLGlzYm9sZCxpc2l0YWxpYyxpc3NoYWRvd2VkIiAtLT4NCgkJPHVpZm9udCBuYW1lPSJGT05UX1FVSVpaSU5HIiB2YWx1ZT0i5a6L5L2TLTE4MDMwLDEwLGZhbHNlLGZhbHNlLGZhbHNlIi8+DQoJCTx1aWZvbnQgbmFtZT0iRk9OVF9TQ1JVQlNUQVRVUyIgdmFsdWU9IuWui+S9ky0xODAzMCwxMCx0cnVlLGZhbHNlLHRydWUiLz4NCgkJPHVpZm9udCBuYW1lPSJGT05UX1NDUlVCVElNRSIgdmFsdWU9IuWui+S9ky0xODAzMCwxMCxmYWxzZSxmYWxzZSx0cnVlIi8+DQoJCTx1aWZvbnQgbmFtZT0iRk9OVF9FTEFQU0VEVElNRSIgdmFsdWU9IuWui+S9ky0xODAzMCwxMCx0cnVlLGZhbHNlLHRydWUiLz4NCgkJPHVpZm9udCBuYW1lPSJGT05UX1VUSUxTTUVOVSIgdmFsdWU9IuWui+S9ky0xODAzMCwxMCx0cnVlLGZhbHNlLGZhbHNlIi8+DQoJCTx1aWZvbnQgbmFtZT0iRk9OVF9UQUJTIiB2YWx1ZT0i5a6L5L2TLTE4MDMwLDE0LHRydWUsZmFsc2UsdHJ1ZSIvPg0KCQk8dWlmb250IG5hbWU9IkZPTlRfUFJFU0VOVEFUSU9OTkFNRSIgdmFsdWU9IuWui+S9ky0xODAzMCwxNCxmYWxzZSxmYWxzZSx0cnVlIi8+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+DQoJCTx1aWZvbnQgbmFtZT0iRk9OVF9PVVRMSU5FIiB2YWx1ZT0i5a6L5L2TLTE4MDMwLDEyLGZhbHNlLGZhbHNlLHRydWUiLz4NCgkJPHVpZm9udCBuYW1lPSJGT05UX1NFQVJDSCIgdmFsdWU9IuWui+S9ky0xODAzMCwxMixmYWxzZSxmYWxzZSx0cnVlIi8+DQoJCTx1aWZvbnQgbmFtZT0iRk9OVF9USFVNQiIgdmFsdWU9IuWui+S9ky0xODAzMCwxMCxmYWxzZSxmYWxzZSx0cnVlIi8+DQoJCTx1aWZvbnQgbmFtZT0iRk9OVF9CSU9XSU4iIHZhbHVlPSLlrovkvZMtMTgwMzAsMTIsZmFsc2UsZmFsc2UsZmFsc2UiLz4NCgkJPHVpZm9udCBuYW1lPSJGT05UX0xJU1RIRUFESU5HIiB2YWx1ZT0i5a6L5L2TLTE4MDMwLDEwLGZhbHNlLGZhbHNlLGZhbHNlIi8+DQoJCTx1aWZvbnQgbmFtZT0iRk9OVF9XSU5USVRMRSIgdmFsdWU9IuWui+S9ky0xODAzMCwxMCxmYWxzZSxmYWxzZSx0cnVlIi8+DQoJCTx1aWZvbnQgbmFtZT0iRk9OVF9BVFRBQ0hNRU5UUyIgdmFsdWU9IuWui+S9ky0xODAzMCwxMixmYWxzZSxmYWxzZSx0cnVlIi8+DQoJCTwhLS1xdWl6IHBvZCBhbmQgbWVzc2FnZSBib3ggdGV4dCBmb250cy0tPg0KCQk8dWlmb250IG5hbWU9IkZPTlRfTVNHQk9YX1dJTlRJVExFIiB2YWx1ZT0i5a6L5L2TLTE4MDMwLDEyLHRydWUsZmFsc2UsdHJ1ZSIvPg0KCQk8dWlmb250IG5hbWU9IkZPTlRfTVNHQk9YX01TRyIgdmFsdWU9IuWui+S9ky0xODAzMCwxMixmYWxzZSxmYWxzZSx0cnVlIi8+DQoJCTx1aWZvbnQgbmFtZT0iRk9OVF9NU0dCT1hfT1BUSU9OUyIgdmFsdWU9IuWui+S9ky0xODAzMCwxMCx0cnVlLGZhbHNlLHRydWUiLz4NCgkJPHVpZm9udCBuYW1lPSJGT05UX1FVSVpQT0RfUVVJWl9USVRMRSIgdmFsdWU9IuWui+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+S9ky0xODAzMCwxMCxmYWxzZSxmYWxzZSx0cnVlIi8+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+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+S9ky0xODAzMCwxMCx0cnVlLGZhbHNlLHRydWUiLz4NCgkJPHVpZm9udCBuYW1lPSJGT05UX1FVSVpQT0RfUVVJWl9RVUVTVElPTl9BVFRFTVBURUQiIHZhbHVlPSLlrovkvZMtMTgwMzAsMTAsZmFsc2UsZmFsc2UsdHJ1ZSIvPg0KCQk8dWlmb250IG5hbWU9IkZPTlRfUVVJWlBPRF9RVUlaX1FVRVNUSU9OX0FUVEVNUFRFRF9WQUxVRSIgdmFsdWU9IuWui+S9ky0xODAzMCwxMCx0cnVlLGZhbHNlLHRydWUiLz4NCgkJPHVpZm9udCBuYW1lPSJGT05UX1FVSVpQT0RfUVVJWl9TQ09SRV9UQUciIHZhbHVlPSLlrovkvZMtMTgwMzAsMTIsdHJ1ZSxmYWxzZSx0cnVlIi8+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+S9ky0xODAzMCwxMCx0cnVlLGZhbHNlLHRydWUiLz4NCgkJPHVpZm9udCBuYW1lPSJGT05UX1FVSVpQT0RfUVVJWl9QQVNTU0NPUkUiIHZhbHVlPSLlrovkvZMtMTgwMzAsMTAsZmFsc2UsZmFsc2UsdHJ1ZSIvPg0KCQk8dWlmb250IG5hbWU9IkZPTlRfUVVJWlBPRF9RVUlaX1BBU1NTQ09SRV9WQUxVRSIgdmFsdWU9IuWui+S9ky0xODAzMCwxMCx0cnVlLGZhbHNlLHRydWUiLz4NCgkJPCEtLSB1aXRleHQgLS0+DQoJCTwhLS0gc3Vic3RpdHV0aW9uOiAlbiA9PSBzbGlkZSBudW1iZXIgLS0+DQoJCTx1aXRleHQgbmFtZT0iVU5OQU1FRFNMSURFVElUTEUiIHZhbHVlPSLlubvnga/niYcgJW4iLz4NCgkJPCEtLSBzdWJzdGl0dXRpb246ICVuID09IHNsaWRlIG51bWJlciAtLT4NCgkJPCEtLSBzdWJzdGl0dXRpb246ICV0ID09IHRvdGFsIHNsaWRlIGNvdW50IC0tPg0KCQk8dWl0ZXh0IG5hbWU9IlNDUlVCQkFSU1RBVFVTX1NMSURFSU5GTyIgdmFsdWU9IuW5u+eBr+eJhyAlbiAvICV0IHwgIi8+DQoJCTx1aXRleHQgbmFtZT0iU0NSVUJCQVJTVEFUVVNfU1RPUFBFRCIgdmFsdWU9IuW3suWBnOatoiIvPg0KCQk8dWl0ZXh0IG5hbWU9IlNDUlVCQkFSU1RBVFVTX1BMQVlJTkciIHZhbHVlPSLmraPlnKjmkq3mlL4iLz4NCgkJPHVpdGV4dCBuYW1lPSJTQ1JVQkJBUlNUQVRVU19OT0FVRElPIiB2YWx1ZT0i5peg6Z+z6aKRIi8+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+DQoJCTx1aXRleHQgbmFtZT0iRUxBUFNFRCIgdmFsdWU9IuWJqeS9mSAlbSDliIbpkp8gJXMg56eSIi8+DQoJCTx1aXRleHQgbmFtZT0iTk9URk9VTkQiIHZhbHVlPSLmnKrmib7liLDku7vkvZXlhoXlrrkiLz4NCgkJPHVpdGV4dCBuYW1lPSJBVFRBQ0hNRU5UUyIgdmFsdWU9IumZhOS7tiIvPg0KCQk8IS0tIHN1YnN0aXR1dGlvbjogJXAgPT0gY3VycmVudCBzcGVha2VyJ3MgdGl0bGUgLS0+DQoJCTx1aXRleHQgbmFtZT0iQklPV0lOX1RJVExFIiB2YWx1ZT0i5Liq5Lq6566A5LuLOiAlcCIvPg0KCQk8dWl0ZXh0IG5hbWU9IkJJT0JUTl9USVRMRSIgdmFsdWU9IuS4quS6uueugOS7iyIvPg0KCQk8dWl0ZXh0IG5hbWU9IkRJVklERVJCVE5fVElUTEUiIHZhbHVlPSJ8Ii8+DQoJCTx1aXRleHQgbmFtZT0iQ09OVEFDVEJUTl9USVRMRSIgdmFsdWU9IuiBlOezu+aWueW8jyIvPg0KCQk8dWl0ZXh0IG5hbWU9IlRBQl9RVUlaIiB2YWx1ZT0i5rWL6aqMIi8+DQoJCTx1aXRleHQgbmFtZT0iVEFCX09VVExJTkUiIHZhbHVlPSLlpKfnurIiLz4NCgkJPHVpdGV4dCBuYW1lPSJUQUJfVEhVTUIiIHZhbHVlPSLnvKnnlaXlm74iLz4NCgkJPHVpdGV4dCBuYW1lPSJUQUJfTk9URVMiIHZhbHVlPSLlpIfms6giLz4NCgkJPHVpdGV4dCBuYW1lPSJUQUJfU0VBUkNIIiB2YWx1ZT0i5pCc57SiIi8+DQoJCTx1aXRleHQgbmFtZT0iU0xJREVfSEVBRElORyIgdmFsdWU9IuW5u+eBr+eJh+agh+mimCIvPg0KCQk8dWl0ZXh0IG5hbWU9IkRVUkFUSU9OX0hFQURJTkciIHZhbHVlPSLmjIHnu63ml7bpl7QiLz4NCgkJPHVpdGV4dCBuYW1lPSJTRUFSQ0hfSEVBRElORyIgdmFsdWU9IuaQnOe0ouaWh+acrDoiLz4NCgkJPHVpdGV4dCBuYW1lPSJUSFVNQl9IRUFESU5HIiB2YWx1ZT0i5bm754Gv54mHIi8+DQoJCTx1aXRleHQgbmFtZT0iVEhVTUJfSU5GTyIgdmFsdWU9IuW5u+eBr+eJh+agh+mimC/mjIHnu63ml7bpl7QiLz4NCgkJPHVpdGV4dCBuYW1lPSJBVFRBQ0hOQU1FX0hFQURJTkciIHZhbHVlPSLmlofku7blkI0iLz4NCgkJPHVpdGV4dCBuYW1lPSJBVFRBQ0hTSVpFX0hFQURJTkciIHZhbHVlPSLlpKflsI8iLz4NCgkJPHVpdGV4dCBuYW1lPSJTTElERV9OT1RFUyIgdmFsdWU9IuW5u+eBr+eJh+Wkh+azq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+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+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+DQoJCTx1aXRleHQgbmFtZT0iVEFCX09VVExJTkUiIHZhbHVlPSJBbmEgSGF0Ii8+DQoJCTx1aXRleHQgbmFtZT0iVEFCX1RIVU1CIiB2YWx1ZT0iUmVzaW0iLz4NCgkJPHVpdGV4dCBuYW1lPSJUQUJfTk9URVMiIHZhbHVlPSJOb3RsYXIiLz4NCgkJPHVpdGV4dCBuYW1lPSJUQUJfU0VBUkNIIiB2YWx1ZT0iQXJhIi8+DQoJCTx1aXRleHQgbmFtZT0iU0xJREVfSEVBRElORyIgdmFsdWU9IlNsYXl0IEJhxZ9sxLHEn8SxIi8+DQoJCTx1aXRleHQgbmFtZT0iRFVSQVRJT05fSEVBRElORyIgdmFsdWU9IlPDvHJlIi8+DQoJCTx1aXRleHQgbmFtZT0iU0VBUkNIX0hFQURJTkciIHZhbHVlPSJNZXRuaSBhcmE6Ii8+DQoJCTx1aXRleHQgbmFtZT0iVEhVTUJfSEVBRElORyIgdmFsdWU9IlNsYXl0Ii8+DQoJCTx1aXRleHQgbmFtZT0iVEhVTUJfSU5GTyIgdmFsdWU9IlNsYXl0IEJhxZ9sxLHEn8SxL1PDvHJlc2kiLz4NCgkJPHVpdGV4dCBuYW1lPSJBVFRBQ0hOQU1FX0hFQURJTkciIHZhbHVlPSJEb3N5YSBBZMSxIi8+DQoJCTx1aXRleHQgbmFtZT0iQVRUQUNIU0laRV9IRUFESU5HIiB2YWx1ZT0iQm95dXQiLz4NCgkJPHVpdGV4dCBuYW1lPSJTTElERV9OT1RFUyIgdmFsdWU9IlNsYXl0IE5vdGxhcsSx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+DQoJCTx1aXRleHQgbmFtZT0iUVVJWlBPRF9RVUlaX0FUVEVNUFQiIHZhbHVlPSLQn9C+0L/Ri9GC0LrQsCDQv9GA0L7QudGC0Lgg0L7Qv9GA0L7RgToiLz4NCgkJPHVpdGV4dCBuYW1lPSJRVUlaUE9EX1FVSVpfQVRURU1QVF9WQUxVRSIgdmFsdWU9IiVuINC40LcgJXQiLz4NCgkJPHVpdGV4dCBuYW1lPSJRVUlaUE9EX1FVSVpfU0NPUkUiIHZhbHVlPSLQndCw0LHRgNCw0L3QviDQsdCw0LvQu9C+0LI6Ii8+DQoJCTx1aXRleHQgbmFtZT0iUVVJWlBPRF9RVUlaX1BBU1NTQ09SRSIgdmFsdWU9ItCf0YDQvtGF0L7QtNC90L7QuSDRgNC10LfRg9C70YzRgtCw0YI6Ii8+DQoJCTx1aXRleHQgbmFtZT0iUVVJWlBPRF9RVUlaX01BWFNDT1JFIiB2YWx1ZT0i0JzQsNC60YHQuNC80LDQu9GM0L3Ri9C5INGA0LXQt9GD0LvRjNGC0LDRgjoiLz4NCgkJPHVpdGV4dCBuYW1lPSJRVUlaUE9EX1FVRVNBVE1QVF9TVFIiIHZhbHVlPSLQn9C+0L/Ri9GC0LrQsDogJW4g0LjQtyAldCIvPg0KCQk8dWl0ZXh0IG5hbWU9IlFVSVpQT0RfUVVFU1RZUEVfU1RSIiB2YWx1ZT0i0KLQuNC/OiAlcyIvPg0KCQk8dWl0ZXh0IG5hbWU9IlFVSVpQT0RfUVVFU1RZUEVfR1JEIiB2YWx1ZT0i0KEg0L7RhtC10L3QutC+0LkiLz4NCgkJPHVpdGV4dCBuYW1lPSJRVUlaUE9EX1FVRVNUWVBFX1NWWSIgdmFsdWU9ItCe0LHQt9C+0YAiLz4NCgkJPHVpdGV4dCBuYW1lPSJRVUlaUE9EX1FVSVpBVE1QVF9JTkYiIHZhbHVlPSLQkdC+0LvRjNGI0L7QtSDRh9C40YHQu9C+Ii8+DQoJCTx1aXRleHQgbmFtZT0iUVVJWlBPRF9RVUVTQVRNUFRfSU5GIiB2YWx1ZT0i0JHQvtC70YzRiNC+0LUg0YfQuNGB0LvQviIvPg0KCQk8dWl0ZXh0IG5hbWU9IldBUk5JTkdNU0dfWUVTU1RSSU5HIiB2YWx1ZT0i0JTQsCIvPg0KCQk8dWl0ZXh0IG5hbWU9IldBUk5JTkdNU0dfTk9TVFJJTkciIHZhbHVlPSLQndC10YIiLz4NCgkJPHVpdGV4dCBuYW1lPSJXQVJOSU5HTVNHX1RJVExFU1RSSU5HIiB2YWx1ZT0i0J/RgNC10LTRg9C/0YDQtdC20LTQtdC90LjQtSDQviDQvdCw0LLQuNCz0LDRhtC40Lgg0LIg0L7Qv9GA0L7RgdC1Ii8+DQoJCTx1aXRleHQgbmFtZT0iV0FSTklOR01TR19NU0dTVFJJTkciIHZhbHVlPSLQkiDQvtC/0YDQvtGB0LUg0L7RgdGC0LDQu9C40YHRjCDQvdC10L7RgtCy0LXRh9C10L3QvdGL0LUg0LLQvtC/0YDQvtGB0Ysu0J3QsNC20LDRgtC40LUg0LrQvdC+0L/QutC4ICZxdW90O9CU0LAmcXVvdDsg0L/RgNC40LLQtdC00LXRgiDQuiDQt9Cw0LrRgNGL0YLQuNGOINC+0L/RgNC+0YHQsC4g0J3QsNC20LDRgtC40LUg0LrQvdC+0L/QutC4ICZxdW90O9Cd0LXRgiZxdW90OyDQv9GA0L7QtNC+0LvQttC40YIg0L7Qv9GA0L7RgS4iLz4NCgkJPHVpdGV4dCBuYW1lPSJJTkZPUk1BVElPTl9IMjY0X0ZMQVNIUExBWUVSIiB2YWx1ZT0i0KLQtdC60YPRidCw0Y8g0LLQtdGA0YHQuNGPINC/0YDQvtC40LPRgNGL0LLQsNGC0LXQu9GPIEZsYXNoIFBsYXllciwg0YPRgdGC0LDQvdC+0LLQu9C10L3QvdCw0Y8g0L3QsCDRjdGC0L7QvCDQutC+0LzQv9GM0Y7RgtC10YDQtSwg0L3QtSDQv9C+0LTQtNC10YDQttC40LLQsNC10YIg0Y3RgtC+INCy0LjQtNC10L4uINCp0LXQu9C60L3QuNGC0LUg0LIg0L7QsdC70LDRgdGC0Lgg0LLQuNC00LXQviwg0YfRgtC+0LHRiyDQt9Cw0LPRgNGD0LfQuNGC0Ywg0L/QvtGB0LvQtdC00L3RjtGOINCy0LXRgNGB0LjRjiDQv9GA0L7QuNCz0YDRi9Cy0LDRgtC10LvRj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+0LbQtdC90LjQtSDQsiDRhNCw0LnQuyBBZG9iZSBQcmVzZW50ZXIiLz4NCgkJPHVpdGV4dCBuYW1lPSJET0NXUkFQX01TRyIgdmFsdWU9ItCh0L7RhdGA0LDQvdC40YLRjCDQsiDQv9Cw0L/QutGDICZxdW90O9Cc0L7QuSDQutC+0LzQv9GM0Y7RgtC10YAmcXVvdDsiLz4NCgkJPHVpdGV4dCBuYW1lPSJET0NXUkFQX1BST01QVCIgdmFsdWU9ItCp0LXQu9C60L3Rg9GC0Ywg0LTQu9GPINC30LDQs9GA0YPQt9C60LgiLz4NCgk8L2xhbmd1YWdlPg0KPC9jb25maWd1cmF0aW9uPg0K"/>
  <p:tag name="VIDEO_FILES_RECORD" val="&lt;Videos&gt;&lt;Video Name=&quot;PHIM 1_356_1_65850.flv&quot; Position=&quot;1&quot; SlideID=&quot;356&quot;/&gt;&lt;Video Name=&quot;3D DIEN BIEN PHU TREN KHONG.mp4 - YouTube_390_1_59759.flv&quot; Position=&quot;1&quot; SlideID=&quot;390&quot;/&gt;&lt;/Videos&gt;&#10;"/>
  <p:tag name="MMPROD_UIDATA" val="&lt;database version=&quot;7.0&quot;&gt;&lt;object type=&quot;1&quot; unique_id=&quot;10001&quot;&gt;&lt;property id=&quot;20141&quot; value=&quot;GIÁO ÁN DỰ THI E-LEARNING&quot;/&gt;&lt;property id=&quot;20142&quot; value=&quot;Nhóm thực hiện: GIÁO VIÊN TỔ 4 - 5 Trường Tiểu học Quảng Thanh Tháng 10/2012&quot;/&gt;&lt;property id=&quot;20144&quot; value=&quot;1&quot;/&gt;&lt;property id=&quot;20146&quot; value=&quot;0&quot;/&gt;&lt;property id=&quot;20147&quot; value=&quot;1&quot;/&gt;&lt;property id=&quot;20148&quot; value=&quot;8&quot;/&gt;&lt;property id=&quot;20180&quot; value=&quot;1&quot;/&gt;&lt;property id=&quot;20181&quot; value=&quot;1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C:\Documents and Settings\Admin\Desktop\&quot;/&gt;&lt;property id=&quot;20224&quot; value=&quot;C:\Documents and Settings\Administrator.HCC-72D31860ACE\Desktop\dung thu&quot;/&gt;&lt;property id=&quot;20225&quot; value=&quot;C:\Documents and Settings\Admin\Desktop\&quot;/&gt;&lt;property id=&quot;20226&quot; value=&quot;G:\ĐIỆN BIÊN PHỦ TRÊN KHÔNG\DIEN BIEN PHU NGÂN THI.ppt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3&quot; value=&quot;Đõ Thị Minh Hằng&quot;/&gt;&lt;property id=&quot;20307&quot; value=&quot;354&quot;/&gt;&lt;property id=&quot;20309&quot; value=&quot;-1&quot;/&gt;&lt;/object&gt;&lt;object type=&quot;3&quot; unique_id=&quot;10006&quot;&gt;&lt;property id=&quot;20148&quot; value=&quot;5&quot;/&gt;&lt;property id=&quot;20300&quot; value=&quot;Slide 3&quot;/&gt;&lt;property id=&quot;20303&quot; value=&quot;Đõ Thị Minh Hằng&quot;/&gt;&lt;property id=&quot;20307&quot; value=&quot;323&quot;/&gt;&lt;property id=&quot;20309&quot; value=&quot;-1&quot;/&gt;&lt;/object&gt;&lt;object type=&quot;3&quot; unique_id=&quot;10026&quot;&gt;&lt;property id=&quot;20148&quot; value=&quot;5&quot;/&gt;&lt;property id=&quot;20300&quot; value=&quot;Slide 23&quot;/&gt;&lt;property id=&quot;20303&quot; value=&quot;Đõ Thị Minh Hằng&quot;/&gt;&lt;property id=&quot;20307&quot; value=&quot;317&quot;/&gt;&lt;property id=&quot;20309&quot; value=&quot;-1&quot;/&gt;&lt;/object&gt;&lt;object type=&quot;3&quot; unique_id=&quot;10042&quot;&gt;&lt;property id=&quot;20148&quot; value=&quot;5&quot;/&gt;&lt;property id=&quot;20300&quot; value=&quot;Slide 19&quot;/&gt;&lt;property id=&quot;20303&quot; value=&quot;Đõ Thị Minh Hằng&quot;/&gt;&lt;property id=&quot;20307&quot; value=&quot;332&quot;/&gt;&lt;property id=&quot;20309&quot; value=&quot;-1&quot;/&gt;&lt;/object&gt;&lt;object type=&quot;3&quot; unique_id=&quot;10374&quot;&gt;&lt;property id=&quot;20148&quot; value=&quot;5&quot;/&gt;&lt;property id=&quot;20300&quot; value=&quot;Slide 1&quot;/&gt;&lt;property id=&quot;20303&quot; value=&quot;Đõ Thị Minh Hằng&quot;/&gt;&lt;property id=&quot;20307&quot; value=&quot;355&quot;/&gt;&lt;property id=&quot;20309&quot; value=&quot;-1&quot;/&gt;&lt;/object&gt;&lt;object type=&quot;3&quot; unique_id=&quot;10499&quot;&gt;&lt;property id=&quot;20148&quot; value=&quot;5&quot;/&gt;&lt;property id=&quot;20300&quot; value=&quot;Slide 4&quot;/&gt;&lt;property id=&quot;20303&quot; value=&quot;Đõ Thị Minh Hằng&quot;/&gt;&lt;property id=&quot;20307&quot; value=&quot;357&quot;/&gt;&lt;property id=&quot;20309&quot; value=&quot;-1&quot;/&gt;&lt;/object&gt;&lt;object type=&quot;3&quot; unique_id=&quot;11080&quot;&gt;&lt;property id=&quot;20148&quot; value=&quot;5&quot;/&gt;&lt;property id=&quot;20300&quot; value=&quot;Slide 7&quot;/&gt;&lt;property id=&quot;20303&quot; value=&quot;Đõ Thị Minh Hằng&quot;/&gt;&lt;property id=&quot;20307&quot; value=&quot;360&quot;/&gt;&lt;property id=&quot;20309&quot; value=&quot;-1&quot;/&gt;&lt;/object&gt;&lt;object type=&quot;3&quot; unique_id=&quot;11151&quot;&gt;&lt;property id=&quot;20148&quot; value=&quot;5&quot;/&gt;&lt;property id=&quot;20300&quot; value=&quot;Slide 5&quot;/&gt;&lt;property id=&quot;20303&quot; value=&quot;Đõ Thị Minh Hằng&quot;/&gt;&lt;property id=&quot;20307&quot; value=&quot;363&quot;/&gt;&lt;property id=&quot;20309&quot; value=&quot;-1&quot;/&gt;&lt;/object&gt;&lt;object type=&quot;3&quot; unique_id=&quot;11639&quot;&gt;&lt;property id=&quot;20148&quot; value=&quot;5&quot;/&gt;&lt;property id=&quot;20300&quot; value=&quot;Slide 8&quot;/&gt;&lt;property id=&quot;20303&quot; value=&quot;Đõ Thị Minh Hằng&quot;/&gt;&lt;property id=&quot;20307&quot; value=&quot;364&quot;/&gt;&lt;property id=&quot;20309&quot; value=&quot;-1&quot;/&gt;&lt;/object&gt;&lt;object type=&quot;3&quot; unique_id=&quot;12219&quot;&gt;&lt;property id=&quot;20148&quot; value=&quot;5&quot;/&gt;&lt;property id=&quot;20300&quot; value=&quot;Slide 10&quot;/&gt;&lt;property id=&quot;20303&quot; value=&quot;Đõ Thị Minh Hằng&quot;/&gt;&lt;property id=&quot;20307&quot; value=&quot;369&quot;/&gt;&lt;property id=&quot;20309&quot; value=&quot;-1&quot;/&gt;&lt;/object&gt;&lt;object type=&quot;3&quot; unique_id=&quot;12220&quot;&gt;&lt;property id=&quot;20148&quot; value=&quot;5&quot;/&gt;&lt;property id=&quot;20300&quot; value=&quot;Slide 11&quot;/&gt;&lt;property id=&quot;20303&quot; value=&quot;Đõ Thị Minh Hằng&quot;/&gt;&lt;property id=&quot;20307&quot; value=&quot;368&quot;/&gt;&lt;property id=&quot;20309&quot; value=&quot;-1&quot;/&gt;&lt;/object&gt;&lt;object type=&quot;3&quot; unique_id=&quot;12746&quot;&gt;&lt;property id=&quot;20148&quot; value=&quot;5&quot;/&gt;&lt;property id=&quot;20300&quot; value=&quot;Slide 12&quot;/&gt;&lt;property id=&quot;20303&quot; value=&quot;Đõ Thị Minh Hằng&quot;/&gt;&lt;property id=&quot;20307&quot; value=&quot;370&quot;/&gt;&lt;property id=&quot;20309&quot; value=&quot;-1&quot;/&gt;&lt;/object&gt;&lt;object type=&quot;3&quot; unique_id=&quot;13052&quot;&gt;&lt;property id=&quot;20148&quot; value=&quot;5&quot;/&gt;&lt;property id=&quot;20300&quot; value=&quot;Slide 14&quot;/&gt;&lt;property id=&quot;20303&quot; value=&quot;Đõ Thị Minh Hằng&quot;/&gt;&lt;property id=&quot;20307&quot; value=&quot;372&quot;/&gt;&lt;property id=&quot;20309&quot; value=&quot;-1&quot;/&gt;&lt;/object&gt;&lt;object type=&quot;3&quot; unique_id=&quot;13445&quot;&gt;&lt;property id=&quot;20148&quot; value=&quot;5&quot;/&gt;&lt;property id=&quot;20300&quot; value=&quot;Slide 16&quot;/&gt;&lt;property id=&quot;20303&quot; value=&quot;Đõ Thị Minh Hằng&quot;/&gt;&lt;property id=&quot;20307&quot; value=&quot;375&quot;/&gt;&lt;property id=&quot;20309&quot; value=&quot;-1&quot;/&gt;&lt;/object&gt;&lt;object type=&quot;3&quot; unique_id=&quot;13936&quot;&gt;&lt;property id=&quot;20148&quot; value=&quot;5&quot;/&gt;&lt;property id=&quot;20300&quot; value=&quot;Slide 18&quot;/&gt;&lt;property id=&quot;20303&quot; value=&quot;Đõ Thị Minh Hằng&quot;/&gt;&lt;property id=&quot;20307&quot; value=&quot;377&quot;/&gt;&lt;property id=&quot;20309&quot; value=&quot;-1&quot;/&gt;&lt;/object&gt;&lt;object type=&quot;3&quot; unique_id=&quot;14601&quot;&gt;&lt;property id=&quot;20148&quot; value=&quot;5&quot;/&gt;&lt;property id=&quot;20300&quot; value=&quot;Slide 21&quot;/&gt;&lt;property id=&quot;20303&quot; value=&quot;Đõ Thị Minh Hằng&quot;/&gt;&lt;property id=&quot;20307&quot; value=&quot;378&quot;/&gt;&lt;property id=&quot;20309&quot; value=&quot;-1&quot;/&gt;&lt;/object&gt;&lt;object type=&quot;3&quot; unique_id=&quot;15882&quot;&gt;&lt;property id=&quot;20148&quot; value=&quot;5&quot;/&gt;&lt;property id=&quot;20300&quot; value=&quot;Slide 26&quot;/&gt;&lt;property id=&quot;20303&quot; value=&quot;Đõ Thị Minh Hằng&quot;/&gt;&lt;property id=&quot;20307&quot; value=&quot;381&quot;/&gt;&lt;property id=&quot;20309&quot; value=&quot;-1&quot;/&gt;&lt;/object&gt;&lt;object type=&quot;3&quot; unique_id=&quot;16235&quot;&gt;&lt;property id=&quot;20148&quot; value=&quot;5&quot;/&gt;&lt;property id=&quot;20300&quot; value=&quot;Slide 27&quot;/&gt;&lt;property id=&quot;20303&quot; value=&quot;Đõ Thị Minh Hằng&quot;/&gt;&lt;property id=&quot;20307&quot; value=&quot;383&quot;/&gt;&lt;property id=&quot;20309&quot; value=&quot;-1&quot;/&gt;&lt;/object&gt;&lt;object type=&quot;3&quot; unique_id=&quot;18342&quot;&gt;&lt;property id=&quot;20148&quot; value=&quot;5&quot;/&gt;&lt;property id=&quot;20300&quot; value=&quot;Slide 20&quot;/&gt;&lt;property id=&quot;20303&quot; value=&quot;Đõ Thị Minh Hằng&quot;/&gt;&lt;property id=&quot;20307&quot; value=&quot;392&quot;/&gt;&lt;property id=&quot;20309&quot; value=&quot;-1&quot;/&gt;&lt;/object&gt;&lt;object type=&quot;3&quot; unique_id=&quot;18825&quot;&gt;&lt;property id=&quot;20148&quot; value=&quot;5&quot;/&gt;&lt;property id=&quot;20300&quot; value=&quot;Slide 6&quot;/&gt;&lt;property id=&quot;20307&quot; value=&quot;393&quot;/&gt;&lt;/object&gt;&lt;object type=&quot;3&quot; unique_id=&quot;18826&quot;&gt;&lt;property id=&quot;20148&quot; value=&quot;5&quot;/&gt;&lt;property id=&quot;20300&quot; value=&quot;Slide 9&quot;/&gt;&lt;property id=&quot;20307&quot; value=&quot;394&quot;/&gt;&lt;/object&gt;&lt;object type=&quot;3&quot; unique_id=&quot;18827&quot;&gt;&lt;property id=&quot;20148&quot; value=&quot;5&quot;/&gt;&lt;property id=&quot;20300&quot; value=&quot;Slide 13&quot;/&gt;&lt;property id=&quot;20307&quot; value=&quot;395&quot;/&gt;&lt;/object&gt;&lt;object type=&quot;3&quot; unique_id=&quot;18828&quot;&gt;&lt;property id=&quot;20148&quot; value=&quot;5&quot;/&gt;&lt;property id=&quot;20300&quot; value=&quot;Slide 15&quot;/&gt;&lt;property id=&quot;20307&quot; value=&quot;396&quot;/&gt;&lt;/object&gt;&lt;object type=&quot;3&quot; unique_id=&quot;18829&quot;&gt;&lt;property id=&quot;20148&quot; value=&quot;5&quot;/&gt;&lt;property id=&quot;20300&quot; value=&quot;Slide 17&quot;/&gt;&lt;property id=&quot;20307&quot; value=&quot;397&quot;/&gt;&lt;/object&gt;&lt;object type=&quot;3&quot; unique_id=&quot;18830&quot;&gt;&lt;property id=&quot;20148&quot; value=&quot;5&quot;/&gt;&lt;property id=&quot;20300&quot; value=&quot;Slide 22&quot;/&gt;&lt;property id=&quot;20307&quot; value=&quot;398&quot;/&gt;&lt;/object&gt;&lt;object type=&quot;3&quot; unique_id=&quot;18831&quot;&gt;&lt;property id=&quot;20148&quot; value=&quot;5&quot;/&gt;&lt;property id=&quot;20300&quot; value=&quot;Slide 24&quot;/&gt;&lt;property id=&quot;20307&quot; value=&quot;399&quot;/&gt;&lt;/object&gt;&lt;object type=&quot;3&quot; unique_id=&quot;18832&quot;&gt;&lt;property id=&quot;20148&quot; value=&quot;5&quot;/&gt;&lt;property id=&quot;20300&quot; value=&quot;Slide 25&quot;/&gt;&lt;property id=&quot;20307&quot; value=&quot;400&quot;/&gt;&lt;/object&gt;&lt;/object&gt;&lt;object type=&quot;10&quot; unique_id=&quot;18487&quot;&gt;&lt;object type=&quot;11&quot; unique_id=&quot;18488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8490&quot;&gt;&lt;/object&gt;&lt;object type=&quot;13&quot; unique_id=&quot;18737&quot;&gt;&lt;/object&gt;&lt;/object&gt;&lt;object type=&quot;4&quot; unique_id=&quot;18489&quot;&gt;&lt;object type=&quot;5&quot; unique_id=&quot;18824&quot;&gt;&lt;property id=&quot;20000&quot; value=&quot;0&quot;/&gt;&lt;property id=&quot;20149&quot; value=&quot;Nhóm thực hiện: GIÁO VIÊN TỔ 4 - 5&quot;/&gt;&lt;property id=&quot;20150&quot; value=&quot;Trường Tiểu học Quảng Thanh&quot;/&gt;&lt;property id=&quot;20151&quot; value=&quot;untitled.JPG&quot;/&gt;&lt;property id=&quot;20159&quot; value=&quot;untitled.JPG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</TotalTime>
  <Words>218</Words>
  <Application>Microsoft Office PowerPoint</Application>
  <PresentationFormat>Custom</PresentationFormat>
  <Paragraphs>34</Paragraphs>
  <Slides>19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.VnBodoni</vt:lpstr>
      <vt:lpstr>.VnTimeH</vt:lpstr>
      <vt:lpstr>Arial</vt:lpstr>
      <vt:lpstr>Arial Unicode MS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Máy bay Mĩ trên bầu trời miền Bắc</vt:lpstr>
      <vt:lpstr>Pháo đài bay B52 của Mĩ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Phố Khâm Thiên Hà Nội bị máy bay Mĩ đánh bom </vt:lpstr>
      <vt:lpstr>Trường học (ở Hà Nội) bị bom Mĩ tàn phá năm 1972</vt:lpstr>
      <vt:lpstr>Cô dân quân bên xác máy bay Mĩ bị bắn rơi ở ngoại thành Hà Nội</vt:lpstr>
      <vt:lpstr>Xác máy bay B52 rơi  trên đường phố Hà Nội</vt:lpstr>
      <vt:lpstr>Bộ đội ta bắt sống phi công Mĩ</vt:lpstr>
      <vt:lpstr>PowerPoint Presentation</vt:lpstr>
      <vt:lpstr>PowerPoint Presentation</vt:lpstr>
      <vt:lpstr>PowerPoint Presentation</vt:lpstr>
    </vt:vector>
  </TitlesOfParts>
  <Company>sangtao.com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 ÍNH CHÀO QUÝ THẦY CÔ GIÁO VỀ DỰ CHUYÊN ĐỀ THAY SÁCH LỚP 5</dc:title>
  <dc:creator>bt1</dc:creator>
  <cp:lastModifiedBy>User1-Office365</cp:lastModifiedBy>
  <cp:revision>280</cp:revision>
  <dcterms:created xsi:type="dcterms:W3CDTF">2006-09-18T04:57:00Z</dcterms:created>
  <dcterms:modified xsi:type="dcterms:W3CDTF">2024-04-23T14:14:15Z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368B731E8FB0416CB09DFD0F93AD8D5C</vt:lpwstr>
  </property>
  <property fmtid="{D5CDD505-2E9C-101B-9397-08002B2CF9AE}" pid="3" name="KSOProductBuildVer">
    <vt:lpwstr>1033-11.2.0.11486</vt:lpwstr>
  </property>
  <property fmtid="{D5CDD505-2E9C-101B-9397-08002B2CF9AE}" pid="4" name="MSIP_Label_defa4170-0d19-0005-0004-bc88714345d2_Enabled">
    <vt:lpwstr>true</vt:lpwstr>
  </property>
  <property fmtid="{D5CDD505-2E9C-101B-9397-08002B2CF9AE}" pid="5" name="MSIP_Label_defa4170-0d19-0005-0004-bc88714345d2_SetDate">
    <vt:lpwstr>2024-04-23T14:13:56Z</vt:lpwstr>
  </property>
  <property fmtid="{D5CDD505-2E9C-101B-9397-08002B2CF9AE}" pid="6" name="MSIP_Label_defa4170-0d19-0005-0004-bc88714345d2_Method">
    <vt:lpwstr>Standard</vt:lpwstr>
  </property>
  <property fmtid="{D5CDD505-2E9C-101B-9397-08002B2CF9AE}" pid="7" name="MSIP_Label_defa4170-0d19-0005-0004-bc88714345d2_Name">
    <vt:lpwstr>defa4170-0d19-0005-0004-bc88714345d2</vt:lpwstr>
  </property>
  <property fmtid="{D5CDD505-2E9C-101B-9397-08002B2CF9AE}" pid="8" name="MSIP_Label_defa4170-0d19-0005-0004-bc88714345d2_SiteId">
    <vt:lpwstr>f97df2be-88bc-4402-b5ce-1dbb4df9133b</vt:lpwstr>
  </property>
  <property fmtid="{D5CDD505-2E9C-101B-9397-08002B2CF9AE}" pid="9" name="MSIP_Label_defa4170-0d19-0005-0004-bc88714345d2_ActionId">
    <vt:lpwstr>78ef5fc1-84cb-46ef-8d14-44fbff0e3605</vt:lpwstr>
  </property>
  <property fmtid="{D5CDD505-2E9C-101B-9397-08002B2CF9AE}" pid="10" name="MSIP_Label_defa4170-0d19-0005-0004-bc88714345d2_ContentBits">
    <vt:lpwstr>0</vt:lpwstr>
  </property>
</Properties>
</file>