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6" r:id="rId2"/>
  </p:sldMasterIdLst>
  <p:notesMasterIdLst>
    <p:notesMasterId r:id="rId18"/>
  </p:notesMasterIdLst>
  <p:sldIdLst>
    <p:sldId id="285" r:id="rId3"/>
    <p:sldId id="277" r:id="rId4"/>
    <p:sldId id="284" r:id="rId5"/>
    <p:sldId id="286" r:id="rId6"/>
    <p:sldId id="287" r:id="rId7"/>
    <p:sldId id="288" r:id="rId8"/>
    <p:sldId id="278" r:id="rId9"/>
    <p:sldId id="258" r:id="rId10"/>
    <p:sldId id="259" r:id="rId11"/>
    <p:sldId id="280" r:id="rId12"/>
    <p:sldId id="260" r:id="rId13"/>
    <p:sldId id="261" r:id="rId14"/>
    <p:sldId id="279" r:id="rId15"/>
    <p:sldId id="262" r:id="rId16"/>
    <p:sldId id="263" r:id="rId17"/>
  </p:sldIdLst>
  <p:sldSz cx="12192000" cy="6858000"/>
  <p:notesSz cx="6858000" cy="9144000"/>
  <p:embeddedFontLst>
    <p:embeddedFont>
      <p:font typeface="Cookie" panose="020B0604020202020204" charset="0"/>
      <p:regular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jtNb646SsZJK8YIE2t+kXxjkMd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A83A-7691-473D-971F-F73FD2BF0A40}">
  <a:tblStyle styleId="{BEDFA83A-7691-473D-971F-F73FD2BF0A4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96889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6" name="Google Shape;434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7" name="Google Shape;43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7960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0" name="Google Shape;43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1" name="Google Shape;435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2" name="Google Shape;435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4634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0" name="Google Shape;437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1" name="Google Shape;43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6840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7" name="Google Shape;437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8" name="Google Shape;43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6913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1" name="Google Shape;43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2" name="Google Shape;43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2012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1" name="Google Shape;43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2" name="Google Shape;43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3456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0" name="Google Shape;442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1" name="Google Shape;44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8747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7" name="Google Shape;44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8" name="Google Shape;44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10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E36C0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3" name="Google Shape;323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6" name="Google Shape;326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37" name="Google Shape;337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1" name="Google Shape;341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2" name="Google Shape;342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24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45" name="Google Shape;345;p24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" name="Google Shape;346;p24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47" name="Google Shape;347;p24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4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24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24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4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4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4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4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24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24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4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4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4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4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4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4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4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4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4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4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4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4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24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24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4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4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24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24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4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4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24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24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24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24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4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4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4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4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4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4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4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24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24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4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4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4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4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24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24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4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4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4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4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4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4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4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403;p24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24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5" name="Google Shape;1905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6" name="Google Shape;1906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7" name="Google Shape;1907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8" name="Google Shape;1908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0" name="Google Shape;1910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1" name="Google Shape;1911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2" name="Google Shape;1912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4" name="Google Shape;1914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7" name="Google Shape;1917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8" name="Google Shape;1918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0" name="Google Shape;1920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1" name="Google Shape;1921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3" name="Google Shape;1923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4" name="Google Shape;192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6" name="Google Shape;1926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8" name="Google Shape;1928;p3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929" name="Google Shape;1929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1" name="Google Shape;1931;p3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932" name="Google Shape;1932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2" name="Google Shape;1942;p3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943" name="Google Shape;1943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5" name="Google Shape;1945;p3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3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7" name="Google Shape;1947;p3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948" name="Google Shape;1948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0" name="Google Shape;1950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5" name="Google Shape;1985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5" name="Google Shape;1995;p3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996" name="Google Shape;1996;p3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7" name="Google Shape;1997;p3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998" name="Google Shape;1998;p3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3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3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01" name="Google Shape;2001;p3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002" name="Google Shape;2002;p3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3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3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3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3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3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3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3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3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3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3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3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3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3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3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3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3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3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3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3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3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3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3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3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3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3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3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3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3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3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3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3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3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3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3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3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3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3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3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3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3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3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3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3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3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3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3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3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3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3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8" name="Google Shape;2058;p3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059" name="Google Shape;2059;p3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060" name="Google Shape;2060;p3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61" name="Google Shape;2061;p3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62" name="Google Shape;2062;p3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3" name="Google Shape;2063;p3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4" name="Google Shape;2064;p3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5" name="Google Shape;2065;p3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6" name="Google Shape;2066;p3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7" name="Google Shape;2067;p3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8" name="Google Shape;2068;p3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9" name="Google Shape;2069;p3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0" name="Google Shape;2070;p3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1" name="Google Shape;2071;p3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2" name="Google Shape;2072;p3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3" name="Google Shape;2073;p3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4" name="Google Shape;2074;p3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5" name="Google Shape;2075;p3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6" name="Google Shape;2076;p3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7" name="Google Shape;2077;p3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8" name="Google Shape;2078;p3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9" name="Google Shape;2079;p3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0" name="Google Shape;2080;p3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1" name="Google Shape;2081;p3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2" name="Google Shape;2082;p3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3" name="Google Shape;2083;p3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4" name="Google Shape;2084;p3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5" name="Google Shape;2085;p3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086" name="Google Shape;2086;p3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3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3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3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3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6" name="Google Shape;2126;p3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127" name="Google Shape;2127;p3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0" name="Google Shape;2130;p3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2" name="Google Shape;2132;p3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133" name="Google Shape;2133;p3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4" name="Google Shape;2134;p3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135" name="Google Shape;2135;p3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2" name="Google Shape;214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43" name="Google Shape;214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4" name="Google Shape;214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45" name="Google Shape;214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47" name="Google Shape;214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8" name="Google Shape;214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49" name="Google Shape;214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1" name="Google Shape;215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52" name="Google Shape;215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4" name="Google Shape;215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55" name="Google Shape;215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7" name="Google Shape;215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58" name="Google Shape;215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0" name="Google Shape;216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61" name="Google Shape;216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3" name="Google Shape;216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5" name="Google Shape;216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2" name="Google Shape;219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4" name="Google Shape;219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6" name="Google Shape;219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7" name="Google Shape;219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8" name="Google Shape;219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9" name="Google Shape;219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1" name="Google Shape;220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5" name="Google Shape;220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3" name="Google Shape;2213;p3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214" name="Google Shape;221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6" name="Google Shape;2216;p3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217" name="Google Shape;221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7" name="Google Shape;2227;p3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228" name="Google Shape;222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0" name="Google Shape;2230;p3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2" name="Google Shape;2232;p3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33" name="Google Shape;223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3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236" name="Google Shape;2236;p3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37" name="Google Shape;2237;p3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238" name="Google Shape;2238;p3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3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3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3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p3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p3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3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3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3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p3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p3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3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p3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p3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3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p3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3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3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3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3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3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3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3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3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3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4" name="Google Shape;2294;p3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3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3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3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3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3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3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3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3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3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8" name="Google Shape;2348;p3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51" name="Google Shape;2351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2" name="Google Shape;2352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53" name="Google Shape;235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5" name="Google Shape;2355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6" name="Google Shape;2356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57" name="Google Shape;2357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59" name="Google Shape;2359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60" name="Google Shape;2360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2" name="Google Shape;2362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63" name="Google Shape;2363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5" name="Google Shape;2365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66" name="Google Shape;236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8" name="Google Shape;2368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69" name="Google Shape;2369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71" name="Google Shape;2371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3" name="Google Shape;2373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1" name="Google Shape;2391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2" name="Google Shape;2392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3" name="Google Shape;2393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4" name="Google Shape;2394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5" name="Google Shape;2395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6" name="Google Shape;2396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7" name="Google Shape;2397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8" name="Google Shape;2398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9" name="Google Shape;2399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0" name="Google Shape;2400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2" name="Google Shape;2402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3" name="Google Shape;2403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5" name="Google Shape;2405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0" name="Google Shape;2410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1" name="Google Shape;2411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1" name="Google Shape;2421;p3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422" name="Google Shape;2422;p3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3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3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3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3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3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3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3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3" name="Google Shape;2463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464" name="Google Shape;2464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6" name="Google Shape;2466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467" name="Google Shape;2467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7" name="Google Shape;2477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78" name="Google Shape;247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0" name="Google Shape;2480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1" name="Google Shape;2481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2" name="Google Shape;2482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83" name="Google Shape;248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5" name="Google Shape;2485;p3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88" name="Google Shape;2488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89" name="Google Shape;2489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90" name="Google Shape;2490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92" name="Google Shape;2492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3" name="Google Shape;2493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94" name="Google Shape;2494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6" name="Google Shape;2496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97" name="Google Shape;2497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8" name="Google Shape;2498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9" name="Google Shape;2499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00" name="Google Shape;2500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2" name="Google Shape;2502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03" name="Google Shape;2503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4" name="Google Shape;2504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5" name="Google Shape;2505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06" name="Google Shape;2506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7" name="Google Shape;2507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08" name="Google Shape;2508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0" name="Google Shape;2510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6" name="Google Shape;2526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7" name="Google Shape;2527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8" name="Google Shape;2528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9" name="Google Shape;2529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0" name="Google Shape;2530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5" name="Google Shape;2535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6" name="Google Shape;2536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7" name="Google Shape;2537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8" name="Google Shape;2538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3" name="Google Shape;2543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4" name="Google Shape;2544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5" name="Google Shape;2545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8" name="Google Shape;2558;p3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559" name="Google Shape;2559;p3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3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3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3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3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3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3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3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3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3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3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3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3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3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3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3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3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3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3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3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3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3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3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3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3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3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3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3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3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3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3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3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3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3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3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3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3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3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3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3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2" name="Google Shape;2622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623" name="Google Shape;2623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5" name="Google Shape;2625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626" name="Google Shape;2626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6" name="Google Shape;2636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637" name="Google Shape;2637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9" name="Google Shape;2639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0" name="Google Shape;2640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1" name="Google Shape;2641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642" name="Google Shape;2642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4" name="Google Shape;2644;p38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6" name="Google Shape;2646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647" name="Google Shape;2647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48" name="Google Shape;2648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649" name="Google Shape;2649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51" name="Google Shape;2651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2" name="Google Shape;2652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53" name="Google Shape;2653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5" name="Google Shape;2655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56" name="Google Shape;2656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8" name="Google Shape;2658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59" name="Google Shape;2659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1" name="Google Shape;2661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62" name="Google Shape;2662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4" name="Google Shape;2664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665" name="Google Shape;266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7" name="Google Shape;2667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9" name="Google Shape;2669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0" name="Google Shape;2670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1" name="Google Shape;2671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2" name="Google Shape;2672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5" name="Google Shape;2675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6" name="Google Shape;2676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7" name="Google Shape;2677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8" name="Google Shape;2678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1" name="Google Shape;2681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2" name="Google Shape;2682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3" name="Google Shape;2683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4" name="Google Shape;2684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5" name="Google Shape;2685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6" name="Google Shape;2686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7" name="Google Shape;2687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8" name="Google Shape;2688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0" name="Google Shape;2690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1" name="Google Shape;2691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2" name="Google Shape;2692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3" name="Google Shape;2693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4" name="Google Shape;2694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5" name="Google Shape;2695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7" name="Google Shape;2697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8" name="Google Shape;2698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2" name="Google Shape;2702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6" name="Google Shape;2706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7" name="Google Shape;2707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9" name="Google Shape;2709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rgbClr val="7030A0"/>
        </a:solidFill>
        <a:effectLst/>
      </p:bgPr>
    </p:bg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5" name="Google Shape;2715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716" name="Google Shape;2716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17" name="Google Shape;2717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718" name="Google Shape;271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0" name="Google Shape;2720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1" name="Google Shape;2721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722" name="Google Shape;2722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4" name="Google Shape;2724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725" name="Google Shape;2725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7" name="Google Shape;2727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28" name="Google Shape;2728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0" name="Google Shape;2730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731" name="Google Shape;273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3" name="Google Shape;2733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34" name="Google Shape;273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36" name="Google Shape;2736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8" name="Google Shape;2738;p4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2739" name="Google Shape;2739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1" name="Google Shape;2741;p4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2742" name="Google Shape;2742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2" name="Google Shape;2752;p4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2753" name="Google Shape;2753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5" name="Google Shape;2755;p4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6" name="Google Shape;2756;p4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7" name="Google Shape;2757;p4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2758" name="Google Shape;2758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0" name="Google Shape;2760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1" name="Google Shape;2761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7" name="Google Shape;2767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1" name="Google Shape;2771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3" name="Google Shape;2773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6" name="Google Shape;2776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7" name="Google Shape;2777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8" name="Google Shape;2778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9" name="Google Shape;2779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0" name="Google Shape;2780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1" name="Google Shape;2781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2" name="Google Shape;2782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3" name="Google Shape;2783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4" name="Google Shape;2784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5" name="Google Shape;2785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6" name="Google Shape;2786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7" name="Google Shape;2787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1" name="Google Shape;2791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2" name="Google Shape;2792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3" name="Google Shape;2793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4" name="Google Shape;2794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6" name="Google Shape;2796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7" name="Google Shape;2797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8" name="Google Shape;2798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9" name="Google Shape;2799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0" name="Google Shape;2800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1" name="Google Shape;2801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2" name="Google Shape;2802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5" name="Google Shape;2805;p4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2806" name="Google Shape;2806;p4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B2A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07" name="Google Shape;2807;p4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2808" name="Google Shape;2808;p4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4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4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11" name="Google Shape;2811;p4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812" name="Google Shape;2812;p4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4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4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4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4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4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4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4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4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4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4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4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4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4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4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4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4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4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4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4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4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4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4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4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4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4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4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4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4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4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4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4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4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4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4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4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4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4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4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4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4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4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4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4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4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4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4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4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4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8" name="Google Shape;2868;p4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869" name="Google Shape;2869;p4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870" name="Google Shape;2870;p4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71" name="Google Shape;2871;p4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872" name="Google Shape;2872;p4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3" name="Google Shape;2873;p4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4" name="Google Shape;2874;p4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5" name="Google Shape;2875;p4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6" name="Google Shape;2876;p4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7" name="Google Shape;2877;p4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8" name="Google Shape;2878;p4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9" name="Google Shape;2879;p4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0" name="Google Shape;2880;p4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1" name="Google Shape;2881;p4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2" name="Google Shape;2882;p4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3" name="Google Shape;2883;p4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4" name="Google Shape;2884;p4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5" name="Google Shape;2885;p4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6" name="Google Shape;2886;p4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7" name="Google Shape;2887;p4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8" name="Google Shape;2888;p4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9" name="Google Shape;2889;p4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0" name="Google Shape;2890;p4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1" name="Google Shape;2891;p4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2" name="Google Shape;2892;p4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3" name="Google Shape;2893;p4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4" name="Google Shape;2894;p4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5" name="Google Shape;2895;p4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896" name="Google Shape;2896;p4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4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4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4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4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4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4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4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4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4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4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4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4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4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4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4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4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4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4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4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4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4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4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4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4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4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4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4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4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4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4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4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4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4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4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4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4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4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4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4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6" name="Google Shape;2936;p4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937" name="Google Shape;2937;p4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4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4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0" name="Google Shape;2940;p4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1" name="Google Shape;2941;p4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2" name="Google Shape;2942;p4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943" name="Google Shape;2943;p4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44" name="Google Shape;2944;p4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945" name="Google Shape;2945;p4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4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4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4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4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4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7030A0"/>
        </a:solidFill>
        <a:effectLst/>
      </p:bgPr>
    </p:bg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2" name="Google Shape;295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953" name="Google Shape;295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4" name="Google Shape;295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955" name="Google Shape;295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7" name="Google Shape;295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8" name="Google Shape;295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959" name="Google Shape;295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1" name="Google Shape;296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962" name="Google Shape;296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4" name="Google Shape;296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965" name="Google Shape;296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7" name="Google Shape;296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968" name="Google Shape;296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0" name="Google Shape;297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71" name="Google Shape;297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2" name="Google Shape;297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73" name="Google Shape;297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5" name="Google Shape;297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6" name="Google Shape;297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8" name="Google Shape;297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9" name="Google Shape;297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0" name="Google Shape;298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1" name="Google Shape;298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2" name="Google Shape;298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5" name="Google Shape;298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8" name="Google Shape;298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9" name="Google Shape;298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0" name="Google Shape;299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3" name="Google Shape;299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6" name="Google Shape;299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7" name="Google Shape;299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8" name="Google Shape;299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1" name="Google Shape;300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4" name="Google Shape;300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5" name="Google Shape;300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6" name="Google Shape;300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7" name="Google Shape;301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3" name="Google Shape;3023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024" name="Google Shape;3024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6" name="Google Shape;3026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027" name="Google Shape;3027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7" name="Google Shape;3037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038" name="Google Shape;3038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0" name="Google Shape;3040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1" name="Google Shape;3041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2" name="Google Shape;3042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043" name="Google Shape;3043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5" name="Google Shape;3045;p4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046" name="Google Shape;3046;p4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47" name="Google Shape;3047;p4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048" name="Google Shape;3048;p4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4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4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4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4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4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4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4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6" name="Google Shape;3056;p4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7" name="Google Shape;3057;p4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8" name="Google Shape;3058;p4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9" name="Google Shape;3059;p4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0" name="Google Shape;3060;p4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4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2" name="Google Shape;3062;p4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3" name="Google Shape;3063;p4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4" name="Google Shape;3064;p4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5" name="Google Shape;3065;p4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6" name="Google Shape;3066;p4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7" name="Google Shape;3067;p4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8" name="Google Shape;3068;p4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4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p4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1" name="Google Shape;3071;p4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2" name="Google Shape;3072;p4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4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p4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5" name="Google Shape;3075;p4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6" name="Google Shape;3076;p4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4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8" name="Google Shape;3078;p4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9" name="Google Shape;3079;p4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0" name="Google Shape;3080;p4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p4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4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3" name="Google Shape;3083;p4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4" name="Google Shape;3084;p4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4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4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4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4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4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4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p4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p4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4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4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4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4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4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4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4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4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4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4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4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04" name="Google Shape;3104;p4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4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4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4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4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4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4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4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4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4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4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4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4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4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4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4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4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4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4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4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4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4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4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4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4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4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4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4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4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8" name="Google Shape;3158;p4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7030A0"/>
        </a:solidFill>
        <a:effectLst/>
      </p:bgPr>
    </p:bg>
    <p:spTree>
      <p:nvGrpSpPr>
        <p:cNvPr id="1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0" name="Google Shape;3160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161" name="Google Shape;3161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2" name="Google Shape;3162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163" name="Google Shape;3163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65" name="Google Shape;3165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6" name="Google Shape;3166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167" name="Google Shape;3167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8" name="Google Shape;3168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9" name="Google Shape;3169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170" name="Google Shape;3170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1" name="Google Shape;3171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2" name="Google Shape;3172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173" name="Google Shape;3173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5" name="Google Shape;3175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176" name="Google Shape;3176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8" name="Google Shape;3178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179" name="Google Shape;3179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1" name="Google Shape;3181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3" name="Google Shape;3183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4" name="Google Shape;3184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5" name="Google Shape;3185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6" name="Google Shape;3186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7" name="Google Shape;3187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8" name="Google Shape;3188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9" name="Google Shape;3189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0" name="Google Shape;3190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1" name="Google Shape;3191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2" name="Google Shape;3192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3" name="Google Shape;3193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4" name="Google Shape;3194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5" name="Google Shape;3195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6" name="Google Shape;3196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7" name="Google Shape;3197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8" name="Google Shape;3198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9" name="Google Shape;3199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0" name="Google Shape;3200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1" name="Google Shape;3201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2" name="Google Shape;3202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3" name="Google Shape;3203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4" name="Google Shape;3204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5" name="Google Shape;3205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6" name="Google Shape;3206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7" name="Google Shape;3207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8" name="Google Shape;3208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9" name="Google Shape;3209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0" name="Google Shape;3210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1" name="Google Shape;3211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2" name="Google Shape;3212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3" name="Google Shape;3213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4" name="Google Shape;3214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5" name="Google Shape;3215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6" name="Google Shape;3216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7" name="Google Shape;3217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8" name="Google Shape;3218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9" name="Google Shape;3219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0" name="Google Shape;3220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1" name="Google Shape;3221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2" name="Google Shape;3222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3" name="Google Shape;3223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4" name="Google Shape;3224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5" name="Google Shape;3225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6" name="Google Shape;3226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7" name="Google Shape;3227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8" name="Google Shape;3228;p4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9" name="Google Shape;3229;p4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0" name="Google Shape;3230;p4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1" name="Google Shape;3231;p4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3232" name="Google Shape;3232;p4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3" name="Google Shape;3273;p4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74" name="Google Shape;3274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6" name="Google Shape;3276;p4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77" name="Google Shape;3277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7" name="Google Shape;3287;p4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288" name="Google Shape;3288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0" name="Google Shape;3290;p4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1" name="Google Shape;3291;p4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2" name="Google Shape;3292;p4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293" name="Google Shape;3293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5" name="Google Shape;3295;p4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solidFill>
          <a:srgbClr val="7030A0"/>
        </a:solidFill>
        <a:effectLst/>
      </p:bgPr>
    </p:bg>
    <p:spTree>
      <p:nvGrpSpPr>
        <p:cNvPr id="1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" name="Google Shape;3297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298" name="Google Shape;3298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99" name="Google Shape;3299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0" name="Google Shape;3300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2" name="Google Shape;3302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3" name="Google Shape;3303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04" name="Google Shape;3304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6" name="Google Shape;3306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07" name="Google Shape;3307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9" name="Google Shape;3309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10" name="Google Shape;3310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1" name="Google Shape;3311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2" name="Google Shape;3312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313" name="Google Shape;3313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4" name="Google Shape;3314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5" name="Google Shape;3315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16" name="Google Shape;3316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8" name="Google Shape;3318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0" name="Google Shape;3320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1" name="Google Shape;3321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2" name="Google Shape;3322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3" name="Google Shape;3323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4" name="Google Shape;3324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5" name="Google Shape;3325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6" name="Google Shape;3326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7" name="Google Shape;3327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8" name="Google Shape;3328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9" name="Google Shape;3329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0" name="Google Shape;3330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1" name="Google Shape;3331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2" name="Google Shape;3332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3" name="Google Shape;3333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4" name="Google Shape;3334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5" name="Google Shape;3335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6" name="Google Shape;3336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7" name="Google Shape;3337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8" name="Google Shape;3338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9" name="Google Shape;3339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0" name="Google Shape;3340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1" name="Google Shape;3341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2" name="Google Shape;3342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3" name="Google Shape;3343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4" name="Google Shape;3344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5" name="Google Shape;3345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6" name="Google Shape;3346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7" name="Google Shape;3347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8" name="Google Shape;3348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9" name="Google Shape;3349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0" name="Google Shape;3350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1" name="Google Shape;3351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2" name="Google Shape;3352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3" name="Google Shape;3353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4" name="Google Shape;3354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5" name="Google Shape;3355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6" name="Google Shape;3356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8" name="Google Shape;3358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9" name="Google Shape;3359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0" name="Google Shape;3360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1" name="Google Shape;3361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2" name="Google Shape;3362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3" name="Google Shape;3363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4" name="Google Shape;3364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5" name="Google Shape;3365;p4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6" name="Google Shape;3366;p4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7" name="Google Shape;3367;p4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8" name="Google Shape;3368;p4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369" name="Google Shape;3369;p4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4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4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4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4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4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4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4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4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4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4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4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4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4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4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4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4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4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4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4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4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4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4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4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4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4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4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4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4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4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4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4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2" name="Google Shape;3432;p4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433" name="Google Shape;3433;p4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4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5" name="Google Shape;3435;p4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436" name="Google Shape;3436;p4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4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4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4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4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4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4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4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4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4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6" name="Google Shape;3446;p4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447" name="Google Shape;3447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9" name="Google Shape;3449;p4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0" name="Google Shape;3450;p4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1" name="Google Shape;3451;p4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52" name="Google Shape;3452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4" name="Google Shape;3454;p43"/>
          <p:cNvSpPr txBox="1"/>
          <p:nvPr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7030A0"/>
        </a:solidFill>
        <a:effectLst/>
      </p:bgPr>
    </p:bg>
    <p:spTree>
      <p:nvGrpSpPr>
        <p:cNvPr id="1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6" name="Google Shape;3456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457" name="Google Shape;3457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58" name="Google Shape;3458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459" name="Google Shape;3459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1" name="Google Shape;3461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2" name="Google Shape;3462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463" name="Google Shape;3463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5" name="Google Shape;3465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466" name="Google Shape;3466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8" name="Google Shape;3468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69" name="Google Shape;3469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1" name="Google Shape;3471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72" name="Google Shape;3472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4" name="Google Shape;3474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75" name="Google Shape;347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7" name="Google Shape;3477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9" name="Google Shape;3479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0" name="Google Shape;3480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1" name="Google Shape;3481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2" name="Google Shape;3482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3" name="Google Shape;3483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4" name="Google Shape;3484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5" name="Google Shape;3485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6" name="Google Shape;3486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7" name="Google Shape;3487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8" name="Google Shape;3488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9" name="Google Shape;3489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0" name="Google Shape;3490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1" name="Google Shape;3491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2" name="Google Shape;3492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3" name="Google Shape;3493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4" name="Google Shape;3494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5" name="Google Shape;3495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6" name="Google Shape;3496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7" name="Google Shape;3497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8" name="Google Shape;3498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9" name="Google Shape;3499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0" name="Google Shape;3500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1" name="Google Shape;3501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2" name="Google Shape;3502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3" name="Google Shape;3503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4" name="Google Shape;3504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5" name="Google Shape;3505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6" name="Google Shape;3506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7" name="Google Shape;3507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8" name="Google Shape;3508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9" name="Google Shape;3509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0" name="Google Shape;3510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1" name="Google Shape;3511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2" name="Google Shape;3512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3" name="Google Shape;3513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4" name="Google Shape;3514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5" name="Google Shape;3515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6" name="Google Shape;3516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7" name="Google Shape;3517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8" name="Google Shape;3518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9" name="Google Shape;3519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0" name="Google Shape;3520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1" name="Google Shape;3521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2" name="Google Shape;3522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3" name="Google Shape;3523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E36C09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60" name="Google Shape;460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" name="Google Shape;461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62" name="Google Shape;462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4" name="Google Shape;464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5" name="Google Shape;465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66" name="Google Shape;466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8" name="Google Shape;468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69" name="Google Shape;469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1" name="Google Shape;471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72" name="Google Shape;472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4" name="Google Shape;474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75" name="Google Shape;475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7" name="Google Shape;477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78" name="Google Shape;478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0" name="Google Shape;480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7" name="Google Shape;52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7336" y="106519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rgbClr val="C00000"/>
        </a:solidFill>
        <a:effectLst/>
      </p:bgPr>
    </p:bg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5" name="Google Shape;3525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526" name="Google Shape;3526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27" name="Google Shape;3527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528" name="Google Shape;352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30" name="Google Shape;3530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1" name="Google Shape;3531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532" name="Google Shape;3532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4" name="Google Shape;3534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535" name="Google Shape;3535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7" name="Google Shape;3537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538" name="Google Shape;3538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0" name="Google Shape;3540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541" name="Google Shape;354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3" name="Google Shape;3543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544" name="Google Shape;3544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46" name="Google Shape;3546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8" name="Google Shape;3548;p4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549" name="Google Shape;3549;p4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4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4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552" name="Google Shape;3552;p4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4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4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4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4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4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4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4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4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4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2" name="Google Shape;3562;p4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3563" name="Google Shape;3563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5" name="Google Shape;3565;p4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6" name="Google Shape;3566;p4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7" name="Google Shape;3567;p4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3568" name="Google Shape;3568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0" name="Google Shape;3570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1" name="Google Shape;3571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3" name="Google Shape;3573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4" name="Google Shape;3574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5" name="Google Shape;3575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6" name="Google Shape;3576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7" name="Google Shape;3577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8" name="Google Shape;3578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9" name="Google Shape;3579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0" name="Google Shape;3580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1" name="Google Shape;3581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2" name="Google Shape;3582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3" name="Google Shape;3583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4" name="Google Shape;3584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5" name="Google Shape;3585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6" name="Google Shape;3586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8" name="Google Shape;3588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9" name="Google Shape;3589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0" name="Google Shape;3590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1" name="Google Shape;3591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2" name="Google Shape;3592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3" name="Google Shape;3593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4" name="Google Shape;3594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5" name="Google Shape;3595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6" name="Google Shape;3596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7" name="Google Shape;3597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8" name="Google Shape;3598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9" name="Google Shape;3599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0" name="Google Shape;3600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1" name="Google Shape;3601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2" name="Google Shape;3602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3" name="Google Shape;3603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4" name="Google Shape;3604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5" name="Google Shape;3605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9" name="Google Shape;3609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0" name="Google Shape;3610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1" name="Google Shape;3611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2" name="Google Shape;3612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3" name="Google Shape;3613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4" name="Google Shape;3614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5" name="Google Shape;3615;p4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3616" name="Google Shape;3616;p4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17" name="Google Shape;3617;p4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3618" name="Google Shape;3618;p4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9" name="Google Shape;3619;p4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0" name="Google Shape;3620;p4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21" name="Google Shape;3621;p4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3622" name="Google Shape;3622;p4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4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4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4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4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4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4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4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4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4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4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4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4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4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4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4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4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4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4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4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4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4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4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4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4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4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4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4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4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4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4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4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4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4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4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4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4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4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4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4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4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4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4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4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4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4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4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4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4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4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4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4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4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4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4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4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p4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3679" name="Google Shape;3679;p4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3680" name="Google Shape;3680;p4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81" name="Google Shape;3681;p4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3682" name="Google Shape;3682;p4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3" name="Google Shape;3683;p4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4" name="Google Shape;3684;p4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5" name="Google Shape;3685;p4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6" name="Google Shape;3686;p4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7" name="Google Shape;3687;p4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8" name="Google Shape;3688;p4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9" name="Google Shape;3689;p4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0" name="Google Shape;3690;p4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1" name="Google Shape;3691;p4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2" name="Google Shape;3692;p4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3" name="Google Shape;3693;p4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4" name="Google Shape;3694;p4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5" name="Google Shape;3695;p4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6" name="Google Shape;3696;p4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7" name="Google Shape;3697;p4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8" name="Google Shape;3698;p4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9" name="Google Shape;3699;p4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0" name="Google Shape;3700;p4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1" name="Google Shape;3701;p4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2" name="Google Shape;3702;p4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3" name="Google Shape;3703;p4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4" name="Google Shape;3704;p4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5" name="Google Shape;3705;p4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706" name="Google Shape;3706;p4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4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4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4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4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4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4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4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4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4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4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4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4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4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4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4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4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4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4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4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4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4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4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4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4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4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4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4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4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4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4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4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4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4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4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4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4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4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4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4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46" name="Google Shape;3746;p4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3747" name="Google Shape;3747;p4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p4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p4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50" name="Google Shape;3750;p4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1" name="Google Shape;3751;p4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2" name="Google Shape;3752;p4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3753" name="Google Shape;3753;p4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54" name="Google Shape;3754;p4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3755" name="Google Shape;3755;p4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6" name="Google Shape;3756;p4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7" name="Google Shape;3757;p4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8" name="Google Shape;3758;p4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9" name="Google Shape;3759;p4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0" name="Google Shape;3760;p4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C00000"/>
        </a:solidFill>
        <a:effectLst/>
      </p:bgPr>
    </p:bg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2" name="Google Shape;3762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763" name="Google Shape;3763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4" name="Google Shape;3764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765" name="Google Shape;3765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6" name="Google Shape;3766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67" name="Google Shape;3767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8" name="Google Shape;3768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769" name="Google Shape;3769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0" name="Google Shape;3770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1" name="Google Shape;3771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772" name="Google Shape;3772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3" name="Google Shape;3773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4" name="Google Shape;3774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775" name="Google Shape;3775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6" name="Google Shape;3776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7" name="Google Shape;3777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778" name="Google Shape;3778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9" name="Google Shape;3779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80" name="Google Shape;3780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781" name="Google Shape;3781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2" name="Google Shape;3782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83" name="Google Shape;3783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5" name="Google Shape;3785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6" name="Google Shape;3786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7" name="Google Shape;3787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8" name="Google Shape;3788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9" name="Google Shape;3789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0" name="Google Shape;3790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1" name="Google Shape;3791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2" name="Google Shape;3792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3" name="Google Shape;3793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4" name="Google Shape;3794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5" name="Google Shape;3795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6" name="Google Shape;3796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7" name="Google Shape;3797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8" name="Google Shape;3798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9" name="Google Shape;3799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0" name="Google Shape;3800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1" name="Google Shape;3801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2" name="Google Shape;3802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3" name="Google Shape;3803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4" name="Google Shape;3804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5" name="Google Shape;3805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6" name="Google Shape;3806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7" name="Google Shape;3807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8" name="Google Shape;3808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9" name="Google Shape;3809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0" name="Google Shape;3810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1" name="Google Shape;3811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2" name="Google Shape;3812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3" name="Google Shape;3813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4" name="Google Shape;3814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5" name="Google Shape;3815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6" name="Google Shape;3816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7" name="Google Shape;3817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8" name="Google Shape;3818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9" name="Google Shape;3819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0" name="Google Shape;3820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1" name="Google Shape;3821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2" name="Google Shape;3822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3" name="Google Shape;3823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4" name="Google Shape;3824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5" name="Google Shape;3825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6" name="Google Shape;3826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7" name="Google Shape;3827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8" name="Google Shape;3828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9" name="Google Shape;3829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0" name="Google Shape;3830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1" name="Google Shape;3831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2" name="Google Shape;3832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3" name="Google Shape;3833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34" name="Google Shape;3834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6" name="Google Shape;3836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837" name="Google Shape;3837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7" name="Google Shape;3847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848" name="Google Shape;3848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0" name="Google Shape;3850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1" name="Google Shape;3851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2" name="Google Shape;3852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853" name="Google Shape;3853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5" name="Google Shape;3855;p4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856" name="Google Shape;3856;p4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57" name="Google Shape;3857;p4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858" name="Google Shape;3858;p4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9" name="Google Shape;3859;p4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p4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1" name="Google Shape;3861;p4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2" name="Google Shape;3862;p4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p4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4" name="Google Shape;3864;p4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5" name="Google Shape;3865;p4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6" name="Google Shape;3866;p4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7" name="Google Shape;3867;p4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8" name="Google Shape;3868;p4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9" name="Google Shape;3869;p4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0" name="Google Shape;3870;p4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1" name="Google Shape;3871;p4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2" name="Google Shape;3872;p4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3" name="Google Shape;3873;p4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4" name="Google Shape;3874;p4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5" name="Google Shape;3875;p4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6" name="Google Shape;3876;p4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7" name="Google Shape;3877;p4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8" name="Google Shape;3878;p4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9" name="Google Shape;3879;p4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0" name="Google Shape;3880;p4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1" name="Google Shape;3881;p4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2" name="Google Shape;3882;p4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3" name="Google Shape;3883;p4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4" name="Google Shape;3884;p4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5" name="Google Shape;3885;p4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6" name="Google Shape;3886;p4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7" name="Google Shape;3887;p4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8" name="Google Shape;3888;p4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9" name="Google Shape;3889;p4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0" name="Google Shape;3890;p4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1" name="Google Shape;3891;p4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2" name="Google Shape;3892;p4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p4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4" name="Google Shape;3894;p4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5" name="Google Shape;3895;p4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6" name="Google Shape;3896;p4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7" name="Google Shape;3897;p4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8" name="Google Shape;3898;p4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9" name="Google Shape;3899;p4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0" name="Google Shape;3900;p4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1" name="Google Shape;3901;p4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2" name="Google Shape;3902;p4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3" name="Google Shape;3903;p4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4" name="Google Shape;3904;p4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5" name="Google Shape;3905;p4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4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7" name="Google Shape;3907;p4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8" name="Google Shape;3908;p4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9" name="Google Shape;3909;p4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4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p4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4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3" name="Google Shape;3913;p4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14" name="Google Shape;3914;p4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4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4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4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4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4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4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4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4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4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4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4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4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4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4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4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4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4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4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4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4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4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4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4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4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4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4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4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4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4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4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4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4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4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4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4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4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4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4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4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4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4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4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4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4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4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4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4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4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4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4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4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8" name="Google Shape;3968;p4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C00000"/>
        </a:solidFill>
        <a:effectLst/>
      </p:bgPr>
    </p:bg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0" name="Google Shape;3970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971" name="Google Shape;3971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2" name="Google Shape;3972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973" name="Google Shape;3973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4" name="Google Shape;3974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75" name="Google Shape;3975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6" name="Google Shape;3976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977" name="Google Shape;3977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8" name="Google Shape;3978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9" name="Google Shape;3979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980" name="Google Shape;3980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1" name="Google Shape;3981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2" name="Google Shape;3982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983" name="Google Shape;3983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4" name="Google Shape;3984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5" name="Google Shape;3985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986" name="Google Shape;3986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7" name="Google Shape;3987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8" name="Google Shape;3988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989" name="Google Shape;3989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0" name="Google Shape;3990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1" name="Google Shape;3991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3" name="Google Shape;3993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4" name="Google Shape;3994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5" name="Google Shape;3995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6" name="Google Shape;3996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7" name="Google Shape;3997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8" name="Google Shape;3998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9" name="Google Shape;3999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0" name="Google Shape;4000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1" name="Google Shape;4001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2" name="Google Shape;4002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3" name="Google Shape;4003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4" name="Google Shape;4004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5" name="Google Shape;4005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6" name="Google Shape;4006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7" name="Google Shape;4007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8" name="Google Shape;4008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9" name="Google Shape;4009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0" name="Google Shape;4010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1" name="Google Shape;4011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2" name="Google Shape;4012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3" name="Google Shape;4013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4" name="Google Shape;4014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5" name="Google Shape;4015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6" name="Google Shape;4016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7" name="Google Shape;4017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8" name="Google Shape;4018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9" name="Google Shape;4019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0" name="Google Shape;4020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1" name="Google Shape;4021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2" name="Google Shape;4022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3" name="Google Shape;4023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4" name="Google Shape;4024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5" name="Google Shape;4025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6" name="Google Shape;4026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7" name="Google Shape;4027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8" name="Google Shape;4028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9" name="Google Shape;4029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0" name="Google Shape;4030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1" name="Google Shape;4031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2" name="Google Shape;4032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3" name="Google Shape;4033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4" name="Google Shape;4034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5" name="Google Shape;4035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6" name="Google Shape;4036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7" name="Google Shape;4037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8" name="Google Shape;4038;p4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9" name="Google Shape;4039;p4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0" name="Google Shape;4040;p4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41" name="Google Shape;4041;p4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4042" name="Google Shape;4042;p4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4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4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4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4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4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4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4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4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4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4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4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4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4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4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4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4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4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4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4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4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4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4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4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4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4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4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4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4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4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4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4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4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4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4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4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4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4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4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4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4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3" name="Google Shape;4083;p4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084" name="Google Shape;4084;p4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4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6" name="Google Shape;4086;p4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087" name="Google Shape;4087;p4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4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4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4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4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4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4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4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4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4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7" name="Google Shape;4097;p4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98" name="Google Shape;4098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0" name="Google Shape;4100;p4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1" name="Google Shape;4101;p4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2" name="Google Shape;4102;p4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103" name="Google Shape;4103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5" name="Google Shape;4105;p4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C00000"/>
        </a:solidFill>
        <a:effectLst/>
      </p:bgPr>
    </p:bg>
    <p:spTree>
      <p:nvGrpSpPr>
        <p:cNvPr id="1" name="Shape 4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oogle Shape;4107;p4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08" name="Google Shape;4108;p4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09" name="Google Shape;4109;p4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10" name="Google Shape;4110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1" name="Google Shape;4111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12" name="Google Shape;4112;p4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13" name="Google Shape;4113;p4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14" name="Google Shape;4114;p4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5" name="Google Shape;4115;p4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6" name="Google Shape;4116;p4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117" name="Google Shape;4117;p4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8" name="Google Shape;4118;p4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9" name="Google Shape;4119;p4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120" name="Google Shape;4120;p4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1" name="Google Shape;4121;p4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2" name="Google Shape;4122;p4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123" name="Google Shape;4123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4" name="Google Shape;4124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5" name="Google Shape;4125;p4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126" name="Google Shape;4126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7" name="Google Shape;4127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28" name="Google Shape;4128;p4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4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0" name="Google Shape;4130;p4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1" name="Google Shape;4131;p4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2" name="Google Shape;4132;p4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3" name="Google Shape;4133;p4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4" name="Google Shape;4134;p4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5" name="Google Shape;4135;p4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6" name="Google Shape;4136;p4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7" name="Google Shape;4137;p4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8" name="Google Shape;4138;p4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9" name="Google Shape;4139;p4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0" name="Google Shape;4140;p4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1" name="Google Shape;4141;p4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2" name="Google Shape;4142;p4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3" name="Google Shape;4143;p4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4" name="Google Shape;4144;p4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5" name="Google Shape;4145;p4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6" name="Google Shape;4146;p4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7" name="Google Shape;4147;p4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8" name="Google Shape;4148;p4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9" name="Google Shape;4149;p4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0" name="Google Shape;4150;p4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1" name="Google Shape;4151;p4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2" name="Google Shape;4152;p4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3" name="Google Shape;4153;p4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4" name="Google Shape;4154;p4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5" name="Google Shape;4155;p4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6" name="Google Shape;4156;p4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7" name="Google Shape;4157;p4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8" name="Google Shape;4158;p4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9" name="Google Shape;4159;p4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0" name="Google Shape;4160;p4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1" name="Google Shape;4161;p4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2" name="Google Shape;4162;p4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3" name="Google Shape;4163;p4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4" name="Google Shape;4164;p4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5" name="Google Shape;4165;p4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6" name="Google Shape;4166;p4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7" name="Google Shape;4167;p4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8" name="Google Shape;4168;p4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9" name="Google Shape;4169;p4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0" name="Google Shape;4170;p4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1" name="Google Shape;4171;p4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2" name="Google Shape;4172;p4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3" name="Google Shape;4173;p4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4" name="Google Shape;4174;p4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5" name="Google Shape;4175;p4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6" name="Google Shape;4176;p4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7" name="Google Shape;4177;p4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8" name="Google Shape;4178;p4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4179" name="Google Shape;4179;p4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4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4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4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4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4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4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4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4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4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4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4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4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4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4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4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4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4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4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4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4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4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4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4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4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4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4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4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4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4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4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4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4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4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4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4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4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4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4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4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4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4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4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4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4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4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4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4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4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4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4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4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4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4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4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4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4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4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4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4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4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4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4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2" name="Google Shape;4242;p4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243" name="Google Shape;4243;p4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4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5" name="Google Shape;4245;p4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246" name="Google Shape;4246;p4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4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4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4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4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4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4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4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4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4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6" name="Google Shape;4256;p4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257" name="Google Shape;4257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9" name="Google Shape;4259;p4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0" name="Google Shape;4260;p4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1" name="Google Shape;4261;p4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262" name="Google Shape;4262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64" name="Google Shape;4264;p48"/>
          <p:cNvSpPr txBox="1"/>
          <p:nvPr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bg>
      <p:bgPr>
        <a:solidFill>
          <a:srgbClr val="C00000"/>
        </a:solidFill>
        <a:effectLst/>
      </p:bgPr>
    </p:bg>
    <p:spTree>
      <p:nvGrpSpPr>
        <p:cNvPr id="1" name="Shape 4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6" name="Google Shape;4266;p4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267" name="Google Shape;4267;p4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68" name="Google Shape;4268;p4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269" name="Google Shape;4269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0" name="Google Shape;4270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71" name="Google Shape;4271;p4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72" name="Google Shape;4272;p4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73" name="Google Shape;4273;p4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4" name="Google Shape;4274;p4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5" name="Google Shape;4275;p4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76" name="Google Shape;4276;p4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7" name="Google Shape;4277;p4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8" name="Google Shape;4278;p4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79" name="Google Shape;4279;p4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0" name="Google Shape;4280;p4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1" name="Google Shape;4281;p4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82" name="Google Shape;4282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3" name="Google Shape;4283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4" name="Google Shape;4284;p4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85" name="Google Shape;4285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6" name="Google Shape;4286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87" name="Google Shape;4287;p4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4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89" name="Google Shape;4289;p4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0" name="Google Shape;4290;p4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1" name="Google Shape;4291;p4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2" name="Google Shape;4292;p4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3" name="Google Shape;4293;p4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4" name="Google Shape;4294;p4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5" name="Google Shape;4295;p4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6" name="Google Shape;4296;p4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7" name="Google Shape;4297;p4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8" name="Google Shape;4298;p4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9" name="Google Shape;4299;p4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0" name="Google Shape;4300;p4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1" name="Google Shape;4301;p4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2" name="Google Shape;4302;p4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3" name="Google Shape;4303;p4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4" name="Google Shape;4304;p4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5" name="Google Shape;4305;p4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6" name="Google Shape;4306;p4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7" name="Google Shape;4307;p4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8" name="Google Shape;4308;p4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9" name="Google Shape;4309;p4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0" name="Google Shape;4310;p4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1" name="Google Shape;4311;p4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2" name="Google Shape;4312;p4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3" name="Google Shape;4313;p4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4" name="Google Shape;4314;p4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5" name="Google Shape;4315;p4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6" name="Google Shape;4316;p4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7" name="Google Shape;4317;p4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8" name="Google Shape;4318;p4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9" name="Google Shape;4319;p4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0" name="Google Shape;4320;p4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1" name="Google Shape;4321;p4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2" name="Google Shape;4322;p4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3" name="Google Shape;4323;p4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4" name="Google Shape;4324;p4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5" name="Google Shape;4325;p4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6" name="Google Shape;4326;p4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7" name="Google Shape;4327;p4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8" name="Google Shape;4328;p4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9" name="Google Shape;4329;p4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0" name="Google Shape;4330;p4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1" name="Google Shape;4331;p4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2" name="Google Shape;4332;p4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3" name="Google Shape;4333;p4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A42D7C-399D-E9B2-D532-AED888A7A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1A90065-FBD0-8415-CCCD-2DA7F7481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A1A26A-99E7-9B57-44F8-91AFBF9B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C17D-6A2B-4537-89E8-A5D3ECC7AE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76671A-877A-49FD-86C2-8A7EA77D5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492376-65B1-88BD-78EB-ABDD8B6F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768C-3ACD-4D11-859E-30F390FA6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8087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7C7A9D-05BE-AAA7-4EE0-0BFB24527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3C79C5-F1B1-C27B-653F-0C51A1E17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B2CFDB-91CD-C384-178D-ECE8CEAE9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C17D-6A2B-4537-89E8-A5D3ECC7AE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7F6AAC-A768-A542-0DDA-8891B5511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CFE639-D40E-79D7-49F9-510DC7A42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768C-3ACD-4D11-859E-30F390FA6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382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CDCE3D-1EB7-D609-928E-98FE97210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7AE127C-441A-5771-2E3E-7E4BA2252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E88AC0-BEF8-76E6-6340-6557B671C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C17D-6A2B-4537-89E8-A5D3ECC7AE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0A9231-F1DD-8137-67C7-95F16FB3D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715901-D63F-40BF-840E-8C3CC2134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768C-3ACD-4D11-859E-30F390FA6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010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E1D5E5-C856-4EEA-341C-7A65A7687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C68E59-9B72-B632-793A-879003AD2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BF1EE4-6D1A-5616-723F-041249DF3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3B89AF-24A8-06B5-8BD7-D95A4C94A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C17D-6A2B-4537-89E8-A5D3ECC7AE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A80EC3-266B-E6C5-6568-3C1CEF15B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8FE54C-A263-B250-CD53-D4FF3F6D6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768C-3ACD-4D11-859E-30F390FA6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8189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C6A109-6289-CB2C-20C3-9C490A366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90C84D-A223-6FE9-E004-99A1BD284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D7B8B5F-E47A-06CF-E8EB-4F65EC21A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6F93AC1-EE0C-8043-E9BE-ADF540BDA0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83D606B-59B6-7A03-C975-26F1563B07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1EF81EF-103E-159D-3E47-7E8D1D3B7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C17D-6A2B-4537-89E8-A5D3ECC7AE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251B3D8-81D9-F63E-8D44-9BB83C6FB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718D689-E0F7-FB5A-F098-4271C3B42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768C-3ACD-4D11-859E-30F390FA6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0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rgbClr val="E36C09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30" name="Google Shape;530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32" name="Google Shape;532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4" name="Google Shape;534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5" name="Google Shape;535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6" name="Google Shape;536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8" name="Google Shape;538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9" name="Google Shape;539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1" name="Google Shape;541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42" name="Google Shape;542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4" name="Google Shape;544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5" name="Google Shape;545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7" name="Google Shape;547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8" name="Google Shape;54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0" name="Google Shape;550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2" name="Google Shape;552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26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  <p:grpSp>
        <p:nvGrpSpPr>
          <p:cNvPr id="601" name="Google Shape;601;p26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602" name="Google Shape;602;p26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3" name="Google Shape;643;p2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44" name="Google Shape;644;p2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6" name="Google Shape;646;p2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47" name="Google Shape;647;p2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58" name="Google Shape;658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0" name="Google Shape;660;p2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2" name="Google Shape;662;p2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63" name="Google Shape;663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6A6142-6A39-BFB5-CCFE-32FFD247B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42C35AA-2704-FEB5-FA4A-530EDED06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C17D-6A2B-4537-89E8-A5D3ECC7AE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DBB9AA-A12B-B4FD-569D-984634940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D98DD45-8E37-6A31-3A85-DAC00716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768C-3ACD-4D11-859E-30F390FA6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462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A0DF39F-2C32-7BFF-45C5-96C0A4D7B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2540-6C84-45D7-A6EF-BF88461276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B559BC1-7C4B-97B6-B3A3-4D12458A6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5025956-172B-F314-37A6-71D82FD31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09FD-5F16-4D04-96D8-042AD01708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857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78DEF2-A39A-953C-5829-AEA29BDB9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F2D34C-34DE-C44F-657D-AEC6C205F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9DCDE59-BAAB-B211-AEF3-38E9BDDAA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0893B7B-4AE9-270B-44BB-CA6CE56D1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C17D-6A2B-4537-89E8-A5D3ECC7AE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DBE4B21-48C9-2B55-C820-C266D2FF3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330502-8471-8425-F281-97CAF1B4A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768C-3ACD-4D11-859E-30F390FA6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1994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BF2FB4-DF10-0921-F18A-CD02F7246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9BBF856-D351-3A50-7B4A-8FE1996A99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8E96820-3527-5232-DC61-64C9C2887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ED130EC-4E39-92C0-74E8-0524D63D2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C17D-6A2B-4537-89E8-A5D3ECC7AE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E90D0F5-D294-5A76-C6C5-787AE46F7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175F0F-271E-0B9D-6A50-473C2D261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768C-3ACD-4D11-859E-30F390FA6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2142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A17231-AD14-0C8A-623B-DF8F40283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20174CD-162B-F86F-5C66-406ECE4C0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389EBC-82C5-1ACA-4ED8-9F39DA675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C17D-6A2B-4537-89E8-A5D3ECC7AE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FE3B5A-FA0D-9721-899F-22FD20A84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FCDBEA-C6F0-6356-38BF-94F27519C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768C-3ACD-4D11-859E-30F390FA6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877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8F23774-EB64-7682-C74E-07F53B49AF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A4342F6-9642-B079-918B-3BDA4E4DDE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305F23-4F39-064E-B7C5-4CBDCC802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C17D-6A2B-4537-89E8-A5D3ECC7AE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756F5C-5FE3-D72F-D3D6-361FED102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BBB71F-10B4-79E8-CC92-C9809EFB1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768C-3ACD-4D11-859E-30F390FA6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134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200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vi-VN" sz="11500" kern="12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9195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vi-VN" sz="11500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487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vi-VN" sz="1150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LUYỆN TẬP</a:t>
            </a:r>
            <a:endParaRPr lang="vi-VN" sz="1150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517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418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vi-VN" sz="11500" kern="12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7541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vi-VN" sz="11500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09114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vi-VN" sz="115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89710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9309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801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vi-VN" sz="11500" kern="12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01387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vi-VN" sz="11500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18201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vi-VN" sz="1150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LUYỆN TẬP</a:t>
            </a:r>
            <a:endParaRPr lang="vi-VN" sz="1150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03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03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96" name="Google Shape;1096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7" name="Google Shape;1097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8" name="Google Shape;1098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0" name="Google Shape;1100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1" name="Google Shape;1101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02" name="Google Shape;1102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05" name="Google Shape;1105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8" name="Google Shape;1108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0" name="Google Shape;1110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11" name="Google Shape;1111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3" name="Google Shape;1113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14" name="Google Shape;1114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6" name="Google Shape;1116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8" name="Google Shape;1118;p3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119" name="Google Shape;1119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1" name="Google Shape;1121;p3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122" name="Google Shape;1122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2" name="Google Shape;1132;p3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133" name="Google Shape;1133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3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3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7" name="Google Shape;1137;p3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138" name="Google Shape;1138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0" name="Google Shape;1140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5" name="Google Shape;1185;p3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186" name="Google Shape;1186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7" name="Google Shape;1187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188" name="Google Shape;1188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91" name="Google Shape;1191;p3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92" name="Google Shape;1192;p3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p3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249" name="Google Shape;1249;p3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250" name="Google Shape;1250;p3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51" name="Google Shape;1251;p3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252" name="Google Shape;1252;p3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3" name="Google Shape;1253;p3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4" name="Google Shape;1254;p3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3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3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3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3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3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0" name="Google Shape;1260;p3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1" name="Google Shape;1261;p3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3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3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4" name="Google Shape;1264;p3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5" name="Google Shape;1265;p3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6" name="Google Shape;1266;p3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7" name="Google Shape;1267;p3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8" name="Google Shape;1268;p3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3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0" name="Google Shape;1270;p3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1" name="Google Shape;1271;p3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2" name="Google Shape;1272;p3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3" name="Google Shape;1273;p3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4" name="Google Shape;1274;p3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5" name="Google Shape;1275;p3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76" name="Google Shape;1276;p3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6" name="Google Shape;1316;p3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317" name="Google Shape;1317;p3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3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3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20" name="Google Shape;1320;p3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1" name="Google Shape;1321;p3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2" name="Google Shape;1322;p3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323" name="Google Shape;1323;p3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24" name="Google Shape;1324;p3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325" name="Google Shape;1325;p3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3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3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3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3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3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057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vi-VN" sz="11500" kern="12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7010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vi-VN" sz="11500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71444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vi-VN" sz="1150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LUYỆN TẬP</a:t>
            </a:r>
            <a:endParaRPr lang="vi-VN" sz="1150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86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6686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146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vi-VN" sz="11500" kern="12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93040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vi-VN" sz="11500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89890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vi-VN" sz="1150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LUYỆN TẬP</a:t>
            </a:r>
            <a:endParaRPr lang="vi-VN" sz="1150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14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64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3" name="Google Shape;1333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4" name="Google Shape;1334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5" name="Google Shape;1335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7" name="Google Shape;1337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8" name="Google Shape;1338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39" name="Google Shape;1339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1" name="Google Shape;1341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2" name="Google Shape;1342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4" name="Google Shape;1344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5" name="Google Shape;1345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7" name="Google Shape;1347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48" name="Google Shape;134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0" name="Google Shape;1350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1" name="Google Shape;135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3" name="Google Shape;1353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3" name="Google Shape;1403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04" name="Google Shape;140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6" name="Google Shape;1406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07" name="Google Shape;140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7" name="Google Shape;1417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18" name="Google Shape;141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0" name="Google Shape;1420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2" name="Google Shape;1422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23" name="Google Shape;142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5" name="Google Shape;1425;p3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426" name="Google Shape;1426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7" name="Google Shape;1427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428" name="Google Shape;1428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4" name="Google Shape;1484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8" name="Google Shape;1538;p3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41" name="Google Shape;1541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2" name="Google Shape;1542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43" name="Google Shape;154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5" name="Google Shape;1545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6" name="Google Shape;1546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47" name="Google Shape;1547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9" name="Google Shape;1549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50" name="Google Shape;1550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2" name="Google Shape;1552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53" name="Google Shape;1553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5" name="Google Shape;1555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56" name="Google Shape;155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8" name="Google Shape;1558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59" name="Google Shape;1559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1" name="Google Shape;1561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3" name="Google Shape;1563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1" name="Google Shape;1611;p3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612" name="Google Shape;1612;p3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3" name="Google Shape;1653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54" name="Google Shape;1654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6" name="Google Shape;1656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57" name="Google Shape;1657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7" name="Google Shape;1667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68" name="Google Shape;166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0" name="Google Shape;1670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2" name="Google Shape;1672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73" name="Google Shape;167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5" name="Google Shape;1675;p3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78" name="Google Shape;1678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79" name="Google Shape;1679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80" name="Google Shape;1680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82" name="Google Shape;1682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83" name="Google Shape;1683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84" name="Google Shape;1684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6" name="Google Shape;1686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87" name="Google Shape;1687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9" name="Google Shape;1689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90" name="Google Shape;1690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2" name="Google Shape;1692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93" name="Google Shape;1693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5" name="Google Shape;1695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96" name="Google Shape;1696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8" name="Google Shape;1698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0" name="Google Shape;1700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8" name="Google Shape;1748;p3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749" name="Google Shape;1749;p3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2" name="Google Shape;1812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813" name="Google Shape;1813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5" name="Google Shape;1815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816" name="Google Shape;1816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6" name="Google Shape;1826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827" name="Google Shape;1827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9" name="Google Shape;1829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1" name="Google Shape;1831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832" name="Google Shape;1832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4" name="Google Shape;1834;p3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6" name="Google Shape;1836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7" name="Google Shape;1837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8" name="Google Shape;1838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9" name="Google Shape;1839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1" name="Google Shape;1841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2" name="Google Shape;1842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3" name="Google Shape;1843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5" name="Google Shape;1845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6" name="Google Shape;1846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8" name="Google Shape;1848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9" name="Google Shape;1849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1" name="Google Shape;1851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2" name="Google Shape;1852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4" name="Google Shape;1854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5" name="Google Shape;185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7" name="Google Shape;1857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9" name="Google Shape;1859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58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37" Type="http://schemas.openxmlformats.org/officeDocument/2006/relationships/image" Target="../media/image2.jpeg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35" Type="http://schemas.openxmlformats.org/officeDocument/2006/relationships/slideLayout" Target="../slideLayouts/slideLayout59.xml"/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D45E7C8-1018-3AC8-51CB-6D65F02C0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3918D6F-C8E4-E0CF-A93F-B8C07D918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9C987A-5B68-9422-1A11-0F97125CC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fld id="{10C62A57-F4D7-4F31-8668-BDF13621E3C1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  <a:defRPr/>
              </a:pPr>
              <a:t>4/5/2024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943E87-2EEF-713E-81B7-31E81DDF8C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9918C8-F0A6-5316-AE0A-5936084A1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fld id="{7BFA4F66-3469-4E7B-A224-4B62A5909454}" type="slidenum">
              <a:rPr lang="en-US" alt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  <a:defRPr/>
              </a:pPr>
              <a:t>‹#›</a:t>
            </a:fld>
            <a:endParaRPr lang="en-US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0DB4483-FBEF-A8AD-3585-D2B52CD8681E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kern="1200" dirty="0">
                <a:latin typeface="Arial" panose="020B0604020202020204" pitchFamily="34" charset="0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3288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6" r:id="rId30"/>
    <p:sldLayoutId id="2147483707" r:id="rId31"/>
    <p:sldLayoutId id="2147483708" r:id="rId32"/>
    <p:sldLayoutId id="2147483709" r:id="rId33"/>
    <p:sldLayoutId id="2147483710" r:id="rId34"/>
    <p:sldLayoutId id="2147483711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/>
          <p:cNvSpPr txBox="1"/>
          <p:nvPr/>
        </p:nvSpPr>
        <p:spPr>
          <a:xfrm>
            <a:off x="882792" y="1253915"/>
            <a:ext cx="10346212" cy="7572586"/>
          </a:xfrm>
          <a:prstGeom prst="rect">
            <a:avLst/>
          </a:prstGeom>
          <a:noFill/>
        </p:spPr>
        <p:txBody>
          <a:bodyPr spcFirstLastPara="1" lIns="124708" tIns="62354" rIns="124708" bIns="62354" numCol="1">
            <a:prstTxWarp prst="textArchUp">
              <a:avLst>
                <a:gd name="adj" fmla="val 11329067"/>
              </a:avLst>
            </a:prstTxWarp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vi-VN" sz="625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</a:rPr>
              <a:t>Chào mừng quý thầy, cô về dự giờ thăm lớp </a:t>
            </a:r>
            <a:r>
              <a:rPr lang="vi-VN" sz="625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</a:rPr>
              <a:t>2B</a:t>
            </a:r>
            <a:endParaRPr lang="en-US" sz="625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V="1">
            <a:off x="-2920478" y="3128241"/>
            <a:ext cx="6604000" cy="60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V="1">
            <a:off x="8508478" y="3348374"/>
            <a:ext cx="6604000" cy="60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69637">
            <a:off x="-80062" y="5578359"/>
            <a:ext cx="1493367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619011">
            <a:off x="10741048" y="5367047"/>
            <a:ext cx="1094553" cy="180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164617">
            <a:off x="145393" y="-574447"/>
            <a:ext cx="1093023" cy="180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Hộp_Văn_Bản 2"/>
          <p:cNvSpPr txBox="1">
            <a:spLocks noChangeArrowheads="1"/>
          </p:cNvSpPr>
          <p:nvPr/>
        </p:nvSpPr>
        <p:spPr bwMode="auto">
          <a:xfrm>
            <a:off x="-127000" y="2603500"/>
            <a:ext cx="12238240" cy="351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708" tIns="62354" rIns="124708" bIns="62354">
            <a:spAutoFit/>
          </a:bodyPr>
          <a:lstStyle/>
          <a:p>
            <a:pPr algn="ctr">
              <a:buClrTx/>
              <a:buFontTx/>
              <a:buNone/>
            </a:pPr>
            <a:r>
              <a:rPr lang="vi-VN" sz="7333" b="1" kern="120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</a:p>
          <a:p>
            <a:pPr algn="ctr">
              <a:buClrTx/>
              <a:buFontTx/>
              <a:buNone/>
            </a:pPr>
            <a:r>
              <a:rPr lang="vi-VN" sz="6600" b="1" kern="12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Đề-xi-mét. Mét </a:t>
            </a:r>
            <a:endParaRPr lang="vi-VN" sz="6600" b="1" kern="1200" dirty="0" smtClean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</a:pPr>
            <a:r>
              <a:rPr lang="vi-VN" sz="6600" b="1" kern="12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vi-VN" sz="66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vi-VN" sz="6600" b="1" kern="12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</a:t>
            </a:r>
            <a:endParaRPr lang="en-US" sz="6600" b="1" kern="1200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</a:pPr>
            <a:endParaRPr lang="en-US" sz="1500" kern="1200" dirty="0">
              <a:solidFill>
                <a:srgbClr val="0070C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Hộp_Văn_Bản 2"/>
          <p:cNvSpPr txBox="1">
            <a:spLocks noChangeArrowheads="1"/>
          </p:cNvSpPr>
          <p:nvPr/>
        </p:nvSpPr>
        <p:spPr bwMode="auto">
          <a:xfrm>
            <a:off x="2135813" y="6020408"/>
            <a:ext cx="7072573" cy="856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708" tIns="62354" rIns="124708" bIns="62354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4750" b="1" kern="1200" dirty="0">
                <a:solidFill>
                  <a:srgbClr val="CC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GV: </a:t>
            </a:r>
            <a:r>
              <a:rPr lang="vi-VN" sz="4750" b="1" kern="1200" dirty="0">
                <a:solidFill>
                  <a:srgbClr val="CC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 Thị Trâm</a:t>
            </a:r>
            <a:endParaRPr lang="en-US" sz="4750" kern="1200" dirty="0">
              <a:solidFill>
                <a:srgbClr val="CC00FF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Text Box 22">
            <a:extLst>
              <a:ext uri="{FF2B5EF4-FFF2-40B4-BE49-F238E27FC236}">
                <a16:creationId xmlns:a16="http://schemas.microsoft.com/office/drawing/2014/main" xmlns="" id="{694CC4F2-E2AF-2817-0324-2D38CFA29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584" y="-17980"/>
            <a:ext cx="6653474" cy="92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6584" tIns="93292" rIns="186584" bIns="9329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049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049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049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049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GD</a:t>
            </a:r>
            <a:r>
              <a:rPr lang="vi-VN" alt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ĐT HUYỆN</a:t>
            </a:r>
            <a:r>
              <a:rPr lang="en-US" alt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ĐẠI LỘC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ĐOÀN NGHIÊN</a:t>
            </a:r>
          </a:p>
        </p:txBody>
      </p:sp>
      <p:pic>
        <p:nvPicPr>
          <p:cNvPr id="3" name="Picture 6" descr="F:\HINH ANH\HinhDong\Hoa\h14.gif">
            <a:extLst>
              <a:ext uri="{FF2B5EF4-FFF2-40B4-BE49-F238E27FC236}">
                <a16:creationId xmlns:a16="http://schemas.microsoft.com/office/drawing/2014/main" xmlns="" id="{4FEE0BA3-2A59-9D39-4BA2-36D948231B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94652" flipH="1">
            <a:off x="11075059" y="-685892"/>
            <a:ext cx="902499" cy="198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4798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363;p3"/>
          <p:cNvSpPr/>
          <p:nvPr/>
        </p:nvSpPr>
        <p:spPr>
          <a:xfrm>
            <a:off x="1255593" y="360205"/>
            <a:ext cx="9171295" cy="19729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57188"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Thứ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hai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ngày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10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tháng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năm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2022</a:t>
            </a:r>
          </a:p>
          <a:p>
            <a:pPr marL="357188"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800" dirty="0" err="1" smtClean="0">
                <a:solidFill>
                  <a:schemeClr val="dk1"/>
                </a:solidFill>
              </a:rPr>
              <a:t>Toán</a:t>
            </a:r>
            <a:endParaRPr lang="en-US" sz="2800" dirty="0" smtClean="0">
              <a:solidFill>
                <a:schemeClr val="dk1"/>
              </a:solidFill>
            </a:endParaRPr>
          </a:p>
          <a:p>
            <a:pPr marL="357188"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800" dirty="0" err="1" smtClean="0">
                <a:solidFill>
                  <a:schemeClr val="dk1"/>
                </a:solidFill>
              </a:rPr>
              <a:t>Đề</a:t>
            </a:r>
            <a:r>
              <a:rPr lang="en-US" sz="2800" dirty="0" smtClean="0">
                <a:solidFill>
                  <a:schemeClr val="dk1"/>
                </a:solidFill>
              </a:rPr>
              <a:t> - xi – </a:t>
            </a:r>
            <a:r>
              <a:rPr lang="en-US" sz="2800" dirty="0" err="1" smtClean="0">
                <a:solidFill>
                  <a:schemeClr val="dk1"/>
                </a:solidFill>
              </a:rPr>
              <a:t>mét</a:t>
            </a:r>
            <a:r>
              <a:rPr lang="en-US" sz="2800" dirty="0" smtClean="0">
                <a:solidFill>
                  <a:schemeClr val="dk1"/>
                </a:solidFill>
              </a:rPr>
              <a:t>. </a:t>
            </a:r>
            <a:r>
              <a:rPr lang="en-US" sz="2800" dirty="0" err="1" smtClean="0">
                <a:solidFill>
                  <a:schemeClr val="dk1"/>
                </a:solidFill>
              </a:rPr>
              <a:t>Mét</a:t>
            </a:r>
            <a:r>
              <a:rPr lang="en-US" sz="2800" dirty="0" smtClean="0">
                <a:solidFill>
                  <a:schemeClr val="dk1"/>
                </a:solidFill>
              </a:rPr>
              <a:t>. Ki – </a:t>
            </a:r>
            <a:r>
              <a:rPr lang="en-US" sz="2800" dirty="0" err="1" smtClean="0">
                <a:solidFill>
                  <a:schemeClr val="dk1"/>
                </a:solidFill>
              </a:rPr>
              <a:t>lô</a:t>
            </a:r>
            <a:r>
              <a:rPr lang="en-US" sz="2800" dirty="0" smtClean="0">
                <a:solidFill>
                  <a:schemeClr val="dk1"/>
                </a:solidFill>
              </a:rPr>
              <a:t>- </a:t>
            </a:r>
            <a:r>
              <a:rPr lang="en-US" sz="2800" dirty="0" err="1" smtClean="0">
                <a:solidFill>
                  <a:schemeClr val="dk1"/>
                </a:solidFill>
              </a:rPr>
              <a:t>mét</a:t>
            </a:r>
            <a:endParaRPr dirty="0"/>
          </a:p>
        </p:txBody>
      </p:sp>
      <p:sp>
        <p:nvSpPr>
          <p:cNvPr id="3" name="Google Shape;4363;p3"/>
          <p:cNvSpPr/>
          <p:nvPr/>
        </p:nvSpPr>
        <p:spPr>
          <a:xfrm>
            <a:off x="1255594" y="2579427"/>
            <a:ext cx="9171295" cy="380772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57188"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800" b="1" i="0" u="none" strike="noStrike" cap="none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Ghi</a:t>
            </a:r>
            <a:r>
              <a:rPr lang="en-US" sz="28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nhớ</a:t>
            </a:r>
            <a:r>
              <a:rPr lang="en-US" sz="28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800" b="1" i="0" u="none" strike="noStrike" cap="none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Học</a:t>
            </a:r>
            <a:r>
              <a:rPr lang="en-US" sz="28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thuộc</a:t>
            </a:r>
            <a:r>
              <a:rPr lang="en-US" sz="28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357188" marR="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800" dirty="0" smtClean="0">
                <a:solidFill>
                  <a:schemeClr val="dk1"/>
                </a:solidFill>
              </a:rPr>
              <a:t>1 </a:t>
            </a:r>
            <a:r>
              <a:rPr lang="en-US" sz="2800" dirty="0" err="1" smtClean="0">
                <a:solidFill>
                  <a:schemeClr val="dk1"/>
                </a:solidFill>
              </a:rPr>
              <a:t>dm</a:t>
            </a:r>
            <a:r>
              <a:rPr lang="en-US" sz="2800" dirty="0" smtClean="0">
                <a:solidFill>
                  <a:schemeClr val="dk1"/>
                </a:solidFill>
              </a:rPr>
              <a:t> = 10 cm				10 cm = 1 </a:t>
            </a:r>
            <a:r>
              <a:rPr lang="en-US" sz="2800" dirty="0" err="1" smtClean="0">
                <a:solidFill>
                  <a:schemeClr val="dk1"/>
                </a:solidFill>
              </a:rPr>
              <a:t>dm</a:t>
            </a:r>
            <a:endParaRPr lang="en-US" sz="2800" dirty="0">
              <a:solidFill>
                <a:schemeClr val="dk1"/>
              </a:solidFill>
            </a:endParaRPr>
          </a:p>
          <a:p>
            <a:pPr marL="357188" marR="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800" dirty="0" smtClean="0">
                <a:solidFill>
                  <a:schemeClr val="dk1"/>
                </a:solidFill>
              </a:rPr>
              <a:t>1 m = 10 </a:t>
            </a:r>
            <a:r>
              <a:rPr lang="en-US" sz="2800" dirty="0" err="1" smtClean="0">
                <a:solidFill>
                  <a:schemeClr val="dk1"/>
                </a:solidFill>
              </a:rPr>
              <a:t>dm</a:t>
            </a:r>
            <a:r>
              <a:rPr lang="en-US" sz="2800" dirty="0">
                <a:solidFill>
                  <a:schemeClr val="dk1"/>
                </a:solidFill>
              </a:rPr>
              <a:t>	</a:t>
            </a:r>
            <a:r>
              <a:rPr lang="en-US" sz="2800" dirty="0" smtClean="0">
                <a:solidFill>
                  <a:schemeClr val="dk1"/>
                </a:solidFill>
              </a:rPr>
              <a:t>			10 </a:t>
            </a:r>
            <a:r>
              <a:rPr lang="en-US" sz="2800" dirty="0" err="1" smtClean="0">
                <a:solidFill>
                  <a:schemeClr val="dk1"/>
                </a:solidFill>
              </a:rPr>
              <a:t>dm</a:t>
            </a:r>
            <a:r>
              <a:rPr lang="en-US" sz="2800" dirty="0" smtClean="0">
                <a:solidFill>
                  <a:schemeClr val="dk1"/>
                </a:solidFill>
              </a:rPr>
              <a:t> = 1 m</a:t>
            </a:r>
          </a:p>
          <a:p>
            <a:pPr marL="357188" marR="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800" dirty="0" smtClean="0">
                <a:solidFill>
                  <a:schemeClr val="dk1"/>
                </a:solidFill>
              </a:rPr>
              <a:t>1 m = 100 cm				100 cm = 1 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084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4" name="Google Shape;438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385" name="Google Shape;4385;p6"/>
          <p:cNvSpPr/>
          <p:nvPr/>
        </p:nvSpPr>
        <p:spPr>
          <a:xfrm>
            <a:off x="3367230" y="713408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86" name="Google Shape;4386;p6"/>
          <p:cNvGrpSpPr/>
          <p:nvPr/>
        </p:nvGrpSpPr>
        <p:grpSpPr>
          <a:xfrm>
            <a:off x="2749275" y="658544"/>
            <a:ext cx="1905202" cy="570588"/>
            <a:chOff x="1183343" y="1464304"/>
            <a:chExt cx="1905202" cy="570588"/>
          </a:xfrm>
        </p:grpSpPr>
        <p:sp>
          <p:nvSpPr>
            <p:cNvPr id="4387" name="Google Shape;4387;p6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388" name="Google Shape;4388;p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dirty="0"/>
            </a:p>
          </p:txBody>
        </p:sp>
      </p:grpSp>
      <p:grpSp>
        <p:nvGrpSpPr>
          <p:cNvPr id="4389" name="Google Shape;4389;p6"/>
          <p:cNvGrpSpPr/>
          <p:nvPr/>
        </p:nvGrpSpPr>
        <p:grpSpPr>
          <a:xfrm>
            <a:off x="666857" y="1431999"/>
            <a:ext cx="8044191" cy="830956"/>
            <a:chOff x="666857" y="1431999"/>
            <a:chExt cx="10534491" cy="830956"/>
          </a:xfrm>
        </p:grpSpPr>
        <p:sp>
          <p:nvSpPr>
            <p:cNvPr id="4390" name="Google Shape;4390;p6"/>
            <p:cNvSpPr txBox="1"/>
            <p:nvPr/>
          </p:nvSpPr>
          <p:spPr>
            <a:xfrm>
              <a:off x="666857" y="1498114"/>
              <a:ext cx="72521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</a:t>
              </a:r>
              <a:endParaRPr dirty="0"/>
            </a:p>
          </p:txBody>
        </p:sp>
        <p:sp>
          <p:nvSpPr>
            <p:cNvPr id="4391" name="Google Shape;4391;p6"/>
            <p:cNvSpPr txBox="1"/>
            <p:nvPr/>
          </p:nvSpPr>
          <p:spPr>
            <a:xfrm>
              <a:off x="1417901" y="1431999"/>
              <a:ext cx="9783447" cy="830956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      </a:t>
              </a:r>
              <a:r>
                <a:rPr lang="en-US" sz="2400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dm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 20 cm; 		3 m = 30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dm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;		</a:t>
              </a:r>
              <a:endParaRPr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2" name="Google Shape;4392;p6"/>
          <p:cNvGrpSpPr/>
          <p:nvPr/>
        </p:nvGrpSpPr>
        <p:grpSpPr>
          <a:xfrm>
            <a:off x="2353056" y="2078841"/>
            <a:ext cx="7350502" cy="1569620"/>
            <a:chOff x="2353056" y="2078841"/>
            <a:chExt cx="7350502" cy="1569620"/>
          </a:xfrm>
        </p:grpSpPr>
        <p:sp>
          <p:nvSpPr>
            <p:cNvPr id="4393" name="Google Shape;4393;p6"/>
            <p:cNvSpPr txBox="1"/>
            <p:nvPr/>
          </p:nvSpPr>
          <p:spPr>
            <a:xfrm>
              <a:off x="2353056" y="2078841"/>
              <a:ext cx="7350502" cy="1569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dm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          cm; 	        1 m =         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dm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; 	 </a:t>
              </a:r>
              <a:endPara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dm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          cm; 	        5 m =         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dm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; 	</a:t>
              </a:r>
              <a:r>
                <a:rPr lang="en-US" sz="2400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</a:t>
              </a:r>
              <a:endParaRPr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6"/>
            <p:cNvSpPr/>
            <p:nvPr/>
          </p:nvSpPr>
          <p:spPr>
            <a:xfrm>
              <a:off x="3459258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5" name="Google Shape;4395;p6"/>
            <p:cNvSpPr/>
            <p:nvPr/>
          </p:nvSpPr>
          <p:spPr>
            <a:xfrm>
              <a:off x="3459258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6" name="Google Shape;4396;p6"/>
            <p:cNvSpPr/>
            <p:nvPr/>
          </p:nvSpPr>
          <p:spPr>
            <a:xfrm>
              <a:off x="6709484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7" name="Google Shape;4397;p6"/>
            <p:cNvSpPr/>
            <p:nvPr/>
          </p:nvSpPr>
          <p:spPr>
            <a:xfrm>
              <a:off x="6709484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409" name="Google Shape;4409;p6"/>
          <p:cNvSpPr txBox="1"/>
          <p:nvPr/>
        </p:nvSpPr>
        <p:spPr>
          <a:xfrm>
            <a:off x="3523408" y="2260958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0" name="Google Shape;4410;p6"/>
          <p:cNvSpPr txBox="1"/>
          <p:nvPr/>
        </p:nvSpPr>
        <p:spPr>
          <a:xfrm>
            <a:off x="3528328" y="301803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/>
          </a:p>
        </p:txBody>
      </p:sp>
      <p:sp>
        <p:nvSpPr>
          <p:cNvPr id="4411" name="Google Shape;4411;p6"/>
          <p:cNvSpPr txBox="1"/>
          <p:nvPr/>
        </p:nvSpPr>
        <p:spPr>
          <a:xfrm>
            <a:off x="6784906" y="227889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2" name="Google Shape;4412;p6"/>
          <p:cNvSpPr txBox="1"/>
          <p:nvPr/>
        </p:nvSpPr>
        <p:spPr>
          <a:xfrm>
            <a:off x="6804574" y="3035970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endParaRPr/>
          </a:p>
        </p:txBody>
      </p:sp>
      <p:sp>
        <p:nvSpPr>
          <p:cNvPr id="39" name="Google Shape;4391;p6"/>
          <p:cNvSpPr txBox="1"/>
          <p:nvPr/>
        </p:nvSpPr>
        <p:spPr>
          <a:xfrm>
            <a:off x="2961565" y="4129142"/>
            <a:ext cx="3843010" cy="46166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2 m = 200 cm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" name="Google Shape;4392;p6"/>
          <p:cNvGrpSpPr/>
          <p:nvPr/>
        </p:nvGrpSpPr>
        <p:grpSpPr>
          <a:xfrm>
            <a:off x="3573611" y="4401553"/>
            <a:ext cx="6461926" cy="1569620"/>
            <a:chOff x="3281972" y="1046940"/>
            <a:chExt cx="9180576" cy="1569620"/>
          </a:xfrm>
        </p:grpSpPr>
        <p:sp>
          <p:nvSpPr>
            <p:cNvPr id="41" name="Google Shape;4393;p6"/>
            <p:cNvSpPr txBox="1"/>
            <p:nvPr/>
          </p:nvSpPr>
          <p:spPr>
            <a:xfrm>
              <a:off x="3281972" y="1046940"/>
              <a:ext cx="9180576" cy="1569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1 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 =          </a:t>
              </a:r>
              <a:r>
                <a:rPr lang="en-US" sz="2400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cm</a:t>
              </a:r>
              <a:endParaRPr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3 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 = </a:t>
              </a:r>
              <a:r>
                <a:rPr lang="en-US" sz="2400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cm</a:t>
              </a:r>
              <a:endParaRPr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398;p6"/>
            <p:cNvSpPr/>
            <p:nvPr/>
          </p:nvSpPr>
          <p:spPr>
            <a:xfrm>
              <a:off x="5441246" y="132841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dirty="0"/>
            </a:p>
          </p:txBody>
        </p:sp>
        <p:sp>
          <p:nvSpPr>
            <p:cNvPr id="47" name="Google Shape;4399;p6"/>
            <p:cNvSpPr/>
            <p:nvPr/>
          </p:nvSpPr>
          <p:spPr>
            <a:xfrm>
              <a:off x="5441246" y="2015466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dirty="0"/>
            </a:p>
          </p:txBody>
        </p:sp>
      </p:grpSp>
      <p:sp>
        <p:nvSpPr>
          <p:cNvPr id="48" name="Google Shape;4413;p6"/>
          <p:cNvSpPr txBox="1"/>
          <p:nvPr/>
        </p:nvSpPr>
        <p:spPr>
          <a:xfrm>
            <a:off x="5010961" y="4663143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 dirty="0"/>
          </a:p>
        </p:txBody>
      </p:sp>
      <p:sp>
        <p:nvSpPr>
          <p:cNvPr id="49" name="Google Shape;4414;p6"/>
          <p:cNvSpPr txBox="1"/>
          <p:nvPr/>
        </p:nvSpPr>
        <p:spPr>
          <a:xfrm>
            <a:off x="4955980" y="5360770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4" name="Google Shape;438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385" name="Google Shape;4385;p6"/>
          <p:cNvSpPr/>
          <p:nvPr/>
        </p:nvSpPr>
        <p:spPr>
          <a:xfrm>
            <a:off x="3367230" y="713408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86" name="Google Shape;4386;p6"/>
          <p:cNvGrpSpPr/>
          <p:nvPr/>
        </p:nvGrpSpPr>
        <p:grpSpPr>
          <a:xfrm>
            <a:off x="2749275" y="658544"/>
            <a:ext cx="1905202" cy="570588"/>
            <a:chOff x="1183343" y="1464304"/>
            <a:chExt cx="1905202" cy="570588"/>
          </a:xfrm>
        </p:grpSpPr>
        <p:sp>
          <p:nvSpPr>
            <p:cNvPr id="4387" name="Google Shape;4387;p6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388" name="Google Shape;4388;p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400" name="Google Shape;4400;p6"/>
          <p:cNvGrpSpPr/>
          <p:nvPr/>
        </p:nvGrpSpPr>
        <p:grpSpPr>
          <a:xfrm>
            <a:off x="2181759" y="1821279"/>
            <a:ext cx="7002145" cy="594936"/>
            <a:chOff x="666857" y="1498114"/>
            <a:chExt cx="7002145" cy="594936"/>
          </a:xfrm>
        </p:grpSpPr>
        <p:sp>
          <p:nvSpPr>
            <p:cNvPr id="4401" name="Google Shape;4401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endParaRPr/>
            </a:p>
          </p:txBody>
        </p:sp>
        <p:sp>
          <p:nvSpPr>
            <p:cNvPr id="4402" name="Google Shape;4402;p6"/>
            <p:cNvSpPr txBox="1"/>
            <p:nvPr/>
          </p:nvSpPr>
          <p:spPr>
            <a:xfrm>
              <a:off x="1234227" y="1631385"/>
              <a:ext cx="6434775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      20 cm = 2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dm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; 		30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dm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 3m</a:t>
              </a:r>
              <a:endParaRPr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03" name="Google Shape;4403;p6"/>
          <p:cNvGrpSpPr/>
          <p:nvPr/>
        </p:nvGrpSpPr>
        <p:grpSpPr>
          <a:xfrm>
            <a:off x="2512939" y="2639908"/>
            <a:ext cx="9180576" cy="1508984"/>
            <a:chOff x="2353056" y="2078841"/>
            <a:chExt cx="9180576" cy="1508984"/>
          </a:xfrm>
        </p:grpSpPr>
        <p:sp>
          <p:nvSpPr>
            <p:cNvPr id="4404" name="Google Shape;4404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30 cm =          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dm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; 	        50 cm =          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dm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; 		</a:t>
              </a:r>
              <a:endParaRPr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dm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           m; 	        20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dm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           m; 		</a:t>
              </a:r>
              <a:endParaRPr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5" name="Google Shape;4405;p6"/>
            <p:cNvSpPr/>
            <p:nvPr/>
          </p:nvSpPr>
          <p:spPr>
            <a:xfrm>
              <a:off x="3636235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6" name="Google Shape;4406;p6"/>
            <p:cNvSpPr/>
            <p:nvPr/>
          </p:nvSpPr>
          <p:spPr>
            <a:xfrm>
              <a:off x="3636235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7" name="Google Shape;4407;p6"/>
            <p:cNvSpPr/>
            <p:nvPr/>
          </p:nvSpPr>
          <p:spPr>
            <a:xfrm>
              <a:off x="7063442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8" name="Google Shape;4408;p6"/>
            <p:cNvSpPr/>
            <p:nvPr/>
          </p:nvSpPr>
          <p:spPr>
            <a:xfrm>
              <a:off x="7063442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415" name="Google Shape;4415;p6"/>
          <p:cNvSpPr txBox="1"/>
          <p:nvPr/>
        </p:nvSpPr>
        <p:spPr>
          <a:xfrm>
            <a:off x="4010652" y="2792348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</p:txBody>
      </p:sp>
      <p:sp>
        <p:nvSpPr>
          <p:cNvPr id="4416" name="Google Shape;4416;p6"/>
          <p:cNvSpPr txBox="1"/>
          <p:nvPr/>
        </p:nvSpPr>
        <p:spPr>
          <a:xfrm>
            <a:off x="4010652" y="3562007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dirty="0"/>
          </a:p>
        </p:txBody>
      </p:sp>
      <p:sp>
        <p:nvSpPr>
          <p:cNvPr id="4417" name="Google Shape;4417;p6"/>
          <p:cNvSpPr txBox="1"/>
          <p:nvPr/>
        </p:nvSpPr>
        <p:spPr>
          <a:xfrm>
            <a:off x="7387663" y="2844195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dirty="0"/>
          </a:p>
        </p:txBody>
      </p:sp>
      <p:sp>
        <p:nvSpPr>
          <p:cNvPr id="4418" name="Google Shape;4418;p6"/>
          <p:cNvSpPr txBox="1"/>
          <p:nvPr/>
        </p:nvSpPr>
        <p:spPr>
          <a:xfrm>
            <a:off x="7387663" y="3577611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309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" name="Google Shape;4423;p7"/>
          <p:cNvSpPr/>
          <p:nvPr/>
        </p:nvSpPr>
        <p:spPr>
          <a:xfrm>
            <a:off x="7683910" y="1784555"/>
            <a:ext cx="3569111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Phòng học lớp Mai dài</a:t>
            </a:r>
            <a:endParaRPr/>
          </a:p>
        </p:txBody>
      </p:sp>
      <p:sp>
        <p:nvSpPr>
          <p:cNvPr id="4424" name="Google Shape;4424;p7"/>
          <p:cNvSpPr/>
          <p:nvPr/>
        </p:nvSpPr>
        <p:spPr>
          <a:xfrm>
            <a:off x="7969049" y="4020886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m</a:t>
            </a:r>
            <a:endParaRPr/>
          </a:p>
        </p:txBody>
      </p:sp>
      <p:cxnSp>
        <p:nvCxnSpPr>
          <p:cNvPr id="4425" name="Google Shape;4425;p7"/>
          <p:cNvCxnSpPr>
            <a:endCxn id="4424" idx="0"/>
          </p:cNvCxnSpPr>
          <p:nvPr/>
        </p:nvCxnSpPr>
        <p:spPr>
          <a:xfrm flipH="1">
            <a:off x="9023559" y="2875786"/>
            <a:ext cx="454800" cy="114510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426" name="Google Shape;4426;p7"/>
          <p:cNvGrpSpPr/>
          <p:nvPr/>
        </p:nvGrpSpPr>
        <p:grpSpPr>
          <a:xfrm>
            <a:off x="861482" y="555304"/>
            <a:ext cx="6615950" cy="570588"/>
            <a:chOff x="1183343" y="1464304"/>
            <a:chExt cx="6615950" cy="570588"/>
          </a:xfrm>
        </p:grpSpPr>
        <p:sp>
          <p:nvSpPr>
            <p:cNvPr id="4427" name="Google Shape;4427;p7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Chọn độ dài thích hợp (Theo mẫu): </a:t>
              </a:r>
              <a:endParaRPr/>
            </a:p>
          </p:txBody>
        </p:sp>
        <p:sp>
          <p:nvSpPr>
            <p:cNvPr id="4428" name="Google Shape;4428;p7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4429" name="Google Shape;4429;p7"/>
          <p:cNvSpPr/>
          <p:nvPr/>
        </p:nvSpPr>
        <p:spPr>
          <a:xfrm>
            <a:off x="766917" y="1784555"/>
            <a:ext cx="3303639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Bàn học của Mai dài</a:t>
            </a:r>
            <a:endParaRPr/>
          </a:p>
        </p:txBody>
      </p:sp>
      <p:sp>
        <p:nvSpPr>
          <p:cNvPr id="4430" name="Google Shape;4430;p7"/>
          <p:cNvSpPr/>
          <p:nvPr/>
        </p:nvSpPr>
        <p:spPr>
          <a:xfrm>
            <a:off x="4541593" y="1784555"/>
            <a:ext cx="2730280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Cái bút chì dài</a:t>
            </a:r>
            <a:endParaRPr/>
          </a:p>
        </p:txBody>
      </p:sp>
      <p:sp>
        <p:nvSpPr>
          <p:cNvPr id="4431" name="Google Shape;4431;p7"/>
          <p:cNvSpPr/>
          <p:nvPr/>
        </p:nvSpPr>
        <p:spPr>
          <a:xfrm>
            <a:off x="1582909" y="4020885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cm</a:t>
            </a:r>
            <a:endParaRPr/>
          </a:p>
        </p:txBody>
      </p:sp>
      <p:sp>
        <p:nvSpPr>
          <p:cNvPr id="4432" name="Google Shape;4432;p7"/>
          <p:cNvSpPr/>
          <p:nvPr/>
        </p:nvSpPr>
        <p:spPr>
          <a:xfrm>
            <a:off x="4852223" y="4020887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dm</a:t>
            </a:r>
            <a:endParaRPr/>
          </a:p>
        </p:txBody>
      </p:sp>
      <p:cxnSp>
        <p:nvCxnSpPr>
          <p:cNvPr id="4433" name="Google Shape;4433;p7"/>
          <p:cNvCxnSpPr>
            <a:stCxn id="4430" idx="2"/>
            <a:endCxn id="4431" idx="0"/>
          </p:cNvCxnSpPr>
          <p:nvPr/>
        </p:nvCxnSpPr>
        <p:spPr>
          <a:xfrm rot="5400000">
            <a:off x="3699483" y="1813785"/>
            <a:ext cx="1145100" cy="3269400"/>
          </a:xfrm>
          <a:prstGeom prst="curvedConnector3">
            <a:avLst>
              <a:gd name="adj1" fmla="val 60297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34" name="Google Shape;4434;p7"/>
          <p:cNvCxnSpPr>
            <a:stCxn id="4429" idx="2"/>
            <a:endCxn id="4432" idx="0"/>
          </p:cNvCxnSpPr>
          <p:nvPr/>
        </p:nvCxnSpPr>
        <p:spPr>
          <a:xfrm rot="-5400000" flipH="1">
            <a:off x="3590236" y="1704435"/>
            <a:ext cx="1145100" cy="3488100"/>
          </a:xfrm>
          <a:prstGeom prst="curvedConnector3">
            <a:avLst>
              <a:gd name="adj1" fmla="val 82192"/>
            </a:avLst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35" name="Google Shape;44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4529" y="4238473"/>
            <a:ext cx="1689123" cy="2280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0" name="Google Shape;444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983" y="860877"/>
            <a:ext cx="10076033" cy="46938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41" name="Google Shape;4441;p8"/>
          <p:cNvGrpSpPr/>
          <p:nvPr/>
        </p:nvGrpSpPr>
        <p:grpSpPr>
          <a:xfrm>
            <a:off x="861482" y="378325"/>
            <a:ext cx="6615950" cy="570588"/>
            <a:chOff x="1183343" y="1464304"/>
            <a:chExt cx="6615950" cy="570588"/>
          </a:xfrm>
        </p:grpSpPr>
        <p:sp>
          <p:nvSpPr>
            <p:cNvPr id="4442" name="Google Shape;4442;p8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Bạn nào nói đúng? </a:t>
              </a:r>
              <a:endParaRPr/>
            </a:p>
          </p:txBody>
        </p:sp>
        <p:sp>
          <p:nvSpPr>
            <p:cNvPr id="4443" name="Google Shape;4443;p8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sp>
        <p:nvSpPr>
          <p:cNvPr id="4444" name="Google Shape;4444;p8"/>
          <p:cNvSpPr txBox="1"/>
          <p:nvPr/>
        </p:nvSpPr>
        <p:spPr>
          <a:xfrm>
            <a:off x="855408" y="5771336"/>
            <a:ext cx="45544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🡪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Rô- bốt và Mai nói đúng.</a:t>
            </a:r>
            <a:endParaRPr/>
          </a:p>
        </p:txBody>
      </p:sp>
      <p:sp>
        <p:nvSpPr>
          <p:cNvPr id="4445" name="Google Shape;4445;p8"/>
          <p:cNvSpPr txBox="1"/>
          <p:nvPr/>
        </p:nvSpPr>
        <p:spPr>
          <a:xfrm>
            <a:off x="5299588" y="5771336"/>
            <a:ext cx="60308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( 2 sải tay khoảng 2m; 2m = 200cm) 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221380"/>
            <a:ext cx="5986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6905" y="818147"/>
            <a:ext cx="2204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60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artoon Children Playing Music Clip Art">
            <a:extLst>
              <a:ext uri="{FF2B5EF4-FFF2-40B4-BE49-F238E27FC236}">
                <a16:creationId xmlns:a16="http://schemas.microsoft.com/office/drawing/2014/main" xmlns="" id="{719667FB-2C21-0AC9-5870-CA9DF7562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250371"/>
            <a:ext cx="6085114" cy="613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7">
            <a:extLst>
              <a:ext uri="{FF2B5EF4-FFF2-40B4-BE49-F238E27FC236}">
                <a16:creationId xmlns:a16="http://schemas.microsoft.com/office/drawing/2014/main" xmlns="" id="{5024450E-4511-4C75-D724-38280531CE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94500" y="2594751"/>
            <a:ext cx="4127500" cy="15962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5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97074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7">
            <a:extLst>
              <a:ext uri="{FF2B5EF4-FFF2-40B4-BE49-F238E27FC236}">
                <a16:creationId xmlns:a16="http://schemas.microsoft.com/office/drawing/2014/main" xmlns="" id="{5024450E-4511-4C75-D724-38280531CE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82215" y="2431121"/>
            <a:ext cx="5524901" cy="12361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92"/>
              </a:avLst>
            </a:prstTxWarp>
          </a:bodyPr>
          <a:lstStyle/>
          <a:p>
            <a:pPr algn="ctr"/>
            <a:r>
              <a:rPr lang="en-US" sz="45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NHANH, AI ĐÚNG</a:t>
            </a:r>
            <a:endParaRPr lang="en-US" sz="45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543" y="2107881"/>
            <a:ext cx="1019175" cy="2276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8299" y="2295928"/>
            <a:ext cx="1000125" cy="2343150"/>
          </a:xfrm>
          <a:prstGeom prst="rect">
            <a:avLst/>
          </a:prstGeom>
        </p:spPr>
      </p:pic>
      <p:pic>
        <p:nvPicPr>
          <p:cNvPr id="8" name="Picture 7" descr="Phép Nhân Toán Học Dấu Ngoặc - Miễn Phí vector hình ảnh trên Pixabay -  Pixabay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9666">
            <a:off x="870958" y="421403"/>
            <a:ext cx="1440815" cy="971550"/>
          </a:xfrm>
          <a:prstGeom prst="rect">
            <a:avLst/>
          </a:prstGeom>
          <a:noFill/>
          <a:extLst/>
        </p:spPr>
      </p:pic>
      <p:pic>
        <p:nvPicPr>
          <p:cNvPr id="9" name="Picture 8" descr="Big Brain Soroban là gì? Giúp con mê tính nhanh hơn mê game | Nguyễn Phùng  Phong - YouTub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8468">
            <a:off x="9328611" y="627107"/>
            <a:ext cx="1851025" cy="10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Thứ tự phép Toán - Công thức toán học cần ghi nhớ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002" y="5174615"/>
            <a:ext cx="2245995" cy="1263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295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277" y="1982804"/>
            <a:ext cx="1456060" cy="3027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8299" y="2806068"/>
            <a:ext cx="1449747" cy="3055718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4004109" y="702644"/>
            <a:ext cx="4995512" cy="1135781"/>
          </a:xfrm>
          <a:prstGeom prst="snip2Diag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85448" y="2646947"/>
            <a:ext cx="2059807" cy="75077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345 &gt; 364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909343" y="3684874"/>
            <a:ext cx="2059807" cy="75077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345 &lt; 364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Phép Nhân Toán Học Dấu Ngoặc - Miễn Phí vector hình ảnh trên Pixabay -  Pixabay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9666">
            <a:off x="930292" y="334167"/>
            <a:ext cx="902906" cy="733281"/>
          </a:xfrm>
          <a:prstGeom prst="rect">
            <a:avLst/>
          </a:prstGeom>
          <a:noFill/>
          <a:extLst/>
        </p:spPr>
      </p:pic>
      <p:sp>
        <p:nvSpPr>
          <p:cNvPr id="16" name="Rounded Rectangle 15"/>
          <p:cNvSpPr/>
          <p:nvPr/>
        </p:nvSpPr>
        <p:spPr>
          <a:xfrm>
            <a:off x="2674218" y="5224916"/>
            <a:ext cx="1599399" cy="75077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98626" y="5232937"/>
            <a:ext cx="1599399" cy="75077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99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12" grpId="0" animBg="1"/>
      <p:bldP spid="16" grpId="0" animBg="1"/>
      <p:bldP spid="16" grpId="1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277" y="1982804"/>
            <a:ext cx="1456060" cy="3027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8299" y="2806068"/>
            <a:ext cx="1449747" cy="3055718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3542097" y="317632"/>
            <a:ext cx="5457524" cy="1135781"/>
          </a:xfrm>
          <a:prstGeom prst="snip2Diag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Phép Nhân Toán Học Dấu Ngoặc - Miễn Phí vector hình ảnh trên Pixabay -  Pixabay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9666">
            <a:off x="930292" y="334167"/>
            <a:ext cx="902906" cy="733281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81365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53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4" name="Google Shape;4354;p3"/>
          <p:cNvPicPr preferRelativeResize="0"/>
          <p:nvPr/>
        </p:nvPicPr>
        <p:blipFill rotWithShape="1">
          <a:blip r:embed="rId3">
            <a:alphaModFix/>
          </a:blip>
          <a:srcRect l="-2575" t="-639" r="13044" b="85273"/>
          <a:stretch/>
        </p:blipFill>
        <p:spPr>
          <a:xfrm>
            <a:off x="2398954" y="852736"/>
            <a:ext cx="6957879" cy="954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55" name="Google Shape;4355;p3"/>
          <p:cNvCxnSpPr/>
          <p:nvPr/>
        </p:nvCxnSpPr>
        <p:spPr>
          <a:xfrm>
            <a:off x="2708575" y="1265505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356" name="Google Shape;4356;p3"/>
          <p:cNvCxnSpPr/>
          <p:nvPr/>
        </p:nvCxnSpPr>
        <p:spPr>
          <a:xfrm>
            <a:off x="9294431" y="1237633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4357" name="Google Shape;4357;p3"/>
          <p:cNvGrpSpPr/>
          <p:nvPr/>
        </p:nvGrpSpPr>
        <p:grpSpPr>
          <a:xfrm>
            <a:off x="-117991" y="3174450"/>
            <a:ext cx="2843829" cy="3407842"/>
            <a:chOff x="-51731" y="3174450"/>
            <a:chExt cx="2843829" cy="3407842"/>
          </a:xfrm>
        </p:grpSpPr>
        <p:pic>
          <p:nvPicPr>
            <p:cNvPr id="4358" name="Google Shape;4358;p3"/>
            <p:cNvPicPr preferRelativeResize="0"/>
            <p:nvPr/>
          </p:nvPicPr>
          <p:blipFill rotWithShape="1">
            <a:blip r:embed="rId4">
              <a:alphaModFix/>
            </a:blip>
            <a:srcRect t="44865" b="-1"/>
            <a:stretch/>
          </p:blipFill>
          <p:spPr>
            <a:xfrm>
              <a:off x="0" y="4811478"/>
              <a:ext cx="2183141" cy="177081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359" name="Google Shape;4359;p3"/>
            <p:cNvGrpSpPr/>
            <p:nvPr/>
          </p:nvGrpSpPr>
          <p:grpSpPr>
            <a:xfrm>
              <a:off x="-51731" y="3174450"/>
              <a:ext cx="2843829" cy="1405907"/>
              <a:chOff x="3782384" y="4674590"/>
              <a:chExt cx="2843829" cy="1405907"/>
            </a:xfrm>
          </p:grpSpPr>
          <p:sp>
            <p:nvSpPr>
              <p:cNvPr id="4360" name="Google Shape;4360;p3"/>
              <p:cNvSpPr/>
              <p:nvPr/>
            </p:nvSpPr>
            <p:spPr>
              <a:xfrm>
                <a:off x="3900325" y="4674590"/>
                <a:ext cx="2519008" cy="1405907"/>
              </a:xfrm>
              <a:prstGeom prst="wedgeEllipseCallout">
                <a:avLst>
                  <a:gd name="adj1" fmla="val -2683"/>
                  <a:gd name="adj2" fmla="val 64049"/>
                </a:avLst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1" name="Google Shape;4361;p3"/>
              <p:cNvSpPr/>
              <p:nvPr/>
            </p:nvSpPr>
            <p:spPr>
              <a:xfrm>
                <a:off x="3782384" y="4934892"/>
                <a:ext cx="2843829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Bút chì dài 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đề- xi- mét.</a:t>
                </a:r>
                <a:endParaRPr/>
              </a:p>
            </p:txBody>
          </p:sp>
        </p:grpSp>
      </p:grpSp>
      <p:pic>
        <p:nvPicPr>
          <p:cNvPr id="4362" name="Google Shape;4362;p3"/>
          <p:cNvPicPr preferRelativeResize="0"/>
          <p:nvPr/>
        </p:nvPicPr>
        <p:blipFill rotWithShape="1">
          <a:blip r:embed="rId5">
            <a:alphaModFix/>
          </a:blip>
          <a:srcRect t="40555" r="38535" b="39999"/>
          <a:stretch/>
        </p:blipFill>
        <p:spPr>
          <a:xfrm>
            <a:off x="1797298" y="1670605"/>
            <a:ext cx="7779828" cy="1605123"/>
          </a:xfrm>
          <a:prstGeom prst="rect">
            <a:avLst/>
          </a:prstGeom>
          <a:noFill/>
          <a:ln>
            <a:noFill/>
          </a:ln>
        </p:spPr>
      </p:pic>
      <p:sp>
        <p:nvSpPr>
          <p:cNvPr id="4363" name="Google Shape;4363;p3"/>
          <p:cNvSpPr/>
          <p:nvPr/>
        </p:nvSpPr>
        <p:spPr>
          <a:xfrm>
            <a:off x="2398954" y="4399942"/>
            <a:ext cx="7266376" cy="19729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xi-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một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đơn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vị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dài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xi-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dm.</a:t>
            </a:r>
            <a:endParaRPr dirty="0"/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dm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10 cm; 10 cm = 1dm.</a:t>
            </a:r>
            <a:endParaRPr dirty="0"/>
          </a:p>
        </p:txBody>
      </p:sp>
      <p:sp>
        <p:nvSpPr>
          <p:cNvPr id="4364" name="Google Shape;4364;p3"/>
          <p:cNvSpPr txBox="1"/>
          <p:nvPr/>
        </p:nvSpPr>
        <p:spPr>
          <a:xfrm>
            <a:off x="2566737" y="453296"/>
            <a:ext cx="25619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Đề - xi - mét</a:t>
            </a:r>
            <a:endParaRPr/>
          </a:p>
        </p:txBody>
      </p:sp>
      <p:grpSp>
        <p:nvGrpSpPr>
          <p:cNvPr id="4365" name="Google Shape;4365;p3"/>
          <p:cNvGrpSpPr/>
          <p:nvPr/>
        </p:nvGrpSpPr>
        <p:grpSpPr>
          <a:xfrm>
            <a:off x="5336414" y="3085305"/>
            <a:ext cx="6324855" cy="2662825"/>
            <a:chOff x="5336414" y="3085305"/>
            <a:chExt cx="6324855" cy="2662825"/>
          </a:xfrm>
        </p:grpSpPr>
        <p:pic>
          <p:nvPicPr>
            <p:cNvPr id="4366" name="Google Shape;4366;p3"/>
            <p:cNvPicPr preferRelativeResize="0"/>
            <p:nvPr/>
          </p:nvPicPr>
          <p:blipFill rotWithShape="1">
            <a:blip r:embed="rId6">
              <a:alphaModFix/>
            </a:blip>
            <a:srcRect l="5525" t="1739" r="68269" b="64444"/>
            <a:stretch/>
          </p:blipFill>
          <p:spPr>
            <a:xfrm>
              <a:off x="9665330" y="3429000"/>
              <a:ext cx="1995939" cy="23191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7" name="Google Shape;4367;p3"/>
            <p:cNvSpPr/>
            <p:nvPr/>
          </p:nvSpPr>
          <p:spPr>
            <a:xfrm>
              <a:off x="5883964" y="3085305"/>
              <a:ext cx="3887381" cy="1149728"/>
            </a:xfrm>
            <a:prstGeom prst="wedgeEllipseCallout">
              <a:avLst>
                <a:gd name="adj1" fmla="val 55418"/>
                <a:gd name="adj2" fmla="val 47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3"/>
            <p:cNvSpPr/>
            <p:nvPr/>
          </p:nvSpPr>
          <p:spPr>
            <a:xfrm>
              <a:off x="5336414" y="3257922"/>
              <a:ext cx="488072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Gang tay mình dài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khoảng 1 đề- xi- mét.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3" name="Google Shape;4373;p4"/>
          <p:cNvPicPr preferRelativeResize="0"/>
          <p:nvPr/>
        </p:nvPicPr>
        <p:blipFill rotWithShape="1">
          <a:blip r:embed="rId3">
            <a:alphaModFix/>
          </a:blip>
          <a:srcRect b="46143"/>
          <a:stretch/>
        </p:blipFill>
        <p:spPr>
          <a:xfrm>
            <a:off x="1296411" y="707581"/>
            <a:ext cx="9599177" cy="3693459"/>
          </a:xfrm>
          <a:prstGeom prst="rect">
            <a:avLst/>
          </a:prstGeom>
          <a:noFill/>
          <a:ln>
            <a:noFill/>
          </a:ln>
        </p:spPr>
      </p:pic>
      <p:sp>
        <p:nvSpPr>
          <p:cNvPr id="4374" name="Google Shape;4374;p4"/>
          <p:cNvSpPr txBox="1"/>
          <p:nvPr/>
        </p:nvSpPr>
        <p:spPr>
          <a:xfrm>
            <a:off x="2566737" y="453296"/>
            <a:ext cx="12041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Mét</a:t>
            </a:r>
            <a:endParaRPr/>
          </a:p>
        </p:txBody>
      </p:sp>
      <p:sp>
        <p:nvSpPr>
          <p:cNvPr id="4375" name="Google Shape;4375;p4"/>
          <p:cNvSpPr/>
          <p:nvPr/>
        </p:nvSpPr>
        <p:spPr>
          <a:xfrm>
            <a:off x="1296411" y="4249718"/>
            <a:ext cx="9599177" cy="214429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 là một đơn vị đo độ dài.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 viết là m.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m = 10 dm; 1 m = 100 cm; 10 dm = 1 m; 100 cm = 1m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321</Words>
  <Application>Microsoft Office PowerPoint</Application>
  <PresentationFormat>Widescreen</PresentationFormat>
  <Paragraphs>84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Cookie</vt:lpstr>
      <vt:lpstr>Calibri Light</vt:lpstr>
      <vt:lpstr>Calibri</vt:lpstr>
      <vt:lpstr>Times New Roman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PHUC-LE</cp:lastModifiedBy>
  <cp:revision>16</cp:revision>
  <dcterms:created xsi:type="dcterms:W3CDTF">2021-06-02T01:34:28Z</dcterms:created>
  <dcterms:modified xsi:type="dcterms:W3CDTF">2024-04-05T10:37:18Z</dcterms:modified>
</cp:coreProperties>
</file>