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09" r:id="rId7"/>
    <p:sldId id="304" r:id="rId8"/>
    <p:sldId id="321" r:id="rId9"/>
    <p:sldId id="322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FF0066"/>
    <a:srgbClr val="F7941D"/>
    <a:srgbClr val="FFFFFF"/>
    <a:srgbClr val="002060"/>
    <a:srgbClr val="C89F1B"/>
    <a:srgbClr val="FEEA88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9A589E-A7F7-D988-0EF6-9CE145FE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865" y="6356615"/>
            <a:ext cx="2844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4244D-2DC6-4C76-91C2-3E0F6E62D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C5A05B-85C1-2992-028D-D1498493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865" y="6356615"/>
            <a:ext cx="3860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003C41-5125-8172-562A-FF8E3764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865" y="6356615"/>
            <a:ext cx="2844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8C981-443B-43A1-AED4-87017E1F7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65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786868" y="106016"/>
            <a:ext cx="2567675" cy="980661"/>
            <a:chOff x="1400384" y="0"/>
            <a:chExt cx="248874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400384" y="206880"/>
              <a:ext cx="2488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54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NĂM</a:t>
            </a:r>
            <a:endParaRPr lang="vi-VN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C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C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C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C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C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C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1011120" y="457199"/>
            <a:ext cx="437322" cy="43277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1448442" y="361215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780011A-5F97-42D5-ACAE-93853CE99540}"/>
              </a:ext>
            </a:extLst>
          </p:cNvPr>
          <p:cNvGrpSpPr/>
          <p:nvPr/>
        </p:nvGrpSpPr>
        <p:grpSpPr>
          <a:xfrm>
            <a:off x="292608" y="1128736"/>
            <a:ext cx="455164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C3BE04-9C0E-42CD-9FE7-24A15333E05A}"/>
              </a:ext>
            </a:extLst>
          </p:cNvPr>
          <p:cNvSpPr txBox="1"/>
          <p:nvPr/>
        </p:nvSpPr>
        <p:spPr>
          <a:xfrm>
            <a:off x="3624178" y="3175167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0F8C36-30AC-404B-9CC8-9FAC1B3D4DE9}"/>
              </a:ext>
            </a:extLst>
          </p:cNvPr>
          <p:cNvSpPr txBox="1"/>
          <p:nvPr/>
        </p:nvSpPr>
        <p:spPr>
          <a:xfrm>
            <a:off x="3632244" y="3698387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7EA69B-10C8-458E-8123-EC68CC37490F}"/>
              </a:ext>
            </a:extLst>
          </p:cNvPr>
          <p:cNvSpPr txBox="1"/>
          <p:nvPr/>
        </p:nvSpPr>
        <p:spPr>
          <a:xfrm>
            <a:off x="3617828" y="4213997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C03D637-1EF7-45D8-9C21-B9EF2EC5FABD}"/>
              </a:ext>
            </a:extLst>
          </p:cNvPr>
          <p:cNvGrpSpPr/>
          <p:nvPr/>
        </p:nvGrpSpPr>
        <p:grpSpPr>
          <a:xfrm>
            <a:off x="4453127" y="715732"/>
            <a:ext cx="3846777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C45B5A-317C-483D-9E11-6560561BA94D}"/>
              </a:ext>
            </a:extLst>
          </p:cNvPr>
          <p:cNvSpPr txBox="1"/>
          <p:nvPr/>
        </p:nvSpPr>
        <p:spPr>
          <a:xfrm>
            <a:off x="6355243" y="2420787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3F8E58C-D7F6-40E5-B383-C2298B4A5C2C}"/>
              </a:ext>
            </a:extLst>
          </p:cNvPr>
          <p:cNvSpPr txBox="1"/>
          <p:nvPr/>
        </p:nvSpPr>
        <p:spPr>
          <a:xfrm>
            <a:off x="6528409" y="2944007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D0ACF9-2B52-4421-892E-96D6FF5DE2C1}"/>
              </a:ext>
            </a:extLst>
          </p:cNvPr>
          <p:cNvSpPr txBox="1"/>
          <p:nvPr/>
        </p:nvSpPr>
        <p:spPr>
          <a:xfrm>
            <a:off x="6513993" y="3459617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DA990C5-87FD-4A4A-B806-7153A7F48035}"/>
              </a:ext>
            </a:extLst>
          </p:cNvPr>
          <p:cNvGrpSpPr/>
          <p:nvPr/>
        </p:nvGrpSpPr>
        <p:grpSpPr>
          <a:xfrm>
            <a:off x="7712900" y="1143001"/>
            <a:ext cx="4850956" cy="4507552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E3B9D7A-F812-4158-884D-D80B6169D05A}"/>
              </a:ext>
            </a:extLst>
          </p:cNvPr>
          <p:cNvSpPr txBox="1"/>
          <p:nvPr/>
        </p:nvSpPr>
        <p:spPr>
          <a:xfrm>
            <a:off x="9765934" y="3303076"/>
            <a:ext cx="92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3964A9A-AC00-43F6-9CA3-7AB96CC08573}"/>
              </a:ext>
            </a:extLst>
          </p:cNvPr>
          <p:cNvSpPr txBox="1"/>
          <p:nvPr/>
        </p:nvSpPr>
        <p:spPr>
          <a:xfrm>
            <a:off x="9750416" y="3855324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6114D1-BA4E-4FC9-8EB1-85AF90DEDE6D}"/>
              </a:ext>
            </a:extLst>
          </p:cNvPr>
          <p:cNvSpPr txBox="1"/>
          <p:nvPr/>
        </p:nvSpPr>
        <p:spPr>
          <a:xfrm>
            <a:off x="9924684" y="4341906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3022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229139"/>
            <a:ext cx="293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906308"/>
            <a:ext cx="7351467" cy="830999"/>
            <a:chOff x="1824226" y="3809096"/>
            <a:chExt cx="7351467" cy="83099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809098"/>
              <a:ext cx="1441420" cy="830997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57 + 28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809097"/>
              <a:ext cx="1441420" cy="830997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+ 67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809096"/>
              <a:ext cx="1441420" cy="830997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 + 39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57096" y="1618101"/>
            <a:ext cx="846867" cy="1569660"/>
            <a:chOff x="1933616" y="4498692"/>
            <a:chExt cx="846867" cy="156966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950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57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/>
            <p:nvPr/>
          </p:nvCxnSpPr>
          <p:spPr>
            <a:xfrm>
              <a:off x="2024879" y="5911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172620" y="1611051"/>
            <a:ext cx="846867" cy="1569660"/>
            <a:chOff x="1933616" y="4498692"/>
            <a:chExt cx="846867" cy="1569660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950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67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/>
            <p:nvPr/>
          </p:nvCxnSpPr>
          <p:spPr>
            <a:xfrm>
              <a:off x="2024879" y="5874915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8285975" y="1618101"/>
            <a:ext cx="846867" cy="1569660"/>
            <a:chOff x="8285975" y="1618101"/>
            <a:chExt cx="846867" cy="1569660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8537807" y="1618101"/>
              <a:ext cx="5950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39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8285975" y="2085832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/>
            <p:nvPr/>
          </p:nvCxnSpPr>
          <p:spPr>
            <a:xfrm>
              <a:off x="8386382" y="2994324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0857" y="3743585"/>
            <a:ext cx="7530016" cy="830998"/>
            <a:chOff x="1816678" y="3854816"/>
            <a:chExt cx="7530016" cy="830999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28330" y="3854816"/>
              <a:ext cx="1518364" cy="8309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90 – 76 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16678" y="3854817"/>
              <a:ext cx="1518364" cy="8309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83 – 19 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22503" y="3854816"/>
              <a:ext cx="1518364" cy="8309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 – 38 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257096" y="4448325"/>
            <a:ext cx="855537" cy="1569660"/>
            <a:chOff x="1933616" y="4498692"/>
            <a:chExt cx="855537" cy="1569660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950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83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/>
            <p:nvPr/>
          </p:nvCxnSpPr>
          <p:spPr>
            <a:xfrm>
              <a:off x="2043167" y="590234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46867" cy="1569660"/>
            <a:chOff x="1933616" y="4498692"/>
            <a:chExt cx="846867" cy="156966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950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/>
            <p:nvPr/>
          </p:nvCxnSpPr>
          <p:spPr>
            <a:xfrm>
              <a:off x="2024879" y="5884059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46867" cy="1569660"/>
            <a:chOff x="1933616" y="4498692"/>
            <a:chExt cx="846867" cy="1569660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950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76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/>
            <p:nvPr/>
          </p:nvCxnSpPr>
          <p:spPr>
            <a:xfrm>
              <a:off x="2024879" y="5884059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D65375A-62EC-4AFC-BBE9-43999262B4E0}"/>
              </a:ext>
            </a:extLst>
          </p:cNvPr>
          <p:cNvSpPr/>
          <p:nvPr/>
        </p:nvSpPr>
        <p:spPr>
          <a:xfrm>
            <a:off x="424365" y="48282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E4C4FB-F0B8-4CE1-80F9-5D904953EFB9}"/>
              </a:ext>
            </a:extLst>
          </p:cNvPr>
          <p:cNvSpPr txBox="1"/>
          <p:nvPr/>
        </p:nvSpPr>
        <p:spPr>
          <a:xfrm>
            <a:off x="810255" y="344330"/>
            <a:ext cx="10692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893114" y="1773722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7957318" y="1724244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xmlns="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8A81B11-E1CC-477A-945A-D3506B858B40}"/>
              </a:ext>
            </a:extLst>
          </p:cNvPr>
          <p:cNvSpPr/>
          <p:nvPr/>
        </p:nvSpPr>
        <p:spPr>
          <a:xfrm>
            <a:off x="652195" y="4037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km.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 km.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72B5FB-350F-4992-86E7-1F2D673931FF}"/>
              </a:ext>
            </a:extLst>
          </p:cNvPr>
          <p:cNvSpPr txBox="1"/>
          <p:nvPr/>
        </p:nvSpPr>
        <p:spPr>
          <a:xfrm>
            <a:off x="1001484" y="1913337"/>
            <a:ext cx="96094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Nam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798080" cy="603082"/>
            <a:chOff x="1931814" y="1440654"/>
            <a:chExt cx="798080" cy="60308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84775"/>
              <a:chOff x="1931814" y="1440654"/>
              <a:chExt cx="751693" cy="584775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473AA41-B9C8-4402-9603-BBA1E1DE1ACF}"/>
                </a:ext>
              </a:extLst>
            </p:cNvPr>
            <p:cNvSpPr txBox="1"/>
            <p:nvPr/>
          </p:nvSpPr>
          <p:spPr>
            <a:xfrm>
              <a:off x="2403903" y="1458961"/>
              <a:ext cx="325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46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67114" y="2252151"/>
              <a:ext cx="856507" cy="499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384269"/>
              <a:ext cx="829724" cy="49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xmlns="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3F02C2-24C3-0ED2-6500-CF40ABAF43A3}"/>
              </a:ext>
            </a:extLst>
          </p:cNvPr>
          <p:cNvSpPr txBox="1"/>
          <p:nvPr/>
        </p:nvSpPr>
        <p:spPr>
          <a:xfrm>
            <a:off x="731099" y="642259"/>
            <a:ext cx="125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4189F5C-34CB-6C40-C811-2370760EC099}"/>
              </a:ext>
            </a:extLst>
          </p:cNvPr>
          <p:cNvSpPr txBox="1"/>
          <p:nvPr/>
        </p:nvSpPr>
        <p:spPr>
          <a:xfrm>
            <a:off x="2222090" y="652838"/>
            <a:ext cx="9665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phép cộng, phép trừ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B2ABE36-4D79-8EC7-BE05-0BE8B73A6EBA}"/>
              </a:ext>
            </a:extLst>
          </p:cNvPr>
          <p:cNvGrpSpPr/>
          <p:nvPr/>
        </p:nvGrpSpPr>
        <p:grpSpPr>
          <a:xfrm>
            <a:off x="3189512" y="1774371"/>
            <a:ext cx="6008915" cy="2808514"/>
            <a:chOff x="3298370" y="1730828"/>
            <a:chExt cx="6008915" cy="2808514"/>
          </a:xfrm>
        </p:grpSpPr>
        <p:sp>
          <p:nvSpPr>
            <p:cNvPr id="11" name="Cloud 10">
              <a:extLst>
                <a:ext uri="{FF2B5EF4-FFF2-40B4-BE49-F238E27FC236}">
                  <a16:creationId xmlns="" xmlns:a16="http://schemas.microsoft.com/office/drawing/2014/main" id="{823975BB-D941-B814-E1F3-14842511D884}"/>
                </a:ext>
              </a:extLst>
            </p:cNvPr>
            <p:cNvSpPr/>
            <p:nvPr/>
          </p:nvSpPr>
          <p:spPr>
            <a:xfrm>
              <a:off x="3298370" y="1730828"/>
              <a:ext cx="6008915" cy="2808514"/>
            </a:xfrm>
            <a:prstGeom prst="cloud">
              <a:avLst/>
            </a:prstGeom>
            <a:solidFill>
              <a:srgbClr val="09C2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FB2A644-AD93-926F-94A5-AAA95814C353}"/>
                </a:ext>
              </a:extLst>
            </p:cNvPr>
            <p:cNvSpPr txBox="1"/>
            <p:nvPr/>
          </p:nvSpPr>
          <p:spPr>
            <a:xfrm>
              <a:off x="5257803" y="2814934"/>
              <a:ext cx="18505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 dò</a:t>
              </a:r>
              <a:endPara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13">
            <a:extLst>
              <a:ext uri="{FF2B5EF4-FFF2-40B4-BE49-F238E27FC236}">
                <a16:creationId xmlns="" xmlns:a16="http://schemas.microsoft.com/office/drawing/2014/main" id="{4800EC29-F19E-AFAA-E295-C686D6C4D5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8761" y="2464595"/>
            <a:ext cx="7683500" cy="1281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0873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b="1" kern="10">
                <a:solidFill>
                  <a:srgbClr val="CC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THẦY CÔ  SỨC KHỎE!</a:t>
            </a:r>
          </a:p>
        </p:txBody>
      </p:sp>
      <p:pic>
        <p:nvPicPr>
          <p:cNvPr id="28677" name="Picture 6" descr="POINSET2">
            <a:extLst>
              <a:ext uri="{FF2B5EF4-FFF2-40B4-BE49-F238E27FC236}">
                <a16:creationId xmlns="" xmlns:a16="http://schemas.microsoft.com/office/drawing/2014/main" id="{56370B5B-8F00-C13E-6EE4-F7D12E58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53688" y="5511271"/>
            <a:ext cx="1484313" cy="121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POINSET2">
            <a:extLst>
              <a:ext uri="{FF2B5EF4-FFF2-40B4-BE49-F238E27FC236}">
                <a16:creationId xmlns="" xmlns:a16="http://schemas.microsoft.com/office/drawing/2014/main" id="{0C7883A9-53FA-237D-92C4-6B188BC6A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" y="18521"/>
            <a:ext cx="1736989" cy="121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 descr="POINSET2">
            <a:extLst>
              <a:ext uri="{FF2B5EF4-FFF2-40B4-BE49-F238E27FC236}">
                <a16:creationId xmlns="" xmlns:a16="http://schemas.microsoft.com/office/drawing/2014/main" id="{37195558-E667-C460-5F75-BA69362E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54771" y="215636"/>
            <a:ext cx="1484313" cy="121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6" descr="POINSET2">
            <a:extLst>
              <a:ext uri="{FF2B5EF4-FFF2-40B4-BE49-F238E27FC236}">
                <a16:creationId xmlns="" xmlns:a16="http://schemas.microsoft.com/office/drawing/2014/main" id="{73836BE9-F0EB-8DA2-BA7A-E3485BAD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9838" y="5334662"/>
            <a:ext cx="1736990" cy="121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243C320-6CC4-8B8F-CBE1-6583368B3BC9}"/>
              </a:ext>
            </a:extLst>
          </p:cNvPr>
          <p:cNvSpPr/>
          <p:nvPr/>
        </p:nvSpPr>
        <p:spPr>
          <a:xfrm>
            <a:off x="6019028" y="2222500"/>
            <a:ext cx="153945" cy="769437"/>
          </a:xfrm>
          <a:prstGeom prst="rect">
            <a:avLst/>
          </a:prstGeom>
          <a:noFill/>
        </p:spPr>
        <p:txBody>
          <a:bodyPr wrap="none" lIns="76196" tIns="38098" rIns="76196" bIns="38098">
            <a:spAutoFit/>
          </a:bodyPr>
          <a:lstStyle/>
          <a:p>
            <a:pPr algn="ctr" defTabSz="1088473">
              <a:defRPr/>
            </a:pPr>
            <a:endParaRPr lang="en-US" sz="4500" b="1">
              <a:ln w="19050">
                <a:solidFill>
                  <a:srgbClr val="FF0000"/>
                </a:solidFill>
                <a:prstDash val="solid"/>
              </a:ln>
              <a:solidFill>
                <a:srgbClr val="9BBB5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277274-D5AE-8B7F-886B-61DBF4D87137}"/>
              </a:ext>
            </a:extLst>
          </p:cNvPr>
          <p:cNvSpPr/>
          <p:nvPr/>
        </p:nvSpPr>
        <p:spPr>
          <a:xfrm>
            <a:off x="1748896" y="4064000"/>
            <a:ext cx="8684948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6193" tIns="38097" rIns="76193" bIns="38097" anchor="ctr"/>
          <a:lstStyle/>
          <a:p>
            <a:pPr algn="ctr" defTabSz="1088419">
              <a:defRPr/>
            </a:pPr>
            <a:r>
              <a:rPr lang="en-US" sz="408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ÁI CHÀO TẠM BIỆT!</a:t>
            </a:r>
            <a:endParaRPr lang="vi-VN" sz="408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7" descr="29">
            <a:extLst>
              <a:ext uri="{FF2B5EF4-FFF2-40B4-BE49-F238E27FC236}">
                <a16:creationId xmlns="" xmlns:a16="http://schemas.microsoft.com/office/drawing/2014/main" id="{E13D0006-25EB-8B51-7836-A69BF73D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854" y="-94593"/>
            <a:ext cx="13713354" cy="739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408279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252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Nguyen; Thi; Tram</dc:creator>
  <cp:lastModifiedBy>PHUC-LE</cp:lastModifiedBy>
  <cp:revision>221</cp:revision>
  <dcterms:created xsi:type="dcterms:W3CDTF">2021-06-02T01:34:28Z</dcterms:created>
  <dcterms:modified xsi:type="dcterms:W3CDTF">2024-04-23T01:02:17Z</dcterms:modified>
</cp:coreProperties>
</file>