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5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944" autoAdjust="0"/>
  </p:normalViewPr>
  <p:slideViewPr>
    <p:cSldViewPr snapToGrid="0">
      <p:cViewPr>
        <p:scale>
          <a:sx n="70" d="100"/>
          <a:sy n="70" d="100"/>
        </p:scale>
        <p:origin x="-74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457" y="1428245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2.png"/><Relationship Id="rId4" Type="http://schemas.openxmlformats.org/officeDocument/2006/relationships/tags" Target="../tags/tag11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microsoft.com/office/2007/relationships/hdphoto" Target="../media/hdphoto5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=""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=""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=""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=""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=""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=""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=""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=""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=""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=""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=""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=""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=""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=""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=""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=""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=""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=""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=""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=""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=""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=""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=""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=""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=""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=""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=""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=""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=""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=""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=""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=""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=""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=""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=""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=""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=""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=""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=""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=""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=""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=""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=""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=""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=""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=""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=""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=""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=""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=""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=""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=""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=""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=""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=""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=""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=""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=""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=""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=""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=""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=""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=""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=""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=""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=""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=""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=""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=""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=""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=""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=""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=""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=""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=""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=""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=""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=""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=""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=""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=""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=""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=""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=""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=""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=""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=""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=""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=""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=""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=""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=""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=""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=""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73</TotalTime>
  <Words>493</Words>
  <Application>Microsoft Office PowerPoint</Application>
  <PresentationFormat>Custom</PresentationFormat>
  <Paragraphs>106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dell</cp:lastModifiedBy>
  <cp:revision>24</cp:revision>
  <dcterms:created xsi:type="dcterms:W3CDTF">2023-08-09T23:21:32Z</dcterms:created>
  <dcterms:modified xsi:type="dcterms:W3CDTF">2024-05-16T10:42:30Z</dcterms:modified>
  <cp:category>9Slide.vn</cp:category>
</cp:coreProperties>
</file>