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22" r:id="rId3"/>
    <p:sldId id="326" r:id="rId4"/>
    <p:sldId id="287" r:id="rId5"/>
    <p:sldId id="366" r:id="rId6"/>
    <p:sldId id="296" r:id="rId7"/>
    <p:sldId id="335" r:id="rId8"/>
    <p:sldId id="333" r:id="rId9"/>
    <p:sldId id="329" r:id="rId10"/>
    <p:sldId id="370" r:id="rId11"/>
    <p:sldId id="298" r:id="rId12"/>
    <p:sldId id="317" r:id="rId13"/>
    <p:sldId id="304" r:id="rId14"/>
    <p:sldId id="339" r:id="rId15"/>
    <p:sldId id="342" r:id="rId16"/>
    <p:sldId id="367" r:id="rId17"/>
    <p:sldId id="369" r:id="rId18"/>
    <p:sldId id="368" r:id="rId19"/>
    <p:sldId id="321" r:id="rId20"/>
  </p:sldIdLst>
  <p:sldSz cx="14630400" cy="8229600"/>
  <p:notesSz cx="6858000" cy="9144000"/>
  <p:defaultTextStyle>
    <a:defPPr>
      <a:defRPr lang="en-US"/>
    </a:defPPr>
    <a:lvl1pPr algn="l" defTabSz="1304925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652463" indent="-195263" algn="l" defTabSz="1304925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1304925" indent="-390525" algn="l" defTabSz="1304925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958975" indent="-587375" algn="l" defTabSz="1304925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2611438" indent="-782638" algn="l" defTabSz="1304925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FFB"/>
    <a:srgbClr val="990099"/>
    <a:srgbClr val="FFFFCC"/>
    <a:srgbClr val="FFCCFF"/>
    <a:srgbClr val="FFFFFF"/>
    <a:srgbClr val="CC00CC"/>
    <a:srgbClr val="00FF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960" y="-9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30622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30622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6B5EDF2-4A25-4298-9A9E-2B85B3AE3CDD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30622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31A86E3-601D-4585-9693-BF6E84FB6A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1721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304925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2463" algn="l" defTabSz="1304925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4925" algn="l" defTabSz="1304925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8975" algn="l" defTabSz="1304925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11438" algn="l" defTabSz="1304925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AC27C5D-AB80-42A6-83D0-8C4D996CFB3E}" type="slidenum">
              <a:rPr lang="en-US" altLang="en-US" sz="1200"/>
              <a:pPr/>
              <a:t>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20593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A5138-5548-4018-8ADF-50FF4268959A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669074-8AFA-4014-AFB6-F9103BA196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812325"/>
      </p:ext>
    </p:extLst>
  </p:cSld>
  <p:clrMapOvr>
    <a:masterClrMapping/>
  </p:clrMapOvr>
  <p:transition spd="slow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38A98-7503-4BE1-B74C-D9884B1F6D6B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66B55-69A6-4E63-B73D-9E7CDD57E0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193030"/>
      </p:ext>
    </p:extLst>
  </p:cSld>
  <p:clrMapOvr>
    <a:masterClrMapping/>
  </p:clrMapOvr>
  <p:transition spd="slow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972280" y="396240"/>
            <a:ext cx="5265421" cy="842581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0942" y="396240"/>
            <a:ext cx="15557499" cy="84258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6F904-2756-4508-AFFE-39D66007D4CF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FB7EED-C2F4-48E7-AA54-4F9C443E4C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260075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0968D-DBC9-40E8-84DF-4EAFE0D8385F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7FA49-34E2-4943-A417-387C87E5B5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887969"/>
      </p:ext>
    </p:extLst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62BD6-3484-4289-BF4D-0F6C3B4BAF81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78D35-65D6-4BCD-B98D-EF94DC6393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342260"/>
      </p:ext>
    </p:extLst>
  </p:cSld>
  <p:clrMapOvr>
    <a:masterClrMapping/>
  </p:clrMapOvr>
  <p:transition spd="slow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941" y="2305050"/>
            <a:ext cx="10411459" cy="651700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26241" y="2305050"/>
            <a:ext cx="10411461" cy="651700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7DF42-D314-4ED0-8D35-3E211578F1CE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7B80C-20E7-40DE-9B29-F7450564C9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9601058"/>
      </p:ext>
    </p:extLst>
  </p:cSld>
  <p:clrMapOvr>
    <a:masterClrMapping/>
  </p:clrMapOvr>
  <p:transition spd="slow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A3450-D745-4858-8489-18C779E0C45E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53A73-007D-40E7-A15D-35CD32AE3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963485"/>
      </p:ext>
    </p:extLst>
  </p:cSld>
  <p:clrMapOvr>
    <a:masterClrMapping/>
  </p:clrMapOvr>
  <p:transition spd="slow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81241-5AF5-4816-B9C8-CB8798C9C77D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0FDCB-055E-4211-B30B-4493E47495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442348"/>
      </p:ext>
    </p:extLst>
  </p:cSld>
  <p:clrMapOvr>
    <a:masterClrMapping/>
  </p:clrMapOvr>
  <p:transition spd="slow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F2B35-7F3C-40E1-9874-1B6A8845751B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CD3B42-74E1-48D3-B7B6-B932AB9ED1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821854"/>
      </p:ext>
    </p:extLst>
  </p:cSld>
  <p:clrMapOvr>
    <a:masterClrMapping/>
  </p:clrMapOvr>
  <p:transition spd="slow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7D40A-6D77-415E-A63C-7FA4906BA45F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98A597-1411-4C15-BCFE-385ACF1A86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6688392"/>
      </p:ext>
    </p:extLst>
  </p:cSld>
  <p:clrMapOvr>
    <a:masterClrMapping/>
  </p:clrMapOvr>
  <p:transition spd="slow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3041E-4B1E-4E57-A897-A71CC4260E10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35831-3600-4E56-B0C6-D0137D0B29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6413020"/>
      </p:ext>
    </p:extLst>
  </p:cSld>
  <p:clrMapOvr>
    <a:masterClrMapping/>
  </p:clrMapOvr>
  <p:transition spd="slow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31838" y="330200"/>
            <a:ext cx="13166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1920875"/>
            <a:ext cx="13166725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8" y="7627938"/>
            <a:ext cx="3413125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 defTabSz="1306220" eaLnBrk="1" fontAlgn="auto" hangingPunct="1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10DEDB-BA2C-470E-AB59-D688C19105BD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9038" y="7627938"/>
            <a:ext cx="4632325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 defTabSz="1306220" eaLnBrk="1" fontAlgn="auto" hangingPunct="1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438" y="7627938"/>
            <a:ext cx="3413125" cy="438150"/>
          </a:xfrm>
          <a:prstGeom prst="rect">
            <a:avLst/>
          </a:prstGeom>
        </p:spPr>
        <p:txBody>
          <a:bodyPr vert="horz" wrap="square" lIns="130622" tIns="65311" rIns="130622" bIns="6531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solidFill>
                  <a:srgbClr val="898989"/>
                </a:solidFill>
              </a:defRPr>
            </a:lvl1pPr>
          </a:lstStyle>
          <a:p>
            <a:fld id="{C34E7D68-7385-46D8-B797-C029C15D6E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 advClick="0">
    <p:fade/>
  </p:transition>
  <p:txStyles>
    <p:titleStyle>
      <a:lvl1pPr algn="ctr" defTabSz="1304925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304925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2pPr>
      <a:lvl3pPr algn="ctr" defTabSz="1304925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3pPr>
      <a:lvl4pPr algn="ctr" defTabSz="1304925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4pPr>
      <a:lvl5pPr algn="ctr" defTabSz="1304925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5pPr>
      <a:lvl6pPr marL="457200" algn="ctr" defTabSz="130492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6pPr>
      <a:lvl7pPr marL="914400" algn="ctr" defTabSz="130492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7pPr>
      <a:lvl8pPr marL="1371600" algn="ctr" defTabSz="130492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8pPr>
      <a:lvl9pPr marL="1828800" algn="ctr" defTabSz="130492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9pPr>
    </p:titleStyle>
    <p:bodyStyle>
      <a:lvl1pPr marL="488950" indent="-488950" algn="l" defTabSz="13049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0450" indent="-407988" algn="l" defTabSz="13049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1950" indent="-325438" algn="l" defTabSz="13049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4413" indent="-325438" algn="l" defTabSz="13049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463" indent="-325438" algn="l" defTabSz="13049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0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INTEL\Downloads\DieuDanVuRuaTay-V.A-3056945%20(mp3cut.net)%20(1)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352625" y="1930112"/>
            <a:ext cx="12182325" cy="6318884"/>
          </a:xfrm>
          <a:prstGeom prst="rect">
            <a:avLst/>
          </a:prstGeom>
        </p:spPr>
        <p:txBody>
          <a:bodyPr spcFirstLastPara="1" wrap="none" lIns="130622" tIns="65311" rIns="130622" bIns="65311" fromWordArt="1">
            <a:prstTxWarp prst="textArchUp">
              <a:avLst>
                <a:gd name="adj" fmla="val 11150645"/>
              </a:avLst>
            </a:prstTxWarp>
          </a:bodyPr>
          <a:lstStyle/>
          <a:p>
            <a:pPr algn="ctr" defTabSz="13062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mừng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quý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thầy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cô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dự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tiết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Hoạt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động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trải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nghiệm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4A</a:t>
            </a:r>
            <a:r>
              <a:rPr lang="en-US" sz="4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8800" y="3810000"/>
            <a:ext cx="10887075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6" tIns="45718" rIns="91436" bIns="45718" anchor="ctr"/>
          <a:lstStyle/>
          <a:p>
            <a:pPr algn="ctr" defTabSz="13062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 HOẠT LỚP 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 HOẠT THEO CHỦ ĐIỂM</a:t>
            </a:r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52550" y="4800600"/>
            <a:ext cx="1289685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6" tIns="45718" rIns="91436" bIns="45718" anchor="ctr"/>
          <a:lstStyle/>
          <a:p>
            <a:pPr algn="ctr" defTabSz="13062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HÀNH TRÌNH TRẢI NGHIỆM ” 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7" descr="Ghi 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6772275"/>
            <a:ext cx="1438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2225"/>
            <a:ext cx="2084387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785725" y="258763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 Box 6"/>
          <p:cNvSpPr txBox="1">
            <a:spLocks noChangeArrowheads="1"/>
          </p:cNvSpPr>
          <p:nvPr/>
        </p:nvSpPr>
        <p:spPr bwMode="auto">
          <a:xfrm>
            <a:off x="3276600" y="141288"/>
            <a:ext cx="82296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2399" tIns="16199" rIns="32399" bIns="16199"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GDĐT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HUYỆN ĐẠI LỘC                             </a:t>
            </a:r>
          </a:p>
        </p:txBody>
      </p:sp>
      <p:sp>
        <p:nvSpPr>
          <p:cNvPr id="3081" name="Text Box 6"/>
          <p:cNvSpPr txBox="1">
            <a:spLocks noChangeArrowheads="1"/>
          </p:cNvSpPr>
          <p:nvPr/>
        </p:nvSpPr>
        <p:spPr bwMode="auto">
          <a:xfrm>
            <a:off x="3328988" y="685800"/>
            <a:ext cx="8229600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2399" tIns="16199" rIns="32399" bIns="16199"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latin typeface="Arial" panose="020B0604020202020204" pitchFamily="34" charset="0"/>
              </a:rPr>
              <a:t> 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NGHIÊN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76600" y="6226175"/>
            <a:ext cx="91440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6" tIns="45718" rIns="91436" bIns="45718" anchor="ctr"/>
          <a:lstStyle/>
          <a:p>
            <a:pPr algn="ctr" defTabSz="13062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CC00FF"/>
                </a:solidFill>
                <a:latin typeface="HP001 4 hàng 2 ô ly" pitchFamily="34" charset="0"/>
                <a:cs typeface="Times New Roman" pitchFamily="18" charset="0"/>
              </a:rPr>
              <a:t>Giáo</a:t>
            </a:r>
            <a:r>
              <a:rPr lang="en-US" sz="4000" b="1" dirty="0">
                <a:solidFill>
                  <a:srgbClr val="CC00FF"/>
                </a:solidFill>
                <a:latin typeface="HP001 4 hàng 2 ô ly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C00FF"/>
                </a:solidFill>
                <a:latin typeface="HP001 4 hàng 2 ô ly" pitchFamily="34" charset="0"/>
                <a:cs typeface="Times New Roman" pitchFamily="18" charset="0"/>
              </a:rPr>
              <a:t>viên</a:t>
            </a:r>
            <a:r>
              <a:rPr lang="vi-VN" sz="4000" b="1" dirty="0">
                <a:solidFill>
                  <a:srgbClr val="CC00FF"/>
                </a:solidFill>
                <a:latin typeface="HP001 4 hàng 2 ô ly" pitchFamily="34" charset="0"/>
                <a:cs typeface="Times New Roman" pitchFamily="18" charset="0"/>
              </a:rPr>
              <a:t>: </a:t>
            </a:r>
            <a:r>
              <a:rPr lang="en-US" sz="4000" b="1" dirty="0" smtClean="0">
                <a:solidFill>
                  <a:srgbClr val="CC00FF"/>
                </a:solidFill>
                <a:latin typeface="HP001 4 hàng 2 ô ly" pitchFamily="34" charset="0"/>
                <a:cs typeface="Times New Roman" pitchFamily="18" charset="0"/>
              </a:rPr>
              <a:t>Mai </a:t>
            </a:r>
            <a:r>
              <a:rPr lang="en-US" sz="4000" b="1" dirty="0" err="1" smtClean="0">
                <a:solidFill>
                  <a:srgbClr val="CC00FF"/>
                </a:solidFill>
                <a:latin typeface="HP001 4 hàng 2 ô ly" pitchFamily="34" charset="0"/>
                <a:cs typeface="Times New Roman" pitchFamily="18" charset="0"/>
              </a:rPr>
              <a:t>Trần</a:t>
            </a:r>
            <a:r>
              <a:rPr lang="en-US" sz="4000" b="1" dirty="0" smtClean="0">
                <a:solidFill>
                  <a:srgbClr val="CC00FF"/>
                </a:solidFill>
                <a:latin typeface="HP001 4 hàng 2 ô ly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C00FF"/>
                </a:solidFill>
                <a:latin typeface="HP001 4 hàng 2 ô ly" pitchFamily="34" charset="0"/>
                <a:cs typeface="Times New Roman" pitchFamily="18" charset="0"/>
              </a:rPr>
              <a:t>Như</a:t>
            </a:r>
            <a:r>
              <a:rPr lang="en-US" sz="4000" b="1" dirty="0" smtClean="0">
                <a:solidFill>
                  <a:srgbClr val="CC00FF"/>
                </a:solidFill>
                <a:latin typeface="HP001 4 hàng 2 ô ly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C00FF"/>
                </a:solidFill>
                <a:latin typeface="HP001 4 hàng 2 ô ly" pitchFamily="34" charset="0"/>
                <a:cs typeface="Times New Roman" pitchFamily="18" charset="0"/>
              </a:rPr>
              <a:t>Phượng</a:t>
            </a:r>
            <a:endParaRPr lang="vi-VN" sz="4000" b="1" dirty="0">
              <a:solidFill>
                <a:srgbClr val="CC00FF"/>
              </a:solidFill>
              <a:latin typeface="HP001 4 hàng 2 ô ly" pitchFamily="34" charset="0"/>
              <a:cs typeface="Times New Roman" pitchFamily="18" charset="0"/>
            </a:endParaRPr>
          </a:p>
        </p:txBody>
      </p:sp>
      <p:pic>
        <p:nvPicPr>
          <p:cNvPr id="3083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27806" y="6401594"/>
            <a:ext cx="20843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544425" y="6613525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ieuDanVuRuaTay-V.A-3056945 (mp3cut.net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713" y="76390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5514975" y="1211263"/>
            <a:ext cx="403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27664457248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457200" y="-2"/>
            <a:ext cx="13639800" cy="822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1362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544425" y="6613525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2225"/>
            <a:ext cx="2084387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785725" y="258763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27806" y="6401594"/>
            <a:ext cx="20843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Box 14"/>
          <p:cNvSpPr txBox="1">
            <a:spLocks noChangeArrowheads="1"/>
          </p:cNvSpPr>
          <p:nvPr/>
        </p:nvSpPr>
        <p:spPr bwMode="auto">
          <a:xfrm>
            <a:off x="3246438" y="68263"/>
            <a:ext cx="8640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2024 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7924" y="762000"/>
            <a:ext cx="4296369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65256" y="924580"/>
            <a:ext cx="2632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2944298" y="1447800"/>
            <a:ext cx="101361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43200" y="2895600"/>
            <a:ext cx="9456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252FFB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544425" y="6613525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2225"/>
            <a:ext cx="2084387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785725" y="258763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27806" y="6401594"/>
            <a:ext cx="20843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541463" y="2122337"/>
            <a:ext cx="11717337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tIns="54864" rIns="109728" bIns="54864"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7924" y="762000"/>
            <a:ext cx="4296369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65256" y="924580"/>
            <a:ext cx="2632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17" name="Rectangle 16"/>
          <p:cNvSpPr/>
          <p:nvPr/>
        </p:nvSpPr>
        <p:spPr>
          <a:xfrm>
            <a:off x="2944298" y="1447800"/>
            <a:ext cx="101361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3246438" y="68263"/>
            <a:ext cx="8640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29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2024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40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544425" y="6613525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2225"/>
            <a:ext cx="2084387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785725" y="258763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27806" y="6401594"/>
            <a:ext cx="20843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Box 14"/>
          <p:cNvSpPr txBox="1">
            <a:spLocks noChangeArrowheads="1"/>
          </p:cNvSpPr>
          <p:nvPr/>
        </p:nvSpPr>
        <p:spPr bwMode="auto">
          <a:xfrm>
            <a:off x="3246438" y="68263"/>
            <a:ext cx="8640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2024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7924" y="762000"/>
            <a:ext cx="42963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65256" y="924580"/>
            <a:ext cx="2632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2944298" y="1447800"/>
            <a:ext cx="101361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03442" y="2385536"/>
            <a:ext cx="10136158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95805" y="-1295402"/>
            <a:ext cx="5410200" cy="1363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3246438" y="68263"/>
            <a:ext cx="8640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2024 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7924" y="762000"/>
            <a:ext cx="4296369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65256" y="924580"/>
            <a:ext cx="2632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2944298" y="1447800"/>
            <a:ext cx="101361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47800" y="1988403"/>
            <a:ext cx="111770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42229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544425" y="6613525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2225"/>
            <a:ext cx="2084387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785725" y="258763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27806" y="6401594"/>
            <a:ext cx="20843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Box 14"/>
          <p:cNvSpPr txBox="1">
            <a:spLocks noChangeArrowheads="1"/>
          </p:cNvSpPr>
          <p:nvPr/>
        </p:nvSpPr>
        <p:spPr bwMode="auto">
          <a:xfrm>
            <a:off x="3246438" y="68263"/>
            <a:ext cx="8640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2024 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7924" y="762000"/>
            <a:ext cx="42963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65256" y="924580"/>
            <a:ext cx="2632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2944298" y="1447800"/>
            <a:ext cx="101361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50450" y="4110097"/>
            <a:ext cx="99475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252FFB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93842" y="2233136"/>
            <a:ext cx="10136158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9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29387656331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0"/>
            <a:ext cx="12573000" cy="78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0040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4"/>
          <p:cNvSpPr txBox="1">
            <a:spLocks noChangeArrowheads="1"/>
          </p:cNvSpPr>
          <p:nvPr/>
        </p:nvSpPr>
        <p:spPr bwMode="auto">
          <a:xfrm>
            <a:off x="3246438" y="68263"/>
            <a:ext cx="8640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2024 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7924" y="762000"/>
            <a:ext cx="4296369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65256" y="924580"/>
            <a:ext cx="2632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2944298" y="1447800"/>
            <a:ext cx="101361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</p:spTree>
    <p:extLst>
      <p:ext uri="{BB962C8B-B14F-4D97-AF65-F5344CB8AC3E}">
        <p14:creationId xmlns:p14="http://schemas.microsoft.com/office/powerpoint/2010/main" val="23231794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4"/>
          <p:cNvSpPr txBox="1">
            <a:spLocks noChangeArrowheads="1"/>
          </p:cNvSpPr>
          <p:nvPr/>
        </p:nvSpPr>
        <p:spPr bwMode="auto">
          <a:xfrm>
            <a:off x="3246438" y="68263"/>
            <a:ext cx="8640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2024 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7924" y="762000"/>
            <a:ext cx="4296369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65256" y="924580"/>
            <a:ext cx="2632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2944298" y="1447800"/>
            <a:ext cx="101361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0" y="2677180"/>
            <a:ext cx="13335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Cam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 smtClean="0">
                <a:solidFill>
                  <a:srgbClr val="252F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252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6387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hinh-nen-powerpoint-don-gian-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103438" y="3581400"/>
            <a:ext cx="11155362" cy="14636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5100" kern="10">
                <a:gradFill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 ái chào tạm biệt!</a:t>
            </a:r>
          </a:p>
        </p:txBody>
      </p:sp>
      <p:sp>
        <p:nvSpPr>
          <p:cNvPr id="51204" name="WordArt 6"/>
          <p:cNvSpPr>
            <a:spLocks noChangeArrowheads="1" noChangeShapeType="1" noTextEdit="1"/>
          </p:cNvSpPr>
          <p:nvPr/>
        </p:nvSpPr>
        <p:spPr bwMode="auto">
          <a:xfrm>
            <a:off x="2057400" y="1524000"/>
            <a:ext cx="11476038" cy="11874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100" kern="10"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thầy cô giáo sức khỏe.</a:t>
            </a:r>
          </a:p>
        </p:txBody>
      </p:sp>
    </p:spTree>
    <p:extLst>
      <p:ext uri="{BB962C8B-B14F-4D97-AF65-F5344CB8AC3E}">
        <p14:creationId xmlns:p14="http://schemas.microsoft.com/office/powerpoint/2010/main" val="205120916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3"/>
          <p:cNvSpPr>
            <a:spLocks noChangeArrowheads="1" noChangeShapeType="1" noTextEdit="1"/>
          </p:cNvSpPr>
          <p:nvPr/>
        </p:nvSpPr>
        <p:spPr bwMode="auto">
          <a:xfrm>
            <a:off x="3733800" y="2133600"/>
            <a:ext cx="5973763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1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FF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Calibri" panose="020F0502020204030204" pitchFamily="34" charset="0"/>
              </a:rPr>
              <a:t>Khởi</a:t>
            </a:r>
            <a:r>
              <a:rPr lang="en-US" sz="51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FF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51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FF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Calibri" panose="020F0502020204030204" pitchFamily="34" charset="0"/>
              </a:rPr>
              <a:t>động</a:t>
            </a:r>
            <a:endParaRPr lang="en-US" sz="51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FF33"/>
                  </a:gs>
                  <a:gs pos="100000">
                    <a:srgbClr val="FF00FF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2" name="522398884753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4071938"/>
            <a:ext cx="152400" cy="85725"/>
          </a:xfrm>
          <a:prstGeom prst="rect">
            <a:avLst/>
          </a:prstGeom>
        </p:spPr>
      </p:pic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3554413" y="103188"/>
            <a:ext cx="8640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2024 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7924" y="762000"/>
            <a:ext cx="4296369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73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09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3"/>
          <p:cNvSpPr>
            <a:spLocks noChangeArrowheads="1" noChangeShapeType="1" noTextEdit="1"/>
          </p:cNvSpPr>
          <p:nvPr/>
        </p:nvSpPr>
        <p:spPr bwMode="auto">
          <a:xfrm>
            <a:off x="3733800" y="533400"/>
            <a:ext cx="5973763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1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FF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Calibri" panose="020F0502020204030204" pitchFamily="34" charset="0"/>
              </a:rPr>
              <a:t>Khởi động</a:t>
            </a:r>
          </a:p>
        </p:txBody>
      </p:sp>
      <p:pic>
        <p:nvPicPr>
          <p:cNvPr id="2" name="522398884753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9000" y="4071938"/>
            <a:ext cx="152400" cy="85725"/>
          </a:xfrm>
          <a:prstGeom prst="rect">
            <a:avLst/>
          </a:prstGeom>
        </p:spPr>
      </p:pic>
      <p:pic>
        <p:nvPicPr>
          <p:cNvPr id="3" name="5276644565524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1676400"/>
            <a:ext cx="130302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3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544425" y="6613525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2225"/>
            <a:ext cx="2084387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785725" y="258763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27806" y="6401594"/>
            <a:ext cx="20843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14"/>
          <p:cNvSpPr txBox="1">
            <a:spLocks noChangeArrowheads="1"/>
          </p:cNvSpPr>
          <p:nvPr/>
        </p:nvSpPr>
        <p:spPr bwMode="auto">
          <a:xfrm>
            <a:off x="3554413" y="103188"/>
            <a:ext cx="8640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2024 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7924" y="762000"/>
            <a:ext cx="4296369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65256" y="924580"/>
            <a:ext cx="2632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2944298" y="1447800"/>
            <a:ext cx="101361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544425" y="6613525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2225"/>
            <a:ext cx="2084387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785725" y="258763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27806" y="6401594"/>
            <a:ext cx="20843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14"/>
          <p:cNvSpPr txBox="1">
            <a:spLocks noChangeArrowheads="1"/>
          </p:cNvSpPr>
          <p:nvPr/>
        </p:nvSpPr>
        <p:spPr bwMode="auto">
          <a:xfrm>
            <a:off x="3554413" y="103188"/>
            <a:ext cx="8640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2024 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67000"/>
            <a:ext cx="13593762" cy="1524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4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0" y="762000"/>
            <a:ext cx="3788217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65256" y="924580"/>
            <a:ext cx="2332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944298" y="1295400"/>
            <a:ext cx="101361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</p:spTree>
    <p:extLst>
      <p:ext uri="{BB962C8B-B14F-4D97-AF65-F5344CB8AC3E}">
        <p14:creationId xmlns:p14="http://schemas.microsoft.com/office/powerpoint/2010/main" val="349773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90800" y="1219200"/>
            <a:ext cx="94488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6" tIns="45718" rIns="91436" bIns="45718" anchor="ctr"/>
          <a:lstStyle/>
          <a:p>
            <a:pPr algn="ctr" defTabSz="13062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WordArt 13"/>
          <p:cNvSpPr>
            <a:spLocks noChangeArrowheads="1" noChangeShapeType="1" noTextEdit="1"/>
          </p:cNvSpPr>
          <p:nvPr/>
        </p:nvSpPr>
        <p:spPr bwMode="auto">
          <a:xfrm>
            <a:off x="2624138" y="3429000"/>
            <a:ext cx="9220200" cy="15382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000" b="1" kern="10" dirty="0" err="1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b="1" kern="10" dirty="0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kern="10" dirty="0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kern="10" dirty="0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kern="10" dirty="0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kern="10" dirty="0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kern="10" dirty="0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000" b="1" kern="10" dirty="0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smtClean="0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2000" b="1" kern="10" dirty="0">
              <a:solidFill>
                <a:srgbClr val="CC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544425" y="6613525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2225"/>
            <a:ext cx="2084387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785725" y="258763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27806" y="6401594"/>
            <a:ext cx="20843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233783" y="2286000"/>
            <a:ext cx="370165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 err="1" smtClean="0">
                <a:ln w="19050">
                  <a:solidFill>
                    <a:srgbClr val="FF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charset="0"/>
              </a:rPr>
              <a:t>Hoạt</a:t>
            </a:r>
            <a:r>
              <a:rPr lang="en-US" sz="5400" b="1" dirty="0" smtClean="0">
                <a:ln w="19050">
                  <a:solidFill>
                    <a:srgbClr val="FF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charset="0"/>
              </a:rPr>
              <a:t> </a:t>
            </a:r>
            <a:r>
              <a:rPr lang="en-US" sz="5400" b="1" dirty="0" err="1" smtClean="0">
                <a:ln w="19050">
                  <a:solidFill>
                    <a:srgbClr val="FF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charset="0"/>
              </a:rPr>
              <a:t>động</a:t>
            </a:r>
            <a:r>
              <a:rPr lang="en-US" sz="5400" b="1" dirty="0" smtClean="0">
                <a:ln w="19050">
                  <a:solidFill>
                    <a:srgbClr val="FF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charset="0"/>
              </a:rPr>
              <a:t> </a:t>
            </a:r>
            <a:r>
              <a:rPr lang="en-US" sz="5400" b="1" dirty="0">
                <a:ln w="19050">
                  <a:solidFill>
                    <a:srgbClr val="FF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charset="0"/>
              </a:rPr>
              <a:t>1</a:t>
            </a:r>
          </a:p>
        </p:txBody>
      </p:sp>
      <p:sp>
        <p:nvSpPr>
          <p:cNvPr id="6153" name="TextBox 14"/>
          <p:cNvSpPr txBox="1">
            <a:spLocks noChangeArrowheads="1"/>
          </p:cNvSpPr>
          <p:nvPr/>
        </p:nvSpPr>
        <p:spPr bwMode="auto">
          <a:xfrm>
            <a:off x="3246438" y="68263"/>
            <a:ext cx="8640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29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2024 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7924" y="762000"/>
            <a:ext cx="42963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65256" y="924580"/>
            <a:ext cx="2632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2944298" y="1447800"/>
            <a:ext cx="101361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544425" y="6613525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2225"/>
            <a:ext cx="2084387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785725" y="258763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27806" y="6401594"/>
            <a:ext cx="20843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273873" y="2362200"/>
            <a:ext cx="370165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 err="1" smtClean="0">
                <a:ln w="19050">
                  <a:solidFill>
                    <a:srgbClr val="FF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charset="0"/>
              </a:rPr>
              <a:t>Hoạt</a:t>
            </a:r>
            <a:r>
              <a:rPr lang="en-US" sz="5400" b="1" dirty="0" smtClean="0">
                <a:ln w="19050">
                  <a:solidFill>
                    <a:srgbClr val="FF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charset="0"/>
              </a:rPr>
              <a:t> </a:t>
            </a:r>
            <a:r>
              <a:rPr lang="en-US" sz="5400" b="1" dirty="0" err="1" smtClean="0">
                <a:ln w="19050">
                  <a:solidFill>
                    <a:srgbClr val="FF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charset="0"/>
              </a:rPr>
              <a:t>động</a:t>
            </a:r>
            <a:r>
              <a:rPr lang="en-US" sz="5400" b="1" dirty="0" smtClean="0">
                <a:ln w="19050">
                  <a:solidFill>
                    <a:srgbClr val="FF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charset="0"/>
              </a:rPr>
              <a:t> </a:t>
            </a:r>
            <a:r>
              <a:rPr lang="en-US" sz="5400" b="1" dirty="0">
                <a:ln w="19050">
                  <a:solidFill>
                    <a:srgbClr val="FF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Arial" charset="0"/>
              </a:rPr>
              <a:t>2</a:t>
            </a:r>
          </a:p>
        </p:txBody>
      </p:sp>
      <p:sp>
        <p:nvSpPr>
          <p:cNvPr id="8200" name="TextBox 14"/>
          <p:cNvSpPr txBox="1">
            <a:spLocks noChangeArrowheads="1"/>
          </p:cNvSpPr>
          <p:nvPr/>
        </p:nvSpPr>
        <p:spPr bwMode="auto">
          <a:xfrm>
            <a:off x="3246438" y="152400"/>
            <a:ext cx="8640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2024 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7924" y="762000"/>
            <a:ext cx="42963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65256" y="924580"/>
            <a:ext cx="2632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2944298" y="1447800"/>
            <a:ext cx="101361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sp>
        <p:nvSpPr>
          <p:cNvPr id="15" name="WordArt 13"/>
          <p:cNvSpPr>
            <a:spLocks noChangeArrowheads="1" noChangeShapeType="1" noTextEdit="1"/>
          </p:cNvSpPr>
          <p:nvPr/>
        </p:nvSpPr>
        <p:spPr bwMode="auto">
          <a:xfrm>
            <a:off x="2624138" y="3429000"/>
            <a:ext cx="9220200" cy="15382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000" b="1" kern="10" dirty="0" err="1" smtClean="0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kern="10" dirty="0" smtClean="0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 smtClean="0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b="1" kern="10" dirty="0" smtClean="0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kern="10" dirty="0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kern="10" dirty="0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000" b="1" kern="10" dirty="0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smtClean="0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US" sz="2000" b="1" kern="10" dirty="0">
              <a:solidFill>
                <a:srgbClr val="CC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8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90800" y="1219200"/>
            <a:ext cx="94488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6" tIns="45718" rIns="91436" bIns="45718" anchor="ctr"/>
          <a:lstStyle/>
          <a:p>
            <a:pPr algn="ctr" defTabSz="13062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544425" y="6613525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2225"/>
            <a:ext cx="2084387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785725" y="258763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27806" y="6401594"/>
            <a:ext cx="20843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43773" y="76200"/>
            <a:ext cx="12775656" cy="86153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 HƯỚNG HOẠT ĐỘNG TUẦN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4388" y="1952685"/>
            <a:ext cx="132064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:  -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                    -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:   -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                  -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vặt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                  -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                  -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200" b="1" dirty="0">
              <a:solidFill>
                <a:srgbClr val="252FF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                   -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b="1" dirty="0" err="1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 smtClean="0">
                <a:solidFill>
                  <a:srgbClr val="252F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252FFB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18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90800" y="1219200"/>
            <a:ext cx="94488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6" tIns="45718" rIns="91436" bIns="45718" anchor="ctr"/>
          <a:lstStyle/>
          <a:p>
            <a:pPr algn="ctr" defTabSz="13062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544425" y="6613525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2225"/>
            <a:ext cx="2084387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785725" y="258763"/>
            <a:ext cx="1781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27806" y="6401594"/>
            <a:ext cx="20843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Box 14"/>
          <p:cNvSpPr txBox="1">
            <a:spLocks noChangeArrowheads="1"/>
          </p:cNvSpPr>
          <p:nvPr/>
        </p:nvSpPr>
        <p:spPr bwMode="auto">
          <a:xfrm>
            <a:off x="3246438" y="68263"/>
            <a:ext cx="8640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29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2024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7924" y="762000"/>
            <a:ext cx="42963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65256" y="924580"/>
            <a:ext cx="2632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2944298" y="1447800"/>
            <a:ext cx="101361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</p:spTree>
    <p:extLst>
      <p:ext uri="{BB962C8B-B14F-4D97-AF65-F5344CB8AC3E}">
        <p14:creationId xmlns:p14="http://schemas.microsoft.com/office/powerpoint/2010/main" val="38674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tile tx="0" ty="0" sx="100000" sy="100000" flip="none" algn="tl"/>
        </a:blip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4682</TotalTime>
  <Words>733</Words>
  <Application>Microsoft Office PowerPoint</Application>
  <PresentationFormat>Custom</PresentationFormat>
  <Paragraphs>91</Paragraphs>
  <Slides>19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PC</cp:lastModifiedBy>
  <cp:revision>263</cp:revision>
  <dcterms:created xsi:type="dcterms:W3CDTF">2021-11-23T08:51:11Z</dcterms:created>
  <dcterms:modified xsi:type="dcterms:W3CDTF">2024-03-29T02:28:02Z</dcterms:modified>
</cp:coreProperties>
</file>