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6" r:id="rId4"/>
    <p:sldMasterId id="2147483718" r:id="rId5"/>
  </p:sldMasterIdLst>
  <p:notesMasterIdLst>
    <p:notesMasterId r:id="rId27"/>
  </p:notesMasterIdLst>
  <p:sldIdLst>
    <p:sldId id="823" r:id="rId6"/>
    <p:sldId id="2632" r:id="rId7"/>
    <p:sldId id="863" r:id="rId8"/>
    <p:sldId id="826" r:id="rId9"/>
    <p:sldId id="828" r:id="rId10"/>
    <p:sldId id="829" r:id="rId11"/>
    <p:sldId id="830" r:id="rId12"/>
    <p:sldId id="868" r:id="rId13"/>
    <p:sldId id="2633" r:id="rId14"/>
    <p:sldId id="4411" r:id="rId15"/>
    <p:sldId id="836" r:id="rId16"/>
    <p:sldId id="837" r:id="rId17"/>
    <p:sldId id="2666" r:id="rId18"/>
    <p:sldId id="838" r:id="rId19"/>
    <p:sldId id="2642" r:id="rId20"/>
    <p:sldId id="2641" r:id="rId21"/>
    <p:sldId id="2667" r:id="rId22"/>
    <p:sldId id="2669" r:id="rId23"/>
    <p:sldId id="2668" r:id="rId24"/>
    <p:sldId id="860" r:id="rId25"/>
    <p:sldId id="44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2" d="100"/>
          <a:sy n="62" d="100"/>
        </p:scale>
        <p:origin x="-9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5/16/2024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5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9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6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7FB95C3-3069-8F7C-CF35-2D1D2CF9509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03CD3AAC-C2BE-43F9-97BD-F33D0CC20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6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6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58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58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5.jpeg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92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xmlns="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xmlns="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xmlns="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xmlns="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xmlns="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xmlns="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xmlns="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xmlns="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xmlns="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xmlns="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881</Words>
  <Application>Microsoft Office PowerPoint</Application>
  <PresentationFormat>Custom</PresentationFormat>
  <Paragraphs>114</Paragraphs>
  <Slides>21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Office 主题​​</vt:lpstr>
      <vt:lpstr>6_Office Theme</vt:lpstr>
      <vt:lpstr>Custom Design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PC</cp:lastModifiedBy>
  <cp:revision>40</cp:revision>
  <dcterms:created xsi:type="dcterms:W3CDTF">2023-12-27T11:55:47Z</dcterms:created>
  <dcterms:modified xsi:type="dcterms:W3CDTF">2024-05-16T08:41:42Z</dcterms:modified>
</cp:coreProperties>
</file>