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Lst>
  <p:notesMasterIdLst>
    <p:notesMasterId r:id="rId31"/>
  </p:notesMasterIdLst>
  <p:sldIdLst>
    <p:sldId id="257" r:id="rId2"/>
    <p:sldId id="316" r:id="rId3"/>
    <p:sldId id="259" r:id="rId4"/>
    <p:sldId id="287" r:id="rId5"/>
    <p:sldId id="289" r:id="rId6"/>
    <p:sldId id="317" r:id="rId7"/>
    <p:sldId id="261" r:id="rId8"/>
    <p:sldId id="291" r:id="rId9"/>
    <p:sldId id="303" r:id="rId10"/>
    <p:sldId id="332" r:id="rId11"/>
    <p:sldId id="333" r:id="rId12"/>
    <p:sldId id="293" r:id="rId13"/>
    <p:sldId id="334" r:id="rId14"/>
    <p:sldId id="295" r:id="rId15"/>
    <p:sldId id="335" r:id="rId16"/>
    <p:sldId id="336" r:id="rId17"/>
    <p:sldId id="296" r:id="rId18"/>
    <p:sldId id="337" r:id="rId19"/>
    <p:sldId id="331" r:id="rId20"/>
    <p:sldId id="338" r:id="rId21"/>
    <p:sldId id="339" r:id="rId22"/>
    <p:sldId id="340" r:id="rId23"/>
    <p:sldId id="341" r:id="rId24"/>
    <p:sldId id="342" r:id="rId25"/>
    <p:sldId id="344" r:id="rId26"/>
    <p:sldId id="343" r:id="rId27"/>
    <p:sldId id="315" r:id="rId28"/>
    <p:sldId id="319"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0159" autoAdjust="0"/>
  </p:normalViewPr>
  <p:slideViewPr>
    <p:cSldViewPr snapToGrid="0">
      <p:cViewPr varScale="1">
        <p:scale>
          <a:sx n="66" d="100"/>
          <a:sy n="66" d="100"/>
        </p:scale>
        <p:origin x="-816" y="1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AF6E0C-6D70-4B5C-B133-E27AAC5DC3CF}" type="datetimeFigureOut">
              <a:rPr lang="en-US" smtClean="0"/>
              <a:t>5/16/2024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6359F-4334-42D7-B842-283DA2DECEC1}" type="slidenum">
              <a:rPr lang="en-US" smtClean="0"/>
              <a:t>‹#›</a:t>
            </a:fld>
            <a:endParaRPr lang="en-US"/>
          </a:p>
        </p:txBody>
      </p:sp>
    </p:spTree>
    <p:extLst>
      <p:ext uri="{BB962C8B-B14F-4D97-AF65-F5344CB8AC3E}">
        <p14:creationId xmlns:p14="http://schemas.microsoft.com/office/powerpoint/2010/main" val="11476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a:t>
            </a:fld>
            <a:endParaRPr lang="en-US"/>
          </a:p>
        </p:txBody>
      </p:sp>
    </p:spTree>
    <p:extLst>
      <p:ext uri="{BB962C8B-B14F-4D97-AF65-F5344CB8AC3E}">
        <p14:creationId xmlns:p14="http://schemas.microsoft.com/office/powerpoint/2010/main" val="1053575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23</a:t>
            </a:fld>
            <a:endParaRPr lang="en-US"/>
          </a:p>
        </p:txBody>
      </p:sp>
    </p:spTree>
    <p:extLst>
      <p:ext uri="{BB962C8B-B14F-4D97-AF65-F5344CB8AC3E}">
        <p14:creationId xmlns:p14="http://schemas.microsoft.com/office/powerpoint/2010/main" val="1291449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24</a:t>
            </a:fld>
            <a:endParaRPr lang="en-US"/>
          </a:p>
        </p:txBody>
      </p:sp>
    </p:spTree>
    <p:extLst>
      <p:ext uri="{BB962C8B-B14F-4D97-AF65-F5344CB8AC3E}">
        <p14:creationId xmlns:p14="http://schemas.microsoft.com/office/powerpoint/2010/main" val="423595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baseline="0" dirty="0"/>
              <a:t> </a:t>
            </a:r>
            <a:r>
              <a:rPr lang="en-US" baseline="0" dirty="0" err="1"/>
              <a:t>số</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Hiện</a:t>
            </a:r>
            <a:r>
              <a:rPr lang="en-US" baseline="0" dirty="0">
                <a:sym typeface="Wingdings" panose="05000000000000000000" pitchFamily="2" charset="2"/>
              </a:rPr>
              <a:t> </a:t>
            </a:r>
            <a:r>
              <a:rPr lang="en-US" baseline="0" dirty="0" err="1">
                <a:sym typeface="Wingdings" panose="05000000000000000000" pitchFamily="2" charset="2"/>
              </a:rPr>
              <a:t>hình</a:t>
            </a:r>
            <a:endParaRPr lang="en-US" baseline="0" dirty="0">
              <a:sym typeface="Wingdings" panose="05000000000000000000" pitchFamily="2" charset="2"/>
            </a:endParaRPr>
          </a:p>
          <a:p>
            <a:pPr marL="171450" indent="-171450">
              <a:buFontTx/>
              <a:buChar char="-"/>
            </a:pPr>
            <a:r>
              <a:rPr lang="en-US" baseline="0" dirty="0">
                <a:sym typeface="Wingdings" panose="05000000000000000000" pitchFamily="2" charset="2"/>
              </a:rPr>
              <a:t>Click </a:t>
            </a:r>
            <a:r>
              <a:rPr lang="en-US" baseline="0" dirty="0" err="1">
                <a:sym typeface="Wingdings" panose="05000000000000000000" pitchFamily="2" charset="2"/>
              </a:rPr>
              <a:t>vào</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 </a:t>
            </a:r>
            <a:r>
              <a:rPr lang="en-US" baseline="0" dirty="0" err="1">
                <a:sym typeface="Wingdings" panose="05000000000000000000" pitchFamily="2" charset="2"/>
              </a:rPr>
              <a:t>Hiện</a:t>
            </a:r>
            <a:r>
              <a:rPr lang="en-US" baseline="0" dirty="0">
                <a:sym typeface="Wingdings" panose="05000000000000000000" pitchFamily="2" charset="2"/>
              </a:rPr>
              <a:t> </a:t>
            </a:r>
            <a:r>
              <a:rPr lang="en-US" baseline="0" dirty="0" err="1">
                <a:sym typeface="Wingdings" panose="05000000000000000000" pitchFamily="2" charset="2"/>
              </a:rPr>
              <a:t>sao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590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29</a:t>
            </a:fld>
            <a:endParaRPr lang="en-US"/>
          </a:p>
        </p:txBody>
      </p:sp>
    </p:spTree>
    <p:extLst>
      <p:ext uri="{BB962C8B-B14F-4D97-AF65-F5344CB8AC3E}">
        <p14:creationId xmlns:p14="http://schemas.microsoft.com/office/powerpoint/2010/main" val="678786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17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5</a:t>
            </a:fld>
            <a:endParaRPr lang="en-US"/>
          </a:p>
        </p:txBody>
      </p:sp>
    </p:spTree>
    <p:extLst>
      <p:ext uri="{BB962C8B-B14F-4D97-AF65-F5344CB8AC3E}">
        <p14:creationId xmlns:p14="http://schemas.microsoft.com/office/powerpoint/2010/main" val="12023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9</a:t>
            </a:fld>
            <a:endParaRPr lang="en-US"/>
          </a:p>
        </p:txBody>
      </p:sp>
    </p:spTree>
    <p:extLst>
      <p:ext uri="{BB962C8B-B14F-4D97-AF65-F5344CB8AC3E}">
        <p14:creationId xmlns:p14="http://schemas.microsoft.com/office/powerpoint/2010/main" val="3981317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13</a:t>
            </a:fld>
            <a:endParaRPr lang="en-US"/>
          </a:p>
        </p:txBody>
      </p:sp>
    </p:spTree>
    <p:extLst>
      <p:ext uri="{BB962C8B-B14F-4D97-AF65-F5344CB8AC3E}">
        <p14:creationId xmlns:p14="http://schemas.microsoft.com/office/powerpoint/2010/main" val="3400502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4253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18</a:t>
            </a:fld>
            <a:endParaRPr lang="en-US"/>
          </a:p>
        </p:txBody>
      </p:sp>
    </p:spTree>
    <p:extLst>
      <p:ext uri="{BB962C8B-B14F-4D97-AF65-F5344CB8AC3E}">
        <p14:creationId xmlns:p14="http://schemas.microsoft.com/office/powerpoint/2010/main" val="1890812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69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231136-BBCB-47E9-BEFF-8894F6F5F1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F5CEC53-1F36-4C43-92BF-B69E527A3D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1CD85B7-F4AB-4832-8319-CE2A91F999FD}"/>
              </a:ext>
            </a:extLst>
          </p:cNvPr>
          <p:cNvSpPr>
            <a:spLocks noGrp="1"/>
          </p:cNvSpPr>
          <p:nvPr>
            <p:ph type="dt" sz="half" idx="10"/>
          </p:nvPr>
        </p:nvSpPr>
        <p:spPr/>
        <p:txBody>
          <a:bodyPr/>
          <a:lstStyle/>
          <a:p>
            <a:fld id="{C4453571-D057-4EB1-9D12-C3FC21B1FBAA}" type="datetimeFigureOut">
              <a:rPr lang="en-US" smtClean="0"/>
              <a:t>5/16/2024</a:t>
            </a:fld>
            <a:endParaRPr lang="en-US"/>
          </a:p>
        </p:txBody>
      </p:sp>
      <p:sp>
        <p:nvSpPr>
          <p:cNvPr id="5" name="Footer Placeholder 4">
            <a:extLst>
              <a:ext uri="{FF2B5EF4-FFF2-40B4-BE49-F238E27FC236}">
                <a16:creationId xmlns:a16="http://schemas.microsoft.com/office/drawing/2014/main" xmlns="" id="{151C4ACA-855C-43C5-AFCD-E73521A9E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CF2FEC4-8F93-4676-8530-085609BB4365}"/>
              </a:ext>
            </a:extLst>
          </p:cNvPr>
          <p:cNvSpPr>
            <a:spLocks noGrp="1"/>
          </p:cNvSpPr>
          <p:nvPr>
            <p:ph type="sldNum" sz="quarter" idx="12"/>
          </p:nvPr>
        </p:nvSpPr>
        <p:spPr/>
        <p:txBody>
          <a:bodyPr/>
          <a:lstStyle/>
          <a:p>
            <a:fld id="{E674E4FE-AFDB-4A7D-9298-9D8FF7EAA5F2}" type="slidenum">
              <a:rPr lang="en-US" smtClean="0"/>
              <a:t>‹#›</a:t>
            </a:fld>
            <a:endParaRPr lang="en-US"/>
          </a:p>
        </p:txBody>
      </p:sp>
    </p:spTree>
    <p:extLst>
      <p:ext uri="{BB962C8B-B14F-4D97-AF65-F5344CB8AC3E}">
        <p14:creationId xmlns:p14="http://schemas.microsoft.com/office/powerpoint/2010/main" val="1624056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C05150-2679-45B7-827E-7F9F5E9102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3E39D5D-56A5-4DC1-8B72-F2E020CD3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1DDA0C-DB21-4AB7-8D55-A1E39822A927}"/>
              </a:ext>
            </a:extLst>
          </p:cNvPr>
          <p:cNvSpPr>
            <a:spLocks noGrp="1"/>
          </p:cNvSpPr>
          <p:nvPr>
            <p:ph type="dt" sz="half" idx="10"/>
          </p:nvPr>
        </p:nvSpPr>
        <p:spPr/>
        <p:txBody>
          <a:bodyPr/>
          <a:lstStyle/>
          <a:p>
            <a:fld id="{C4453571-D057-4EB1-9D12-C3FC21B1FBAA}" type="datetimeFigureOut">
              <a:rPr lang="en-US" smtClean="0"/>
              <a:t>5/16/2024</a:t>
            </a:fld>
            <a:endParaRPr lang="en-US"/>
          </a:p>
        </p:txBody>
      </p:sp>
      <p:sp>
        <p:nvSpPr>
          <p:cNvPr id="5" name="Footer Placeholder 4">
            <a:extLst>
              <a:ext uri="{FF2B5EF4-FFF2-40B4-BE49-F238E27FC236}">
                <a16:creationId xmlns:a16="http://schemas.microsoft.com/office/drawing/2014/main" xmlns="" id="{8E53200D-0CEF-4202-87DC-365E0FFA1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122CF4-8CEC-4B13-A2E4-ACA0AC2CC802}"/>
              </a:ext>
            </a:extLst>
          </p:cNvPr>
          <p:cNvSpPr>
            <a:spLocks noGrp="1"/>
          </p:cNvSpPr>
          <p:nvPr>
            <p:ph type="sldNum" sz="quarter" idx="12"/>
          </p:nvPr>
        </p:nvSpPr>
        <p:spPr/>
        <p:txBody>
          <a:bodyPr/>
          <a:lstStyle/>
          <a:p>
            <a:fld id="{E674E4FE-AFDB-4A7D-9298-9D8FF7EAA5F2}" type="slidenum">
              <a:rPr lang="en-US" smtClean="0"/>
              <a:t>‹#›</a:t>
            </a:fld>
            <a:endParaRPr lang="en-US"/>
          </a:p>
        </p:txBody>
      </p:sp>
    </p:spTree>
    <p:extLst>
      <p:ext uri="{BB962C8B-B14F-4D97-AF65-F5344CB8AC3E}">
        <p14:creationId xmlns:p14="http://schemas.microsoft.com/office/powerpoint/2010/main" val="1384416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9267D84-EFB5-4E36-8299-D6DF281FB1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5A46A6C-C81E-4BBC-94DF-1F00716F5A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1B0BD4-9910-4CE6-AF08-FBBB5D3CFA69}"/>
              </a:ext>
            </a:extLst>
          </p:cNvPr>
          <p:cNvSpPr>
            <a:spLocks noGrp="1"/>
          </p:cNvSpPr>
          <p:nvPr>
            <p:ph type="dt" sz="half" idx="10"/>
          </p:nvPr>
        </p:nvSpPr>
        <p:spPr/>
        <p:txBody>
          <a:bodyPr/>
          <a:lstStyle/>
          <a:p>
            <a:fld id="{C4453571-D057-4EB1-9D12-C3FC21B1FBAA}" type="datetimeFigureOut">
              <a:rPr lang="en-US" smtClean="0"/>
              <a:t>5/16/2024</a:t>
            </a:fld>
            <a:endParaRPr lang="en-US"/>
          </a:p>
        </p:txBody>
      </p:sp>
      <p:sp>
        <p:nvSpPr>
          <p:cNvPr id="5" name="Footer Placeholder 4">
            <a:extLst>
              <a:ext uri="{FF2B5EF4-FFF2-40B4-BE49-F238E27FC236}">
                <a16:creationId xmlns:a16="http://schemas.microsoft.com/office/drawing/2014/main" xmlns="" id="{D40C4BB6-CBD1-4EAF-83FB-B3F75CE128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0BFDDE9-C1BE-461F-AFEE-55440A0C0134}"/>
              </a:ext>
            </a:extLst>
          </p:cNvPr>
          <p:cNvSpPr>
            <a:spLocks noGrp="1"/>
          </p:cNvSpPr>
          <p:nvPr>
            <p:ph type="sldNum" sz="quarter" idx="12"/>
          </p:nvPr>
        </p:nvSpPr>
        <p:spPr/>
        <p:txBody>
          <a:bodyPr/>
          <a:lstStyle/>
          <a:p>
            <a:fld id="{E674E4FE-AFDB-4A7D-9298-9D8FF7EAA5F2}" type="slidenum">
              <a:rPr lang="en-US" smtClean="0"/>
              <a:t>‹#›</a:t>
            </a:fld>
            <a:endParaRPr lang="en-US"/>
          </a:p>
        </p:txBody>
      </p:sp>
    </p:spTree>
    <p:extLst>
      <p:ext uri="{BB962C8B-B14F-4D97-AF65-F5344CB8AC3E}">
        <p14:creationId xmlns:p14="http://schemas.microsoft.com/office/powerpoint/2010/main" val="3988003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878455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6548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1890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1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6292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7443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7628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3197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E6DD2F-2CB5-44C0-A02C-5529F468A4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ED4C5B-D7A2-42BC-A32A-18B622B335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5363DB-6439-4B18-A8C0-BB662384C686}"/>
              </a:ext>
            </a:extLst>
          </p:cNvPr>
          <p:cNvSpPr>
            <a:spLocks noGrp="1"/>
          </p:cNvSpPr>
          <p:nvPr>
            <p:ph type="dt" sz="half" idx="10"/>
          </p:nvPr>
        </p:nvSpPr>
        <p:spPr/>
        <p:txBody>
          <a:bodyPr/>
          <a:lstStyle/>
          <a:p>
            <a:fld id="{C4453571-D057-4EB1-9D12-C3FC21B1FBAA}" type="datetimeFigureOut">
              <a:rPr lang="en-US" smtClean="0"/>
              <a:t>5/16/2024</a:t>
            </a:fld>
            <a:endParaRPr lang="en-US"/>
          </a:p>
        </p:txBody>
      </p:sp>
      <p:sp>
        <p:nvSpPr>
          <p:cNvPr id="5" name="Footer Placeholder 4">
            <a:extLst>
              <a:ext uri="{FF2B5EF4-FFF2-40B4-BE49-F238E27FC236}">
                <a16:creationId xmlns:a16="http://schemas.microsoft.com/office/drawing/2014/main" xmlns="" id="{F731E3FB-A58B-4DA2-9630-194B2FFB6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E8E249-5670-4095-82F2-D6BB0255EBC2}"/>
              </a:ext>
            </a:extLst>
          </p:cNvPr>
          <p:cNvSpPr>
            <a:spLocks noGrp="1"/>
          </p:cNvSpPr>
          <p:nvPr>
            <p:ph type="sldNum" sz="quarter" idx="12"/>
          </p:nvPr>
        </p:nvSpPr>
        <p:spPr/>
        <p:txBody>
          <a:bodyPr/>
          <a:lstStyle/>
          <a:p>
            <a:fld id="{E674E4FE-AFDB-4A7D-9298-9D8FF7EAA5F2}" type="slidenum">
              <a:rPr lang="en-US" smtClean="0"/>
              <a:t>‹#›</a:t>
            </a:fld>
            <a:endParaRPr lang="en-US"/>
          </a:p>
        </p:txBody>
      </p:sp>
    </p:spTree>
    <p:extLst>
      <p:ext uri="{BB962C8B-B14F-4D97-AF65-F5344CB8AC3E}">
        <p14:creationId xmlns:p14="http://schemas.microsoft.com/office/powerpoint/2010/main" val="2480724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5957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67450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7560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28933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0784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9299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2549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97190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4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9170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1A1AFF-B54B-4302-90A8-2CFF970778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0AF4625-FBF6-4EF4-96D2-CA259450BB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DB1E26F-5D85-449B-9602-0E355A91C7E3}"/>
              </a:ext>
            </a:extLst>
          </p:cNvPr>
          <p:cNvSpPr>
            <a:spLocks noGrp="1"/>
          </p:cNvSpPr>
          <p:nvPr>
            <p:ph type="dt" sz="half" idx="10"/>
          </p:nvPr>
        </p:nvSpPr>
        <p:spPr/>
        <p:txBody>
          <a:bodyPr/>
          <a:lstStyle/>
          <a:p>
            <a:fld id="{C4453571-D057-4EB1-9D12-C3FC21B1FBAA}" type="datetimeFigureOut">
              <a:rPr lang="en-US" smtClean="0"/>
              <a:t>5/16/2024</a:t>
            </a:fld>
            <a:endParaRPr lang="en-US"/>
          </a:p>
        </p:txBody>
      </p:sp>
      <p:sp>
        <p:nvSpPr>
          <p:cNvPr id="5" name="Footer Placeholder 4">
            <a:extLst>
              <a:ext uri="{FF2B5EF4-FFF2-40B4-BE49-F238E27FC236}">
                <a16:creationId xmlns:a16="http://schemas.microsoft.com/office/drawing/2014/main" xmlns="" id="{8B5DDD50-9172-4717-BC3E-17696636B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8276755-6407-4507-A482-E5B5E6746609}"/>
              </a:ext>
            </a:extLst>
          </p:cNvPr>
          <p:cNvSpPr>
            <a:spLocks noGrp="1"/>
          </p:cNvSpPr>
          <p:nvPr>
            <p:ph type="sldNum" sz="quarter" idx="12"/>
          </p:nvPr>
        </p:nvSpPr>
        <p:spPr/>
        <p:txBody>
          <a:bodyPr/>
          <a:lstStyle/>
          <a:p>
            <a:fld id="{E674E4FE-AFDB-4A7D-9298-9D8FF7EAA5F2}" type="slidenum">
              <a:rPr lang="en-US" smtClean="0"/>
              <a:t>‹#›</a:t>
            </a:fld>
            <a:endParaRPr lang="en-US"/>
          </a:p>
        </p:txBody>
      </p:sp>
    </p:spTree>
    <p:extLst>
      <p:ext uri="{BB962C8B-B14F-4D97-AF65-F5344CB8AC3E}">
        <p14:creationId xmlns:p14="http://schemas.microsoft.com/office/powerpoint/2010/main" val="4163941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64389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9550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05035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9866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438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95230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46830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4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17258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5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7470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6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683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2E92C4-B38E-4BF3-9ACD-C39A285E7E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FBBB67D-5157-4402-9014-10085A9EDB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E7150BA-AD74-4E70-B9A7-34D9980B81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615143E-E231-4095-91B1-10D1E4CC11D1}"/>
              </a:ext>
            </a:extLst>
          </p:cNvPr>
          <p:cNvSpPr>
            <a:spLocks noGrp="1"/>
          </p:cNvSpPr>
          <p:nvPr>
            <p:ph type="dt" sz="half" idx="10"/>
          </p:nvPr>
        </p:nvSpPr>
        <p:spPr/>
        <p:txBody>
          <a:bodyPr/>
          <a:lstStyle/>
          <a:p>
            <a:fld id="{C4453571-D057-4EB1-9D12-C3FC21B1FBAA}" type="datetimeFigureOut">
              <a:rPr lang="en-US" smtClean="0"/>
              <a:t>5/16/2024</a:t>
            </a:fld>
            <a:endParaRPr lang="en-US"/>
          </a:p>
        </p:txBody>
      </p:sp>
      <p:sp>
        <p:nvSpPr>
          <p:cNvPr id="6" name="Footer Placeholder 5">
            <a:extLst>
              <a:ext uri="{FF2B5EF4-FFF2-40B4-BE49-F238E27FC236}">
                <a16:creationId xmlns:a16="http://schemas.microsoft.com/office/drawing/2014/main" xmlns="" id="{37BBC8AA-2E5B-49B7-BEE8-6961FC993C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93DEB0E-DAEB-43AB-AADA-FF3BD10CE118}"/>
              </a:ext>
            </a:extLst>
          </p:cNvPr>
          <p:cNvSpPr>
            <a:spLocks noGrp="1"/>
          </p:cNvSpPr>
          <p:nvPr>
            <p:ph type="sldNum" sz="quarter" idx="12"/>
          </p:nvPr>
        </p:nvSpPr>
        <p:spPr/>
        <p:txBody>
          <a:bodyPr/>
          <a:lstStyle/>
          <a:p>
            <a:fld id="{E674E4FE-AFDB-4A7D-9298-9D8FF7EAA5F2}" type="slidenum">
              <a:rPr lang="en-US" smtClean="0"/>
              <a:t>‹#›</a:t>
            </a:fld>
            <a:endParaRPr lang="en-US"/>
          </a:p>
        </p:txBody>
      </p:sp>
    </p:spTree>
    <p:extLst>
      <p:ext uri="{BB962C8B-B14F-4D97-AF65-F5344CB8AC3E}">
        <p14:creationId xmlns:p14="http://schemas.microsoft.com/office/powerpoint/2010/main" val="33242555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7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91157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59368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81753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0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24520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1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24636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2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2577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3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77787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4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1873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5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21860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6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8689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20B31E-690B-4E5E-8E6A-5B781EAD05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93DF6D-66D7-4BAB-AF52-0971036669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C2B829F-696A-422E-92F1-4D0D90074E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89D27F6-26FF-40F8-9A16-E9953B3AA1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5BA37AD-551A-4018-8B2C-B98B891112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BA91244-A0AB-4C1C-95F2-C881AF0EDB47}"/>
              </a:ext>
            </a:extLst>
          </p:cNvPr>
          <p:cNvSpPr>
            <a:spLocks noGrp="1"/>
          </p:cNvSpPr>
          <p:nvPr>
            <p:ph type="dt" sz="half" idx="10"/>
          </p:nvPr>
        </p:nvSpPr>
        <p:spPr/>
        <p:txBody>
          <a:bodyPr/>
          <a:lstStyle/>
          <a:p>
            <a:fld id="{C4453571-D057-4EB1-9D12-C3FC21B1FBAA}" type="datetimeFigureOut">
              <a:rPr lang="en-US" smtClean="0"/>
              <a:t>5/16/2024</a:t>
            </a:fld>
            <a:endParaRPr lang="en-US"/>
          </a:p>
        </p:txBody>
      </p:sp>
      <p:sp>
        <p:nvSpPr>
          <p:cNvPr id="8" name="Footer Placeholder 7">
            <a:extLst>
              <a:ext uri="{FF2B5EF4-FFF2-40B4-BE49-F238E27FC236}">
                <a16:creationId xmlns:a16="http://schemas.microsoft.com/office/drawing/2014/main" xmlns="" id="{3FEAAD69-6938-4747-B84B-B42A3C593C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11CE184-4226-4030-B69C-5046E3ADBED9}"/>
              </a:ext>
            </a:extLst>
          </p:cNvPr>
          <p:cNvSpPr>
            <a:spLocks noGrp="1"/>
          </p:cNvSpPr>
          <p:nvPr>
            <p:ph type="sldNum" sz="quarter" idx="12"/>
          </p:nvPr>
        </p:nvSpPr>
        <p:spPr/>
        <p:txBody>
          <a:bodyPr/>
          <a:lstStyle/>
          <a:p>
            <a:fld id="{E674E4FE-AFDB-4A7D-9298-9D8FF7EAA5F2}" type="slidenum">
              <a:rPr lang="en-US" smtClean="0"/>
              <a:t>‹#›</a:t>
            </a:fld>
            <a:endParaRPr lang="en-US"/>
          </a:p>
        </p:txBody>
      </p:sp>
    </p:spTree>
    <p:extLst>
      <p:ext uri="{BB962C8B-B14F-4D97-AF65-F5344CB8AC3E}">
        <p14:creationId xmlns:p14="http://schemas.microsoft.com/office/powerpoint/2010/main" val="51346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7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13889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8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6699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9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34030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0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90755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1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9154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EC75C6-9B64-4A6C-AB6B-F43BEE5C55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EBBC089-F93C-46ED-846B-5ED1E32B3259}"/>
              </a:ext>
            </a:extLst>
          </p:cNvPr>
          <p:cNvSpPr>
            <a:spLocks noGrp="1"/>
          </p:cNvSpPr>
          <p:nvPr>
            <p:ph type="dt" sz="half" idx="10"/>
          </p:nvPr>
        </p:nvSpPr>
        <p:spPr/>
        <p:txBody>
          <a:bodyPr/>
          <a:lstStyle/>
          <a:p>
            <a:fld id="{C4453571-D057-4EB1-9D12-C3FC21B1FBAA}" type="datetimeFigureOut">
              <a:rPr lang="en-US" smtClean="0"/>
              <a:t>5/16/2024</a:t>
            </a:fld>
            <a:endParaRPr lang="en-US"/>
          </a:p>
        </p:txBody>
      </p:sp>
      <p:sp>
        <p:nvSpPr>
          <p:cNvPr id="4" name="Footer Placeholder 3">
            <a:extLst>
              <a:ext uri="{FF2B5EF4-FFF2-40B4-BE49-F238E27FC236}">
                <a16:creationId xmlns:a16="http://schemas.microsoft.com/office/drawing/2014/main" xmlns="" id="{7AC7DB65-F7AE-4E3D-ADDF-DBEBE4003A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08AEEFB-7C1D-493C-B223-89F079ACC3C9}"/>
              </a:ext>
            </a:extLst>
          </p:cNvPr>
          <p:cNvSpPr>
            <a:spLocks noGrp="1"/>
          </p:cNvSpPr>
          <p:nvPr>
            <p:ph type="sldNum" sz="quarter" idx="12"/>
          </p:nvPr>
        </p:nvSpPr>
        <p:spPr/>
        <p:txBody>
          <a:bodyPr/>
          <a:lstStyle/>
          <a:p>
            <a:fld id="{E674E4FE-AFDB-4A7D-9298-9D8FF7EAA5F2}" type="slidenum">
              <a:rPr lang="en-US" smtClean="0"/>
              <a:t>‹#›</a:t>
            </a:fld>
            <a:endParaRPr lang="en-US"/>
          </a:p>
        </p:txBody>
      </p:sp>
    </p:spTree>
    <p:extLst>
      <p:ext uri="{BB962C8B-B14F-4D97-AF65-F5344CB8AC3E}">
        <p14:creationId xmlns:p14="http://schemas.microsoft.com/office/powerpoint/2010/main" val="3464820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06CB378-98A6-417C-8757-DC5D66D0BE4C}"/>
              </a:ext>
            </a:extLst>
          </p:cNvPr>
          <p:cNvSpPr>
            <a:spLocks noGrp="1"/>
          </p:cNvSpPr>
          <p:nvPr>
            <p:ph type="dt" sz="half" idx="10"/>
          </p:nvPr>
        </p:nvSpPr>
        <p:spPr/>
        <p:txBody>
          <a:bodyPr/>
          <a:lstStyle/>
          <a:p>
            <a:fld id="{C4453571-D057-4EB1-9D12-C3FC21B1FBAA}" type="datetimeFigureOut">
              <a:rPr lang="en-US" smtClean="0"/>
              <a:t>5/16/2024</a:t>
            </a:fld>
            <a:endParaRPr lang="en-US"/>
          </a:p>
        </p:txBody>
      </p:sp>
      <p:sp>
        <p:nvSpPr>
          <p:cNvPr id="3" name="Footer Placeholder 2">
            <a:extLst>
              <a:ext uri="{FF2B5EF4-FFF2-40B4-BE49-F238E27FC236}">
                <a16:creationId xmlns:a16="http://schemas.microsoft.com/office/drawing/2014/main" xmlns="" id="{E1711FF5-87E7-4511-88ED-4370F8C421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3E60210-B46E-4020-94EC-73A1AC559DE3}"/>
              </a:ext>
            </a:extLst>
          </p:cNvPr>
          <p:cNvSpPr>
            <a:spLocks noGrp="1"/>
          </p:cNvSpPr>
          <p:nvPr>
            <p:ph type="sldNum" sz="quarter" idx="12"/>
          </p:nvPr>
        </p:nvSpPr>
        <p:spPr/>
        <p:txBody>
          <a:bodyPr/>
          <a:lstStyle/>
          <a:p>
            <a:fld id="{E674E4FE-AFDB-4A7D-9298-9D8FF7EAA5F2}" type="slidenum">
              <a:rPr lang="en-US" smtClean="0"/>
              <a:t>‹#›</a:t>
            </a:fld>
            <a:endParaRPr lang="en-US"/>
          </a:p>
        </p:txBody>
      </p:sp>
    </p:spTree>
    <p:extLst>
      <p:ext uri="{BB962C8B-B14F-4D97-AF65-F5344CB8AC3E}">
        <p14:creationId xmlns:p14="http://schemas.microsoft.com/office/powerpoint/2010/main" val="1936588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15AAFE-15FF-47EC-8EFB-B9F88208B0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9DE9FF3-4E4B-45E0-8455-894A58922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8698713-7F40-4507-8F7C-38DE4A0F6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09BC475-FEF8-4B38-99D4-574B2CE73D74}"/>
              </a:ext>
            </a:extLst>
          </p:cNvPr>
          <p:cNvSpPr>
            <a:spLocks noGrp="1"/>
          </p:cNvSpPr>
          <p:nvPr>
            <p:ph type="dt" sz="half" idx="10"/>
          </p:nvPr>
        </p:nvSpPr>
        <p:spPr/>
        <p:txBody>
          <a:bodyPr/>
          <a:lstStyle/>
          <a:p>
            <a:fld id="{C4453571-D057-4EB1-9D12-C3FC21B1FBAA}" type="datetimeFigureOut">
              <a:rPr lang="en-US" smtClean="0"/>
              <a:t>5/16/2024</a:t>
            </a:fld>
            <a:endParaRPr lang="en-US"/>
          </a:p>
        </p:txBody>
      </p:sp>
      <p:sp>
        <p:nvSpPr>
          <p:cNvPr id="6" name="Footer Placeholder 5">
            <a:extLst>
              <a:ext uri="{FF2B5EF4-FFF2-40B4-BE49-F238E27FC236}">
                <a16:creationId xmlns:a16="http://schemas.microsoft.com/office/drawing/2014/main" xmlns="" id="{82A7D6FE-69EC-4B56-AB6C-16692B3721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9D10DC-B573-40B4-969C-52EF8949C98D}"/>
              </a:ext>
            </a:extLst>
          </p:cNvPr>
          <p:cNvSpPr>
            <a:spLocks noGrp="1"/>
          </p:cNvSpPr>
          <p:nvPr>
            <p:ph type="sldNum" sz="quarter" idx="12"/>
          </p:nvPr>
        </p:nvSpPr>
        <p:spPr/>
        <p:txBody>
          <a:bodyPr/>
          <a:lstStyle/>
          <a:p>
            <a:fld id="{E674E4FE-AFDB-4A7D-9298-9D8FF7EAA5F2}" type="slidenum">
              <a:rPr lang="en-US" smtClean="0"/>
              <a:t>‹#›</a:t>
            </a:fld>
            <a:endParaRPr lang="en-US"/>
          </a:p>
        </p:txBody>
      </p:sp>
    </p:spTree>
    <p:extLst>
      <p:ext uri="{BB962C8B-B14F-4D97-AF65-F5344CB8AC3E}">
        <p14:creationId xmlns:p14="http://schemas.microsoft.com/office/powerpoint/2010/main" val="883478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B73C62-FD98-4756-8A65-CFFC53541F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9E89CFE-ECF5-4AC1-AAFC-B612ABD274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A163F89-F544-4C1A-8213-7365B35DEC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187A965-2DB3-4F6B-9984-D614E7A472D7}"/>
              </a:ext>
            </a:extLst>
          </p:cNvPr>
          <p:cNvSpPr>
            <a:spLocks noGrp="1"/>
          </p:cNvSpPr>
          <p:nvPr>
            <p:ph type="dt" sz="half" idx="10"/>
          </p:nvPr>
        </p:nvSpPr>
        <p:spPr/>
        <p:txBody>
          <a:bodyPr/>
          <a:lstStyle/>
          <a:p>
            <a:fld id="{C4453571-D057-4EB1-9D12-C3FC21B1FBAA}" type="datetimeFigureOut">
              <a:rPr lang="en-US" smtClean="0"/>
              <a:t>5/16/2024</a:t>
            </a:fld>
            <a:endParaRPr lang="en-US"/>
          </a:p>
        </p:txBody>
      </p:sp>
      <p:sp>
        <p:nvSpPr>
          <p:cNvPr id="6" name="Footer Placeholder 5">
            <a:extLst>
              <a:ext uri="{FF2B5EF4-FFF2-40B4-BE49-F238E27FC236}">
                <a16:creationId xmlns:a16="http://schemas.microsoft.com/office/drawing/2014/main" xmlns="" id="{951BE34D-217B-410F-AF03-F9C81BA76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93D089D-4BD2-46C7-8282-DC18FA2B88B9}"/>
              </a:ext>
            </a:extLst>
          </p:cNvPr>
          <p:cNvSpPr>
            <a:spLocks noGrp="1"/>
          </p:cNvSpPr>
          <p:nvPr>
            <p:ph type="sldNum" sz="quarter" idx="12"/>
          </p:nvPr>
        </p:nvSpPr>
        <p:spPr/>
        <p:txBody>
          <a:bodyPr/>
          <a:lstStyle/>
          <a:p>
            <a:fld id="{E674E4FE-AFDB-4A7D-9298-9D8FF7EAA5F2}" type="slidenum">
              <a:rPr lang="en-US" smtClean="0"/>
              <a:t>‹#›</a:t>
            </a:fld>
            <a:endParaRPr lang="en-US"/>
          </a:p>
        </p:txBody>
      </p:sp>
    </p:spTree>
    <p:extLst>
      <p:ext uri="{BB962C8B-B14F-4D97-AF65-F5344CB8AC3E}">
        <p14:creationId xmlns:p14="http://schemas.microsoft.com/office/powerpoint/2010/main" val="23365211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a:extLst>
              <a:ext uri="{FF2B5EF4-FFF2-40B4-BE49-F238E27FC236}">
                <a16:creationId xmlns:a16="http://schemas.microsoft.com/office/drawing/2014/main" xmlns="" id="{3E21D63D-684D-4FCA-95FF-6D427FCF0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ACDD2B0-69DB-4605-92B7-57C9E209D5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B3B56BC-236F-44B8-A4E1-C416497174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453571-D057-4EB1-9D12-C3FC21B1FBAA}" type="datetimeFigureOut">
              <a:rPr lang="en-US" smtClean="0"/>
              <a:t>5/16/2024</a:t>
            </a:fld>
            <a:endParaRPr lang="en-US"/>
          </a:p>
        </p:txBody>
      </p:sp>
      <p:sp>
        <p:nvSpPr>
          <p:cNvPr id="5" name="Footer Placeholder 4">
            <a:extLst>
              <a:ext uri="{FF2B5EF4-FFF2-40B4-BE49-F238E27FC236}">
                <a16:creationId xmlns:a16="http://schemas.microsoft.com/office/drawing/2014/main" xmlns="" id="{54ECC927-6116-4F1C-B225-2C0565F30A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EF3C73B-D97C-42B0-A667-B42D3A32C5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4E4FE-AFDB-4A7D-9298-9D8FF7EAA5F2}" type="slidenum">
              <a:rPr lang="en-US" smtClean="0"/>
              <a:t>‹#›</a:t>
            </a:fld>
            <a:endParaRPr lang="en-US"/>
          </a:p>
        </p:txBody>
      </p:sp>
      <p:pic>
        <p:nvPicPr>
          <p:cNvPr id="8" name="Picture 7"/>
          <p:cNvPicPr>
            <a:picLocks noChangeAspect="1"/>
          </p:cNvPicPr>
          <p:nvPr userDrawn="1"/>
        </p:nvPicPr>
        <p:blipFill>
          <a:blip r:embed="rId56">
            <a:extLst>
              <a:ext uri="{28A0092B-C50C-407E-A947-70E740481C1C}">
                <a14:useLocalDpi xmlns:a14="http://schemas.microsoft.com/office/drawing/2010/main" val="0"/>
              </a:ext>
            </a:extLst>
          </a:blip>
          <a:stretch>
            <a:fillRect/>
          </a:stretch>
        </p:blipFill>
        <p:spPr>
          <a:xfrm>
            <a:off x="-4356159" y="1690688"/>
            <a:ext cx="4067743" cy="3972479"/>
          </a:xfrm>
          <a:prstGeom prst="rect">
            <a:avLst/>
          </a:prstGeom>
        </p:spPr>
      </p:pic>
    </p:spTree>
    <p:extLst>
      <p:ext uri="{BB962C8B-B14F-4D97-AF65-F5344CB8AC3E}">
        <p14:creationId xmlns:p14="http://schemas.microsoft.com/office/powerpoint/2010/main" val="291273430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723" r:id="rId33"/>
    <p:sldLayoutId id="2147483692" r:id="rId34"/>
    <p:sldLayoutId id="2147483744" r:id="rId35"/>
    <p:sldLayoutId id="2147483745" r:id="rId36"/>
    <p:sldLayoutId id="2147483746" r:id="rId37"/>
    <p:sldLayoutId id="2147483747" r:id="rId38"/>
    <p:sldLayoutId id="2147483748" r:id="rId39"/>
    <p:sldLayoutId id="2147483749" r:id="rId40"/>
    <p:sldLayoutId id="2147483750" r:id="rId41"/>
    <p:sldLayoutId id="2147483751" r:id="rId42"/>
    <p:sldLayoutId id="2147483753" r:id="rId43"/>
    <p:sldLayoutId id="2147483754" r:id="rId44"/>
    <p:sldLayoutId id="2147483755" r:id="rId45"/>
    <p:sldLayoutId id="2147483756" r:id="rId46"/>
    <p:sldLayoutId id="2147483757" r:id="rId47"/>
    <p:sldLayoutId id="2147483758" r:id="rId48"/>
    <p:sldLayoutId id="2147483759" r:id="rId49"/>
    <p:sldLayoutId id="2147483760" r:id="rId50"/>
    <p:sldLayoutId id="2147483761" r:id="rId51"/>
    <p:sldLayoutId id="2147483762" r:id="rId52"/>
    <p:sldLayoutId id="2147483763" r:id="rId53"/>
    <p:sldLayoutId id="2147483725" r:id="rId5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emf"/><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2.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png"/><Relationship Id="rId7"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26.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emf"/><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g"/><Relationship Id="rId1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30.xml"/><Relationship Id="rId6" Type="http://schemas.openxmlformats.org/officeDocument/2006/relationships/image" Target="../media/image54.png"/><Relationship Id="rId5" Type="http://schemas.openxmlformats.org/officeDocument/2006/relationships/image" Target="../media/image31.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emf"/><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g"/><Relationship Id="rId1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7.png"/><Relationship Id="rId7" Type="http://schemas.openxmlformats.org/officeDocument/2006/relationships/image" Target="../media/image9.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3.pn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63.jpg"/><Relationship Id="rId13" Type="http://schemas.openxmlformats.org/officeDocument/2006/relationships/image" Target="../media/image67.png"/><Relationship Id="rId3" Type="http://schemas.openxmlformats.org/officeDocument/2006/relationships/slideLayout" Target="../slideLayouts/slideLayout7.xml"/><Relationship Id="rId7" Type="http://schemas.openxmlformats.org/officeDocument/2006/relationships/image" Target="../media/image62.png"/><Relationship Id="rId12" Type="http://schemas.openxmlformats.org/officeDocument/2006/relationships/image" Target="../media/image2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69.png"/><Relationship Id="rId10" Type="http://schemas.openxmlformats.org/officeDocument/2006/relationships/image" Target="../media/image65.png"/><Relationship Id="rId4" Type="http://schemas.openxmlformats.org/officeDocument/2006/relationships/notesSlide" Target="../notesSlides/notesSlide12.xml"/><Relationship Id="rId9" Type="http://schemas.openxmlformats.org/officeDocument/2006/relationships/image" Target="../media/image64.jpg"/><Relationship Id="rId14"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6.png"/><Relationship Id="rId11" Type="http://schemas.openxmlformats.org/officeDocument/2006/relationships/image" Target="../media/image70.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0.png"/><Relationship Id="rId3" Type="http://schemas.openxmlformats.org/officeDocument/2006/relationships/slideLayout" Target="../slideLayouts/slideLayout14.xml"/><Relationship Id="rId7" Type="http://schemas.openxmlformats.org/officeDocument/2006/relationships/image" Target="../media/image20.png"/><Relationship Id="rId12" Type="http://schemas.openxmlformats.org/officeDocument/2006/relationships/image" Target="../media/image11.png"/><Relationship Id="rId17" Type="http://schemas.openxmlformats.org/officeDocument/2006/relationships/image" Target="../media/image26.png"/><Relationship Id="rId2" Type="http://schemas.openxmlformats.org/officeDocument/2006/relationships/audio" Target="../media/media1.mp3"/><Relationship Id="rId16" Type="http://schemas.openxmlformats.org/officeDocument/2006/relationships/image" Target="../media/image25.png"/><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23.png"/><Relationship Id="rId5" Type="http://schemas.openxmlformats.org/officeDocument/2006/relationships/image" Target="../media/image19.svg"/><Relationship Id="rId15" Type="http://schemas.openxmlformats.org/officeDocument/2006/relationships/image" Target="../media/image26.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2.svg"/><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5.png"/><Relationship Id="rId11" Type="http://schemas.openxmlformats.org/officeDocument/2006/relationships/image" Target="../media/image23.png"/><Relationship Id="rId5" Type="http://schemas.openxmlformats.org/officeDocument/2006/relationships/image" Target="../media/image30.svg"/><Relationship Id="rId1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0.png"/><Relationship Id="rId3" Type="http://schemas.openxmlformats.org/officeDocument/2006/relationships/slideLayout" Target="../slideLayouts/slideLayout17.xml"/><Relationship Id="rId7" Type="http://schemas.openxmlformats.org/officeDocument/2006/relationships/image" Target="../media/image20.png"/><Relationship Id="rId12" Type="http://schemas.openxmlformats.org/officeDocument/2006/relationships/image" Target="../media/image11.png"/><Relationship Id="rId17" Type="http://schemas.openxmlformats.org/officeDocument/2006/relationships/image" Target="../media/image29.png"/><Relationship Id="rId2" Type="http://schemas.openxmlformats.org/officeDocument/2006/relationships/audio" Target="../media/media1.mp3"/><Relationship Id="rId16" Type="http://schemas.openxmlformats.org/officeDocument/2006/relationships/image" Target="../media/image25.png"/><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23.png"/><Relationship Id="rId5" Type="http://schemas.openxmlformats.org/officeDocument/2006/relationships/image" Target="../media/image19.svg"/><Relationship Id="rId15" Type="http://schemas.openxmlformats.org/officeDocument/2006/relationships/image" Target="../media/image26.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8.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25.png"/><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5.pn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31.svg"/><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0.png"/><Relationship Id="rId11" Type="http://schemas.openxmlformats.org/officeDocument/2006/relationships/image" Target="../media/image5.png"/><Relationship Id="rId5" Type="http://schemas.openxmlformats.org/officeDocument/2006/relationships/image" Target="../media/image15.png"/><Relationship Id="rId10" Type="http://schemas.openxmlformats.org/officeDocument/2006/relationships/image" Target="../media/image23.png"/><Relationship Id="rId4" Type="http://schemas.openxmlformats.org/officeDocument/2006/relationships/image" Target="../media/image30.sv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191" t="32546" r="5349" b="34975"/>
          <a:stretch>
            <a:fillRect/>
          </a:stretch>
        </p:blipFill>
        <p:spPr>
          <a:xfrm>
            <a:off x="-261113" y="1629007"/>
            <a:ext cx="12609333" cy="2575068"/>
          </a:xfrm>
          <a:prstGeom prst="rect">
            <a:avLst/>
          </a:prstGeom>
        </p:spPr>
      </p:pic>
      <p:pic>
        <p:nvPicPr>
          <p:cNvPr id="3" name="Picture 3"/>
          <p:cNvPicPr>
            <a:picLocks noChangeAspect="1"/>
          </p:cNvPicPr>
          <p:nvPr/>
        </p:nvPicPr>
        <p:blipFill>
          <a:blip r:embed="rId4"/>
          <a:srcRect t="8196"/>
          <a:stretch>
            <a:fillRect/>
          </a:stretch>
        </p:blipFill>
        <p:spPr>
          <a:xfrm>
            <a:off x="150236" y="1216948"/>
            <a:ext cx="12197984" cy="6298974"/>
          </a:xfrm>
          <a:prstGeom prst="rect">
            <a:avLst/>
          </a:prstGeom>
        </p:spPr>
      </p:pic>
      <p:pic>
        <p:nvPicPr>
          <p:cNvPr id="4" name="Picture 4"/>
          <p:cNvPicPr>
            <a:picLocks noChangeAspect="1"/>
          </p:cNvPicPr>
          <p:nvPr/>
        </p:nvPicPr>
        <p:blipFill rotWithShape="1">
          <a:blip r:embed="rId5"/>
          <a:srcRect t="48984" r="10628" b="35307"/>
          <a:stretch/>
        </p:blipFill>
        <p:spPr>
          <a:xfrm>
            <a:off x="-78111" y="-25400"/>
            <a:ext cx="12348220" cy="1220903"/>
          </a:xfrm>
          <a:prstGeom prst="rect">
            <a:avLst/>
          </a:prstGeom>
        </p:spPr>
      </p:pic>
      <p:pic>
        <p:nvPicPr>
          <p:cNvPr id="5" name="Picture 5"/>
          <p:cNvPicPr>
            <a:picLocks noChangeAspect="1"/>
          </p:cNvPicPr>
          <p:nvPr/>
        </p:nvPicPr>
        <p:blipFill>
          <a:blip r:embed="rId6"/>
          <a:srcRect r="66324" b="70079"/>
          <a:stretch>
            <a:fillRect/>
          </a:stretch>
        </p:blipFill>
        <p:spPr>
          <a:xfrm>
            <a:off x="0" y="0"/>
            <a:ext cx="3077580" cy="1538091"/>
          </a:xfrm>
          <a:prstGeom prst="rect">
            <a:avLst/>
          </a:prstGeom>
        </p:spPr>
      </p:pic>
      <p:grpSp>
        <p:nvGrpSpPr>
          <p:cNvPr id="7" name="Group 7"/>
          <p:cNvGrpSpPr/>
          <p:nvPr/>
        </p:nvGrpSpPr>
        <p:grpSpPr>
          <a:xfrm>
            <a:off x="2025645" y="0"/>
            <a:ext cx="8035817" cy="803581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7"/>
          <a:srcRect t="50848"/>
          <a:stretch>
            <a:fillRect/>
          </a:stretch>
        </p:blipFill>
        <p:spPr>
          <a:xfrm>
            <a:off x="0" y="3429000"/>
            <a:ext cx="12192000" cy="3429000"/>
          </a:xfrm>
          <a:prstGeom prst="rect">
            <a:avLst/>
          </a:prstGeom>
        </p:spPr>
      </p:pic>
      <p:pic>
        <p:nvPicPr>
          <p:cNvPr id="10" name="Picture 10"/>
          <p:cNvPicPr>
            <a:picLocks noChangeAspect="1"/>
          </p:cNvPicPr>
          <p:nvPr/>
        </p:nvPicPr>
        <p:blipFill rotWithShape="1">
          <a:blip r:embed="rId8"/>
          <a:srcRect r="15288"/>
          <a:stretch/>
        </p:blipFill>
        <p:spPr>
          <a:xfrm>
            <a:off x="1181436" y="2770929"/>
            <a:ext cx="6076131" cy="4034631"/>
          </a:xfrm>
          <a:prstGeom prst="rect">
            <a:avLst/>
          </a:prstGeom>
        </p:spPr>
      </p:pic>
      <p:pic>
        <p:nvPicPr>
          <p:cNvPr id="6" name="Picture 6"/>
          <p:cNvPicPr>
            <a:picLocks noChangeAspect="1"/>
          </p:cNvPicPr>
          <p:nvPr/>
        </p:nvPicPr>
        <p:blipFill>
          <a:blip r:embed="rId9"/>
          <a:srcRect l="13162" t="11393" b="31764"/>
          <a:stretch>
            <a:fillRect/>
          </a:stretch>
        </p:blipFill>
        <p:spPr>
          <a:xfrm>
            <a:off x="1509307" y="180975"/>
            <a:ext cx="7936024" cy="2922076"/>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6465" r="6035" b="9204"/>
          <a:stretch/>
        </p:blipFill>
        <p:spPr>
          <a:xfrm>
            <a:off x="186537" y="226964"/>
            <a:ext cx="12270109" cy="7161952"/>
          </a:xfrm>
          <a:prstGeom prst="rect">
            <a:avLst/>
          </a:prstGeom>
        </p:spPr>
      </p:pic>
      <p:pic>
        <p:nvPicPr>
          <p:cNvPr id="14" name="Picture 7">
            <a:extLst>
              <a:ext uri="{FF2B5EF4-FFF2-40B4-BE49-F238E27FC236}">
                <a16:creationId xmlns:a16="http://schemas.microsoft.com/office/drawing/2014/main" xmlns="" id="{712725B9-D835-1DDA-C995-C3FD206A71DD}"/>
              </a:ext>
            </a:extLst>
          </p:cNvPr>
          <p:cNvPicPr>
            <a:picLocks noChangeAspect="1"/>
          </p:cNvPicPr>
          <p:nvPr/>
        </p:nvPicPr>
        <p:blipFill>
          <a:blip r:embed="rId11"/>
          <a:srcRect l="6153" t="29477" r="5299" b="17625"/>
          <a:stretch>
            <a:fillRect/>
          </a:stretch>
        </p:blipFill>
        <p:spPr>
          <a:xfrm>
            <a:off x="6088266" y="4066026"/>
            <a:ext cx="6096000" cy="2048434"/>
          </a:xfrm>
          <a:prstGeom prst="rect">
            <a:avLst/>
          </a:prstGeom>
        </p:spPr>
      </p:pic>
      <p:pic>
        <p:nvPicPr>
          <p:cNvPr id="16" name="Picture 15">
            <a:extLst>
              <a:ext uri="{FF2B5EF4-FFF2-40B4-BE49-F238E27FC236}">
                <a16:creationId xmlns:a16="http://schemas.microsoft.com/office/drawing/2014/main" xmlns="" id="{B4BB5012-9BCD-19EB-08F4-DA02B449F9F9}"/>
              </a:ext>
            </a:extLst>
          </p:cNvPr>
          <p:cNvPicPr>
            <a:picLocks noChangeAspect="1"/>
          </p:cNvPicPr>
          <p:nvPr/>
        </p:nvPicPr>
        <p:blipFill>
          <a:blip r:embed="rId12"/>
          <a:stretch>
            <a:fillRect/>
          </a:stretch>
        </p:blipFill>
        <p:spPr>
          <a:xfrm>
            <a:off x="4460616" y="448776"/>
            <a:ext cx="3042168" cy="969348"/>
          </a:xfrm>
          <a:prstGeom prst="rect">
            <a:avLst/>
          </a:prstGeom>
        </p:spPr>
      </p:pic>
      <p:pic>
        <p:nvPicPr>
          <p:cNvPr id="18" name="Picture 17">
            <a:extLst>
              <a:ext uri="{FF2B5EF4-FFF2-40B4-BE49-F238E27FC236}">
                <a16:creationId xmlns:a16="http://schemas.microsoft.com/office/drawing/2014/main" xmlns="" id="{D3DBEB83-703E-9B8B-12E8-0F0F1779EF40}"/>
              </a:ext>
            </a:extLst>
          </p:cNvPr>
          <p:cNvPicPr>
            <a:picLocks noChangeAspect="1"/>
          </p:cNvPicPr>
          <p:nvPr/>
        </p:nvPicPr>
        <p:blipFill>
          <a:blip r:embed="rId13"/>
          <a:stretch>
            <a:fillRect/>
          </a:stretch>
        </p:blipFill>
        <p:spPr>
          <a:xfrm>
            <a:off x="2885417" y="1502943"/>
            <a:ext cx="6383065" cy="2347163"/>
          </a:xfrm>
          <a:prstGeom prst="rect">
            <a:avLst/>
          </a:prstGeom>
        </p:spPr>
      </p:pic>
      <p:pic>
        <p:nvPicPr>
          <p:cNvPr id="21" name="Picture 20">
            <a:extLst>
              <a:ext uri="{FF2B5EF4-FFF2-40B4-BE49-F238E27FC236}">
                <a16:creationId xmlns:a16="http://schemas.microsoft.com/office/drawing/2014/main" xmlns="" id="{9DDD7209-7FAA-2A0D-1E8F-A7E9E87FDB93}"/>
              </a:ext>
            </a:extLst>
          </p:cNvPr>
          <p:cNvPicPr>
            <a:picLocks noChangeAspect="1"/>
          </p:cNvPicPr>
          <p:nvPr/>
        </p:nvPicPr>
        <p:blipFill>
          <a:blip r:embed="rId14"/>
          <a:stretch>
            <a:fillRect/>
          </a:stretch>
        </p:blipFill>
        <p:spPr>
          <a:xfrm>
            <a:off x="681518" y="0"/>
            <a:ext cx="2085013" cy="17192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25E-6 -1.11111E-6 L -1.25E-6 0.69861 " pathEditMode="relative" rAng="0" ptsTypes="AA">
                                      <p:cBhvr>
                                        <p:cTn id="6" dur="3000" fill="hold"/>
                                        <p:tgtEl>
                                          <p:spTgt spid="6"/>
                                        </p:tgtEl>
                                        <p:attrNameLst>
                                          <p:attrName>ppt_x</p:attrName>
                                          <p:attrName>ppt_y</p:attrName>
                                        </p:attrNameLst>
                                      </p:cBhvr>
                                      <p:rCtr x="0" y="34923"/>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
                                        </p:tgtEl>
                                        <p:attrNameLst>
                                          <p:attrName>r</p:attrName>
                                        </p:attrNameLst>
                                      </p:cBhvr>
                                    </p:animRot>
                                    <p:animRot by="-240000">
                                      <p:cBhvr>
                                        <p:cTn id="9" dur="400" fill="hold">
                                          <p:stCondLst>
                                            <p:cond delay="400"/>
                                          </p:stCondLst>
                                        </p:cTn>
                                        <p:tgtEl>
                                          <p:spTgt spid="5"/>
                                        </p:tgtEl>
                                        <p:attrNameLst>
                                          <p:attrName>r</p:attrName>
                                        </p:attrNameLst>
                                      </p:cBhvr>
                                    </p:animRot>
                                    <p:animRot by="240000">
                                      <p:cBhvr>
                                        <p:cTn id="10" dur="400" fill="hold">
                                          <p:stCondLst>
                                            <p:cond delay="800"/>
                                          </p:stCondLst>
                                        </p:cTn>
                                        <p:tgtEl>
                                          <p:spTgt spid="5"/>
                                        </p:tgtEl>
                                        <p:attrNameLst>
                                          <p:attrName>r</p:attrName>
                                        </p:attrNameLst>
                                      </p:cBhvr>
                                    </p:animRot>
                                    <p:animRot by="-240000">
                                      <p:cBhvr>
                                        <p:cTn id="11" dur="400" fill="hold">
                                          <p:stCondLst>
                                            <p:cond delay="1200"/>
                                          </p:stCondLst>
                                        </p:cTn>
                                        <p:tgtEl>
                                          <p:spTgt spid="5"/>
                                        </p:tgtEl>
                                        <p:attrNameLst>
                                          <p:attrName>r</p:attrName>
                                        </p:attrNameLst>
                                      </p:cBhvr>
                                    </p:animRot>
                                    <p:animRot by="120000">
                                      <p:cBhvr>
                                        <p:cTn id="12" dur="400" fill="hold">
                                          <p:stCondLst>
                                            <p:cond delay="1600"/>
                                          </p:stCondLst>
                                        </p:cTn>
                                        <p:tgtEl>
                                          <p:spTgt spid="5"/>
                                        </p:tgtEl>
                                        <p:attrNameLst>
                                          <p:attrName>r</p:attrName>
                                        </p:attrNameLst>
                                      </p:cBhvr>
                                    </p:animRo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13"/>
                                        </p:tgtEl>
                                      </p:cBhvr>
                                    </p:animEffect>
                                    <p:animScale>
                                      <p:cBhvr>
                                        <p:cTn id="15" dur="100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80">
                                          <p:stCondLst>
                                            <p:cond delay="0"/>
                                          </p:stCondLst>
                                        </p:cTn>
                                        <p:tgtEl>
                                          <p:spTgt spid="21"/>
                                        </p:tgtEl>
                                      </p:cBhvr>
                                    </p:animEffect>
                                    <p:anim calcmode="lin" valueType="num">
                                      <p:cBhvr>
                                        <p:cTn id="2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6" dur="26">
                                          <p:stCondLst>
                                            <p:cond delay="650"/>
                                          </p:stCondLst>
                                        </p:cTn>
                                        <p:tgtEl>
                                          <p:spTgt spid="21"/>
                                        </p:tgtEl>
                                      </p:cBhvr>
                                      <p:to x="100000" y="60000"/>
                                    </p:animScale>
                                    <p:animScale>
                                      <p:cBhvr>
                                        <p:cTn id="27" dur="166" decel="50000">
                                          <p:stCondLst>
                                            <p:cond delay="676"/>
                                          </p:stCondLst>
                                        </p:cTn>
                                        <p:tgtEl>
                                          <p:spTgt spid="21"/>
                                        </p:tgtEl>
                                      </p:cBhvr>
                                      <p:to x="100000" y="100000"/>
                                    </p:animScale>
                                    <p:animScale>
                                      <p:cBhvr>
                                        <p:cTn id="28" dur="26">
                                          <p:stCondLst>
                                            <p:cond delay="1312"/>
                                          </p:stCondLst>
                                        </p:cTn>
                                        <p:tgtEl>
                                          <p:spTgt spid="21"/>
                                        </p:tgtEl>
                                      </p:cBhvr>
                                      <p:to x="100000" y="80000"/>
                                    </p:animScale>
                                    <p:animScale>
                                      <p:cBhvr>
                                        <p:cTn id="29" dur="166" decel="50000">
                                          <p:stCondLst>
                                            <p:cond delay="1338"/>
                                          </p:stCondLst>
                                        </p:cTn>
                                        <p:tgtEl>
                                          <p:spTgt spid="21"/>
                                        </p:tgtEl>
                                      </p:cBhvr>
                                      <p:to x="100000" y="100000"/>
                                    </p:animScale>
                                    <p:animScale>
                                      <p:cBhvr>
                                        <p:cTn id="30" dur="26">
                                          <p:stCondLst>
                                            <p:cond delay="1642"/>
                                          </p:stCondLst>
                                        </p:cTn>
                                        <p:tgtEl>
                                          <p:spTgt spid="21"/>
                                        </p:tgtEl>
                                      </p:cBhvr>
                                      <p:to x="100000" y="90000"/>
                                    </p:animScale>
                                    <p:animScale>
                                      <p:cBhvr>
                                        <p:cTn id="31" dur="166" decel="50000">
                                          <p:stCondLst>
                                            <p:cond delay="1668"/>
                                          </p:stCondLst>
                                        </p:cTn>
                                        <p:tgtEl>
                                          <p:spTgt spid="21"/>
                                        </p:tgtEl>
                                      </p:cBhvr>
                                      <p:to x="100000" y="100000"/>
                                    </p:animScale>
                                    <p:animScale>
                                      <p:cBhvr>
                                        <p:cTn id="32" dur="26">
                                          <p:stCondLst>
                                            <p:cond delay="1808"/>
                                          </p:stCondLst>
                                        </p:cTn>
                                        <p:tgtEl>
                                          <p:spTgt spid="21"/>
                                        </p:tgtEl>
                                      </p:cBhvr>
                                      <p:to x="100000" y="95000"/>
                                    </p:animScale>
                                    <p:animScale>
                                      <p:cBhvr>
                                        <p:cTn id="33" dur="166" decel="50000">
                                          <p:stCondLst>
                                            <p:cond delay="1834"/>
                                          </p:stCondLst>
                                        </p:cTn>
                                        <p:tgtEl>
                                          <p:spTgt spid="21"/>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80">
                                          <p:stCondLst>
                                            <p:cond delay="0"/>
                                          </p:stCondLst>
                                        </p:cTn>
                                        <p:tgtEl>
                                          <p:spTgt spid="18"/>
                                        </p:tgtEl>
                                      </p:cBhvr>
                                    </p:animEffect>
                                    <p:anim calcmode="lin" valueType="num">
                                      <p:cBhvr>
                                        <p:cTn id="3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2" dur="26">
                                          <p:stCondLst>
                                            <p:cond delay="650"/>
                                          </p:stCondLst>
                                        </p:cTn>
                                        <p:tgtEl>
                                          <p:spTgt spid="18"/>
                                        </p:tgtEl>
                                      </p:cBhvr>
                                      <p:to x="100000" y="60000"/>
                                    </p:animScale>
                                    <p:animScale>
                                      <p:cBhvr>
                                        <p:cTn id="43" dur="166" decel="50000">
                                          <p:stCondLst>
                                            <p:cond delay="676"/>
                                          </p:stCondLst>
                                        </p:cTn>
                                        <p:tgtEl>
                                          <p:spTgt spid="18"/>
                                        </p:tgtEl>
                                      </p:cBhvr>
                                      <p:to x="100000" y="100000"/>
                                    </p:animScale>
                                    <p:animScale>
                                      <p:cBhvr>
                                        <p:cTn id="44" dur="26">
                                          <p:stCondLst>
                                            <p:cond delay="1312"/>
                                          </p:stCondLst>
                                        </p:cTn>
                                        <p:tgtEl>
                                          <p:spTgt spid="18"/>
                                        </p:tgtEl>
                                      </p:cBhvr>
                                      <p:to x="100000" y="80000"/>
                                    </p:animScale>
                                    <p:animScale>
                                      <p:cBhvr>
                                        <p:cTn id="45" dur="166" decel="50000">
                                          <p:stCondLst>
                                            <p:cond delay="1338"/>
                                          </p:stCondLst>
                                        </p:cTn>
                                        <p:tgtEl>
                                          <p:spTgt spid="18"/>
                                        </p:tgtEl>
                                      </p:cBhvr>
                                      <p:to x="100000" y="100000"/>
                                    </p:animScale>
                                    <p:animScale>
                                      <p:cBhvr>
                                        <p:cTn id="46" dur="26">
                                          <p:stCondLst>
                                            <p:cond delay="1642"/>
                                          </p:stCondLst>
                                        </p:cTn>
                                        <p:tgtEl>
                                          <p:spTgt spid="18"/>
                                        </p:tgtEl>
                                      </p:cBhvr>
                                      <p:to x="100000" y="90000"/>
                                    </p:animScale>
                                    <p:animScale>
                                      <p:cBhvr>
                                        <p:cTn id="47" dur="166" decel="50000">
                                          <p:stCondLst>
                                            <p:cond delay="1668"/>
                                          </p:stCondLst>
                                        </p:cTn>
                                        <p:tgtEl>
                                          <p:spTgt spid="18"/>
                                        </p:tgtEl>
                                      </p:cBhvr>
                                      <p:to x="100000" y="100000"/>
                                    </p:animScale>
                                    <p:animScale>
                                      <p:cBhvr>
                                        <p:cTn id="48" dur="26">
                                          <p:stCondLst>
                                            <p:cond delay="1808"/>
                                          </p:stCondLst>
                                        </p:cTn>
                                        <p:tgtEl>
                                          <p:spTgt spid="18"/>
                                        </p:tgtEl>
                                      </p:cBhvr>
                                      <p:to x="100000" y="95000"/>
                                    </p:animScale>
                                    <p:animScale>
                                      <p:cBhvr>
                                        <p:cTn id="49"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0" y="-558845"/>
            <a:ext cx="12270109" cy="7161952"/>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3" name="TextBox 2">
            <a:extLst>
              <a:ext uri="{FF2B5EF4-FFF2-40B4-BE49-F238E27FC236}">
                <a16:creationId xmlns:a16="http://schemas.microsoft.com/office/drawing/2014/main" xmlns="" id="{8B055671-F302-D342-E335-313B919273A2}"/>
              </a:ext>
            </a:extLst>
          </p:cNvPr>
          <p:cNvSpPr txBox="1"/>
          <p:nvPr/>
        </p:nvSpPr>
        <p:spPr>
          <a:xfrm>
            <a:off x="432435" y="1341461"/>
            <a:ext cx="5606415" cy="1077218"/>
          </a:xfrm>
          <a:custGeom>
            <a:avLst/>
            <a:gdLst>
              <a:gd name="connsiteX0" fmla="*/ 0 w 5606415"/>
              <a:gd name="connsiteY0" fmla="*/ 0 h 1077218"/>
              <a:gd name="connsiteX1" fmla="*/ 5606415 w 5606415"/>
              <a:gd name="connsiteY1" fmla="*/ 0 h 1077218"/>
              <a:gd name="connsiteX2" fmla="*/ 5606415 w 5606415"/>
              <a:gd name="connsiteY2" fmla="*/ 1077218 h 1077218"/>
              <a:gd name="connsiteX3" fmla="*/ 0 w 5606415"/>
              <a:gd name="connsiteY3" fmla="*/ 1077218 h 1077218"/>
              <a:gd name="connsiteX4" fmla="*/ 0 w 560641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6415" h="1077218" fill="none" extrusionOk="0">
                <a:moveTo>
                  <a:pt x="0" y="0"/>
                </a:moveTo>
                <a:cubicBezTo>
                  <a:pt x="705007" y="5222"/>
                  <a:pt x="3467185" y="24918"/>
                  <a:pt x="5606415" y="0"/>
                </a:cubicBezTo>
                <a:cubicBezTo>
                  <a:pt x="5644277" y="476103"/>
                  <a:pt x="5547812" y="631043"/>
                  <a:pt x="5606415" y="1077218"/>
                </a:cubicBezTo>
                <a:cubicBezTo>
                  <a:pt x="3397828" y="912457"/>
                  <a:pt x="1067129" y="1195368"/>
                  <a:pt x="0" y="1077218"/>
                </a:cubicBezTo>
                <a:cubicBezTo>
                  <a:pt x="-64117" y="630482"/>
                  <a:pt x="88888" y="487727"/>
                  <a:pt x="0" y="0"/>
                </a:cubicBezTo>
                <a:close/>
              </a:path>
              <a:path w="5606415" h="1077218" stroke="0" extrusionOk="0">
                <a:moveTo>
                  <a:pt x="0" y="0"/>
                </a:moveTo>
                <a:cubicBezTo>
                  <a:pt x="1270790" y="11849"/>
                  <a:pt x="4590094" y="-161459"/>
                  <a:pt x="5606415" y="0"/>
                </a:cubicBezTo>
                <a:cubicBezTo>
                  <a:pt x="5658450" y="144312"/>
                  <a:pt x="5698558" y="673209"/>
                  <a:pt x="5606415" y="1077218"/>
                </a:cubicBezTo>
                <a:cubicBezTo>
                  <a:pt x="3251699" y="931358"/>
                  <a:pt x="1066503"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 khí bên trong và bên ngoài lọ, ở đâu nóng hơn?</a:t>
            </a:r>
          </a:p>
        </p:txBody>
      </p:sp>
      <p:sp>
        <p:nvSpPr>
          <p:cNvPr id="6" name="TextBox 5">
            <a:extLst>
              <a:ext uri="{FF2B5EF4-FFF2-40B4-BE49-F238E27FC236}">
                <a16:creationId xmlns:a16="http://schemas.microsoft.com/office/drawing/2014/main" xmlns="" id="{4E67ED92-1D63-FEC3-7D19-B3AAEC64A2A7}"/>
              </a:ext>
            </a:extLst>
          </p:cNvPr>
          <p:cNvSpPr txBox="1"/>
          <p:nvPr/>
        </p:nvSpPr>
        <p:spPr>
          <a:xfrm>
            <a:off x="6105524" y="3315372"/>
            <a:ext cx="5924551" cy="1077218"/>
          </a:xfrm>
          <a:custGeom>
            <a:avLst/>
            <a:gdLst>
              <a:gd name="connsiteX0" fmla="*/ 0 w 5924551"/>
              <a:gd name="connsiteY0" fmla="*/ 0 h 1077218"/>
              <a:gd name="connsiteX1" fmla="*/ 5924551 w 5924551"/>
              <a:gd name="connsiteY1" fmla="*/ 0 h 1077218"/>
              <a:gd name="connsiteX2" fmla="*/ 5924551 w 5924551"/>
              <a:gd name="connsiteY2" fmla="*/ 1077218 h 1077218"/>
              <a:gd name="connsiteX3" fmla="*/ 0 w 5924551"/>
              <a:gd name="connsiteY3" fmla="*/ 1077218 h 1077218"/>
              <a:gd name="connsiteX4" fmla="*/ 0 w 5924551"/>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1" h="1077218" fill="none" extrusionOk="0">
                <a:moveTo>
                  <a:pt x="0" y="0"/>
                </a:moveTo>
                <a:cubicBezTo>
                  <a:pt x="2076934" y="5222"/>
                  <a:pt x="4892235" y="24918"/>
                  <a:pt x="5924551" y="0"/>
                </a:cubicBezTo>
                <a:cubicBezTo>
                  <a:pt x="5962413" y="476103"/>
                  <a:pt x="5865948" y="631043"/>
                  <a:pt x="5924551" y="1077218"/>
                </a:cubicBezTo>
                <a:cubicBezTo>
                  <a:pt x="4785655" y="912457"/>
                  <a:pt x="2099754" y="1195368"/>
                  <a:pt x="0" y="1077218"/>
                </a:cubicBezTo>
                <a:cubicBezTo>
                  <a:pt x="-64117" y="630482"/>
                  <a:pt x="88888" y="487727"/>
                  <a:pt x="0" y="0"/>
                </a:cubicBezTo>
                <a:close/>
              </a:path>
              <a:path w="5924551" h="1077218" stroke="0" extrusionOk="0">
                <a:moveTo>
                  <a:pt x="0" y="0"/>
                </a:moveTo>
                <a:cubicBezTo>
                  <a:pt x="2875334" y="11849"/>
                  <a:pt x="3979073" y="-161459"/>
                  <a:pt x="5924551" y="0"/>
                </a:cubicBezTo>
                <a:cubicBezTo>
                  <a:pt x="5976586" y="144312"/>
                  <a:pt x="6016694" y="673209"/>
                  <a:pt x="5924551" y="1077218"/>
                </a:cubicBezTo>
                <a:cubicBezTo>
                  <a:pt x="4517381" y="931358"/>
                  <a:pt x="732894"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 khí bên trong lọ nóng hơn không khí ở bên ngoài lọ.</a:t>
            </a:r>
          </a:p>
        </p:txBody>
      </p:sp>
      <p:sp>
        <p:nvSpPr>
          <p:cNvPr id="7" name="Freeform: Shape 34">
            <a:extLst>
              <a:ext uri="{FF2B5EF4-FFF2-40B4-BE49-F238E27FC236}">
                <a16:creationId xmlns:a16="http://schemas.microsoft.com/office/drawing/2014/main" xmlns="" id="{6914A09A-E486-5C4F-CB93-CAD7E3DC3881}"/>
              </a:ext>
            </a:extLst>
          </p:cNvPr>
          <p:cNvSpPr/>
          <p:nvPr/>
        </p:nvSpPr>
        <p:spPr>
          <a:xfrm>
            <a:off x="5245518" y="23494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9454059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0" y="-558845"/>
            <a:ext cx="12270109" cy="7161952"/>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3" name="TextBox 2">
            <a:extLst>
              <a:ext uri="{FF2B5EF4-FFF2-40B4-BE49-F238E27FC236}">
                <a16:creationId xmlns:a16="http://schemas.microsoft.com/office/drawing/2014/main" xmlns="" id="{8B055671-F302-D342-E335-313B919273A2}"/>
              </a:ext>
            </a:extLst>
          </p:cNvPr>
          <p:cNvSpPr txBox="1"/>
          <p:nvPr/>
        </p:nvSpPr>
        <p:spPr>
          <a:xfrm>
            <a:off x="142875" y="312761"/>
            <a:ext cx="5924550" cy="2062103"/>
          </a:xfrm>
          <a:custGeom>
            <a:avLst/>
            <a:gdLst>
              <a:gd name="connsiteX0" fmla="*/ 0 w 5924550"/>
              <a:gd name="connsiteY0" fmla="*/ 0 h 2062103"/>
              <a:gd name="connsiteX1" fmla="*/ 5924550 w 5924550"/>
              <a:gd name="connsiteY1" fmla="*/ 0 h 2062103"/>
              <a:gd name="connsiteX2" fmla="*/ 5924550 w 5924550"/>
              <a:gd name="connsiteY2" fmla="*/ 2062103 h 2062103"/>
              <a:gd name="connsiteX3" fmla="*/ 0 w 5924550"/>
              <a:gd name="connsiteY3" fmla="*/ 2062103 h 2062103"/>
              <a:gd name="connsiteX4" fmla="*/ 0 w 592455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2062103" fill="none" extrusionOk="0">
                <a:moveTo>
                  <a:pt x="0" y="0"/>
                </a:moveTo>
                <a:cubicBezTo>
                  <a:pt x="2077219" y="5222"/>
                  <a:pt x="4892773" y="24918"/>
                  <a:pt x="5924550" y="0"/>
                </a:cubicBezTo>
                <a:cubicBezTo>
                  <a:pt x="5763305" y="602541"/>
                  <a:pt x="5880790" y="1321515"/>
                  <a:pt x="5924550" y="2062103"/>
                </a:cubicBezTo>
                <a:cubicBezTo>
                  <a:pt x="4785171" y="1897342"/>
                  <a:pt x="2099398" y="2180253"/>
                  <a:pt x="0" y="2062103"/>
                </a:cubicBezTo>
                <a:cubicBezTo>
                  <a:pt x="-55725" y="1736798"/>
                  <a:pt x="17072" y="843718"/>
                  <a:pt x="0" y="0"/>
                </a:cubicBezTo>
                <a:close/>
              </a:path>
              <a:path w="5924550" h="2062103" stroke="0" extrusionOk="0">
                <a:moveTo>
                  <a:pt x="0" y="0"/>
                </a:moveTo>
                <a:cubicBezTo>
                  <a:pt x="2875378" y="11849"/>
                  <a:pt x="3979618" y="-161459"/>
                  <a:pt x="5924550" y="0"/>
                </a:cubicBezTo>
                <a:cubicBezTo>
                  <a:pt x="5927680" y="760657"/>
                  <a:pt x="5823374" y="1587749"/>
                  <a:pt x="5924550" y="2062103"/>
                </a:cubicBezTo>
                <a:cubicBezTo>
                  <a:pt x="4517159" y="1916243"/>
                  <a:pt x="732500"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Nến ở hình 2a tắt, trong khi nến ở hình 2b vẫn cháy. Vậy không khí đã vào lọ ở hình 2b theo cách nào để duy trì sự cháy?</a:t>
            </a:r>
          </a:p>
        </p:txBody>
      </p:sp>
      <p:sp>
        <p:nvSpPr>
          <p:cNvPr id="6" name="TextBox 5">
            <a:extLst>
              <a:ext uri="{FF2B5EF4-FFF2-40B4-BE49-F238E27FC236}">
                <a16:creationId xmlns:a16="http://schemas.microsoft.com/office/drawing/2014/main" xmlns="" id="{4E67ED92-1D63-FEC3-7D19-B3AAEC64A2A7}"/>
              </a:ext>
            </a:extLst>
          </p:cNvPr>
          <p:cNvSpPr txBox="1"/>
          <p:nvPr/>
        </p:nvSpPr>
        <p:spPr>
          <a:xfrm>
            <a:off x="6486525" y="3334422"/>
            <a:ext cx="5638800" cy="1569660"/>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200" dirty="0">
                <a:cs typeface="Arial" panose="020B0604020202020204" pitchFamily="34" charset="0"/>
              </a:rPr>
              <a:t>Không khí đã vào lọ ở hình 2b bằng cách đi qua phần hở dưới để duy trì sự cháy.</a:t>
            </a:r>
          </a:p>
        </p:txBody>
      </p:sp>
      <p:sp>
        <p:nvSpPr>
          <p:cNvPr id="7" name="Freeform: Shape 34">
            <a:extLst>
              <a:ext uri="{FF2B5EF4-FFF2-40B4-BE49-F238E27FC236}">
                <a16:creationId xmlns:a16="http://schemas.microsoft.com/office/drawing/2014/main" xmlns="" id="{6914A09A-E486-5C4F-CB93-CAD7E3DC3881}"/>
              </a:ext>
            </a:extLst>
          </p:cNvPr>
          <p:cNvSpPr/>
          <p:nvPr/>
        </p:nvSpPr>
        <p:spPr>
          <a:xfrm>
            <a:off x="5426493" y="233040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243266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0" y="-558845"/>
            <a:ext cx="12270109" cy="7161952"/>
          </a:xfrm>
          <a:prstGeom prst="rect">
            <a:avLst/>
          </a:prstGeom>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3" name="TextBox 2">
            <a:extLst>
              <a:ext uri="{FF2B5EF4-FFF2-40B4-BE49-F238E27FC236}">
                <a16:creationId xmlns:a16="http://schemas.microsoft.com/office/drawing/2014/main" xmlns="" id="{8B055671-F302-D342-E335-313B919273A2}"/>
              </a:ext>
            </a:extLst>
          </p:cNvPr>
          <p:cNvSpPr txBox="1"/>
          <p:nvPr/>
        </p:nvSpPr>
        <p:spPr>
          <a:xfrm>
            <a:off x="66675" y="579461"/>
            <a:ext cx="5939790" cy="2062103"/>
          </a:xfrm>
          <a:custGeom>
            <a:avLst/>
            <a:gdLst>
              <a:gd name="connsiteX0" fmla="*/ 0 w 5939790"/>
              <a:gd name="connsiteY0" fmla="*/ 0 h 2062103"/>
              <a:gd name="connsiteX1" fmla="*/ 5939790 w 5939790"/>
              <a:gd name="connsiteY1" fmla="*/ 0 h 2062103"/>
              <a:gd name="connsiteX2" fmla="*/ 5939790 w 5939790"/>
              <a:gd name="connsiteY2" fmla="*/ 2062103 h 2062103"/>
              <a:gd name="connsiteX3" fmla="*/ 0 w 5939790"/>
              <a:gd name="connsiteY3" fmla="*/ 2062103 h 2062103"/>
              <a:gd name="connsiteX4" fmla="*/ 0 w 593979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9790" h="2062103" fill="none" extrusionOk="0">
                <a:moveTo>
                  <a:pt x="0" y="0"/>
                </a:moveTo>
                <a:cubicBezTo>
                  <a:pt x="2490225" y="5222"/>
                  <a:pt x="3816832" y="24918"/>
                  <a:pt x="5939790" y="0"/>
                </a:cubicBezTo>
                <a:cubicBezTo>
                  <a:pt x="5778545" y="602541"/>
                  <a:pt x="5896030" y="1321515"/>
                  <a:pt x="5939790" y="2062103"/>
                </a:cubicBezTo>
                <a:cubicBezTo>
                  <a:pt x="5029008" y="1897342"/>
                  <a:pt x="2768432" y="2180253"/>
                  <a:pt x="0" y="2062103"/>
                </a:cubicBezTo>
                <a:cubicBezTo>
                  <a:pt x="-55725" y="1736798"/>
                  <a:pt x="17072" y="843718"/>
                  <a:pt x="0" y="0"/>
                </a:cubicBezTo>
                <a:close/>
              </a:path>
              <a:path w="5939790" h="2062103" stroke="0" extrusionOk="0">
                <a:moveTo>
                  <a:pt x="0" y="0"/>
                </a:moveTo>
                <a:cubicBezTo>
                  <a:pt x="2200246" y="11849"/>
                  <a:pt x="5182058" y="-161459"/>
                  <a:pt x="5939790" y="0"/>
                </a:cubicBezTo>
                <a:cubicBezTo>
                  <a:pt x="5942920" y="760657"/>
                  <a:pt x="5838614" y="1587749"/>
                  <a:pt x="5939790" y="2062103"/>
                </a:cubicBezTo>
                <a:cubicBezTo>
                  <a:pt x="3156225" y="1916243"/>
                  <a:pt x="1980654"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Vì sao chong chóng ở hình 2c quay? Nguyên nhân làm không khí chuyển động và gió được hình thành như thế nào?</a:t>
            </a:r>
          </a:p>
        </p:txBody>
      </p:sp>
      <p:sp>
        <p:nvSpPr>
          <p:cNvPr id="6" name="TextBox 5">
            <a:extLst>
              <a:ext uri="{FF2B5EF4-FFF2-40B4-BE49-F238E27FC236}">
                <a16:creationId xmlns:a16="http://schemas.microsoft.com/office/drawing/2014/main" xmlns="" id="{4E67ED92-1D63-FEC3-7D19-B3AAEC64A2A7}"/>
              </a:ext>
            </a:extLst>
          </p:cNvPr>
          <p:cNvSpPr txBox="1"/>
          <p:nvPr/>
        </p:nvSpPr>
        <p:spPr>
          <a:xfrm>
            <a:off x="4333876" y="3315372"/>
            <a:ext cx="7696200" cy="3539430"/>
          </a:xfrm>
          <a:custGeom>
            <a:avLst/>
            <a:gdLst>
              <a:gd name="connsiteX0" fmla="*/ 0 w 7696200"/>
              <a:gd name="connsiteY0" fmla="*/ 0 h 3539430"/>
              <a:gd name="connsiteX1" fmla="*/ 7696200 w 7696200"/>
              <a:gd name="connsiteY1" fmla="*/ 0 h 3539430"/>
              <a:gd name="connsiteX2" fmla="*/ 7696200 w 7696200"/>
              <a:gd name="connsiteY2" fmla="*/ 3539430 h 3539430"/>
              <a:gd name="connsiteX3" fmla="*/ 0 w 7696200"/>
              <a:gd name="connsiteY3" fmla="*/ 3539430 h 3539430"/>
              <a:gd name="connsiteX4" fmla="*/ 0 w 7696200"/>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00" h="3539430" fill="none" extrusionOk="0">
                <a:moveTo>
                  <a:pt x="0" y="0"/>
                </a:moveTo>
                <a:cubicBezTo>
                  <a:pt x="2559348" y="5222"/>
                  <a:pt x="5542688" y="24918"/>
                  <a:pt x="7696200" y="0"/>
                </a:cubicBezTo>
                <a:cubicBezTo>
                  <a:pt x="7534955" y="604478"/>
                  <a:pt x="7652440" y="2664034"/>
                  <a:pt x="7696200" y="3539430"/>
                </a:cubicBezTo>
                <a:cubicBezTo>
                  <a:pt x="5914558" y="3374669"/>
                  <a:pt x="1186698" y="3657580"/>
                  <a:pt x="0" y="3539430"/>
                </a:cubicBezTo>
                <a:cubicBezTo>
                  <a:pt x="-55725" y="1858930"/>
                  <a:pt x="17072" y="362986"/>
                  <a:pt x="0" y="0"/>
                </a:cubicBezTo>
                <a:close/>
              </a:path>
              <a:path w="7696200" h="3539430" stroke="0" extrusionOk="0">
                <a:moveTo>
                  <a:pt x="0" y="0"/>
                </a:moveTo>
                <a:cubicBezTo>
                  <a:pt x="1353308" y="11849"/>
                  <a:pt x="5604897" y="-161459"/>
                  <a:pt x="7696200" y="0"/>
                </a:cubicBezTo>
                <a:cubicBezTo>
                  <a:pt x="7699330" y="1684447"/>
                  <a:pt x="7595024" y="1848331"/>
                  <a:pt x="7696200" y="3539430"/>
                </a:cubicBezTo>
                <a:cubicBezTo>
                  <a:pt x="4663716" y="3393570"/>
                  <a:pt x="2494399" y="3461106"/>
                  <a:pt x="0" y="3539430"/>
                </a:cubicBezTo>
                <a:cubicBezTo>
                  <a:pt x="74291" y="3181345"/>
                  <a:pt x="168006" y="175323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457200" lvl="0" indent="-457200" algn="just">
              <a:buFont typeface="Arial" panose="020B0604020202020204" pitchFamily="34" charset="0"/>
              <a:buChar char="•"/>
            </a:pPr>
            <a:r>
              <a:rPr lang="vi-VN" sz="2800" dirty="0">
                <a:solidFill>
                  <a:prstClr val="black"/>
                </a:solidFill>
                <a:cs typeface="Arial" panose="020B0604020202020204" pitchFamily="34" charset="0"/>
              </a:rPr>
              <a:t>Chong chóng ở hình 2c quay là vì có gió thổi từ phía dưới lên phía trên lọ. </a:t>
            </a:r>
            <a:endParaRPr lang="en-US" sz="2800" dirty="0">
              <a:solidFill>
                <a:prstClr val="black"/>
              </a:solidFill>
              <a:cs typeface="Arial" panose="020B0604020202020204" pitchFamily="34" charset="0"/>
            </a:endParaRPr>
          </a:p>
          <a:p>
            <a:pPr marL="457200" lvl="0" indent="-457200" algn="just">
              <a:buFont typeface="Arial" panose="020B0604020202020204" pitchFamily="34" charset="0"/>
              <a:buChar char="•"/>
            </a:pPr>
            <a:r>
              <a:rPr lang="vi-VN" sz="2800" dirty="0">
                <a:solidFill>
                  <a:prstClr val="black"/>
                </a:solidFill>
                <a:cs typeface="Arial" panose="020B0604020202020204" pitchFamily="34" charset="0"/>
              </a:rPr>
              <a:t>Nguyên nhân làm không khí chuyển động là do </a:t>
            </a:r>
            <a:r>
              <a:rPr lang="vi-VN" sz="2800" b="1" dirty="0">
                <a:solidFill>
                  <a:prstClr val="black"/>
                </a:solidFill>
                <a:cs typeface="Arial" panose="020B0604020202020204" pitchFamily="34" charset="0"/>
              </a:rPr>
              <a:t>sự chênh lệch nhiệt độ bên trong và bên ngoài lọ</a:t>
            </a:r>
            <a:r>
              <a:rPr lang="vi-VN" sz="2800" dirty="0">
                <a:solidFill>
                  <a:prstClr val="black"/>
                </a:solidFill>
                <a:cs typeface="Arial" panose="020B0604020202020204" pitchFamily="34" charset="0"/>
              </a:rPr>
              <a:t>. Bên trong lọ</a:t>
            </a:r>
            <a:r>
              <a:rPr lang="en-US" sz="2800" dirty="0">
                <a:solidFill>
                  <a:prstClr val="black"/>
                </a:solidFill>
                <a:cs typeface="Arial" panose="020B0604020202020204" pitchFamily="34" charset="0"/>
              </a:rPr>
              <a:t>,</a:t>
            </a:r>
            <a:r>
              <a:rPr lang="vi-VN" sz="2800" dirty="0">
                <a:solidFill>
                  <a:prstClr val="black"/>
                </a:solidFill>
                <a:cs typeface="Arial" panose="020B0604020202020204" pitchFamily="34" charset="0"/>
              </a:rPr>
              <a:t> khối không khí nóng bốc lên cao, không khí lạnh hơn từ bên ngoài lọ vào thay thế, đẩy không khí nóng ra khỏi lọ tạo thành gió.</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Shape 34">
            <a:extLst>
              <a:ext uri="{FF2B5EF4-FFF2-40B4-BE49-F238E27FC236}">
                <a16:creationId xmlns:a16="http://schemas.microsoft.com/office/drawing/2014/main" xmlns="" id="{6914A09A-E486-5C4F-CB93-CAD7E3DC3881}"/>
              </a:ext>
            </a:extLst>
          </p:cNvPr>
          <p:cNvSpPr/>
          <p:nvPr/>
        </p:nvSpPr>
        <p:spPr>
          <a:xfrm>
            <a:off x="2930943" y="26637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6">
              <a:lumMod val="20000"/>
              <a:lumOff val="8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8847409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57150" y="-204203"/>
            <a:ext cx="12270109" cy="716195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grpSp>
        <p:nvGrpSpPr>
          <p:cNvPr id="18" name="Group 17"/>
          <p:cNvGrpSpPr/>
          <p:nvPr/>
        </p:nvGrpSpPr>
        <p:grpSpPr>
          <a:xfrm>
            <a:off x="1232860" y="126914"/>
            <a:ext cx="8600333" cy="949412"/>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20" name="TextBox 19"/>
            <p:cNvSpPr txBox="1"/>
            <p:nvPr/>
          </p:nvSpPr>
          <p:spPr>
            <a:xfrm>
              <a:off x="1574432" y="496271"/>
              <a:ext cx="10930042" cy="1154162"/>
            </a:xfrm>
            <a:prstGeom prst="rect">
              <a:avLst/>
            </a:prstGeom>
            <a:noFill/>
          </p:spPr>
          <p:txBody>
            <a:bodyPr wrap="square" rtlCol="0">
              <a:spAutoFit/>
            </a:bodyPr>
            <a:lstStyle/>
            <a:p>
              <a:pPr algn="ctr" defTabSz="609630"/>
              <a:r>
                <a:rPr lang="en-US" sz="4400" b="1" dirty="0">
                  <a:solidFill>
                    <a:prstClr val="black"/>
                  </a:solidFill>
                  <a:latin typeface="Calibri"/>
                </a:rPr>
                <a:t>Quan </a:t>
              </a:r>
              <a:r>
                <a:rPr lang="en-US" sz="4400" b="1" dirty="0" err="1">
                  <a:solidFill>
                    <a:prstClr val="black"/>
                  </a:solidFill>
                  <a:latin typeface="Calibri"/>
                </a:rPr>
                <a:t>sát</a:t>
              </a:r>
              <a:r>
                <a:rPr lang="en-US" sz="4400" b="1" dirty="0">
                  <a:solidFill>
                    <a:prstClr val="black"/>
                  </a:solidFill>
                  <a:latin typeface="Calibri"/>
                </a:rPr>
                <a:t> </a:t>
              </a:r>
              <a:r>
                <a:rPr lang="en-US" sz="4400" b="1" dirty="0" err="1">
                  <a:solidFill>
                    <a:prstClr val="black"/>
                  </a:solidFill>
                  <a:latin typeface="Calibri"/>
                </a:rPr>
                <a:t>hình</a:t>
              </a:r>
              <a:r>
                <a:rPr lang="en-US" sz="4400" b="1" dirty="0">
                  <a:solidFill>
                    <a:prstClr val="black"/>
                  </a:solidFill>
                  <a:latin typeface="Calibri"/>
                </a:rPr>
                <a:t> 3</a:t>
              </a: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7" name="Picture 6">
            <a:extLst>
              <a:ext uri="{FF2B5EF4-FFF2-40B4-BE49-F238E27FC236}">
                <a16:creationId xmlns:a16="http://schemas.microsoft.com/office/drawing/2014/main" xmlns="" id="{5CB95F7E-9849-C639-CE18-9F7731A4A6F6}"/>
              </a:ext>
            </a:extLst>
          </p:cNvPr>
          <p:cNvPicPr>
            <a:picLocks noChangeAspect="1"/>
          </p:cNvPicPr>
          <p:nvPr/>
        </p:nvPicPr>
        <p:blipFill>
          <a:blip r:embed="rId8"/>
          <a:stretch>
            <a:fillRect/>
          </a:stretch>
        </p:blipFill>
        <p:spPr>
          <a:xfrm>
            <a:off x="1390650" y="1357312"/>
            <a:ext cx="9372600"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xmlns="" id="{E806A192-E9FA-3BA2-67C0-4D961DDFFB59}"/>
              </a:ext>
            </a:extLst>
          </p:cNvPr>
          <p:cNvSpPr txBox="1"/>
          <p:nvPr/>
        </p:nvSpPr>
        <p:spPr>
          <a:xfrm>
            <a:off x="584834" y="4646636"/>
            <a:ext cx="11111865" cy="584775"/>
          </a:xfrm>
          <a:custGeom>
            <a:avLst/>
            <a:gdLst>
              <a:gd name="connsiteX0" fmla="*/ 0 w 11111865"/>
              <a:gd name="connsiteY0" fmla="*/ 0 h 584775"/>
              <a:gd name="connsiteX1" fmla="*/ 11111865 w 11111865"/>
              <a:gd name="connsiteY1" fmla="*/ 0 h 584775"/>
              <a:gd name="connsiteX2" fmla="*/ 11111865 w 11111865"/>
              <a:gd name="connsiteY2" fmla="*/ 584775 h 584775"/>
              <a:gd name="connsiteX3" fmla="*/ 0 w 11111865"/>
              <a:gd name="connsiteY3" fmla="*/ 584775 h 584775"/>
              <a:gd name="connsiteX4" fmla="*/ 0 w 1111186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584775" fill="none" extrusionOk="0">
                <a:moveTo>
                  <a:pt x="0" y="0"/>
                </a:moveTo>
                <a:cubicBezTo>
                  <a:pt x="5349390" y="5222"/>
                  <a:pt x="8306972" y="24918"/>
                  <a:pt x="11111865" y="0"/>
                </a:cubicBezTo>
                <a:cubicBezTo>
                  <a:pt x="11069022" y="115750"/>
                  <a:pt x="11117540" y="445323"/>
                  <a:pt x="11111865" y="584775"/>
                </a:cubicBezTo>
                <a:cubicBezTo>
                  <a:pt x="7052129" y="420014"/>
                  <a:pt x="2657339" y="702925"/>
                  <a:pt x="0" y="584775"/>
                </a:cubicBezTo>
                <a:cubicBezTo>
                  <a:pt x="-7476" y="472120"/>
                  <a:pt x="34986" y="279470"/>
                  <a:pt x="0" y="0"/>
                </a:cubicBezTo>
                <a:close/>
              </a:path>
              <a:path w="11111865" h="584775" stroke="0" extrusionOk="0">
                <a:moveTo>
                  <a:pt x="0" y="0"/>
                </a:moveTo>
                <a:cubicBezTo>
                  <a:pt x="4204168" y="11849"/>
                  <a:pt x="9752977" y="-161459"/>
                  <a:pt x="11111865" y="0"/>
                </a:cubicBezTo>
                <a:cubicBezTo>
                  <a:pt x="11085419" y="254320"/>
                  <a:pt x="11069601" y="509640"/>
                  <a:pt x="11111865" y="584775"/>
                </a:cubicBezTo>
                <a:cubicBezTo>
                  <a:pt x="7505274" y="438915"/>
                  <a:pt x="2839543" y="506451"/>
                  <a:pt x="0" y="584775"/>
                </a:cubicBezTo>
                <a:cubicBezTo>
                  <a:pt x="19643" y="454944"/>
                  <a:pt x="-27143" y="222798"/>
                  <a:pt x="0" y="0"/>
                </a:cubicBezTo>
                <a:close/>
              </a:path>
            </a:pathLst>
          </a:custGeom>
          <a:solidFill>
            <a:srgbClr val="FFFF00"/>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Hãy cho biết vào ban ngày, trên đất liền và biển ở đâu nóng hơn.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xmlns="" id="{F5C620D8-369F-E031-46A6-6EB3A0DBDCFC}"/>
              </a:ext>
            </a:extLst>
          </p:cNvPr>
          <p:cNvSpPr txBox="1"/>
          <p:nvPr/>
        </p:nvSpPr>
        <p:spPr>
          <a:xfrm>
            <a:off x="651509" y="566581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rgbClr val="FFFF00"/>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Quan sát hình 3a, cho biết chiều gió thổi giữa biển và đất liền vào ban ngày và giải thích.</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92893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57150" y="-204203"/>
            <a:ext cx="12270109" cy="716195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pic>
        <p:nvPicPr>
          <p:cNvPr id="7" name="Picture 6">
            <a:extLst>
              <a:ext uri="{FF2B5EF4-FFF2-40B4-BE49-F238E27FC236}">
                <a16:creationId xmlns:a16="http://schemas.microsoft.com/office/drawing/2014/main" xmlns="" id="{5CB95F7E-9849-C639-CE18-9F7731A4A6F6}"/>
              </a:ext>
            </a:extLst>
          </p:cNvPr>
          <p:cNvPicPr>
            <a:picLocks noChangeAspect="1"/>
          </p:cNvPicPr>
          <p:nvPr/>
        </p:nvPicPr>
        <p:blipFill>
          <a:blip r:embed="rId7"/>
          <a:stretch>
            <a:fillRect/>
          </a:stretch>
        </p:blipFill>
        <p:spPr>
          <a:xfrm>
            <a:off x="1476375" y="328612"/>
            <a:ext cx="9372600"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xmlns="" id="{E806A192-E9FA-3BA2-67C0-4D961DDFFB59}"/>
              </a:ext>
            </a:extLst>
          </p:cNvPr>
          <p:cNvSpPr txBox="1"/>
          <p:nvPr/>
        </p:nvSpPr>
        <p:spPr>
          <a:xfrm>
            <a:off x="527684" y="3741761"/>
            <a:ext cx="11111865" cy="584775"/>
          </a:xfrm>
          <a:custGeom>
            <a:avLst/>
            <a:gdLst>
              <a:gd name="connsiteX0" fmla="*/ 0 w 11111865"/>
              <a:gd name="connsiteY0" fmla="*/ 0 h 584775"/>
              <a:gd name="connsiteX1" fmla="*/ 11111865 w 11111865"/>
              <a:gd name="connsiteY1" fmla="*/ 0 h 584775"/>
              <a:gd name="connsiteX2" fmla="*/ 11111865 w 11111865"/>
              <a:gd name="connsiteY2" fmla="*/ 584775 h 584775"/>
              <a:gd name="connsiteX3" fmla="*/ 0 w 11111865"/>
              <a:gd name="connsiteY3" fmla="*/ 584775 h 584775"/>
              <a:gd name="connsiteX4" fmla="*/ 0 w 1111186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584775" fill="none" extrusionOk="0">
                <a:moveTo>
                  <a:pt x="0" y="0"/>
                </a:moveTo>
                <a:cubicBezTo>
                  <a:pt x="5349390" y="5222"/>
                  <a:pt x="8306972" y="24918"/>
                  <a:pt x="11111865" y="0"/>
                </a:cubicBezTo>
                <a:cubicBezTo>
                  <a:pt x="11069022" y="115750"/>
                  <a:pt x="11117540" y="445323"/>
                  <a:pt x="11111865" y="584775"/>
                </a:cubicBezTo>
                <a:cubicBezTo>
                  <a:pt x="7052129" y="420014"/>
                  <a:pt x="2657339" y="702925"/>
                  <a:pt x="0" y="584775"/>
                </a:cubicBezTo>
                <a:cubicBezTo>
                  <a:pt x="-7476" y="472120"/>
                  <a:pt x="34986" y="279470"/>
                  <a:pt x="0" y="0"/>
                </a:cubicBezTo>
                <a:close/>
              </a:path>
              <a:path w="11111865" h="584775" stroke="0" extrusionOk="0">
                <a:moveTo>
                  <a:pt x="0" y="0"/>
                </a:moveTo>
                <a:cubicBezTo>
                  <a:pt x="4204168" y="11849"/>
                  <a:pt x="9752977" y="-161459"/>
                  <a:pt x="11111865" y="0"/>
                </a:cubicBezTo>
                <a:cubicBezTo>
                  <a:pt x="11085419" y="254320"/>
                  <a:pt x="11069601" y="509640"/>
                  <a:pt x="11111865" y="584775"/>
                </a:cubicBezTo>
                <a:cubicBezTo>
                  <a:pt x="7505274" y="438915"/>
                  <a:pt x="2839543" y="506451"/>
                  <a:pt x="0" y="584775"/>
                </a:cubicBezTo>
                <a:cubicBezTo>
                  <a:pt x="19643" y="454944"/>
                  <a:pt x="-27143" y="222798"/>
                  <a:pt x="0" y="0"/>
                </a:cubicBezTo>
                <a:close/>
              </a:path>
            </a:pathLst>
          </a:custGeom>
          <a:solidFill>
            <a:srgbClr val="FFFF00"/>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Hãy cho biết vào ban đêm, trên đất liền và biển ở đâu lạnh hơn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xmlns="" id="{F5C620D8-369F-E031-46A6-6EB3A0DBDCFC}"/>
              </a:ext>
            </a:extLst>
          </p:cNvPr>
          <p:cNvSpPr txBox="1"/>
          <p:nvPr/>
        </p:nvSpPr>
        <p:spPr>
          <a:xfrm>
            <a:off x="413384" y="465616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rgbClr val="FFFF00"/>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Quan sát hình 3b, cho biết chiều gió thổi giữa biển và đất liền vào ban đêm và giải thích.</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855994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68250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1128229" y="-1878831"/>
            <a:ext cx="12270109" cy="7161952"/>
          </a:xfrm>
          <a:prstGeom prst="rect">
            <a:avLst/>
          </a:prstGeom>
        </p:spPr>
      </p:pic>
      <p:grpSp>
        <p:nvGrpSpPr>
          <p:cNvPr id="2" name="Group 1"/>
          <p:cNvGrpSpPr/>
          <p:nvPr/>
        </p:nvGrpSpPr>
        <p:grpSpPr>
          <a:xfrm>
            <a:off x="6750703" y="969892"/>
            <a:ext cx="5056984" cy="1668094"/>
            <a:chOff x="10334777" y="3959498"/>
            <a:chExt cx="7079874" cy="2784202"/>
          </a:xfrm>
          <a:effectLst>
            <a:outerShdw blurRad="76200" dir="18900000" sy="23000" kx="-1200000" algn="bl" rotWithShape="0">
              <a:prstClr val="black">
                <a:alpha val="20000"/>
              </a:prstClr>
            </a:outerShdw>
          </a:effectLst>
        </p:grpSpPr>
        <p:sp>
          <p:nvSpPr>
            <p:cNvPr id="22" name="Speech Bubble: Rectangle with Corners Rounded 6">
              <a:extLst>
                <a:ext uri="{FF2B5EF4-FFF2-40B4-BE49-F238E27FC236}">
                  <a16:creationId xmlns:a16="http://schemas.microsoft.com/office/drawing/2014/main" xmlns="" id="{B9388779-80E8-4258-A350-D089AFC0049E}"/>
                </a:ext>
              </a:extLst>
            </p:cNvPr>
            <p:cNvSpPr/>
            <p:nvPr/>
          </p:nvSpPr>
          <p:spPr>
            <a:xfrm flipH="1">
              <a:off x="10334777" y="3959498"/>
              <a:ext cx="7079874" cy="278420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23" name="Rectangle 22"/>
            <p:cNvSpPr/>
            <p:nvPr/>
          </p:nvSpPr>
          <p:spPr>
            <a:xfrm>
              <a:off x="10683943" y="4304412"/>
              <a:ext cx="6307583" cy="2003459"/>
            </a:xfrm>
            <a:prstGeom prst="rect">
              <a:avLst/>
            </a:prstGeom>
          </p:spPr>
          <p:txBody>
            <a:bodyPr wrap="square">
              <a:spAutoFit/>
            </a:bodyPr>
            <a:lstStyle/>
            <a:p>
              <a:pPr marL="0" marR="0" algn="just">
                <a:spcBef>
                  <a:spcPts val="0"/>
                </a:spcBef>
                <a:spcAft>
                  <a:spcPts val="0"/>
                </a:spcAft>
              </a:pPr>
              <a:r>
                <a:rPr lang="en-US" sz="3600" b="1" i="1" dirty="0">
                  <a:effectLst/>
                  <a:latin typeface="Calibri" panose="020F0502020204030204" pitchFamily="34" charset="0"/>
                  <a:ea typeface="Calibri" panose="020F0502020204030204" pitchFamily="34" charset="0"/>
                  <a:cs typeface="Times New Roman" panose="02020603050405020304" pitchFamily="18" charset="0"/>
                </a:rPr>
                <a:t>Ban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ngày</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trên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nóng</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trên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pic>
        <p:nvPicPr>
          <p:cNvPr id="4" name="Picture 3">
            <a:extLst>
              <a:ext uri="{FF2B5EF4-FFF2-40B4-BE49-F238E27FC236}">
                <a16:creationId xmlns:a16="http://schemas.microsoft.com/office/drawing/2014/main" xmlns="" id="{BC076B73-1D8D-0AF8-803F-F12A6C84D93D}"/>
              </a:ext>
            </a:extLst>
          </p:cNvPr>
          <p:cNvPicPr>
            <a:picLocks noChangeAspect="1"/>
          </p:cNvPicPr>
          <p:nvPr/>
        </p:nvPicPr>
        <p:blipFill>
          <a:blip r:embed="rId7"/>
          <a:stretch>
            <a:fillRect/>
          </a:stretch>
        </p:blipFill>
        <p:spPr>
          <a:xfrm>
            <a:off x="211827" y="1077360"/>
            <a:ext cx="6016998" cy="33853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5">
            <a:extLst>
              <a:ext uri="{FF2B5EF4-FFF2-40B4-BE49-F238E27FC236}">
                <a16:creationId xmlns:a16="http://schemas.microsoft.com/office/drawing/2014/main" xmlns="" id="{596E2947-825E-3D3B-AC0B-43A8ADD8B02D}"/>
              </a:ext>
            </a:extLst>
          </p:cNvPr>
          <p:cNvGrpSpPr/>
          <p:nvPr/>
        </p:nvGrpSpPr>
        <p:grpSpPr>
          <a:xfrm>
            <a:off x="6820276" y="2957718"/>
            <a:ext cx="5056984" cy="2830123"/>
            <a:chOff x="10334777" y="3959498"/>
            <a:chExt cx="7079874" cy="2868092"/>
          </a:xfrm>
          <a:effectLst>
            <a:outerShdw blurRad="76200" dir="18900000" sy="23000" kx="-1200000" algn="bl" rotWithShape="0">
              <a:prstClr val="black">
                <a:alpha val="20000"/>
              </a:prstClr>
            </a:outerShdw>
          </a:effectLst>
        </p:grpSpPr>
        <p:sp>
          <p:nvSpPr>
            <p:cNvPr id="7" name="Speech Bubble: Rectangle with Corners Rounded 6">
              <a:extLst>
                <a:ext uri="{FF2B5EF4-FFF2-40B4-BE49-F238E27FC236}">
                  <a16:creationId xmlns:a16="http://schemas.microsoft.com/office/drawing/2014/main" xmlns="" id="{E1CF192A-9756-52C7-FD0D-61560E77D019}"/>
                </a:ext>
              </a:extLst>
            </p:cNvPr>
            <p:cNvSpPr/>
            <p:nvPr/>
          </p:nvSpPr>
          <p:spPr>
            <a:xfrm flipH="1">
              <a:off x="10334777" y="3959498"/>
              <a:ext cx="7079874" cy="2784202"/>
            </a:xfrm>
            <a:prstGeom prst="wedgeRoundRectCallout">
              <a:avLst>
                <a:gd name="adj1" fmla="val 60615"/>
                <a:gd name="adj2" fmla="val -27938"/>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9" name="Rectangle 8">
              <a:extLst>
                <a:ext uri="{FF2B5EF4-FFF2-40B4-BE49-F238E27FC236}">
                  <a16:creationId xmlns:a16="http://schemas.microsoft.com/office/drawing/2014/main" xmlns="" id="{961AA336-9666-3AB2-1AA4-1BBB379738E8}"/>
                </a:ext>
              </a:extLst>
            </p:cNvPr>
            <p:cNvSpPr/>
            <p:nvPr/>
          </p:nvSpPr>
          <p:spPr>
            <a:xfrm>
              <a:off x="10697859" y="4082819"/>
              <a:ext cx="6480239" cy="2744771"/>
            </a:xfrm>
            <a:prstGeom prst="rect">
              <a:avLst/>
            </a:prstGeom>
          </p:spPr>
          <p:txBody>
            <a:bodyPr wrap="square">
              <a:spAutoFit/>
            </a:bodyPr>
            <a:lstStyle/>
            <a:p>
              <a:pPr marL="0" marR="0" algn="just">
                <a:spcBef>
                  <a:spcPts val="0"/>
                </a:spcBef>
                <a:spcAft>
                  <a:spcPts val="0"/>
                </a:spcAft>
              </a:pP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3a: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thổi</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do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khí</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chuyển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4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780298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1128229" y="-1878831"/>
            <a:ext cx="12270109" cy="7161952"/>
          </a:xfrm>
          <a:prstGeom prst="rect">
            <a:avLst/>
          </a:prstGeom>
        </p:spPr>
      </p:pic>
      <p:grpSp>
        <p:nvGrpSpPr>
          <p:cNvPr id="2" name="Group 1"/>
          <p:cNvGrpSpPr/>
          <p:nvPr/>
        </p:nvGrpSpPr>
        <p:grpSpPr>
          <a:xfrm>
            <a:off x="6750703" y="969892"/>
            <a:ext cx="5056984" cy="1668094"/>
            <a:chOff x="10334777" y="3959498"/>
            <a:chExt cx="7079874" cy="2784202"/>
          </a:xfrm>
          <a:effectLst>
            <a:outerShdw blurRad="76200" dir="18900000" sy="23000" kx="-1200000" algn="bl" rotWithShape="0">
              <a:prstClr val="black">
                <a:alpha val="20000"/>
              </a:prstClr>
            </a:outerShdw>
          </a:effectLst>
        </p:grpSpPr>
        <p:sp>
          <p:nvSpPr>
            <p:cNvPr id="22" name="Speech Bubble: Rectangle with Corners Rounded 6">
              <a:extLst>
                <a:ext uri="{FF2B5EF4-FFF2-40B4-BE49-F238E27FC236}">
                  <a16:creationId xmlns:a16="http://schemas.microsoft.com/office/drawing/2014/main" xmlns="" id="{B9388779-80E8-4258-A350-D089AFC0049E}"/>
                </a:ext>
              </a:extLst>
            </p:cNvPr>
            <p:cNvSpPr/>
            <p:nvPr/>
          </p:nvSpPr>
          <p:spPr>
            <a:xfrm flipH="1">
              <a:off x="10334777" y="3959498"/>
              <a:ext cx="7079874" cy="278420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23" name="Rectangle 22"/>
            <p:cNvSpPr/>
            <p:nvPr/>
          </p:nvSpPr>
          <p:spPr>
            <a:xfrm>
              <a:off x="10683943" y="4304412"/>
              <a:ext cx="6307583" cy="200345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Ban đêm trên đất liền lạnh hơn trên biển.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grpSp>
        <p:nvGrpSpPr>
          <p:cNvPr id="6" name="Group 5">
            <a:extLst>
              <a:ext uri="{FF2B5EF4-FFF2-40B4-BE49-F238E27FC236}">
                <a16:creationId xmlns:a16="http://schemas.microsoft.com/office/drawing/2014/main" xmlns="" id="{596E2947-825E-3D3B-AC0B-43A8ADD8B02D}"/>
              </a:ext>
            </a:extLst>
          </p:cNvPr>
          <p:cNvGrpSpPr/>
          <p:nvPr/>
        </p:nvGrpSpPr>
        <p:grpSpPr>
          <a:xfrm>
            <a:off x="6820276" y="2957719"/>
            <a:ext cx="5056984" cy="2747344"/>
            <a:chOff x="10334777" y="3959498"/>
            <a:chExt cx="7079874" cy="2784202"/>
          </a:xfrm>
          <a:effectLst>
            <a:outerShdw blurRad="76200" dir="18900000" sy="23000" kx="-1200000" algn="bl" rotWithShape="0">
              <a:prstClr val="black">
                <a:alpha val="20000"/>
              </a:prstClr>
            </a:outerShdw>
          </a:effectLst>
        </p:grpSpPr>
        <p:sp>
          <p:nvSpPr>
            <p:cNvPr id="7" name="Speech Bubble: Rectangle with Corners Rounded 6">
              <a:extLst>
                <a:ext uri="{FF2B5EF4-FFF2-40B4-BE49-F238E27FC236}">
                  <a16:creationId xmlns:a16="http://schemas.microsoft.com/office/drawing/2014/main" xmlns="" id="{E1CF192A-9756-52C7-FD0D-61560E77D019}"/>
                </a:ext>
              </a:extLst>
            </p:cNvPr>
            <p:cNvSpPr/>
            <p:nvPr/>
          </p:nvSpPr>
          <p:spPr>
            <a:xfrm flipH="1">
              <a:off x="10334777" y="3959498"/>
              <a:ext cx="7079874" cy="2784202"/>
            </a:xfrm>
            <a:prstGeom prst="wedgeRoundRectCallout">
              <a:avLst>
                <a:gd name="adj1" fmla="val 60615"/>
                <a:gd name="adj2" fmla="val -27938"/>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9" name="Rectangle 8">
              <a:extLst>
                <a:ext uri="{FF2B5EF4-FFF2-40B4-BE49-F238E27FC236}">
                  <a16:creationId xmlns:a16="http://schemas.microsoft.com/office/drawing/2014/main" xmlns="" id="{961AA336-9666-3AB2-1AA4-1BBB379738E8}"/>
                </a:ext>
              </a:extLst>
            </p:cNvPr>
            <p:cNvSpPr/>
            <p:nvPr/>
          </p:nvSpPr>
          <p:spPr>
            <a:xfrm>
              <a:off x="10683945" y="4304413"/>
              <a:ext cx="6480239" cy="2089768"/>
            </a:xfrm>
            <a:prstGeom prst="rect">
              <a:avLst/>
            </a:prstGeom>
          </p:spPr>
          <p:txBody>
            <a:bodyPr wrap="square">
              <a:spAutoFit/>
            </a:bodyPr>
            <a:lstStyle/>
            <a:p>
              <a:pPr marL="0" marR="0" algn="just">
                <a:spcBef>
                  <a:spcPts val="0"/>
                </a:spcBef>
                <a:spcAft>
                  <a:spcPts val="0"/>
                </a:spcAft>
              </a:pP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3b: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thổi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do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khí</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chuyển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9">
            <a:extLst>
              <a:ext uri="{FF2B5EF4-FFF2-40B4-BE49-F238E27FC236}">
                <a16:creationId xmlns:a16="http://schemas.microsoft.com/office/drawing/2014/main" xmlns="" id="{4BC8116D-350E-6F2A-00BD-8CF81DA6ABC3}"/>
              </a:ext>
            </a:extLst>
          </p:cNvPr>
          <p:cNvPicPr>
            <a:picLocks noChangeAspect="1"/>
          </p:cNvPicPr>
          <p:nvPr/>
        </p:nvPicPr>
        <p:blipFill>
          <a:blip r:embed="rId8"/>
          <a:stretch>
            <a:fillRect/>
          </a:stretch>
        </p:blipFill>
        <p:spPr>
          <a:xfrm>
            <a:off x="370854" y="1270138"/>
            <a:ext cx="5664403" cy="3460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999444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761999" y="476250"/>
            <a:ext cx="11496675" cy="6366027"/>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30">
              <a:defRPr/>
            </a:pPr>
            <a:endParaRPr lang="zh-CN" altLang="en-US" sz="1200">
              <a:solidFill>
                <a:prstClr val="black"/>
              </a:solidFill>
              <a:latin typeface="Calibri"/>
              <a:ea typeface="宋体" panose="02010600030101010101" pitchFamily="2" charset="-122"/>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pic>
        <p:nvPicPr>
          <p:cNvPr id="7" name="Picture 7"/>
          <p:cNvPicPr>
            <a:picLocks noChangeAspect="1"/>
          </p:cNvPicPr>
          <p:nvPr/>
        </p:nvPicPr>
        <p:blipFill>
          <a:blip r:embed="rId4"/>
          <a:srcRect l="11001" t="30962" r="13970" b="32828"/>
          <a:stretch>
            <a:fillRect/>
          </a:stretch>
        </p:blipFill>
        <p:spPr>
          <a:xfrm>
            <a:off x="-914400" y="2905329"/>
            <a:ext cx="15073265" cy="4091823"/>
          </a:xfrm>
          <a:prstGeom prst="rect">
            <a:avLst/>
          </a:prstGeom>
        </p:spPr>
      </p:pic>
      <p:sp>
        <p:nvSpPr>
          <p:cNvPr id="17" name="TextBox 11"/>
          <p:cNvSpPr txBox="1"/>
          <p:nvPr/>
        </p:nvSpPr>
        <p:spPr>
          <a:xfrm>
            <a:off x="2537732" y="2085535"/>
            <a:ext cx="7636151" cy="3077766"/>
          </a:xfrm>
          <a:prstGeom prst="rect">
            <a:avLst/>
          </a:prstGeom>
        </p:spPr>
        <p:txBody>
          <a:bodyPr wrap="square" lIns="0" tIns="0" rIns="0" bIns="0" rtlCol="0" anchor="t">
            <a:spAutoFit/>
          </a:bodyPr>
          <a:lstStyle/>
          <a:p>
            <a:pPr algn="just" defTabSz="609630"/>
            <a:r>
              <a:rPr lang="vi-VN" sz="4000" b="1" dirty="0">
                <a:solidFill>
                  <a:srgbClr val="002060"/>
                </a:solidFill>
                <a:latin typeface="Calibri"/>
              </a:rPr>
              <a:t>Trong tự nhiên, dưới ánh sáng mặt trời, các phần khác nhau của Trái Đất không nóng lên như nhau. Phần đất liền nóng lên nhanh hơn phần nước và cũng nguội đi nhanh hơn.</a:t>
            </a:r>
            <a:endParaRPr lang="en-US" sz="4000" b="1" dirty="0">
              <a:solidFill>
                <a:srgbClr val="002060"/>
              </a:solidFill>
              <a:latin typeface="Calibri"/>
            </a:endParaRPr>
          </a:p>
        </p:txBody>
      </p:sp>
      <p:pic>
        <p:nvPicPr>
          <p:cNvPr id="15" name="Picture 5"/>
          <p:cNvPicPr>
            <a:picLocks noChangeAspect="1"/>
          </p:cNvPicPr>
          <p:nvPr/>
        </p:nvPicPr>
        <p:blipFill>
          <a:blip r:embed="rId5"/>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5"/>
          <a:srcRect r="66324" b="70079"/>
          <a:stretch>
            <a:fillRect/>
          </a:stretch>
        </p:blipFill>
        <p:spPr>
          <a:xfrm flipH="1">
            <a:off x="7218596" y="-45258"/>
            <a:ext cx="4973404" cy="2485572"/>
          </a:xfrm>
          <a:prstGeom prst="rect">
            <a:avLst/>
          </a:prstGeom>
        </p:spPr>
      </p:pic>
    </p:spTree>
    <p:extLst>
      <p:ext uri="{BB962C8B-B14F-4D97-AF65-F5344CB8AC3E}">
        <p14:creationId xmlns:p14="http://schemas.microsoft.com/office/powerpoint/2010/main" val="16785274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7"/>
                                        </p:tgtEl>
                                        <p:attrNameLst>
                                          <p:attrName>r</p:attrName>
                                        </p:attrNameLst>
                                      </p:cBhvr>
                                    </p:animRot>
                                    <p:animRot by="-240000">
                                      <p:cBhvr>
                                        <p:cTn id="12" dur="1200" fill="hold">
                                          <p:stCondLst>
                                            <p:cond delay="1200"/>
                                          </p:stCondLst>
                                        </p:cTn>
                                        <p:tgtEl>
                                          <p:spTgt spid="7"/>
                                        </p:tgtEl>
                                        <p:attrNameLst>
                                          <p:attrName>r</p:attrName>
                                        </p:attrNameLst>
                                      </p:cBhvr>
                                    </p:animRot>
                                    <p:animRot by="240000">
                                      <p:cBhvr>
                                        <p:cTn id="13" dur="1200" fill="hold">
                                          <p:stCondLst>
                                            <p:cond delay="2400"/>
                                          </p:stCondLst>
                                        </p:cTn>
                                        <p:tgtEl>
                                          <p:spTgt spid="7"/>
                                        </p:tgtEl>
                                        <p:attrNameLst>
                                          <p:attrName>r</p:attrName>
                                        </p:attrNameLst>
                                      </p:cBhvr>
                                    </p:animRot>
                                    <p:animRot by="-240000">
                                      <p:cBhvr>
                                        <p:cTn id="14" dur="1200" fill="hold">
                                          <p:stCondLst>
                                            <p:cond delay="3600"/>
                                          </p:stCondLst>
                                        </p:cTn>
                                        <p:tgtEl>
                                          <p:spTgt spid="7"/>
                                        </p:tgtEl>
                                        <p:attrNameLst>
                                          <p:attrName>r</p:attrName>
                                        </p:attrNameLst>
                                      </p:cBhvr>
                                    </p:animRot>
                                    <p:animRot by="120000">
                                      <p:cBhvr>
                                        <p:cTn id="15" dur="1200" fill="hold">
                                          <p:stCondLst>
                                            <p:cond delay="4800"/>
                                          </p:stCondLst>
                                        </p:cTn>
                                        <p:tgtEl>
                                          <p:spTgt spid="7"/>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600" fill="hold">
                                          <p:stCondLst>
                                            <p:cond delay="0"/>
                                          </p:stCondLst>
                                        </p:cTn>
                                        <p:tgtEl>
                                          <p:spTgt spid="15"/>
                                        </p:tgtEl>
                                        <p:attrNameLst>
                                          <p:attrName>r</p:attrName>
                                        </p:attrNameLst>
                                      </p:cBhvr>
                                    </p:animRot>
                                    <p:animRot by="-240000">
                                      <p:cBhvr>
                                        <p:cTn id="18" dur="1200" fill="hold">
                                          <p:stCondLst>
                                            <p:cond delay="1200"/>
                                          </p:stCondLst>
                                        </p:cTn>
                                        <p:tgtEl>
                                          <p:spTgt spid="15"/>
                                        </p:tgtEl>
                                        <p:attrNameLst>
                                          <p:attrName>r</p:attrName>
                                        </p:attrNameLst>
                                      </p:cBhvr>
                                    </p:animRot>
                                    <p:animRot by="240000">
                                      <p:cBhvr>
                                        <p:cTn id="19" dur="1200" fill="hold">
                                          <p:stCondLst>
                                            <p:cond delay="2400"/>
                                          </p:stCondLst>
                                        </p:cTn>
                                        <p:tgtEl>
                                          <p:spTgt spid="15"/>
                                        </p:tgtEl>
                                        <p:attrNameLst>
                                          <p:attrName>r</p:attrName>
                                        </p:attrNameLst>
                                      </p:cBhvr>
                                    </p:animRot>
                                    <p:animRot by="-240000">
                                      <p:cBhvr>
                                        <p:cTn id="20" dur="1200" fill="hold">
                                          <p:stCondLst>
                                            <p:cond delay="3600"/>
                                          </p:stCondLst>
                                        </p:cTn>
                                        <p:tgtEl>
                                          <p:spTgt spid="15"/>
                                        </p:tgtEl>
                                        <p:attrNameLst>
                                          <p:attrName>r</p:attrName>
                                        </p:attrNameLst>
                                      </p:cBhvr>
                                    </p:animRot>
                                    <p:animRot by="120000">
                                      <p:cBhvr>
                                        <p:cTn id="21" dur="1200" fill="hold">
                                          <p:stCondLst>
                                            <p:cond delay="4800"/>
                                          </p:stCondLst>
                                        </p:cTn>
                                        <p:tgtEl>
                                          <p:spTgt spid="15"/>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800" fill="hold">
                                          <p:stCondLst>
                                            <p:cond delay="0"/>
                                          </p:stCondLst>
                                        </p:cTn>
                                        <p:tgtEl>
                                          <p:spTgt spid="19"/>
                                        </p:tgtEl>
                                        <p:attrNameLst>
                                          <p:attrName>r</p:attrName>
                                        </p:attrNameLst>
                                      </p:cBhvr>
                                    </p:animRot>
                                    <p:animRot by="-240000">
                                      <p:cBhvr>
                                        <p:cTn id="24" dur="1600" fill="hold">
                                          <p:stCondLst>
                                            <p:cond delay="1600"/>
                                          </p:stCondLst>
                                        </p:cTn>
                                        <p:tgtEl>
                                          <p:spTgt spid="19"/>
                                        </p:tgtEl>
                                        <p:attrNameLst>
                                          <p:attrName>r</p:attrName>
                                        </p:attrNameLst>
                                      </p:cBhvr>
                                    </p:animRot>
                                    <p:animRot by="240000">
                                      <p:cBhvr>
                                        <p:cTn id="25" dur="1600" fill="hold">
                                          <p:stCondLst>
                                            <p:cond delay="3200"/>
                                          </p:stCondLst>
                                        </p:cTn>
                                        <p:tgtEl>
                                          <p:spTgt spid="19"/>
                                        </p:tgtEl>
                                        <p:attrNameLst>
                                          <p:attrName>r</p:attrName>
                                        </p:attrNameLst>
                                      </p:cBhvr>
                                    </p:animRot>
                                    <p:animRot by="-240000">
                                      <p:cBhvr>
                                        <p:cTn id="26" dur="1600" fill="hold">
                                          <p:stCondLst>
                                            <p:cond delay="4800"/>
                                          </p:stCondLst>
                                        </p:cTn>
                                        <p:tgtEl>
                                          <p:spTgt spid="19"/>
                                        </p:tgtEl>
                                        <p:attrNameLst>
                                          <p:attrName>r</p:attrName>
                                        </p:attrNameLst>
                                      </p:cBhvr>
                                    </p:animRot>
                                    <p:animRot by="120000">
                                      <p:cBhvr>
                                        <p:cTn id="27" dur="1600" fill="hold">
                                          <p:stCondLst>
                                            <p:cond delay="6400"/>
                                          </p:stCondLst>
                                        </p:cTn>
                                        <p:tgtEl>
                                          <p:spTgt spid="19"/>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7" name="Picture 7"/>
          <p:cNvPicPr>
            <a:picLocks noChangeAspect="1"/>
          </p:cNvPicPr>
          <p:nvPr/>
        </p:nvPicPr>
        <p:blipFill>
          <a:blip r:embed="rId4"/>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96119" y="145269"/>
            <a:ext cx="12270109" cy="7161952"/>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5383" t="10165" r="30448" b="22425"/>
          <a:stretch/>
        </p:blipFill>
        <p:spPr>
          <a:xfrm>
            <a:off x="3914775" y="-250135"/>
            <a:ext cx="5362575" cy="1497910"/>
          </a:xfrm>
          <a:prstGeom prst="rect">
            <a:avLst/>
          </a:prstGeom>
        </p:spPr>
      </p:pic>
      <p:grpSp>
        <p:nvGrpSpPr>
          <p:cNvPr id="18" name="Group 17"/>
          <p:cNvGrpSpPr/>
          <p:nvPr/>
        </p:nvGrpSpPr>
        <p:grpSpPr>
          <a:xfrm>
            <a:off x="758825" y="1542542"/>
            <a:ext cx="9890124" cy="1457835"/>
            <a:chOff x="-396025" y="173453"/>
            <a:chExt cx="14835186" cy="2186752"/>
          </a:xfrm>
        </p:grpSpPr>
        <p:sp>
          <p:nvSpPr>
            <p:cNvPr id="19" name="Rounded Rectangle 18"/>
            <p:cNvSpPr/>
            <p:nvPr/>
          </p:nvSpPr>
          <p:spPr>
            <a:xfrm>
              <a:off x="1263117" y="439696"/>
              <a:ext cx="13176044" cy="1920509"/>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p:cNvSpPr txBox="1"/>
            <p:nvPr/>
          </p:nvSpPr>
          <p:spPr>
            <a:xfrm>
              <a:off x="1574432" y="496271"/>
              <a:ext cx="12707568" cy="1800493"/>
            </a:xfrm>
            <a:prstGeom prst="rect">
              <a:avLst/>
            </a:prstGeom>
            <a:noFill/>
          </p:spPr>
          <p:txBody>
            <a:bodyPr wrap="square" rtlCol="0">
              <a:spAutoFit/>
            </a:bodyPr>
            <a:lstStyle/>
            <a:p>
              <a:pPr marR="0" lvl="0" algn="just">
                <a:spcBef>
                  <a:spcPts val="0"/>
                </a:spcBef>
                <a:spcAft>
                  <a:spcPts val="0"/>
                </a:spcAft>
              </a:pPr>
              <a:r>
                <a:rPr lang="en-US" sz="2400" b="1" dirty="0" err="1">
                  <a:effectLst/>
                  <a:ea typeface="Calibri" panose="020F0502020204030204" pitchFamily="34" charset="0"/>
                  <a:cs typeface="Times New Roman" panose="02020603050405020304" pitchFamily="18" charset="0"/>
                </a:rPr>
                <a:t>Nhận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biết</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được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chuyển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động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gây</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ra</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gió</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và</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nguyên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nhân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làm</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chuyển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động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khối</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nóng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bốc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lên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cao</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khối</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tới</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thay</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thế</a:t>
              </a:r>
              <a:r>
                <a:rPr lang="en-US" sz="2400" b="1" dirty="0">
                  <a:effectLst/>
                  <a:ea typeface="Calibri" panose="020F0502020204030204" pitchFamily="34" charset="0"/>
                  <a:cs typeface="Times New Roman" panose="02020603050405020304" pitchFamily="18" charset="0"/>
                </a:rPr>
                <a:t>).</a:t>
              </a: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3" name="Picture 2">
            <a:extLst>
              <a:ext uri="{FF2B5EF4-FFF2-40B4-BE49-F238E27FC236}">
                <a16:creationId xmlns:a16="http://schemas.microsoft.com/office/drawing/2014/main" xmlns="" id="{18355298-3640-4D9B-A930-D92139EE5140}"/>
              </a:ext>
            </a:extLst>
          </p:cNvPr>
          <p:cNvPicPr>
            <a:picLocks noChangeAspect="1"/>
          </p:cNvPicPr>
          <p:nvPr/>
        </p:nvPicPr>
        <p:blipFill>
          <a:blip r:embed="rId9"/>
          <a:stretch>
            <a:fillRect/>
          </a:stretch>
        </p:blipFill>
        <p:spPr>
          <a:xfrm>
            <a:off x="4269676" y="403058"/>
            <a:ext cx="4395597" cy="908383"/>
          </a:xfrm>
          <a:prstGeom prst="rect">
            <a:avLst/>
          </a:prstGeom>
        </p:spPr>
      </p:pic>
      <p:grpSp>
        <p:nvGrpSpPr>
          <p:cNvPr id="4" name="Group 3">
            <a:extLst>
              <a:ext uri="{FF2B5EF4-FFF2-40B4-BE49-F238E27FC236}">
                <a16:creationId xmlns:a16="http://schemas.microsoft.com/office/drawing/2014/main" xmlns="" id="{4241B287-52F2-A31F-0071-CC0EC21BB0F3}"/>
              </a:ext>
            </a:extLst>
          </p:cNvPr>
          <p:cNvGrpSpPr/>
          <p:nvPr/>
        </p:nvGrpSpPr>
        <p:grpSpPr>
          <a:xfrm>
            <a:off x="692150" y="3304667"/>
            <a:ext cx="9890124" cy="1457835"/>
            <a:chOff x="-396025" y="173453"/>
            <a:chExt cx="14835186" cy="2186752"/>
          </a:xfrm>
        </p:grpSpPr>
        <p:sp>
          <p:nvSpPr>
            <p:cNvPr id="6" name="Rounded Rectangle 18">
              <a:extLst>
                <a:ext uri="{FF2B5EF4-FFF2-40B4-BE49-F238E27FC236}">
                  <a16:creationId xmlns:a16="http://schemas.microsoft.com/office/drawing/2014/main" xmlns="" id="{002F72DB-CB4E-30B3-67B1-30F237666B0C}"/>
                </a:ext>
              </a:extLst>
            </p:cNvPr>
            <p:cNvSpPr/>
            <p:nvPr/>
          </p:nvSpPr>
          <p:spPr>
            <a:xfrm>
              <a:off x="1263117" y="439696"/>
              <a:ext cx="13176044" cy="1920509"/>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ABECF3F9-23BA-8FB0-B814-230F24D540B4}"/>
                </a:ext>
              </a:extLst>
            </p:cNvPr>
            <p:cNvSpPr txBox="1"/>
            <p:nvPr/>
          </p:nvSpPr>
          <p:spPr>
            <a:xfrm>
              <a:off x="1574432" y="496271"/>
              <a:ext cx="12707568" cy="1800493"/>
            </a:xfrm>
            <a:prstGeom prst="rect">
              <a:avLst/>
            </a:prstGeom>
            <a:noFill/>
          </p:spPr>
          <p:txBody>
            <a:bodyPr wrap="square" rtlCol="0">
              <a:spAutoFit/>
            </a:bodyPr>
            <a:lstStyle/>
            <a:p>
              <a:pPr marR="0" lvl="0" algn="just">
                <a:spcBef>
                  <a:spcPts val="0"/>
                </a:spcBef>
                <a:spcAft>
                  <a:spcPts val="0"/>
                </a:spcAft>
              </a:pPr>
              <a:r>
                <a:rPr lang="en-US" sz="2400" b="1" dirty="0" err="1">
                  <a:effectLst/>
                  <a:ea typeface="Calibri" panose="020F0502020204030204" pitchFamily="34" charset="0"/>
                  <a:cs typeface="Times New Roman" panose="02020603050405020304" pitchFamily="18" charset="0"/>
                </a:rPr>
                <a:t>Nhận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xét</a:t>
              </a:r>
              <a:r>
                <a:rPr lang="en-US" sz="2400" b="1" dirty="0">
                  <a:effectLst/>
                  <a:ea typeface="Calibri" panose="020F0502020204030204" pitchFamily="34" charset="0"/>
                  <a:cs typeface="Times New Roman" panose="02020603050405020304" pitchFamily="18" charset="0"/>
                </a:rPr>
                <a:t>, so </a:t>
              </a:r>
              <a:r>
                <a:rPr lang="en-US" sz="2400" b="1" dirty="0" err="1">
                  <a:effectLst/>
                  <a:ea typeface="Calibri" panose="020F0502020204030204" pitchFamily="34" charset="0"/>
                  <a:cs typeface="Times New Roman" panose="02020603050405020304" pitchFamily="18" charset="0"/>
                </a:rPr>
                <a:t>sánh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được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mức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độ</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mạnh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của</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gió</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thổi</a:t>
              </a:r>
              <a:r>
                <a:rPr lang="en-US" sz="2400" b="1" dirty="0">
                  <a:effectLst/>
                  <a:ea typeface="Calibri" panose="020F0502020204030204" pitchFamily="34" charset="0"/>
                  <a:cs typeface="Times New Roman" panose="02020603050405020304" pitchFamily="18" charset="0"/>
                </a:rPr>
                <a:t> qua </a:t>
              </a:r>
              <a:r>
                <a:rPr lang="en-US" sz="2400" b="1" dirty="0" err="1">
                  <a:effectLst/>
                  <a:ea typeface="Calibri" panose="020F0502020204030204" pitchFamily="34" charset="0"/>
                  <a:cs typeface="Times New Roman" panose="02020603050405020304" pitchFamily="18" charset="0"/>
                </a:rPr>
                <a:t>quan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sát</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thực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tế</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hoặc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tranh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ảnh</a:t>
              </a:r>
              <a:r>
                <a:rPr lang="en-US" sz="2400" b="1" dirty="0">
                  <a:effectLst/>
                  <a:ea typeface="Calibri" panose="020F0502020204030204" pitchFamily="34" charset="0"/>
                  <a:cs typeface="Times New Roman" panose="02020603050405020304" pitchFamily="18" charset="0"/>
                </a:rPr>
                <a:t>, video clip; </a:t>
              </a:r>
              <a:r>
                <a:rPr lang="en-US" sz="2400" b="1" dirty="0" err="1">
                  <a:effectLst/>
                  <a:ea typeface="Calibri" panose="020F0502020204030204" pitchFamily="34" charset="0"/>
                  <a:cs typeface="Times New Roman" panose="02020603050405020304" pitchFamily="18" charset="0"/>
                </a:rPr>
                <a:t>nêu</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và</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thực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hiện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được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một</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số</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việc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cần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làm</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để</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phòng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tránh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bão</a:t>
              </a:r>
              <a:r>
                <a:rPr lang="en-US" sz="2400" b="1" dirty="0">
                  <a:effectLst/>
                  <a:ea typeface="Calibri" panose="020F0502020204030204" pitchFamily="34" charset="0"/>
                  <a:cs typeface="Times New Roman" panose="02020603050405020304" pitchFamily="18" charset="0"/>
                </a:rPr>
                <a:t>.</a:t>
              </a:r>
            </a:p>
          </p:txBody>
        </p:sp>
        <p:pic>
          <p:nvPicPr>
            <p:cNvPr id="11" name="Picture 10">
              <a:extLst>
                <a:ext uri="{FF2B5EF4-FFF2-40B4-BE49-F238E27FC236}">
                  <a16:creationId xmlns:a16="http://schemas.microsoft.com/office/drawing/2014/main" xmlns="" id="{21855EB6-1AE2-0297-9C57-7C77A343AF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extLst>
      <p:ext uri="{BB962C8B-B14F-4D97-AF65-F5344CB8AC3E}">
        <p14:creationId xmlns:p14="http://schemas.microsoft.com/office/powerpoint/2010/main" val="24905212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7" name="Picture 7"/>
          <p:cNvPicPr>
            <a:picLocks noChangeAspect="1"/>
          </p:cNvPicPr>
          <p:nvPr/>
        </p:nvPicPr>
        <p:blipFill>
          <a:blip r:embed="rId4"/>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96119" y="145269"/>
            <a:ext cx="12270109" cy="7161952"/>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5383" t="10165" r="30448" b="22425"/>
          <a:stretch/>
        </p:blipFill>
        <p:spPr>
          <a:xfrm>
            <a:off x="4236051" y="-250135"/>
            <a:ext cx="4172103" cy="3581712"/>
          </a:xfrm>
          <a:prstGeom prst="rect">
            <a:avLst/>
          </a:prstGeom>
        </p:spPr>
      </p:pic>
      <p:sp>
        <p:nvSpPr>
          <p:cNvPr id="9" name="Rectangle 8"/>
          <p:cNvSpPr/>
          <p:nvPr/>
        </p:nvSpPr>
        <p:spPr>
          <a:xfrm>
            <a:off x="4288528" y="1784178"/>
            <a:ext cx="3989484" cy="759182"/>
          </a:xfrm>
          <a:prstGeom prst="rect">
            <a:avLst/>
          </a:prstGeom>
        </p:spPr>
        <p:txBody>
          <a:bodyPr wrap="square">
            <a:spAutoFit/>
          </a:bodyPr>
          <a:lstStyle/>
          <a:p>
            <a:pPr marL="0" marR="0" lvl="0" indent="0" algn="ctr" defTabSz="609630" rtl="0" eaLnBrk="1" fontAlgn="auto" latinLnBrk="0" hangingPunct="1">
              <a:lnSpc>
                <a:spcPts val="5154"/>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2</a:t>
            </a:r>
          </a:p>
        </p:txBody>
      </p:sp>
      <p:grpSp>
        <p:nvGrpSpPr>
          <p:cNvPr id="18" name="Group 17"/>
          <p:cNvGrpSpPr/>
          <p:nvPr/>
        </p:nvGrpSpPr>
        <p:grpSpPr>
          <a:xfrm>
            <a:off x="1473200" y="3390392"/>
            <a:ext cx="8600333" cy="1068775"/>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p:cNvSpPr txBox="1"/>
            <p:nvPr/>
          </p:nvSpPr>
          <p:spPr>
            <a:xfrm>
              <a:off x="1574432" y="496271"/>
              <a:ext cx="10930042" cy="106182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a:ea typeface="+mn-ea"/>
                  <a:cs typeface="+mn-cs"/>
                </a:rPr>
                <a:t>Mức</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động</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mạnh</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gió</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extLst>
      <p:ext uri="{BB962C8B-B14F-4D97-AF65-F5344CB8AC3E}">
        <p14:creationId xmlns:p14="http://schemas.microsoft.com/office/powerpoint/2010/main" val="35865236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grpSp>
        <p:nvGrpSpPr>
          <p:cNvPr id="18" name="Group 17"/>
          <p:cNvGrpSpPr/>
          <p:nvPr/>
        </p:nvGrpSpPr>
        <p:grpSpPr>
          <a:xfrm>
            <a:off x="-376865" y="88813"/>
            <a:ext cx="12292639" cy="1039968"/>
            <a:chOff x="-396025" y="173453"/>
            <a:chExt cx="18438958" cy="1559953"/>
          </a:xfrm>
        </p:grpSpPr>
        <p:sp>
          <p:nvSpPr>
            <p:cNvPr id="19" name="Rounded Rectangle 18"/>
            <p:cNvSpPr/>
            <p:nvPr/>
          </p:nvSpPr>
          <p:spPr>
            <a:xfrm>
              <a:off x="1263116" y="439696"/>
              <a:ext cx="16779817" cy="1229313"/>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p:cNvSpPr txBox="1"/>
            <p:nvPr/>
          </p:nvSpPr>
          <p:spPr>
            <a:xfrm>
              <a:off x="1460132" y="410546"/>
              <a:ext cx="16497077" cy="115416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000000"/>
                  </a:solidFill>
                  <a:effectLst/>
                  <a:uLnTx/>
                  <a:uFillTx/>
                  <a:latin typeface="Calibri"/>
                  <a:ea typeface="+mn-ea"/>
                  <a:cs typeface="+mn-cs"/>
                </a:rPr>
                <a:t>Chuẩn</a:t>
              </a:r>
              <a:r>
                <a:rPr kumimoji="0" lang="en-US" sz="4400" b="1" i="1" u="none" strike="noStrike" kern="1200" cap="none" spc="0" normalizeH="0" baseline="0" noProof="0" dirty="0">
                  <a:ln>
                    <a:noFill/>
                  </a:ln>
                  <a:solidFill>
                    <a:srgbClr val="000000"/>
                  </a:solidFill>
                  <a:effectLst/>
                  <a:uLnTx/>
                  <a:uFillTx/>
                  <a:latin typeface="Calibri"/>
                  <a:ea typeface="+mn-ea"/>
                  <a:cs typeface="+mn-cs"/>
                </a:rPr>
                <a:t> </a:t>
              </a:r>
              <a:r>
                <a:rPr kumimoji="0" lang="en-US" sz="4400" b="1" i="1" u="none" strike="noStrike" kern="1200" cap="none" spc="0" normalizeH="0" baseline="0" noProof="0" dirty="0" err="1">
                  <a:ln>
                    <a:noFill/>
                  </a:ln>
                  <a:solidFill>
                    <a:srgbClr val="000000"/>
                  </a:solidFill>
                  <a:effectLst/>
                  <a:uLnTx/>
                  <a:uFillTx/>
                  <a:latin typeface="Calibri"/>
                  <a:ea typeface="+mn-ea"/>
                  <a:cs typeface="+mn-cs"/>
                </a:rPr>
                <a:t>bị</a:t>
              </a:r>
              <a:r>
                <a:rPr kumimoji="0" lang="en-US" sz="4400" b="1" i="1" u="none" strike="noStrike" kern="1200" cap="none" spc="0" normalizeH="0" baseline="0" noProof="0" dirty="0">
                  <a:ln>
                    <a:noFill/>
                  </a:ln>
                  <a:solidFill>
                    <a:srgbClr val="000000"/>
                  </a:solidFill>
                  <a:effectLst/>
                  <a:uLnTx/>
                  <a:uFillTx/>
                  <a:latin typeface="Calibri"/>
                  <a:ea typeface="+mn-ea"/>
                  <a:cs typeface="+mn-cs"/>
                </a:rPr>
                <a:t>:</a:t>
              </a: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lang="en-US" sz="4400" b="1" dirty="0">
                  <a:solidFill>
                    <a:srgbClr val="000000"/>
                  </a:solidFill>
                  <a:latin typeface="Calibri"/>
                </a:rPr>
                <a:t>Q</a:t>
              </a:r>
              <a:r>
                <a:rPr kumimoji="0" lang="en-US" sz="4400" b="1" i="0" u="none" strike="noStrike" kern="1200" cap="none" spc="0" normalizeH="0" baseline="0" noProof="0" dirty="0" err="1">
                  <a:ln>
                    <a:noFill/>
                  </a:ln>
                  <a:solidFill>
                    <a:srgbClr val="000000"/>
                  </a:solidFill>
                  <a:effectLst/>
                  <a:uLnTx/>
                  <a:uFillTx/>
                  <a:latin typeface="Calibri"/>
                  <a:ea typeface="+mn-ea"/>
                  <a:cs typeface="+mn-cs"/>
                </a:rPr>
                <a:t>uạt</a:t>
              </a: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a:ea typeface="+mn-ea"/>
                  <a:cs typeface="+mn-cs"/>
                </a:rPr>
                <a:t>điện</a:t>
              </a: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a:ea typeface="+mn-ea"/>
                  <a:cs typeface="+mn-cs"/>
                </a:rPr>
                <a:t>chong</a:t>
              </a: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a:ea typeface="+mn-ea"/>
                  <a:cs typeface="+mn-cs"/>
                </a:rPr>
                <a:t>chúng</a:t>
              </a:r>
              <a:r>
                <a:rPr kumimoji="0" lang="en-US" sz="4400" b="1" i="0" u="none" strike="noStrike" kern="1200" cap="none" spc="0" normalizeH="0" baseline="0" noProof="0" dirty="0">
                  <a:ln>
                    <a:noFill/>
                  </a:ln>
                  <a:solidFill>
                    <a:srgbClr val="000000"/>
                  </a:solidFill>
                  <a:effectLst/>
                  <a:uLnTx/>
                  <a:uFillTx/>
                  <a:latin typeface="Calibri"/>
                  <a:ea typeface="+mn-ea"/>
                  <a:cs typeface="+mn-cs"/>
                </a:rPr>
                <a:t>.</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2" name="Rounded Rectangle 17">
            <a:extLst>
              <a:ext uri="{FF2B5EF4-FFF2-40B4-BE49-F238E27FC236}">
                <a16:creationId xmlns:a16="http://schemas.microsoft.com/office/drawing/2014/main" xmlns="" id="{BD62669E-C478-E31B-C2B8-AC824E122A22}"/>
              </a:ext>
            </a:extLst>
          </p:cNvPr>
          <p:cNvSpPr/>
          <p:nvPr/>
        </p:nvSpPr>
        <p:spPr>
          <a:xfrm>
            <a:off x="117497" y="1472103"/>
            <a:ext cx="6178528" cy="2852247"/>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srgbClr val="22517E"/>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xmlns="" id="{97435DE2-17F8-0011-0A73-F82FFF302415}"/>
              </a:ext>
            </a:extLst>
          </p:cNvPr>
          <p:cNvSpPr txBox="1"/>
          <p:nvPr/>
        </p:nvSpPr>
        <p:spPr>
          <a:xfrm>
            <a:off x="428625" y="1647825"/>
            <a:ext cx="5791200" cy="2554545"/>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cs typeface="Calibri" panose="020F0502020204030204" pitchFamily="34" charset="0"/>
              </a:rPr>
              <a:t>Tiến</a:t>
            </a:r>
            <a:r>
              <a:rPr kumimoji="0" lang="en-US" sz="3200" b="1" i="1" u="none" strike="noStrike" kern="1200" cap="none" spc="0" normalizeH="0" baseline="0" noProof="0" dirty="0">
                <a:ln>
                  <a:noFill/>
                </a:ln>
                <a:solidFill>
                  <a:srgbClr val="FF0000"/>
                </a:solidFill>
                <a:effectLst/>
                <a:uLnTx/>
                <a:uFillTx/>
                <a:cs typeface="Calibri" panose="020F0502020204030204" pitchFamily="34" charset="0"/>
              </a:rPr>
              <a:t> </a:t>
            </a:r>
            <a:r>
              <a:rPr kumimoji="0" lang="en-US" sz="3200" b="1" i="1" u="none" strike="noStrike" kern="1200" cap="none" spc="0" normalizeH="0" baseline="0" noProof="0" dirty="0" err="1">
                <a:ln>
                  <a:noFill/>
                </a:ln>
                <a:solidFill>
                  <a:srgbClr val="FF0000"/>
                </a:solidFill>
                <a:effectLst/>
                <a:uLnTx/>
                <a:uFillTx/>
                <a:cs typeface="Calibri" panose="020F0502020204030204" pitchFamily="34" charset="0"/>
              </a:rPr>
              <a:t>hành</a:t>
            </a:r>
            <a:r>
              <a:rPr kumimoji="0" lang="en-US" sz="3200" b="1" i="1" u="none" strike="noStrike" kern="1200" cap="none" spc="0" normalizeH="0" baseline="0" noProof="0" dirty="0">
                <a:ln>
                  <a:noFill/>
                </a:ln>
                <a:solidFill>
                  <a:srgbClr val="FF0000"/>
                </a:solidFill>
                <a:effectLst/>
                <a:uLnTx/>
                <a:uFillTx/>
                <a:cs typeface="Calibri" panose="020F0502020204030204" pitchFamily="34" charset="0"/>
              </a:rPr>
              <a:t>:</a:t>
            </a:r>
          </a:p>
          <a:p>
            <a:pPr marL="457200" lvl="0" indent="-457200" algn="just" defTabSz="609630">
              <a:buFont typeface="Arial" panose="020B0604020202020204" pitchFamily="34" charset="0"/>
              <a:buChar char="•"/>
            </a:pPr>
            <a:r>
              <a:rPr lang="vi-VN" sz="3200" dirty="0"/>
              <a:t>Cầm chong chóng trước quạt (Hình 4) và bật quạt với các mức độ khác nhau. Quan sát chong chóng.</a:t>
            </a:r>
            <a:endParaRPr kumimoji="0" lang="en-US" sz="3200" b="0" i="0" u="none" strike="noStrike" kern="1200" cap="none" spc="0" normalizeH="0" baseline="0" noProof="0" dirty="0">
              <a:ln>
                <a:noFill/>
              </a:ln>
              <a:solidFill>
                <a:srgbClr val="002060"/>
              </a:solidFill>
              <a:effectLst/>
              <a:uLnTx/>
              <a:uFillTx/>
              <a:cs typeface="Calibri" panose="020F0502020204030204" pitchFamily="34" charset="0"/>
            </a:endParaRPr>
          </a:p>
        </p:txBody>
      </p:sp>
      <p:pic>
        <p:nvPicPr>
          <p:cNvPr id="6" name="Picture 5">
            <a:extLst>
              <a:ext uri="{FF2B5EF4-FFF2-40B4-BE49-F238E27FC236}">
                <a16:creationId xmlns:a16="http://schemas.microsoft.com/office/drawing/2014/main" xmlns="" id="{D7589AFD-1F6B-20DD-37FD-D61CCD45E061}"/>
              </a:ext>
            </a:extLst>
          </p:cNvPr>
          <p:cNvPicPr>
            <a:picLocks noChangeAspect="1"/>
          </p:cNvPicPr>
          <p:nvPr/>
        </p:nvPicPr>
        <p:blipFill>
          <a:blip r:embed="rId6"/>
          <a:stretch>
            <a:fillRect/>
          </a:stretch>
        </p:blipFill>
        <p:spPr>
          <a:xfrm>
            <a:off x="7215188" y="1228725"/>
            <a:ext cx="3729037" cy="31936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xmlns="" id="{ABE4E908-885C-ABD1-8AC2-83C54DAA4A25}"/>
              </a:ext>
            </a:extLst>
          </p:cNvPr>
          <p:cNvSpPr txBox="1"/>
          <p:nvPr/>
        </p:nvSpPr>
        <p:spPr>
          <a:xfrm>
            <a:off x="194309" y="457996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chemeClr val="accent6">
              <a:lumMod val="40000"/>
              <a:lumOff val="60000"/>
            </a:schemeClr>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Trường hợp nào chong chóng quay nhanh nhất, trường hợp nào chong chóng quay chậm nhất?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xmlns="" id="{21DF4F6A-D708-3F3D-DD4C-38447E8DFEAA}"/>
              </a:ext>
            </a:extLst>
          </p:cNvPr>
          <p:cNvSpPr txBox="1"/>
          <p:nvPr/>
        </p:nvSpPr>
        <p:spPr>
          <a:xfrm>
            <a:off x="184784" y="5780782"/>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chemeClr val="accent3">
              <a:lumMod val="20000"/>
              <a:lumOff val="80000"/>
            </a:schemeClr>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 thí nghiệm trên, hãy kết luận không khí chuyển động mạnh sẽ gây ra gió mạnh hay nhẹ.</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225332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0"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669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193675" y="-1222849"/>
            <a:ext cx="12270109" cy="7161952"/>
          </a:xfrm>
          <a:prstGeom prst="rect">
            <a:avLst/>
          </a:prstGeom>
        </p:spPr>
      </p:pic>
      <p:grpSp>
        <p:nvGrpSpPr>
          <p:cNvPr id="2" name="Group 1"/>
          <p:cNvGrpSpPr/>
          <p:nvPr/>
        </p:nvGrpSpPr>
        <p:grpSpPr>
          <a:xfrm>
            <a:off x="5486398" y="969891"/>
            <a:ext cx="6599584" cy="2707587"/>
            <a:chOff x="10334775" y="3959496"/>
            <a:chExt cx="7155308" cy="4519212"/>
          </a:xfrm>
          <a:effectLst>
            <a:outerShdw blurRad="76200" dir="18900000" sy="23000" kx="-1200000" algn="bl" rotWithShape="0">
              <a:prstClr val="black">
                <a:alpha val="20000"/>
              </a:prstClr>
            </a:outerShdw>
          </a:effectLst>
        </p:grpSpPr>
        <p:sp>
          <p:nvSpPr>
            <p:cNvPr id="22" name="Speech Bubble: Rectangle with Corners Rounded 6">
              <a:extLst>
                <a:ext uri="{FF2B5EF4-FFF2-40B4-BE49-F238E27FC236}">
                  <a16:creationId xmlns:a16="http://schemas.microsoft.com/office/drawing/2014/main" xmlns="" id="{B9388779-80E8-4258-A350-D089AFC0049E}"/>
                </a:ext>
              </a:extLst>
            </p:cNvPr>
            <p:cNvSpPr/>
            <p:nvPr/>
          </p:nvSpPr>
          <p:spPr>
            <a:xfrm flipH="1">
              <a:off x="10334775" y="3959496"/>
              <a:ext cx="7155308" cy="451921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23" name="Rectangle 22"/>
            <p:cNvSpPr/>
            <p:nvPr/>
          </p:nvSpPr>
          <p:spPr>
            <a:xfrm>
              <a:off x="10683942" y="4304412"/>
              <a:ext cx="6579843" cy="38528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Chong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chóng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quay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nhanh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bật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quạt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với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mức</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quay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chậm</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ở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mức</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quạt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yếu</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pic>
        <p:nvPicPr>
          <p:cNvPr id="3" name="Picture 2">
            <a:extLst>
              <a:ext uri="{FF2B5EF4-FFF2-40B4-BE49-F238E27FC236}">
                <a16:creationId xmlns:a16="http://schemas.microsoft.com/office/drawing/2014/main" xmlns="" id="{C85DB03E-E2F4-36B7-C4DF-587410F9ECA1}"/>
              </a:ext>
            </a:extLst>
          </p:cNvPr>
          <p:cNvPicPr>
            <a:picLocks noChangeAspect="1"/>
          </p:cNvPicPr>
          <p:nvPr/>
        </p:nvPicPr>
        <p:blipFill>
          <a:blip r:embed="rId8"/>
          <a:stretch>
            <a:fillRect/>
          </a:stretch>
        </p:blipFill>
        <p:spPr>
          <a:xfrm>
            <a:off x="208101" y="1023732"/>
            <a:ext cx="4664723" cy="3994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0" name="Group 9">
            <a:extLst>
              <a:ext uri="{FF2B5EF4-FFF2-40B4-BE49-F238E27FC236}">
                <a16:creationId xmlns:a16="http://schemas.microsoft.com/office/drawing/2014/main" xmlns="" id="{2CEE481C-8F80-16C3-6CD7-E74C6A988B9E}"/>
              </a:ext>
            </a:extLst>
          </p:cNvPr>
          <p:cNvGrpSpPr/>
          <p:nvPr/>
        </p:nvGrpSpPr>
        <p:grpSpPr>
          <a:xfrm>
            <a:off x="5456581" y="3911875"/>
            <a:ext cx="6599584" cy="1415500"/>
            <a:chOff x="10334775" y="3959496"/>
            <a:chExt cx="7155308" cy="4519212"/>
          </a:xfrm>
          <a:effectLst>
            <a:outerShdw blurRad="76200" dir="18900000" sy="23000" kx="-1200000" algn="bl" rotWithShape="0">
              <a:prstClr val="black">
                <a:alpha val="20000"/>
              </a:prstClr>
            </a:outerShdw>
          </a:effectLst>
        </p:grpSpPr>
        <p:sp>
          <p:nvSpPr>
            <p:cNvPr id="11" name="Speech Bubble: Rectangle with Corners Rounded 6">
              <a:extLst>
                <a:ext uri="{FF2B5EF4-FFF2-40B4-BE49-F238E27FC236}">
                  <a16:creationId xmlns:a16="http://schemas.microsoft.com/office/drawing/2014/main" xmlns="" id="{0ABE7372-32FA-68A2-B0D9-1E254513D290}"/>
                </a:ext>
              </a:extLst>
            </p:cNvPr>
            <p:cNvSpPr/>
            <p:nvPr/>
          </p:nvSpPr>
          <p:spPr>
            <a:xfrm flipH="1">
              <a:off x="10334775" y="3959496"/>
              <a:ext cx="7155308" cy="451921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13" name="Rectangle 12">
              <a:extLst>
                <a:ext uri="{FF2B5EF4-FFF2-40B4-BE49-F238E27FC236}">
                  <a16:creationId xmlns:a16="http://schemas.microsoft.com/office/drawing/2014/main" xmlns="" id="{5215E499-7667-4A2F-186D-C85AB46EA750}"/>
                </a:ext>
              </a:extLst>
            </p:cNvPr>
            <p:cNvSpPr/>
            <p:nvPr/>
          </p:nvSpPr>
          <p:spPr>
            <a:xfrm>
              <a:off x="10683942" y="4304412"/>
              <a:ext cx="6579843" cy="20034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Không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khí</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chuyển</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sẽ</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gây</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gió</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1381633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68965" y="476250"/>
            <a:ext cx="12404035" cy="6366027"/>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pic>
        <p:nvPicPr>
          <p:cNvPr id="7" name="Picture 7"/>
          <p:cNvPicPr>
            <a:picLocks noChangeAspect="1"/>
          </p:cNvPicPr>
          <p:nvPr/>
        </p:nvPicPr>
        <p:blipFill>
          <a:blip r:embed="rId5"/>
          <a:srcRect l="11001" t="30962" r="13970" b="32828"/>
          <a:stretch>
            <a:fillRect/>
          </a:stretch>
        </p:blipFill>
        <p:spPr>
          <a:xfrm>
            <a:off x="-914400" y="3518452"/>
            <a:ext cx="15073265" cy="3478700"/>
          </a:xfrm>
          <a:prstGeom prst="rect">
            <a:avLst/>
          </a:prstGeom>
        </p:spPr>
      </p:pic>
      <p:sp>
        <p:nvSpPr>
          <p:cNvPr id="17" name="TextBox 11"/>
          <p:cNvSpPr txBox="1"/>
          <p:nvPr/>
        </p:nvSpPr>
        <p:spPr>
          <a:xfrm>
            <a:off x="2146853" y="2282897"/>
            <a:ext cx="8219660" cy="2539157"/>
          </a:xfrm>
          <a:prstGeom prst="rect">
            <a:avLst/>
          </a:prstGeom>
        </p:spPr>
        <p:txBody>
          <a:bodyPr wrap="square" lIns="0" tIns="0" rIns="0" bIns="0" rtlCol="0" anchor="t">
            <a:spAutoFit/>
          </a:bodyPr>
          <a:lstStyle/>
          <a:p>
            <a:pPr lvl="0" algn="just" defTabSz="609630"/>
            <a:r>
              <a:rPr lang="vi-VN" sz="3300" b="1" dirty="0">
                <a:solidFill>
                  <a:srgbClr val="002060"/>
                </a:solidFill>
                <a:latin typeface="Calibri"/>
              </a:rPr>
              <a:t>Để phân biệt mức độ mạnh của gió, nhiều nước trên thế giới trong đó có nước ta đã chia mức độ mạnh của gió thành 18 cấp từ cấp 0 đến cấp 17. Gió lên đến cấp 6 – 7 gọi là áp thấp nhiệt đới, gió từ cấp 8 trở lên gọi là bão.</a:t>
            </a:r>
          </a:p>
        </p:txBody>
      </p:sp>
      <p:pic>
        <p:nvPicPr>
          <p:cNvPr id="15" name="Picture 5"/>
          <p:cNvPicPr>
            <a:picLocks noChangeAspect="1"/>
          </p:cNvPicPr>
          <p:nvPr/>
        </p:nvPicPr>
        <p:blipFill>
          <a:blip r:embed="rId6"/>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6"/>
          <a:srcRect r="66324" b="70079"/>
          <a:stretch>
            <a:fillRect/>
          </a:stretch>
        </p:blipFill>
        <p:spPr>
          <a:xfrm flipH="1">
            <a:off x="7218596" y="-45258"/>
            <a:ext cx="4973404" cy="2485572"/>
          </a:xfrm>
          <a:prstGeom prst="rect">
            <a:avLst/>
          </a:prstGeom>
        </p:spPr>
      </p:pic>
    </p:spTree>
    <p:extLst>
      <p:ext uri="{BB962C8B-B14F-4D97-AF65-F5344CB8AC3E}">
        <p14:creationId xmlns:p14="http://schemas.microsoft.com/office/powerpoint/2010/main" val="10238167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7"/>
                                        </p:tgtEl>
                                        <p:attrNameLst>
                                          <p:attrName>r</p:attrName>
                                        </p:attrNameLst>
                                      </p:cBhvr>
                                    </p:animRot>
                                    <p:animRot by="-240000">
                                      <p:cBhvr>
                                        <p:cTn id="12" dur="1200" fill="hold">
                                          <p:stCondLst>
                                            <p:cond delay="1200"/>
                                          </p:stCondLst>
                                        </p:cTn>
                                        <p:tgtEl>
                                          <p:spTgt spid="7"/>
                                        </p:tgtEl>
                                        <p:attrNameLst>
                                          <p:attrName>r</p:attrName>
                                        </p:attrNameLst>
                                      </p:cBhvr>
                                    </p:animRot>
                                    <p:animRot by="240000">
                                      <p:cBhvr>
                                        <p:cTn id="13" dur="1200" fill="hold">
                                          <p:stCondLst>
                                            <p:cond delay="2400"/>
                                          </p:stCondLst>
                                        </p:cTn>
                                        <p:tgtEl>
                                          <p:spTgt spid="7"/>
                                        </p:tgtEl>
                                        <p:attrNameLst>
                                          <p:attrName>r</p:attrName>
                                        </p:attrNameLst>
                                      </p:cBhvr>
                                    </p:animRot>
                                    <p:animRot by="-240000">
                                      <p:cBhvr>
                                        <p:cTn id="14" dur="1200" fill="hold">
                                          <p:stCondLst>
                                            <p:cond delay="3600"/>
                                          </p:stCondLst>
                                        </p:cTn>
                                        <p:tgtEl>
                                          <p:spTgt spid="7"/>
                                        </p:tgtEl>
                                        <p:attrNameLst>
                                          <p:attrName>r</p:attrName>
                                        </p:attrNameLst>
                                      </p:cBhvr>
                                    </p:animRot>
                                    <p:animRot by="120000">
                                      <p:cBhvr>
                                        <p:cTn id="15" dur="1200" fill="hold">
                                          <p:stCondLst>
                                            <p:cond delay="4800"/>
                                          </p:stCondLst>
                                        </p:cTn>
                                        <p:tgtEl>
                                          <p:spTgt spid="7"/>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600" fill="hold">
                                          <p:stCondLst>
                                            <p:cond delay="0"/>
                                          </p:stCondLst>
                                        </p:cTn>
                                        <p:tgtEl>
                                          <p:spTgt spid="15"/>
                                        </p:tgtEl>
                                        <p:attrNameLst>
                                          <p:attrName>r</p:attrName>
                                        </p:attrNameLst>
                                      </p:cBhvr>
                                    </p:animRot>
                                    <p:animRot by="-240000">
                                      <p:cBhvr>
                                        <p:cTn id="18" dur="1200" fill="hold">
                                          <p:stCondLst>
                                            <p:cond delay="1200"/>
                                          </p:stCondLst>
                                        </p:cTn>
                                        <p:tgtEl>
                                          <p:spTgt spid="15"/>
                                        </p:tgtEl>
                                        <p:attrNameLst>
                                          <p:attrName>r</p:attrName>
                                        </p:attrNameLst>
                                      </p:cBhvr>
                                    </p:animRot>
                                    <p:animRot by="240000">
                                      <p:cBhvr>
                                        <p:cTn id="19" dur="1200" fill="hold">
                                          <p:stCondLst>
                                            <p:cond delay="2400"/>
                                          </p:stCondLst>
                                        </p:cTn>
                                        <p:tgtEl>
                                          <p:spTgt spid="15"/>
                                        </p:tgtEl>
                                        <p:attrNameLst>
                                          <p:attrName>r</p:attrName>
                                        </p:attrNameLst>
                                      </p:cBhvr>
                                    </p:animRot>
                                    <p:animRot by="-240000">
                                      <p:cBhvr>
                                        <p:cTn id="20" dur="1200" fill="hold">
                                          <p:stCondLst>
                                            <p:cond delay="3600"/>
                                          </p:stCondLst>
                                        </p:cTn>
                                        <p:tgtEl>
                                          <p:spTgt spid="15"/>
                                        </p:tgtEl>
                                        <p:attrNameLst>
                                          <p:attrName>r</p:attrName>
                                        </p:attrNameLst>
                                      </p:cBhvr>
                                    </p:animRot>
                                    <p:animRot by="120000">
                                      <p:cBhvr>
                                        <p:cTn id="21" dur="1200" fill="hold">
                                          <p:stCondLst>
                                            <p:cond delay="4800"/>
                                          </p:stCondLst>
                                        </p:cTn>
                                        <p:tgtEl>
                                          <p:spTgt spid="15"/>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800" fill="hold">
                                          <p:stCondLst>
                                            <p:cond delay="0"/>
                                          </p:stCondLst>
                                        </p:cTn>
                                        <p:tgtEl>
                                          <p:spTgt spid="19"/>
                                        </p:tgtEl>
                                        <p:attrNameLst>
                                          <p:attrName>r</p:attrName>
                                        </p:attrNameLst>
                                      </p:cBhvr>
                                    </p:animRot>
                                    <p:animRot by="-240000">
                                      <p:cBhvr>
                                        <p:cTn id="24" dur="1600" fill="hold">
                                          <p:stCondLst>
                                            <p:cond delay="1600"/>
                                          </p:stCondLst>
                                        </p:cTn>
                                        <p:tgtEl>
                                          <p:spTgt spid="19"/>
                                        </p:tgtEl>
                                        <p:attrNameLst>
                                          <p:attrName>r</p:attrName>
                                        </p:attrNameLst>
                                      </p:cBhvr>
                                    </p:animRot>
                                    <p:animRot by="240000">
                                      <p:cBhvr>
                                        <p:cTn id="25" dur="1600" fill="hold">
                                          <p:stCondLst>
                                            <p:cond delay="3200"/>
                                          </p:stCondLst>
                                        </p:cTn>
                                        <p:tgtEl>
                                          <p:spTgt spid="19"/>
                                        </p:tgtEl>
                                        <p:attrNameLst>
                                          <p:attrName>r</p:attrName>
                                        </p:attrNameLst>
                                      </p:cBhvr>
                                    </p:animRot>
                                    <p:animRot by="-240000">
                                      <p:cBhvr>
                                        <p:cTn id="26" dur="1600" fill="hold">
                                          <p:stCondLst>
                                            <p:cond delay="4800"/>
                                          </p:stCondLst>
                                        </p:cTn>
                                        <p:tgtEl>
                                          <p:spTgt spid="19"/>
                                        </p:tgtEl>
                                        <p:attrNameLst>
                                          <p:attrName>r</p:attrName>
                                        </p:attrNameLst>
                                      </p:cBhvr>
                                    </p:animRot>
                                    <p:animRot by="120000">
                                      <p:cBhvr>
                                        <p:cTn id="27" dur="1600" fill="hold">
                                          <p:stCondLst>
                                            <p:cond delay="6400"/>
                                          </p:stCondLst>
                                        </p:cTn>
                                        <p:tgtEl>
                                          <p:spTgt spid="19"/>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82681BAF-CE9E-30EB-8AC5-F8EC579B927D}"/>
              </a:ext>
            </a:extLst>
          </p:cNvPr>
          <p:cNvGraphicFramePr>
            <a:graphicFrameLocks noGrp="1"/>
          </p:cNvGraphicFramePr>
          <p:nvPr>
            <p:extLst>
              <p:ext uri="{D42A27DB-BD31-4B8C-83A1-F6EECF244321}">
                <p14:modId xmlns:p14="http://schemas.microsoft.com/office/powerpoint/2010/main" val="2078611931"/>
              </p:ext>
            </p:extLst>
          </p:nvPr>
        </p:nvGraphicFramePr>
        <p:xfrm>
          <a:off x="288235" y="129208"/>
          <a:ext cx="11678479" cy="6280224"/>
        </p:xfrm>
        <a:graphic>
          <a:graphicData uri="http://schemas.openxmlformats.org/drawingml/2006/table">
            <a:tbl>
              <a:tblPr firstRow="1" bandRow="1">
                <a:tableStyleId>{7DF18680-E054-41AD-8BC1-D1AEF772440D}</a:tableStyleId>
              </a:tblPr>
              <a:tblGrid>
                <a:gridCol w="1465118">
                  <a:extLst>
                    <a:ext uri="{9D8B030D-6E8A-4147-A177-3AD203B41FA5}">
                      <a16:colId xmlns:a16="http://schemas.microsoft.com/office/drawing/2014/main" xmlns="" val="1014615918"/>
                    </a:ext>
                  </a:extLst>
                </a:gridCol>
                <a:gridCol w="4374121">
                  <a:extLst>
                    <a:ext uri="{9D8B030D-6E8A-4147-A177-3AD203B41FA5}">
                      <a16:colId xmlns:a16="http://schemas.microsoft.com/office/drawing/2014/main" xmlns="" val="2081543876"/>
                    </a:ext>
                  </a:extLst>
                </a:gridCol>
                <a:gridCol w="1422651">
                  <a:extLst>
                    <a:ext uri="{9D8B030D-6E8A-4147-A177-3AD203B41FA5}">
                      <a16:colId xmlns:a16="http://schemas.microsoft.com/office/drawing/2014/main" xmlns="" val="4067929953"/>
                    </a:ext>
                  </a:extLst>
                </a:gridCol>
                <a:gridCol w="4416589">
                  <a:extLst>
                    <a:ext uri="{9D8B030D-6E8A-4147-A177-3AD203B41FA5}">
                      <a16:colId xmlns:a16="http://schemas.microsoft.com/office/drawing/2014/main" xmlns="" val="1922186499"/>
                    </a:ext>
                  </a:extLst>
                </a:gridCol>
              </a:tblGrid>
              <a:tr h="945526">
                <a:tc>
                  <a:txBody>
                    <a:bodyPr/>
                    <a:lstStyle/>
                    <a:p>
                      <a:pPr algn="ctr"/>
                      <a:r>
                        <a:rPr lang="en-US" sz="3200" dirty="0" err="1"/>
                        <a:t>Cấp</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Tác</a:t>
                      </a:r>
                      <a:r>
                        <a:rPr lang="en-US" sz="3200" dirty="0"/>
                        <a:t> </a:t>
                      </a:r>
                      <a:r>
                        <a:rPr lang="en-US" sz="3200" dirty="0" err="1"/>
                        <a:t>động</a:t>
                      </a:r>
                      <a:r>
                        <a:rPr lang="en-US" sz="3200" dirty="0"/>
                        <a:t> </a:t>
                      </a:r>
                      <a:r>
                        <a:rPr lang="en-US" sz="3200" dirty="0" err="1"/>
                        <a:t>của</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Cấp</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Tác</a:t>
                      </a:r>
                      <a:r>
                        <a:rPr lang="en-US" sz="3200" dirty="0"/>
                        <a:t> </a:t>
                      </a:r>
                      <a:r>
                        <a:rPr lang="en-US" sz="3200" dirty="0" err="1"/>
                        <a:t>động</a:t>
                      </a:r>
                      <a:r>
                        <a:rPr lang="en-US" sz="3200" dirty="0"/>
                        <a:t> </a:t>
                      </a:r>
                      <a:r>
                        <a:rPr lang="en-US" sz="3200" dirty="0" err="1"/>
                        <a:t>của</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91530252"/>
                  </a:ext>
                </a:extLst>
              </a:tr>
              <a:tr h="1787736">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273429580"/>
                  </a:ext>
                </a:extLst>
              </a:tr>
              <a:tr h="2000207">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940434577"/>
                  </a:ext>
                </a:extLst>
              </a:tr>
              <a:tr h="1546755">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438160837"/>
                  </a:ext>
                </a:extLst>
              </a:tr>
            </a:tbl>
          </a:graphicData>
        </a:graphic>
      </p:graphicFrame>
      <p:sp>
        <p:nvSpPr>
          <p:cNvPr id="3" name="TextBox 2">
            <a:extLst>
              <a:ext uri="{FF2B5EF4-FFF2-40B4-BE49-F238E27FC236}">
                <a16:creationId xmlns:a16="http://schemas.microsoft.com/office/drawing/2014/main" xmlns="" id="{958235AD-9F85-5453-1039-89702FBF7E48}"/>
              </a:ext>
            </a:extLst>
          </p:cNvPr>
          <p:cNvSpPr txBox="1"/>
          <p:nvPr/>
        </p:nvSpPr>
        <p:spPr>
          <a:xfrm>
            <a:off x="516835" y="1361661"/>
            <a:ext cx="1043608" cy="646331"/>
          </a:xfrm>
          <a:prstGeom prst="rect">
            <a:avLst/>
          </a:prstGeom>
          <a:noFill/>
        </p:spPr>
        <p:txBody>
          <a:bodyPr wrap="square" rtlCol="0">
            <a:spAutoFit/>
          </a:bodyPr>
          <a:lstStyle/>
          <a:p>
            <a:r>
              <a:rPr lang="en-US" sz="3600" dirty="0"/>
              <a:t>0 - 3</a:t>
            </a:r>
          </a:p>
        </p:txBody>
      </p:sp>
      <p:sp>
        <p:nvSpPr>
          <p:cNvPr id="4" name="TextBox 3">
            <a:extLst>
              <a:ext uri="{FF2B5EF4-FFF2-40B4-BE49-F238E27FC236}">
                <a16:creationId xmlns:a16="http://schemas.microsoft.com/office/drawing/2014/main" xmlns="" id="{454AFC27-F46C-044B-07C3-FCB0FB1361B9}"/>
              </a:ext>
            </a:extLst>
          </p:cNvPr>
          <p:cNvSpPr txBox="1"/>
          <p:nvPr/>
        </p:nvSpPr>
        <p:spPr>
          <a:xfrm>
            <a:off x="2196548" y="1192696"/>
            <a:ext cx="4025348" cy="1077218"/>
          </a:xfrm>
          <a:prstGeom prst="rect">
            <a:avLst/>
          </a:prstGeom>
          <a:noFill/>
        </p:spPr>
        <p:txBody>
          <a:bodyPr wrap="square" rtlCol="0">
            <a:spAutoFit/>
          </a:bodyPr>
          <a:lstStyle/>
          <a:p>
            <a:r>
              <a:rPr lang="en-US" sz="3200" dirty="0"/>
              <a:t>- </a:t>
            </a:r>
            <a:r>
              <a:rPr lang="en-US" sz="3200" dirty="0" err="1"/>
              <a:t>Gió</a:t>
            </a:r>
            <a:r>
              <a:rPr lang="en-US" sz="3200" dirty="0"/>
              <a:t> </a:t>
            </a:r>
            <a:r>
              <a:rPr lang="en-US" sz="3200" dirty="0" err="1"/>
              <a:t>nhẹ</a:t>
            </a:r>
            <a:r>
              <a:rPr lang="en-US" sz="3200" dirty="0"/>
              <a:t>.</a:t>
            </a:r>
          </a:p>
          <a:p>
            <a:r>
              <a:rPr lang="en-US" sz="3200" dirty="0"/>
              <a:t>- </a:t>
            </a:r>
            <a:r>
              <a:rPr lang="en-US" sz="3200" dirty="0" err="1"/>
              <a:t>Không</a:t>
            </a:r>
            <a:r>
              <a:rPr lang="en-US" sz="3200" dirty="0"/>
              <a:t> </a:t>
            </a:r>
            <a:r>
              <a:rPr lang="en-US" sz="3200" dirty="0" err="1"/>
              <a:t>gây</a:t>
            </a:r>
            <a:r>
              <a:rPr lang="en-US" sz="3200" dirty="0"/>
              <a:t> </a:t>
            </a:r>
            <a:r>
              <a:rPr lang="en-US" sz="3200" dirty="0" err="1"/>
              <a:t>nguy</a:t>
            </a:r>
            <a:r>
              <a:rPr lang="en-US" sz="3200" dirty="0"/>
              <a:t> </a:t>
            </a:r>
            <a:r>
              <a:rPr lang="en-US" sz="3200" dirty="0" err="1"/>
              <a:t>hại</a:t>
            </a:r>
            <a:r>
              <a:rPr lang="en-US" sz="3200" dirty="0"/>
              <a:t>.</a:t>
            </a:r>
          </a:p>
        </p:txBody>
      </p:sp>
      <p:sp>
        <p:nvSpPr>
          <p:cNvPr id="5" name="TextBox 4">
            <a:extLst>
              <a:ext uri="{FF2B5EF4-FFF2-40B4-BE49-F238E27FC236}">
                <a16:creationId xmlns:a16="http://schemas.microsoft.com/office/drawing/2014/main" xmlns="" id="{9074A9AA-EB78-A856-BDF6-C0931B62632B}"/>
              </a:ext>
            </a:extLst>
          </p:cNvPr>
          <p:cNvSpPr txBox="1"/>
          <p:nvPr/>
        </p:nvSpPr>
        <p:spPr>
          <a:xfrm>
            <a:off x="437322" y="3498574"/>
            <a:ext cx="1043608" cy="646331"/>
          </a:xfrm>
          <a:prstGeom prst="rect">
            <a:avLst/>
          </a:prstGeom>
          <a:noFill/>
        </p:spPr>
        <p:txBody>
          <a:bodyPr wrap="square" rtlCol="0">
            <a:spAutoFit/>
          </a:bodyPr>
          <a:lstStyle/>
          <a:p>
            <a:r>
              <a:rPr lang="en-US" sz="3600" dirty="0"/>
              <a:t>4 - 5</a:t>
            </a:r>
          </a:p>
        </p:txBody>
      </p:sp>
      <p:sp>
        <p:nvSpPr>
          <p:cNvPr id="6" name="TextBox 5">
            <a:extLst>
              <a:ext uri="{FF2B5EF4-FFF2-40B4-BE49-F238E27FC236}">
                <a16:creationId xmlns:a16="http://schemas.microsoft.com/office/drawing/2014/main" xmlns="" id="{1263CEC3-5A56-A1EB-22E8-78DD52189FC4}"/>
              </a:ext>
            </a:extLst>
          </p:cNvPr>
          <p:cNvSpPr txBox="1"/>
          <p:nvPr/>
        </p:nvSpPr>
        <p:spPr>
          <a:xfrm>
            <a:off x="1779103" y="3021497"/>
            <a:ext cx="4442792" cy="1508105"/>
          </a:xfrm>
          <a:prstGeom prst="rect">
            <a:avLst/>
          </a:prstGeom>
          <a:noFill/>
        </p:spPr>
        <p:txBody>
          <a:bodyPr wrap="square" rtlCol="0">
            <a:spAutoFit/>
          </a:bodyPr>
          <a:lstStyle/>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Cây nhỏ có lá bắt đầu lay động, ảnh hưởng đến lúa đang phơi màu.</a:t>
            </a:r>
          </a:p>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Biển hơi động. Thuyền đánh cá bị chao nghiêng, phải cuốn bớt buồm.</a:t>
            </a:r>
          </a:p>
        </p:txBody>
      </p:sp>
      <p:sp>
        <p:nvSpPr>
          <p:cNvPr id="7" name="TextBox 6">
            <a:extLst>
              <a:ext uri="{FF2B5EF4-FFF2-40B4-BE49-F238E27FC236}">
                <a16:creationId xmlns:a16="http://schemas.microsoft.com/office/drawing/2014/main" xmlns="" id="{E478510D-E675-2821-63CB-88510B4566EB}"/>
              </a:ext>
            </a:extLst>
          </p:cNvPr>
          <p:cNvSpPr txBox="1"/>
          <p:nvPr/>
        </p:nvSpPr>
        <p:spPr>
          <a:xfrm>
            <a:off x="447260" y="5178287"/>
            <a:ext cx="1043608" cy="646331"/>
          </a:xfrm>
          <a:prstGeom prst="rect">
            <a:avLst/>
          </a:prstGeom>
          <a:noFill/>
        </p:spPr>
        <p:txBody>
          <a:bodyPr wrap="square" rtlCol="0">
            <a:spAutoFit/>
          </a:bodyPr>
          <a:lstStyle/>
          <a:p>
            <a:r>
              <a:rPr lang="en-US" sz="3600" dirty="0"/>
              <a:t>6 -7</a:t>
            </a:r>
          </a:p>
        </p:txBody>
      </p:sp>
      <p:sp>
        <p:nvSpPr>
          <p:cNvPr id="8" name="TextBox 7">
            <a:extLst>
              <a:ext uri="{FF2B5EF4-FFF2-40B4-BE49-F238E27FC236}">
                <a16:creationId xmlns:a16="http://schemas.microsoft.com/office/drawing/2014/main" xmlns="" id="{A99B09B4-BF28-4F7F-97F7-201156C2CC27}"/>
              </a:ext>
            </a:extLst>
          </p:cNvPr>
          <p:cNvSpPr txBox="1"/>
          <p:nvPr/>
        </p:nvSpPr>
        <p:spPr>
          <a:xfrm>
            <a:off x="1699590" y="4909932"/>
            <a:ext cx="4383157" cy="1508105"/>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Cây cối rung chuyển. Khó đi</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ngược gió.</a:t>
            </a:r>
          </a:p>
          <a:p>
            <a:pPr algn="just"/>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Biển động. Nguy hiểm đối</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với tàu, thuyền.</a:t>
            </a:r>
          </a:p>
        </p:txBody>
      </p:sp>
      <p:sp>
        <p:nvSpPr>
          <p:cNvPr id="9" name="TextBox 8">
            <a:extLst>
              <a:ext uri="{FF2B5EF4-FFF2-40B4-BE49-F238E27FC236}">
                <a16:creationId xmlns:a16="http://schemas.microsoft.com/office/drawing/2014/main" xmlns="" id="{53AB99E1-0709-A57E-C487-DD80B447CB65}"/>
              </a:ext>
            </a:extLst>
          </p:cNvPr>
          <p:cNvSpPr txBox="1"/>
          <p:nvPr/>
        </p:nvSpPr>
        <p:spPr>
          <a:xfrm>
            <a:off x="6291469" y="1351721"/>
            <a:ext cx="1043608" cy="646331"/>
          </a:xfrm>
          <a:prstGeom prst="rect">
            <a:avLst/>
          </a:prstGeom>
          <a:noFill/>
        </p:spPr>
        <p:txBody>
          <a:bodyPr wrap="square" rtlCol="0">
            <a:spAutoFit/>
          </a:bodyPr>
          <a:lstStyle/>
          <a:p>
            <a:r>
              <a:rPr lang="en-US" sz="3600" dirty="0"/>
              <a:t>8 - 9</a:t>
            </a:r>
          </a:p>
        </p:txBody>
      </p:sp>
      <p:sp>
        <p:nvSpPr>
          <p:cNvPr id="10" name="TextBox 9">
            <a:extLst>
              <a:ext uri="{FF2B5EF4-FFF2-40B4-BE49-F238E27FC236}">
                <a16:creationId xmlns:a16="http://schemas.microsoft.com/office/drawing/2014/main" xmlns="" id="{E9FF924F-F05B-6B15-18DD-550A5E3FF211}"/>
              </a:ext>
            </a:extLst>
          </p:cNvPr>
          <p:cNvSpPr txBox="1"/>
          <p:nvPr/>
        </p:nvSpPr>
        <p:spPr>
          <a:xfrm>
            <a:off x="7613373" y="974035"/>
            <a:ext cx="4442792" cy="1862048"/>
          </a:xfrm>
          <a:prstGeom prst="rect">
            <a:avLst/>
          </a:prstGeom>
          <a:noFill/>
        </p:spPr>
        <p:txBody>
          <a:bodyPr wrap="square" rtlCol="0">
            <a:spAutoFit/>
          </a:bodyPr>
          <a:lstStyle/>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Gió làm gãy cành cây, tốc mái nhà gây thiệt hại về nhà cửa. Không thể đi ngược gió. </a:t>
            </a:r>
            <a:endParaRPr lang="en-US" sz="2300" dirty="0">
              <a:latin typeface="Calibri" panose="020F0502020204030204" pitchFamily="34" charset="0"/>
              <a:cs typeface="Calibri" panose="020F0502020204030204" pitchFamily="34" charset="0"/>
            </a:endParaRPr>
          </a:p>
          <a:p>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Biển động rất mạnh. Rất nguy hiểm đối với tàu, thuyền.</a:t>
            </a:r>
          </a:p>
        </p:txBody>
      </p:sp>
      <p:sp>
        <p:nvSpPr>
          <p:cNvPr id="11" name="TextBox 10">
            <a:extLst>
              <a:ext uri="{FF2B5EF4-FFF2-40B4-BE49-F238E27FC236}">
                <a16:creationId xmlns:a16="http://schemas.microsoft.com/office/drawing/2014/main" xmlns="" id="{9F4AE5B4-F8CB-DC4F-37B2-14B8DB51DC3C}"/>
              </a:ext>
            </a:extLst>
          </p:cNvPr>
          <p:cNvSpPr txBox="1"/>
          <p:nvPr/>
        </p:nvSpPr>
        <p:spPr>
          <a:xfrm>
            <a:off x="6202017" y="3359425"/>
            <a:ext cx="1361662" cy="646331"/>
          </a:xfrm>
          <a:prstGeom prst="rect">
            <a:avLst/>
          </a:prstGeom>
          <a:noFill/>
        </p:spPr>
        <p:txBody>
          <a:bodyPr wrap="square" rtlCol="0">
            <a:spAutoFit/>
          </a:bodyPr>
          <a:lstStyle/>
          <a:p>
            <a:r>
              <a:rPr lang="en-US" sz="3600" dirty="0"/>
              <a:t>10 -11</a:t>
            </a:r>
          </a:p>
        </p:txBody>
      </p:sp>
      <p:sp>
        <p:nvSpPr>
          <p:cNvPr id="12" name="TextBox 11">
            <a:extLst>
              <a:ext uri="{FF2B5EF4-FFF2-40B4-BE49-F238E27FC236}">
                <a16:creationId xmlns:a16="http://schemas.microsoft.com/office/drawing/2014/main" xmlns="" id="{9B20EC42-AE68-61A5-45FA-01D5D54142BF}"/>
              </a:ext>
            </a:extLst>
          </p:cNvPr>
          <p:cNvSpPr txBox="1"/>
          <p:nvPr/>
        </p:nvSpPr>
        <p:spPr>
          <a:xfrm>
            <a:off x="7633251" y="2971800"/>
            <a:ext cx="4234071" cy="1508105"/>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Làm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đổ</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cây</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cối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nhà</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cửa</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cột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điện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Gây</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thiệt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hại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rất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nặng</a:t>
            </a:r>
            <a:r>
              <a:rPr lang="en-US" sz="2300" dirty="0">
                <a:latin typeface="Calibri" panose="020F0502020204030204" pitchFamily="34" charset="0"/>
                <a:cs typeface="Calibri" panose="020F0502020204030204" pitchFamily="34" charset="0"/>
              </a:rPr>
              <a:t>.</a:t>
            </a:r>
          </a:p>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động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dữ</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dội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Làm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đắm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tàu</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a:t>
            </a:r>
          </a:p>
        </p:txBody>
      </p:sp>
      <p:sp>
        <p:nvSpPr>
          <p:cNvPr id="13" name="TextBox 12">
            <a:extLst>
              <a:ext uri="{FF2B5EF4-FFF2-40B4-BE49-F238E27FC236}">
                <a16:creationId xmlns:a16="http://schemas.microsoft.com/office/drawing/2014/main" xmlns="" id="{CA1BAD99-158E-E347-D721-4A64457BFD6D}"/>
              </a:ext>
            </a:extLst>
          </p:cNvPr>
          <p:cNvSpPr txBox="1"/>
          <p:nvPr/>
        </p:nvSpPr>
        <p:spPr>
          <a:xfrm>
            <a:off x="6082746" y="5257799"/>
            <a:ext cx="1550505" cy="646331"/>
          </a:xfrm>
          <a:prstGeom prst="rect">
            <a:avLst/>
          </a:prstGeom>
          <a:noFill/>
        </p:spPr>
        <p:txBody>
          <a:bodyPr wrap="square" rtlCol="0">
            <a:spAutoFit/>
          </a:bodyPr>
          <a:lstStyle/>
          <a:p>
            <a:r>
              <a:rPr lang="en-US" sz="3600" dirty="0"/>
              <a:t>12 - 17</a:t>
            </a:r>
          </a:p>
        </p:txBody>
      </p:sp>
      <p:sp>
        <p:nvSpPr>
          <p:cNvPr id="14" name="TextBox 13">
            <a:extLst>
              <a:ext uri="{FF2B5EF4-FFF2-40B4-BE49-F238E27FC236}">
                <a16:creationId xmlns:a16="http://schemas.microsoft.com/office/drawing/2014/main" xmlns="" id="{D417898B-915E-8E4D-D96A-66E57079018F}"/>
              </a:ext>
            </a:extLst>
          </p:cNvPr>
          <p:cNvSpPr txBox="1"/>
          <p:nvPr/>
        </p:nvSpPr>
        <p:spPr>
          <a:xfrm>
            <a:off x="7702826" y="4969565"/>
            <a:ext cx="3945836" cy="1154162"/>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Sức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phá</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hoại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cực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kì</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lớn</a:t>
            </a:r>
            <a:r>
              <a:rPr lang="en-US" sz="2300" dirty="0">
                <a:latin typeface="Calibri" panose="020F0502020204030204" pitchFamily="34" charset="0"/>
                <a:cs typeface="Calibri" panose="020F0502020204030204" pitchFamily="34" charset="0"/>
              </a:rPr>
              <a:t>. </a:t>
            </a:r>
          </a:p>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Sóng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cực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kì</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mạnh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Đánh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đắm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tàu</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có</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trọng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tải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lớn</a:t>
            </a:r>
            <a:r>
              <a:rPr lang="en-US" sz="2300" dirty="0">
                <a:latin typeface="Calibri" panose="020F0502020204030204" pitchFamily="34" charset="0"/>
                <a:cs typeface="Calibri" panose="020F0502020204030204" pitchFamily="34" charset="0"/>
              </a:rPr>
              <a:t>.</a:t>
            </a:r>
          </a:p>
        </p:txBody>
      </p:sp>
      <p:sp>
        <p:nvSpPr>
          <p:cNvPr id="15" name="TextBox 14">
            <a:extLst>
              <a:ext uri="{FF2B5EF4-FFF2-40B4-BE49-F238E27FC236}">
                <a16:creationId xmlns:a16="http://schemas.microsoft.com/office/drawing/2014/main" xmlns="" id="{DA05F51C-CC0D-4182-6307-D4266E8619CF}"/>
              </a:ext>
            </a:extLst>
          </p:cNvPr>
          <p:cNvSpPr txBox="1"/>
          <p:nvPr/>
        </p:nvSpPr>
        <p:spPr>
          <a:xfrm>
            <a:off x="1647825" y="6372225"/>
            <a:ext cx="10296525" cy="646331"/>
          </a:xfrm>
          <a:prstGeom prst="rect">
            <a:avLst/>
          </a:prstGeom>
          <a:noFill/>
        </p:spPr>
        <p:txBody>
          <a:bodyPr wrap="square" rtlCol="0">
            <a:spAutoFit/>
          </a:bodyPr>
          <a:lstStyle/>
          <a:p>
            <a:pPr rtl="0">
              <a:spcBef>
                <a:spcPts val="0"/>
              </a:spcBef>
              <a:spcAft>
                <a:spcPts val="500"/>
              </a:spcAft>
            </a:pPr>
            <a:r>
              <a:rPr lang="en-US" sz="1800" b="0" i="0" u="none" strike="noStrike" dirty="0">
                <a:solidFill>
                  <a:srgbClr val="002060"/>
                </a:solidFill>
                <a:effectLst/>
                <a:latin typeface="Arial" panose="020B0604020202020204" pitchFamily="34" charset="0"/>
              </a:rPr>
              <a:t>(</a:t>
            </a:r>
            <a:r>
              <a:rPr lang="en-US" sz="1800" b="0" i="0" u="none" strike="noStrike" dirty="0" err="1">
                <a:solidFill>
                  <a:srgbClr val="002060"/>
                </a:solidFill>
                <a:effectLst/>
                <a:latin typeface="Arial" panose="020B0604020202020204" pitchFamily="34" charset="0"/>
              </a:rPr>
              <a:t>Nguồn</a:t>
            </a:r>
            <a:r>
              <a:rPr lang="en-US" sz="1800" b="0" i="0" u="none" strike="noStrike" dirty="0">
                <a:solidFill>
                  <a:srgbClr val="002060"/>
                </a:solidFill>
                <a:effectLst/>
                <a:latin typeface="Arial" panose="020B0604020202020204" pitchFamily="34" charset="0"/>
              </a:rPr>
              <a:t>: Quy </a:t>
            </a:r>
            <a:r>
              <a:rPr lang="en-US" sz="1800" b="0" i="0" u="none" strike="noStrike" dirty="0" err="1">
                <a:solidFill>
                  <a:srgbClr val="002060"/>
                </a:solidFill>
                <a:effectLst/>
                <a:latin typeface="Arial" panose="020B0604020202020204" pitchFamily="34" charset="0"/>
              </a:rPr>
              <a:t>định</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về</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dự</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báo</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cảnh</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báo</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và</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truyền</a:t>
            </a:r>
            <a:r>
              <a:rPr lang="en-US" sz="1800" b="0" i="0" u="none" strike="noStrike" dirty="0">
                <a:solidFill>
                  <a:srgbClr val="002060"/>
                </a:solidFill>
                <a:effectLst/>
                <a:latin typeface="Arial" panose="020B0604020202020204" pitchFamily="34" charset="0"/>
              </a:rPr>
              <a:t> tin </a:t>
            </a:r>
            <a:r>
              <a:rPr lang="en-US" sz="1800" b="0" i="0" u="none" strike="noStrike" dirty="0" err="1">
                <a:solidFill>
                  <a:srgbClr val="002060"/>
                </a:solidFill>
                <a:effectLst/>
                <a:latin typeface="Arial" panose="020B0604020202020204" pitchFamily="34" charset="0"/>
              </a:rPr>
              <a:t>thiên</a:t>
            </a:r>
            <a:r>
              <a:rPr lang="en-US" sz="1800" b="0" i="0" u="none" strike="noStrike" dirty="0">
                <a:solidFill>
                  <a:srgbClr val="002060"/>
                </a:solidFill>
                <a:effectLst/>
                <a:latin typeface="Arial" panose="020B0604020202020204" pitchFamily="34" charset="0"/>
              </a:rPr>
              <a:t> tai - </a:t>
            </a:r>
            <a:r>
              <a:rPr lang="en-US" sz="1800" b="0" i="0" u="none" strike="noStrike" dirty="0" err="1">
                <a:solidFill>
                  <a:srgbClr val="002060"/>
                </a:solidFill>
                <a:effectLst/>
                <a:latin typeface="Arial" panose="020B0604020202020204" pitchFamily="34" charset="0"/>
              </a:rPr>
              <a:t>Số</a:t>
            </a:r>
            <a:r>
              <a:rPr lang="en-US" sz="1800" b="0" i="0" u="none" strike="noStrike" dirty="0">
                <a:solidFill>
                  <a:srgbClr val="002060"/>
                </a:solidFill>
                <a:effectLst/>
                <a:latin typeface="Arial" panose="020B0604020202020204" pitchFamily="34" charset="0"/>
              </a:rPr>
              <a:t> 03/2020/QĐ-</a:t>
            </a:r>
            <a:r>
              <a:rPr lang="en-US" sz="1800" b="0" i="0" u="none" strike="noStrike" dirty="0" err="1">
                <a:solidFill>
                  <a:srgbClr val="002060"/>
                </a:solidFill>
                <a:effectLst/>
                <a:latin typeface="Arial" panose="020B0604020202020204" pitchFamily="34" charset="0"/>
              </a:rPr>
              <a:t>TTg</a:t>
            </a:r>
            <a:r>
              <a:rPr lang="en-US" sz="1800" b="0" i="0" u="none" strike="noStrike" dirty="0">
                <a:solidFill>
                  <a:srgbClr val="002060"/>
                </a:solidFill>
                <a:effectLst/>
                <a:latin typeface="Arial" panose="020B0604020202020204" pitchFamily="34" charset="0"/>
              </a:rPr>
              <a:t>)</a:t>
            </a:r>
            <a:r>
              <a:rPr lang="en-US" dirty="0">
                <a:solidFill>
                  <a:srgbClr val="002060"/>
                </a:solidFill>
              </a:rPr>
              <a:t/>
            </a:r>
            <a:br>
              <a:rPr lang="en-US" dirty="0">
                <a:solidFill>
                  <a:srgbClr val="002060"/>
                </a:solidFill>
              </a:rPr>
            </a:br>
            <a:endParaRPr lang="en-US" dirty="0">
              <a:solidFill>
                <a:srgbClr val="002060"/>
              </a:solidFill>
            </a:endParaRPr>
          </a:p>
        </p:txBody>
      </p:sp>
    </p:spTree>
    <p:extLst>
      <p:ext uri="{BB962C8B-B14F-4D97-AF65-F5344CB8AC3E}">
        <p14:creationId xmlns:p14="http://schemas.microsoft.com/office/powerpoint/2010/main" val="39914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ộc sống xanh - Infographic: Hiểu về các cấp gió, bão">
            <a:extLst>
              <a:ext uri="{FF2B5EF4-FFF2-40B4-BE49-F238E27FC236}">
                <a16:creationId xmlns:a16="http://schemas.microsoft.com/office/drawing/2014/main" xmlns="" id="{3ED965D0-088A-16C6-FD0E-EFF789DEB7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3149" y="0"/>
            <a:ext cx="7800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811953"/>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21" t="2344" r="623"/>
          <a:stretch>
            <a:fillRect/>
          </a:stretch>
        </p:blipFill>
        <p:spPr>
          <a:xfrm>
            <a:off x="0" y="0"/>
            <a:ext cx="12192000" cy="6858000"/>
          </a:xfrm>
          <a:prstGeom prst="rect">
            <a:avLst/>
          </a:prstGeom>
        </p:spPr>
      </p:pic>
      <p:grpSp>
        <p:nvGrpSpPr>
          <p:cNvPr id="3" name="Group 3"/>
          <p:cNvGrpSpPr/>
          <p:nvPr/>
        </p:nvGrpSpPr>
        <p:grpSpPr>
          <a:xfrm>
            <a:off x="1651000" y="-838200"/>
            <a:ext cx="8890000" cy="88900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6" name="Picture 6"/>
          <p:cNvPicPr>
            <a:picLocks noChangeAspect="1"/>
          </p:cNvPicPr>
          <p:nvPr/>
        </p:nvPicPr>
        <p:blipFill>
          <a:blip r:embed="rId3"/>
          <a:srcRect/>
          <a:stretch>
            <a:fillRect/>
          </a:stretch>
        </p:blipFill>
        <p:spPr>
          <a:xfrm>
            <a:off x="1564850" y="3318264"/>
            <a:ext cx="9138919" cy="5140642"/>
          </a:xfrm>
          <a:prstGeom prst="rect">
            <a:avLst/>
          </a:prstGeom>
        </p:spPr>
      </p:pic>
      <p:pic>
        <p:nvPicPr>
          <p:cNvPr id="7" name="Picture 7"/>
          <p:cNvPicPr>
            <a:picLocks noChangeAspect="1"/>
          </p:cNvPicPr>
          <p:nvPr/>
        </p:nvPicPr>
        <p:blipFill>
          <a:blip r:embed="rId4"/>
          <a:srcRect l="11001" t="30962" r="13970" b="32828"/>
          <a:stretch>
            <a:fillRect/>
          </a:stretch>
        </p:blipFill>
        <p:spPr>
          <a:xfrm>
            <a:off x="-181935" y="3762954"/>
            <a:ext cx="12555869" cy="3408445"/>
          </a:xfrm>
          <a:prstGeom prst="rect">
            <a:avLst/>
          </a:prstGeom>
        </p:spPr>
      </p:pic>
      <p:pic>
        <p:nvPicPr>
          <p:cNvPr id="8" name="Picture 8"/>
          <p:cNvPicPr>
            <a:picLocks noChangeAspect="1"/>
          </p:cNvPicPr>
          <p:nvPr/>
        </p:nvPicPr>
        <p:blipFill>
          <a:blip r:embed="rId5"/>
          <a:srcRect r="66324" b="70079"/>
          <a:stretch>
            <a:fillRect/>
          </a:stretch>
        </p:blipFill>
        <p:spPr>
          <a:xfrm>
            <a:off x="-3332" y="-105860"/>
            <a:ext cx="4799321" cy="239857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12858" y="-296283"/>
            <a:ext cx="12270109" cy="7161952"/>
          </a:xfrm>
          <a:prstGeom prst="rect">
            <a:avLst/>
          </a:prstGeom>
        </p:spPr>
      </p:pic>
      <p:pic>
        <p:nvPicPr>
          <p:cNvPr id="12" name="Picture 6"/>
          <p:cNvPicPr>
            <a:picLocks noChangeAspect="1"/>
          </p:cNvPicPr>
          <p:nvPr/>
        </p:nvPicPr>
        <p:blipFill>
          <a:blip r:embed="rId7"/>
          <a:srcRect l="13162" t="11393" b="31764"/>
          <a:stretch>
            <a:fillRect/>
          </a:stretch>
        </p:blipFill>
        <p:spPr>
          <a:xfrm>
            <a:off x="4790157" y="787947"/>
            <a:ext cx="7936024" cy="2922076"/>
          </a:xfrm>
          <a:prstGeom prst="rect">
            <a:avLst/>
          </a:prstGeom>
        </p:spPr>
      </p:pic>
      <p:pic>
        <p:nvPicPr>
          <p:cNvPr id="5" name="Picture 5"/>
          <p:cNvPicPr>
            <a:picLocks noChangeAspect="1"/>
          </p:cNvPicPr>
          <p:nvPr/>
        </p:nvPicPr>
        <p:blipFill>
          <a:blip r:embed="rId8"/>
          <a:srcRect t="8032" b="59222"/>
          <a:stretch>
            <a:fillRect/>
          </a:stretch>
        </p:blipFill>
        <p:spPr>
          <a:xfrm>
            <a:off x="-430356" y="-1600905"/>
            <a:ext cx="14165807" cy="2609245"/>
          </a:xfrm>
          <a:prstGeom prst="rect">
            <a:avLst/>
          </a:prstGeom>
        </p:spPr>
      </p:pic>
      <p:pic>
        <p:nvPicPr>
          <p:cNvPr id="13" name="Picture 12">
            <a:extLst>
              <a:ext uri="{FF2B5EF4-FFF2-40B4-BE49-F238E27FC236}">
                <a16:creationId xmlns:a16="http://schemas.microsoft.com/office/drawing/2014/main" xmlns="" id="{C83FF0DE-79D5-ABE7-CECB-59073A466DF6}"/>
              </a:ext>
            </a:extLst>
          </p:cNvPr>
          <p:cNvPicPr>
            <a:picLocks noChangeAspect="1"/>
          </p:cNvPicPr>
          <p:nvPr/>
        </p:nvPicPr>
        <p:blipFill>
          <a:blip r:embed="rId9"/>
          <a:stretch>
            <a:fillRect/>
          </a:stretch>
        </p:blipFill>
        <p:spPr>
          <a:xfrm>
            <a:off x="2961597" y="1968534"/>
            <a:ext cx="6840305" cy="2139881"/>
          </a:xfrm>
          <a:prstGeom prst="rect">
            <a:avLst/>
          </a:prstGeom>
        </p:spPr>
      </p:pic>
    </p:spTree>
    <p:extLst>
      <p:ext uri="{BB962C8B-B14F-4D97-AF65-F5344CB8AC3E}">
        <p14:creationId xmlns:p14="http://schemas.microsoft.com/office/powerpoint/2010/main" val="18367342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64" presetClass="path" presetSubtype="0" repeatCount="indefinite" accel="50000" decel="50000" fill="hold" nodeType="withEffect">
                                  <p:stCondLst>
                                    <p:cond delay="0"/>
                                  </p:stCondLst>
                                  <p:childTnLst>
                                    <p:animMotion origin="layout" path="M 4.02778E-6 -2.09877E-6 L 4.02778E-6 0.69861 " pathEditMode="relative" rAng="0" ptsTypes="AA">
                                      <p:cBhvr>
                                        <p:cTn id="9" dur="3000" fill="hold"/>
                                        <p:tgtEl>
                                          <p:spTgt spid="12"/>
                                        </p:tgtEl>
                                        <p:attrNameLst>
                                          <p:attrName>ppt_x</p:attrName>
                                          <p:attrName>ppt_y</p:attrName>
                                        </p:attrNameLst>
                                      </p:cBhvr>
                                      <p:rCtr x="0" y="34923"/>
                                    </p:animMotion>
                                  </p:childTnLst>
                                </p:cTn>
                              </p:par>
                              <p:par>
                                <p:cTn id="10" presetID="32" presetClass="emph" presetSubtype="0" repeatCount="indefinite" fill="hold" nodeType="withEffect">
                                  <p:stCondLst>
                                    <p:cond delay="0"/>
                                  </p:stCondLst>
                                  <p:childTnLst>
                                    <p:animRot by="120000">
                                      <p:cBhvr>
                                        <p:cTn id="11" dur="300" fill="hold">
                                          <p:stCondLst>
                                            <p:cond delay="0"/>
                                          </p:stCondLst>
                                        </p:cTn>
                                        <p:tgtEl>
                                          <p:spTgt spid="7"/>
                                        </p:tgtEl>
                                        <p:attrNameLst>
                                          <p:attrName>r</p:attrName>
                                        </p:attrNameLst>
                                      </p:cBhvr>
                                    </p:animRot>
                                    <p:animRot by="-240000">
                                      <p:cBhvr>
                                        <p:cTn id="12" dur="600" fill="hold">
                                          <p:stCondLst>
                                            <p:cond delay="600"/>
                                          </p:stCondLst>
                                        </p:cTn>
                                        <p:tgtEl>
                                          <p:spTgt spid="7"/>
                                        </p:tgtEl>
                                        <p:attrNameLst>
                                          <p:attrName>r</p:attrName>
                                        </p:attrNameLst>
                                      </p:cBhvr>
                                    </p:animRot>
                                    <p:animRot by="240000">
                                      <p:cBhvr>
                                        <p:cTn id="13" dur="600" fill="hold">
                                          <p:stCondLst>
                                            <p:cond delay="1200"/>
                                          </p:stCondLst>
                                        </p:cTn>
                                        <p:tgtEl>
                                          <p:spTgt spid="7"/>
                                        </p:tgtEl>
                                        <p:attrNameLst>
                                          <p:attrName>r</p:attrName>
                                        </p:attrNameLst>
                                      </p:cBhvr>
                                    </p:animRot>
                                    <p:animRot by="-240000">
                                      <p:cBhvr>
                                        <p:cTn id="14" dur="600" fill="hold">
                                          <p:stCondLst>
                                            <p:cond delay="1800"/>
                                          </p:stCondLst>
                                        </p:cTn>
                                        <p:tgtEl>
                                          <p:spTgt spid="7"/>
                                        </p:tgtEl>
                                        <p:attrNameLst>
                                          <p:attrName>r</p:attrName>
                                        </p:attrNameLst>
                                      </p:cBhvr>
                                    </p:animRot>
                                    <p:animRot by="120000">
                                      <p:cBhvr>
                                        <p:cTn id="15" dur="600" fill="hold">
                                          <p:stCondLst>
                                            <p:cond delay="2400"/>
                                          </p:stCondLst>
                                        </p:cTn>
                                        <p:tgtEl>
                                          <p:spTgt spid="7"/>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0" y="0"/>
            <a:ext cx="12192000" cy="6858000"/>
          </a:xfrm>
          <a:prstGeom prst="rect">
            <a:avLst/>
          </a:prstGeom>
        </p:spPr>
      </p:pic>
      <p:sp>
        <p:nvSpPr>
          <p:cNvPr id="5" name="Rectangle: Rounded Corners 6">
            <a:extLst>
              <a:ext uri="{FF2B5EF4-FFF2-40B4-BE49-F238E27FC236}">
                <a16:creationId xmlns:a16="http://schemas.microsoft.com/office/drawing/2014/main" xmlns="" id="{29DC1B5B-5601-48CA-AABC-BA7D6DF1F2B2}"/>
              </a:ext>
            </a:extLst>
          </p:cNvPr>
          <p:cNvSpPr/>
          <p:nvPr/>
        </p:nvSpPr>
        <p:spPr>
          <a:xfrm>
            <a:off x="558800" y="406400"/>
            <a:ext cx="11074400" cy="6045200"/>
          </a:xfrm>
          <a:prstGeom prst="roundRect">
            <a:avLst>
              <a:gd name="adj" fmla="val 5203"/>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nvGrpSpPr>
          <p:cNvPr id="28" name="Group 27"/>
          <p:cNvGrpSpPr/>
          <p:nvPr/>
        </p:nvGrpSpPr>
        <p:grpSpPr>
          <a:xfrm>
            <a:off x="3607626" y="2946160"/>
            <a:ext cx="2342093" cy="1851912"/>
            <a:chOff x="6365845" y="2586499"/>
            <a:chExt cx="5521081" cy="4365564"/>
          </a:xfrm>
        </p:grpSpPr>
        <p:sp>
          <p:nvSpPr>
            <p:cNvPr id="29" name="Rectangle 28"/>
            <p:cNvSpPr/>
            <p:nvPr/>
          </p:nvSpPr>
          <p:spPr>
            <a:xfrm>
              <a:off x="6365845" y="2608663"/>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606882" y="2586499"/>
              <a:ext cx="5075027" cy="4005352"/>
            </a:xfrm>
            <a:prstGeom prst="rect">
              <a:avLst/>
            </a:prstGeom>
          </p:spPr>
        </p:pic>
      </p:grpSp>
      <p:grpSp>
        <p:nvGrpSpPr>
          <p:cNvPr id="31" name="Group 30"/>
          <p:cNvGrpSpPr/>
          <p:nvPr/>
        </p:nvGrpSpPr>
        <p:grpSpPr>
          <a:xfrm>
            <a:off x="6265118" y="2955562"/>
            <a:ext cx="2342093" cy="1842510"/>
            <a:chOff x="10563659" y="2176068"/>
            <a:chExt cx="5521081" cy="4343400"/>
          </a:xfrm>
        </p:grpSpPr>
        <p:sp>
          <p:nvSpPr>
            <p:cNvPr id="32" name="Rectangle 31"/>
            <p:cNvSpPr/>
            <p:nvPr/>
          </p:nvSpPr>
          <p:spPr>
            <a:xfrm>
              <a:off x="10563659" y="2176068"/>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826301" y="2418505"/>
              <a:ext cx="4973493" cy="3925217"/>
            </a:xfrm>
            <a:prstGeom prst="rect">
              <a:avLst/>
            </a:prstGeom>
          </p:spPr>
        </p:pic>
      </p:grpSp>
      <p:grpSp>
        <p:nvGrpSpPr>
          <p:cNvPr id="34" name="Group 33"/>
          <p:cNvGrpSpPr/>
          <p:nvPr/>
        </p:nvGrpSpPr>
        <p:grpSpPr>
          <a:xfrm>
            <a:off x="8922032" y="2955562"/>
            <a:ext cx="2342093" cy="1842510"/>
            <a:chOff x="12423608" y="4403596"/>
            <a:chExt cx="5521081" cy="4343400"/>
          </a:xfrm>
        </p:grpSpPr>
        <p:sp>
          <p:nvSpPr>
            <p:cNvPr id="35" name="Rectangle 34"/>
            <p:cNvSpPr/>
            <p:nvPr/>
          </p:nvSpPr>
          <p:spPr>
            <a:xfrm>
              <a:off x="12423608" y="4403596"/>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6" name="Picture 35"/>
            <p:cNvPicPr>
              <a:picLocks noChangeAspect="1"/>
            </p:cNvPicPr>
            <p:nvPr/>
          </p:nvPicPr>
          <p:blipFill>
            <a:blip r:embed="rId8">
              <a:extLst>
                <a:ext uri="{28A0092B-C50C-407E-A947-70E740481C1C}">
                  <a14:useLocalDpi xmlns:a14="http://schemas.microsoft.com/office/drawing/2010/main" val="0"/>
                </a:ext>
              </a:extLst>
            </a:blip>
            <a:srcRect/>
            <a:stretch/>
          </p:blipFill>
          <p:spPr>
            <a:xfrm>
              <a:off x="12520237" y="4509233"/>
              <a:ext cx="5299042" cy="4198813"/>
            </a:xfrm>
            <a:prstGeom prst="rect">
              <a:avLst/>
            </a:prstGeom>
          </p:spPr>
        </p:pic>
      </p:grpSp>
      <p:grpSp>
        <p:nvGrpSpPr>
          <p:cNvPr id="37" name="Group 36"/>
          <p:cNvGrpSpPr/>
          <p:nvPr/>
        </p:nvGrpSpPr>
        <p:grpSpPr>
          <a:xfrm>
            <a:off x="945144" y="2955562"/>
            <a:ext cx="2342093" cy="1842510"/>
            <a:chOff x="1788968" y="2678634"/>
            <a:chExt cx="3513139" cy="2763765"/>
          </a:xfrm>
        </p:grpSpPr>
        <p:sp>
          <p:nvSpPr>
            <p:cNvPr id="26" name="Rectangle 25"/>
            <p:cNvSpPr/>
            <p:nvPr/>
          </p:nvSpPr>
          <p:spPr>
            <a:xfrm>
              <a:off x="1788968" y="2678634"/>
              <a:ext cx="3513139" cy="2763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7" name="Picture 26"/>
            <p:cNvPicPr>
              <a:picLocks noChangeAspect="1"/>
            </p:cNvPicPr>
            <p:nvPr/>
          </p:nvPicPr>
          <p:blipFill>
            <a:blip r:embed="rId9">
              <a:extLst>
                <a:ext uri="{28A0092B-C50C-407E-A947-70E740481C1C}">
                  <a14:useLocalDpi xmlns:a14="http://schemas.microsoft.com/office/drawing/2010/main" val="0"/>
                </a:ext>
              </a:extLst>
            </a:blip>
            <a:srcRect/>
            <a:stretch/>
          </p:blipFill>
          <p:spPr>
            <a:xfrm>
              <a:off x="1870182" y="2717280"/>
              <a:ext cx="3401682" cy="2700336"/>
            </a:xfrm>
            <a:prstGeom prst="rect">
              <a:avLst/>
            </a:prstGeom>
          </p:spPr>
        </p:pic>
      </p:grpSp>
      <p:sp>
        <p:nvSpPr>
          <p:cNvPr id="39" name="Rectangle 38"/>
          <p:cNvSpPr/>
          <p:nvPr/>
        </p:nvSpPr>
        <p:spPr>
          <a:xfrm>
            <a:off x="924152" y="2960729"/>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667" dirty="0">
                <a:solidFill>
                  <a:srgbClr val="FF0000"/>
                </a:solidFill>
                <a:latin typeface="#9Slide03 BoosterNextFYBlack" panose="02000A03000000020004" pitchFamily="2" charset="0"/>
              </a:rPr>
              <a:t>1</a:t>
            </a:r>
          </a:p>
        </p:txBody>
      </p:sp>
      <p:sp>
        <p:nvSpPr>
          <p:cNvPr id="45" name="Rectangle 44"/>
          <p:cNvSpPr/>
          <p:nvPr/>
        </p:nvSpPr>
        <p:spPr>
          <a:xfrm>
            <a:off x="3589231" y="2949844"/>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667" dirty="0">
                <a:solidFill>
                  <a:srgbClr val="FF0000"/>
                </a:solidFill>
                <a:latin typeface="#9Slide03 BoosterNextFYBlack" panose="02000A03000000020004" pitchFamily="2" charset="0"/>
              </a:rPr>
              <a:t>2</a:t>
            </a:r>
          </a:p>
        </p:txBody>
      </p:sp>
      <p:sp>
        <p:nvSpPr>
          <p:cNvPr id="46" name="Rectangle 45"/>
          <p:cNvSpPr/>
          <p:nvPr/>
        </p:nvSpPr>
        <p:spPr>
          <a:xfrm>
            <a:off x="6282399" y="2948564"/>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667" dirty="0">
                <a:solidFill>
                  <a:srgbClr val="FF0000"/>
                </a:solidFill>
                <a:latin typeface="#9Slide03 BoosterNextFYBlack" panose="02000A03000000020004" pitchFamily="2" charset="0"/>
              </a:rPr>
              <a:t>3</a:t>
            </a:r>
          </a:p>
        </p:txBody>
      </p:sp>
      <p:sp>
        <p:nvSpPr>
          <p:cNvPr id="47" name="Rectangle 46"/>
          <p:cNvSpPr/>
          <p:nvPr/>
        </p:nvSpPr>
        <p:spPr>
          <a:xfrm>
            <a:off x="8922032" y="2958090"/>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667" dirty="0">
                <a:solidFill>
                  <a:srgbClr val="FF0000"/>
                </a:solidFill>
                <a:latin typeface="#9Slide03 BoosterNextFYBlack" panose="02000A03000000020004" pitchFamily="2" charset="0"/>
              </a:rPr>
              <a:t>4</a:t>
            </a:r>
          </a:p>
        </p:txBody>
      </p:sp>
      <p:pic>
        <p:nvPicPr>
          <p:cNvPr id="48" name="Picture 47"/>
          <p:cNvPicPr>
            <a:picLocks noChangeAspect="1"/>
          </p:cNvPicPr>
          <p:nvPr/>
        </p:nvPicPr>
        <p:blipFill>
          <a:blip r:embed="rId10">
            <a:extLst>
              <a:ext uri="{28A0092B-C50C-407E-A947-70E740481C1C}">
                <a14:useLocalDpi xmlns:a14="http://schemas.microsoft.com/office/drawing/2010/main" val="0"/>
              </a:ext>
            </a:extLst>
          </a:blip>
          <a:srcRect l="11416" r="11416"/>
          <a:stretch/>
        </p:blipFill>
        <p:spPr>
          <a:xfrm>
            <a:off x="1415144" y="5059028"/>
            <a:ext cx="1447800" cy="960000"/>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rcRect l="16458" r="16458"/>
          <a:stretch/>
        </p:blipFill>
        <p:spPr>
          <a:xfrm>
            <a:off x="9405257" y="4963778"/>
            <a:ext cx="1328057" cy="960000"/>
          </a:xfrm>
          <a:prstGeom prst="rect">
            <a:avLst/>
          </a:prstGeom>
        </p:spPr>
      </p:pic>
      <p:grpSp>
        <p:nvGrpSpPr>
          <p:cNvPr id="55" name="Group 54"/>
          <p:cNvGrpSpPr/>
          <p:nvPr/>
        </p:nvGrpSpPr>
        <p:grpSpPr>
          <a:xfrm>
            <a:off x="943202" y="1682654"/>
            <a:ext cx="10239769" cy="774178"/>
            <a:chOff x="-47916" y="127470"/>
            <a:chExt cx="17532964" cy="1888038"/>
          </a:xfrm>
        </p:grpSpPr>
        <p:sp>
          <p:nvSpPr>
            <p:cNvPr id="56" name="Rounded Rectangle 55"/>
            <p:cNvSpPr/>
            <p:nvPr/>
          </p:nvSpPr>
          <p:spPr>
            <a:xfrm>
              <a:off x="-47916" y="127470"/>
              <a:ext cx="17532964" cy="1888038"/>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57" name="TextBox 56"/>
            <p:cNvSpPr txBox="1"/>
            <p:nvPr/>
          </p:nvSpPr>
          <p:spPr>
            <a:xfrm>
              <a:off x="1633355" y="252503"/>
              <a:ext cx="13164264" cy="1476482"/>
            </a:xfrm>
            <a:prstGeom prst="rect">
              <a:avLst/>
            </a:prstGeom>
            <a:noFill/>
          </p:spPr>
          <p:txBody>
            <a:bodyPr wrap="square" rtlCol="0">
              <a:spAutoFit/>
            </a:bodyPr>
            <a:lstStyle/>
            <a:p>
              <a:pPr algn="ctr" defTabSz="609630"/>
              <a:r>
                <a:rPr lang="en-US" sz="3334" dirty="0" err="1">
                  <a:solidFill>
                    <a:srgbClr val="22517E"/>
                  </a:solidFill>
                  <a:latin typeface="Calibri" panose="020F0502020204030204" pitchFamily="34" charset="0"/>
                  <a:cs typeface="Calibri" panose="020F0502020204030204" pitchFamily="34" charset="0"/>
                </a:rPr>
                <a:t>Hãy</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dự</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đoán</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cấp</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gió</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dựa</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vào</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hình</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ảnh</a:t>
              </a:r>
              <a:endParaRPr lang="en-US" sz="3334" dirty="0">
                <a:solidFill>
                  <a:srgbClr val="22517E"/>
                </a:solidFill>
                <a:latin typeface="Calibri" panose="020F0502020204030204" pitchFamily="34" charset="0"/>
                <a:cs typeface="Calibri" panose="020F0502020204030204" pitchFamily="34" charset="0"/>
              </a:endParaRPr>
            </a:p>
          </p:txBody>
        </p:sp>
      </p:grpSp>
      <p:pic>
        <p:nvPicPr>
          <p:cNvPr id="61"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764328" y="893919"/>
            <a:ext cx="812800" cy="812800"/>
          </a:xfrm>
          <a:prstGeom prst="rect">
            <a:avLst/>
          </a:prstGeom>
        </p:spPr>
      </p:pic>
      <p:pic>
        <p:nvPicPr>
          <p:cNvPr id="62"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865928" y="995519"/>
            <a:ext cx="812800" cy="812800"/>
          </a:xfrm>
          <a:prstGeom prst="rect">
            <a:avLst/>
          </a:prstGeom>
        </p:spPr>
      </p:pic>
      <p:pic>
        <p:nvPicPr>
          <p:cNvPr id="63"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67528" y="1097119"/>
            <a:ext cx="812800" cy="812800"/>
          </a:xfrm>
          <a:prstGeom prst="rect">
            <a:avLst/>
          </a:prstGeom>
        </p:spPr>
      </p:pic>
      <p:pic>
        <p:nvPicPr>
          <p:cNvPr id="64"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069128" y="1198719"/>
            <a:ext cx="812800" cy="812800"/>
          </a:xfrm>
          <a:prstGeom prst="rect">
            <a:avLst/>
          </a:prstGeom>
        </p:spPr>
      </p:pic>
      <p:pic>
        <p:nvPicPr>
          <p:cNvPr id="40" name="Picture 39"/>
          <p:cNvPicPr>
            <a:picLocks noChangeAspect="1"/>
          </p:cNvPicPr>
          <p:nvPr/>
        </p:nvPicPr>
        <p:blipFill>
          <a:blip r:embed="rId13">
            <a:extLst>
              <a:ext uri="{28A0092B-C50C-407E-A947-70E740481C1C}">
                <a14:useLocalDpi xmlns:a14="http://schemas.microsoft.com/office/drawing/2010/main" val="0"/>
              </a:ext>
            </a:extLst>
          </a:blip>
          <a:srcRect l="10101" r="10101"/>
          <a:stretch/>
        </p:blipFill>
        <p:spPr>
          <a:xfrm>
            <a:off x="4027715" y="5005605"/>
            <a:ext cx="1436914" cy="960000"/>
          </a:xfrm>
          <a:prstGeom prst="rect">
            <a:avLst/>
          </a:prstGeom>
        </p:spPr>
      </p:pic>
      <p:pic>
        <p:nvPicPr>
          <p:cNvPr id="42" name="Picture 41"/>
          <p:cNvPicPr>
            <a:picLocks noChangeAspect="1"/>
          </p:cNvPicPr>
          <p:nvPr/>
        </p:nvPicPr>
        <p:blipFill>
          <a:blip r:embed="rId14">
            <a:extLst>
              <a:ext uri="{28A0092B-C50C-407E-A947-70E740481C1C}">
                <a14:useLocalDpi xmlns:a14="http://schemas.microsoft.com/office/drawing/2010/main" val="0"/>
              </a:ext>
            </a:extLst>
          </a:blip>
          <a:srcRect l="15143" r="15143"/>
          <a:stretch/>
        </p:blipFill>
        <p:spPr>
          <a:xfrm>
            <a:off x="6727371" y="4992353"/>
            <a:ext cx="1447799" cy="960000"/>
          </a:xfrm>
          <a:prstGeom prst="rect">
            <a:avLst/>
          </a:prstGeom>
        </p:spPr>
      </p:pic>
      <p:pic>
        <p:nvPicPr>
          <p:cNvPr id="6" name="Picture 5">
            <a:extLst>
              <a:ext uri="{FF2B5EF4-FFF2-40B4-BE49-F238E27FC236}">
                <a16:creationId xmlns:a16="http://schemas.microsoft.com/office/drawing/2014/main" xmlns="" id="{96A06DAB-BDD2-9BB3-B3EA-483BA0B87A2E}"/>
              </a:ext>
            </a:extLst>
          </p:cNvPr>
          <p:cNvPicPr>
            <a:picLocks noChangeAspect="1"/>
          </p:cNvPicPr>
          <p:nvPr/>
        </p:nvPicPr>
        <p:blipFill>
          <a:blip r:embed="rId15"/>
          <a:stretch>
            <a:fillRect/>
          </a:stretch>
        </p:blipFill>
        <p:spPr>
          <a:xfrm>
            <a:off x="2990192" y="447989"/>
            <a:ext cx="6383065" cy="1542422"/>
          </a:xfrm>
          <a:prstGeom prst="rect">
            <a:avLst/>
          </a:prstGeom>
        </p:spPr>
      </p:pic>
      <p:pic>
        <p:nvPicPr>
          <p:cNvPr id="7" name="59c3c5f047238">
            <a:hlinkClick r:id="" action="ppaction://media"/>
            <a:extLst>
              <a:ext uri="{FF2B5EF4-FFF2-40B4-BE49-F238E27FC236}">
                <a16:creationId xmlns:a16="http://schemas.microsoft.com/office/drawing/2014/main" xmlns="" id="{64E8D198-F848-AA2F-5CF2-DF7A659C9E8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92928" y="2515890"/>
            <a:ext cx="812800" cy="812800"/>
          </a:xfrm>
          <a:prstGeom prst="rect">
            <a:avLst/>
          </a:prstGeom>
        </p:spPr>
      </p:pic>
    </p:spTree>
    <p:extLst>
      <p:ext uri="{BB962C8B-B14F-4D97-AF65-F5344CB8AC3E}">
        <p14:creationId xmlns:p14="http://schemas.microsoft.com/office/powerpoint/2010/main" val="3140476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fill="hold" display="0">
                  <p:stCondLst>
                    <p:cond delay="indefinite"/>
                  </p:stCondLst>
                  <p:endCondLst>
                    <p:cond evt="onStopAudio" delay="0">
                      <p:tgtEl>
                        <p:sldTgt/>
                      </p:tgtEl>
                    </p:cond>
                  </p:endCondLst>
                </p:cTn>
                <p:tgtEl>
                  <p:spTgt spid="61"/>
                </p:tgtEl>
              </p:cMediaNode>
            </p:audio>
            <p:audio>
              <p:cMediaNode vol="100000">
                <p:cTn id="35" fill="hold" display="0">
                  <p:stCondLst>
                    <p:cond delay="indefinite"/>
                  </p:stCondLst>
                  <p:endCondLst>
                    <p:cond evt="onStopAudio" delay="0">
                      <p:tgtEl>
                        <p:sldTgt/>
                      </p:tgtEl>
                    </p:cond>
                  </p:endCondLst>
                </p:cTn>
                <p:tgtEl>
                  <p:spTgt spid="62"/>
                </p:tgtEl>
              </p:cMediaNode>
            </p:audio>
            <p:audio>
              <p:cMediaNode vol="100000">
                <p:cTn id="36" fill="hold" display="0">
                  <p:stCondLst>
                    <p:cond delay="indefinite"/>
                  </p:stCondLst>
                  <p:endCondLst>
                    <p:cond evt="onStopAudio" delay="0">
                      <p:tgtEl>
                        <p:sldTgt/>
                      </p:tgtEl>
                    </p:cond>
                  </p:endCondLst>
                </p:cTn>
                <p:tgtEl>
                  <p:spTgt spid="63"/>
                </p:tgtEl>
              </p:cMediaNode>
            </p:audio>
            <p:audio>
              <p:cMediaNode vol="100000">
                <p:cTn id="37" fill="hold" display="0">
                  <p:stCondLst>
                    <p:cond delay="indefinite"/>
                  </p:stCondLst>
                  <p:endCondLst>
                    <p:cond evt="onStopAudio" delay="0">
                      <p:tgtEl>
                        <p:sldTgt/>
                      </p:tgtEl>
                    </p:cond>
                  </p:endCondLst>
                </p:cTn>
                <p:tgtEl>
                  <p:spTgt spid="64"/>
                </p:tgtEl>
              </p:cMediaNode>
            </p:audio>
            <p:seq concurrent="1" nextAc="seek">
              <p:cTn id="38" restart="whenNotActive" fill="hold" evtFilter="cancelBubble" nodeType="interactiveSeq">
                <p:stCondLst>
                  <p:cond evt="onClick" delay="0">
                    <p:tgtEl>
                      <p:spTgt spid="39"/>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grpId="0" nodeType="clickEffect">
                                  <p:stCondLst>
                                    <p:cond delay="0"/>
                                  </p:stCondLst>
                                  <p:childTnLst>
                                    <p:animEffect transition="out" filter="barn(inVertical)">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grpId="0" nodeType="clickEffect">
                                  <p:stCondLst>
                                    <p:cond delay="0"/>
                                  </p:stCondLst>
                                  <p:childTnLst>
                                    <p:animEffect transition="out" filter="barn(inVertical)">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grpId="0" nodeType="clickEffect">
                                  <p:stCondLst>
                                    <p:cond delay="0"/>
                                  </p:stCondLst>
                                  <p:childTnLst>
                                    <p:animEffect transition="out" filter="barn(inVertical)">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grpId="0" nodeType="clickEffect">
                                  <p:stCondLst>
                                    <p:cond delay="0"/>
                                  </p:stCondLst>
                                  <p:childTnLst>
                                    <p:animEffect transition="out" filter="barn(inVertical)">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 presetClass="mediacall" presetSubtype="0" fill="hold" nodeType="withEffect">
                                  <p:stCondLst>
                                    <p:cond delay="0"/>
                                  </p:stCondLst>
                                  <p:childTnLst>
                                    <p:cmd type="call" cmd="playFrom(0.0)">
                                      <p:cBhvr>
                                        <p:cTn id="69" dur="4576" fill="hold"/>
                                        <p:tgtEl>
                                          <p:spTgt spid="64"/>
                                        </p:tgtEl>
                                      </p:cBhvr>
                                    </p:cmd>
                                  </p:childTnLst>
                                </p:cTn>
                              </p:par>
                            </p:childTnLst>
                          </p:cTn>
                        </p:par>
                      </p:childTnLst>
                    </p:cTn>
                  </p:par>
                </p:childTnLst>
              </p:cTn>
              <p:nextCondLst>
                <p:cond evt="onClick" delay="0">
                  <p:tgtEl>
                    <p:spTgt spid="37"/>
                  </p:tgtEl>
                </p:cond>
              </p:nextCondLst>
            </p:seq>
            <p:seq concurrent="1" nextAc="seek">
              <p:cTn id="70" restart="whenNotActive" fill="hold" evtFilter="cancelBubble" nodeType="interactiveSeq">
                <p:stCondLst>
                  <p:cond evt="onClick" delay="0">
                    <p:tgtEl>
                      <p:spTgt spid="28"/>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 presetClass="mediacall" presetSubtype="0" fill="hold" nodeType="withEffect">
                                  <p:stCondLst>
                                    <p:cond delay="0"/>
                                  </p:stCondLst>
                                  <p:childTnLst>
                                    <p:cmd type="call" cmd="playFrom(0.0)">
                                      <p:cBhvr>
                                        <p:cTn id="77" dur="4576" fill="hold"/>
                                        <p:tgtEl>
                                          <p:spTgt spid="62"/>
                                        </p:tgtEl>
                                      </p:cBhvr>
                                    </p:cmd>
                                  </p:childTnLst>
                                </p:cTn>
                              </p:par>
                            </p:childTnLst>
                          </p:cTn>
                        </p:par>
                      </p:childTnLst>
                    </p:cTn>
                  </p:par>
                </p:childTnLst>
              </p:cTn>
              <p:nextCondLst>
                <p:cond evt="onClick" delay="0">
                  <p:tgtEl>
                    <p:spTgt spid="28"/>
                  </p:tgtEl>
                </p:cond>
              </p:nextCondLst>
            </p:seq>
            <p:seq concurrent="1" nextAc="seek">
              <p:cTn id="78" restart="whenNotActive" fill="hold" evtFilter="cancelBubble" nodeType="interactiveSeq">
                <p:stCondLst>
                  <p:cond evt="onClick" delay="0">
                    <p:tgtEl>
                      <p:spTgt spid="34"/>
                    </p:tgtEl>
                  </p:cond>
                </p:stCondLst>
                <p:endSync evt="end" delay="0">
                  <p:rtn val="all"/>
                </p:endSync>
                <p:childTnLst>
                  <p:par>
                    <p:cTn id="79" fill="hold">
                      <p:stCondLst>
                        <p:cond delay="0"/>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 presetClass="mediacall" presetSubtype="0" fill="hold" nodeType="withEffect">
                                  <p:stCondLst>
                                    <p:cond delay="0"/>
                                  </p:stCondLst>
                                  <p:childTnLst>
                                    <p:cmd type="call" cmd="playFrom(0.0)">
                                      <p:cBhvr>
                                        <p:cTn id="85" dur="4576" fill="hold"/>
                                        <p:tgtEl>
                                          <p:spTgt spid="61"/>
                                        </p:tgtEl>
                                      </p:cBhvr>
                                    </p:cmd>
                                  </p:childTnLst>
                                </p:cTn>
                              </p:par>
                            </p:childTnLst>
                          </p:cTn>
                        </p:par>
                      </p:childTnLst>
                    </p:cTn>
                  </p:par>
                </p:childTnLst>
              </p:cTn>
              <p:nextCondLst>
                <p:cond evt="onClick" delay="0">
                  <p:tgtEl>
                    <p:spTgt spid="34"/>
                  </p:tgtEl>
                </p:cond>
              </p:nextCondLst>
            </p:seq>
            <p:seq concurrent="1" nextAc="seek">
              <p:cTn id="86" restart="whenNotActive" fill="hold" evtFilter="cancelBubble" nodeType="interactiveSeq">
                <p:stCondLst>
                  <p:cond evt="onClick" delay="0">
                    <p:tgtEl>
                      <p:spTgt spid="31"/>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childTnLst>
                                </p:cTn>
                              </p:par>
                              <p:par>
                                <p:cTn id="92" presetID="1" presetClass="mediacall" presetSubtype="0" fill="hold" nodeType="withEffect">
                                  <p:stCondLst>
                                    <p:cond delay="0"/>
                                  </p:stCondLst>
                                  <p:childTnLst>
                                    <p:cmd type="call" cmd="playFrom(0.0)">
                                      <p:cBhvr>
                                        <p:cTn id="93" dur="4576" fill="hold"/>
                                        <p:tgtEl>
                                          <p:spTgt spid="7"/>
                                        </p:tgtEl>
                                      </p:cBhvr>
                                    </p:cmd>
                                  </p:childTnLst>
                                </p:cTn>
                              </p:par>
                            </p:childTnLst>
                          </p:cTn>
                        </p:par>
                      </p:childTnLst>
                    </p:cTn>
                  </p:par>
                </p:childTnLst>
              </p:cTn>
              <p:nextCondLst>
                <p:cond evt="onClick" delay="0">
                  <p:tgtEl>
                    <p:spTgt spid="31"/>
                  </p:tgtEl>
                </p:cond>
              </p:nextCondLst>
            </p:seq>
            <p:audio>
              <p:cMediaNode vol="100000">
                <p:cTn id="94" fill="hold" display="0">
                  <p:stCondLst>
                    <p:cond delay="indefinite"/>
                  </p:stCondLst>
                  <p:endCondLst>
                    <p:cond evt="onStopAudio" delay="0">
                      <p:tgtEl>
                        <p:sldTgt/>
                      </p:tgtEl>
                    </p:cond>
                  </p:endCondLst>
                </p:cTn>
                <p:tgtEl>
                  <p:spTgt spid="7"/>
                </p:tgtEl>
              </p:cMediaNode>
            </p:audio>
          </p:childTnLst>
        </p:cTn>
      </p:par>
    </p:tnLst>
    <p:bldLst>
      <p:bldP spid="39" grpId="0" animBg="1"/>
      <p:bldP spid="39" grpId="1" animBg="1"/>
      <p:bldP spid="45" grpId="0" animBg="1"/>
      <p:bldP spid="45" grpId="1" animBg="1"/>
      <p:bldP spid="46" grpId="0" animBg="1"/>
      <p:bldP spid="46" grpId="1" animBg="1"/>
      <p:bldP spid="47" grpId="0" animBg="1"/>
      <p:bldP spid="47" grpId="1"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 name="Picture 2"/>
          <p:cNvPicPr>
            <a:picLocks noChangeAspect="1"/>
          </p:cNvPicPr>
          <p:nvPr/>
        </p:nvPicPr>
        <p:blipFill>
          <a:blip r:embed="rId3"/>
          <a:srcRect l="5191" t="32546" r="5349" b="34975"/>
          <a:stretch>
            <a:fillRect/>
          </a:stretch>
        </p:blipFill>
        <p:spPr>
          <a:xfrm>
            <a:off x="-261113" y="1629007"/>
            <a:ext cx="12609333" cy="2575068"/>
          </a:xfrm>
          <a:prstGeom prst="rect">
            <a:avLst/>
          </a:prstGeom>
        </p:spPr>
      </p:pic>
      <p:pic>
        <p:nvPicPr>
          <p:cNvPr id="3" name="Picture 3"/>
          <p:cNvPicPr>
            <a:picLocks noChangeAspect="1"/>
          </p:cNvPicPr>
          <p:nvPr/>
        </p:nvPicPr>
        <p:blipFill>
          <a:blip r:embed="rId4"/>
          <a:srcRect t="8196"/>
          <a:stretch>
            <a:fillRect/>
          </a:stretch>
        </p:blipFill>
        <p:spPr>
          <a:xfrm>
            <a:off x="150236" y="1216948"/>
            <a:ext cx="12197984" cy="6298974"/>
          </a:xfrm>
          <a:prstGeom prst="rect">
            <a:avLst/>
          </a:prstGeom>
        </p:spPr>
      </p:pic>
      <p:pic>
        <p:nvPicPr>
          <p:cNvPr id="4" name="Picture 4"/>
          <p:cNvPicPr>
            <a:picLocks noChangeAspect="1"/>
          </p:cNvPicPr>
          <p:nvPr/>
        </p:nvPicPr>
        <p:blipFill rotWithShape="1">
          <a:blip r:embed="rId5"/>
          <a:srcRect t="48984" r="10628" b="35307"/>
          <a:stretch/>
        </p:blipFill>
        <p:spPr>
          <a:xfrm>
            <a:off x="-78111" y="-25400"/>
            <a:ext cx="12348220" cy="1220903"/>
          </a:xfrm>
          <a:prstGeom prst="rect">
            <a:avLst/>
          </a:prstGeom>
        </p:spPr>
      </p:pic>
      <p:pic>
        <p:nvPicPr>
          <p:cNvPr id="5" name="Picture 5"/>
          <p:cNvPicPr>
            <a:picLocks noChangeAspect="1"/>
          </p:cNvPicPr>
          <p:nvPr/>
        </p:nvPicPr>
        <p:blipFill>
          <a:blip r:embed="rId6"/>
          <a:srcRect r="66324" b="70079"/>
          <a:stretch>
            <a:fillRect/>
          </a:stretch>
        </p:blipFill>
        <p:spPr>
          <a:xfrm>
            <a:off x="0" y="0"/>
            <a:ext cx="3077580" cy="1538091"/>
          </a:xfrm>
          <a:prstGeom prst="rect">
            <a:avLst/>
          </a:prstGeom>
        </p:spPr>
      </p:pic>
      <p:grpSp>
        <p:nvGrpSpPr>
          <p:cNvPr id="7" name="Group 7"/>
          <p:cNvGrpSpPr/>
          <p:nvPr/>
        </p:nvGrpSpPr>
        <p:grpSpPr>
          <a:xfrm>
            <a:off x="2025645" y="0"/>
            <a:ext cx="8035817" cy="803581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7"/>
          <a:srcRect t="50848"/>
          <a:stretch>
            <a:fillRect/>
          </a:stretch>
        </p:blipFill>
        <p:spPr>
          <a:xfrm>
            <a:off x="0" y="3429000"/>
            <a:ext cx="12192000" cy="3370783"/>
          </a:xfrm>
          <a:prstGeom prst="rect">
            <a:avLst/>
          </a:prstGeom>
        </p:spPr>
      </p:pic>
      <p:pic>
        <p:nvPicPr>
          <p:cNvPr id="10" name="Picture 10"/>
          <p:cNvPicPr>
            <a:picLocks noChangeAspect="1"/>
          </p:cNvPicPr>
          <p:nvPr/>
        </p:nvPicPr>
        <p:blipFill rotWithShape="1">
          <a:blip r:embed="rId8"/>
          <a:srcRect r="15288"/>
          <a:stretch/>
        </p:blipFill>
        <p:spPr>
          <a:xfrm>
            <a:off x="614191" y="1992779"/>
            <a:ext cx="6076131" cy="4034631"/>
          </a:xfrm>
          <a:prstGeom prst="rect">
            <a:avLst/>
          </a:prstGeom>
        </p:spPr>
      </p:pic>
      <p:pic>
        <p:nvPicPr>
          <p:cNvPr id="6" name="Picture 6"/>
          <p:cNvPicPr>
            <a:picLocks noChangeAspect="1"/>
          </p:cNvPicPr>
          <p:nvPr/>
        </p:nvPicPr>
        <p:blipFill>
          <a:blip r:embed="rId9"/>
          <a:srcRect l="13162" t="11393" b="31764"/>
          <a:stretch>
            <a:fillRect/>
          </a:stretch>
        </p:blipFill>
        <p:spPr>
          <a:xfrm>
            <a:off x="4500157" y="73420"/>
            <a:ext cx="7936024" cy="2922076"/>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6465" r="6035" b="9204"/>
          <a:stretch/>
        </p:blipFill>
        <p:spPr>
          <a:xfrm>
            <a:off x="-426233" y="250295"/>
            <a:ext cx="12270109" cy="7161952"/>
          </a:xfrm>
          <a:prstGeom prst="rect">
            <a:avLst/>
          </a:prstGeom>
        </p:spPr>
      </p:pic>
      <p:pic>
        <p:nvPicPr>
          <p:cNvPr id="15" name="Picture 14">
            <a:extLst>
              <a:ext uri="{FF2B5EF4-FFF2-40B4-BE49-F238E27FC236}">
                <a16:creationId xmlns:a16="http://schemas.microsoft.com/office/drawing/2014/main" xmlns="" id="{698F34DA-255C-A5AA-5D96-FB823CA8F38E}"/>
              </a:ext>
            </a:extLst>
          </p:cNvPr>
          <p:cNvPicPr>
            <a:picLocks noChangeAspect="1"/>
          </p:cNvPicPr>
          <p:nvPr/>
        </p:nvPicPr>
        <p:blipFill>
          <a:blip r:embed="rId11"/>
          <a:stretch>
            <a:fillRect/>
          </a:stretch>
        </p:blipFill>
        <p:spPr>
          <a:xfrm>
            <a:off x="3169944" y="1359436"/>
            <a:ext cx="5553937" cy="2389839"/>
          </a:xfrm>
          <a:prstGeom prst="rect">
            <a:avLst/>
          </a:prstGeom>
        </p:spPr>
      </p:pic>
    </p:spTree>
    <p:extLst>
      <p:ext uri="{BB962C8B-B14F-4D97-AF65-F5344CB8AC3E}">
        <p14:creationId xmlns:p14="http://schemas.microsoft.com/office/powerpoint/2010/main" val="19920921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25E-6 -1.11111E-6 L -1.25E-6 0.69861 " pathEditMode="relative" rAng="0" ptsTypes="AA">
                                      <p:cBhvr>
                                        <p:cTn id="6" dur="3000" fill="hold"/>
                                        <p:tgtEl>
                                          <p:spTgt spid="6"/>
                                        </p:tgtEl>
                                        <p:attrNameLst>
                                          <p:attrName>ppt_x</p:attrName>
                                          <p:attrName>ppt_y</p:attrName>
                                        </p:attrNameLst>
                                      </p:cBhvr>
                                      <p:rCtr x="0" y="34923"/>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
                                        </p:tgtEl>
                                        <p:attrNameLst>
                                          <p:attrName>r</p:attrName>
                                        </p:attrNameLst>
                                      </p:cBhvr>
                                    </p:animRot>
                                    <p:animRot by="-240000">
                                      <p:cBhvr>
                                        <p:cTn id="9" dur="400" fill="hold">
                                          <p:stCondLst>
                                            <p:cond delay="400"/>
                                          </p:stCondLst>
                                        </p:cTn>
                                        <p:tgtEl>
                                          <p:spTgt spid="5"/>
                                        </p:tgtEl>
                                        <p:attrNameLst>
                                          <p:attrName>r</p:attrName>
                                        </p:attrNameLst>
                                      </p:cBhvr>
                                    </p:animRot>
                                    <p:animRot by="240000">
                                      <p:cBhvr>
                                        <p:cTn id="10" dur="400" fill="hold">
                                          <p:stCondLst>
                                            <p:cond delay="800"/>
                                          </p:stCondLst>
                                        </p:cTn>
                                        <p:tgtEl>
                                          <p:spTgt spid="5"/>
                                        </p:tgtEl>
                                        <p:attrNameLst>
                                          <p:attrName>r</p:attrName>
                                        </p:attrNameLst>
                                      </p:cBhvr>
                                    </p:animRot>
                                    <p:animRot by="-240000">
                                      <p:cBhvr>
                                        <p:cTn id="11" dur="400" fill="hold">
                                          <p:stCondLst>
                                            <p:cond delay="1200"/>
                                          </p:stCondLst>
                                        </p:cTn>
                                        <p:tgtEl>
                                          <p:spTgt spid="5"/>
                                        </p:tgtEl>
                                        <p:attrNameLst>
                                          <p:attrName>r</p:attrName>
                                        </p:attrNameLst>
                                      </p:cBhvr>
                                    </p:animRot>
                                    <p:animRot by="120000">
                                      <p:cBhvr>
                                        <p:cTn id="12" dur="400" fill="hold">
                                          <p:stCondLst>
                                            <p:cond delay="1600"/>
                                          </p:stCondLst>
                                        </p:cTn>
                                        <p:tgtEl>
                                          <p:spTgt spid="5"/>
                                        </p:tgtEl>
                                        <p:attrNameLst>
                                          <p:attrName>r</p:attrName>
                                        </p:attrNameLst>
                                      </p:cBhvr>
                                    </p:animRo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13"/>
                                        </p:tgtEl>
                                      </p:cBhvr>
                                    </p:animEffect>
                                    <p:animScale>
                                      <p:cBhvr>
                                        <p:cTn id="15" dur="100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12"/>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6465" r="6035" b="9204"/>
          <a:stretch/>
        </p:blipFill>
        <p:spPr>
          <a:xfrm>
            <a:off x="-59072" y="-591224"/>
            <a:ext cx="12270109" cy="716195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4267200" y="1262954"/>
            <a:ext cx="2957443" cy="5137846"/>
          </a:xfrm>
          <a:prstGeom prst="rect">
            <a:avLst/>
          </a:prstGeom>
        </p:spPr>
      </p:pic>
      <p:pic>
        <p:nvPicPr>
          <p:cNvPr id="17"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209925" y="7107767"/>
            <a:ext cx="324908" cy="324909"/>
          </a:xfrm>
          <a:prstGeom prst="rect">
            <a:avLst/>
          </a:prstGeom>
        </p:spPr>
      </p:pic>
      <p:pic>
        <p:nvPicPr>
          <p:cNvPr id="10" name="Picture 9">
            <a:extLst>
              <a:ext uri="{FF2B5EF4-FFF2-40B4-BE49-F238E27FC236}">
                <a16:creationId xmlns:a16="http://schemas.microsoft.com/office/drawing/2014/main" xmlns="" id="{0A7227BD-4164-F9D6-C363-B87AF0F8AFE2}"/>
              </a:ext>
            </a:extLst>
          </p:cNvPr>
          <p:cNvPicPr>
            <a:picLocks noChangeAspect="1"/>
          </p:cNvPicPr>
          <p:nvPr/>
        </p:nvPicPr>
        <p:blipFill>
          <a:blip r:embed="rId17"/>
          <a:stretch>
            <a:fillRect/>
          </a:stretch>
        </p:blipFill>
        <p:spPr>
          <a:xfrm>
            <a:off x="4198098" y="3320304"/>
            <a:ext cx="3243353" cy="256054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37"/>
                                        </p:tgtEl>
                                      </p:cBhvr>
                                    </p:animEffect>
                                    <p:animScale>
                                      <p:cBhvr>
                                        <p:cTn id="12" dur="100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春游放风筝卡通背景 预览视频">
            <a:hlinkClick r:id="" action="ppaction://media"/>
            <a:extLst>
              <a:ext uri="{FF2B5EF4-FFF2-40B4-BE49-F238E27FC236}">
                <a16:creationId xmlns:a16="http://schemas.microsoft.com/office/drawing/2014/main" xmlns="" id="{12C3ABFD-FB37-7D9D-3881-B2EC7AEA40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87353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79706" y="948629"/>
            <a:ext cx="2830212" cy="4430860"/>
          </a:xfrm>
          <a:prstGeom prst="rect">
            <a:avLst/>
          </a:prstGeom>
        </p:spPr>
      </p:pic>
      <p:sp>
        <p:nvSpPr>
          <p:cNvPr id="16" name="TextBox 16"/>
          <p:cNvSpPr txBox="1"/>
          <p:nvPr/>
        </p:nvSpPr>
        <p:spPr>
          <a:xfrm>
            <a:off x="1090326" y="2860278"/>
            <a:ext cx="2336196" cy="964110"/>
          </a:xfrm>
          <a:prstGeom prst="rect">
            <a:avLst/>
          </a:prstGeom>
        </p:spPr>
        <p:txBody>
          <a:bodyPr wrap="square" lIns="0" tIns="0" rIns="0" bIns="0" rtlCol="0" anchor="t">
            <a:spAutoFit/>
          </a:bodyPr>
          <a:lstStyle/>
          <a:p>
            <a:pPr algn="ctr" defTabSz="609630">
              <a:lnSpc>
                <a:spcPts val="8048"/>
              </a:lnSpc>
            </a:pPr>
            <a:r>
              <a:rPr lang="en-US" sz="5749" dirty="0" err="1">
                <a:solidFill>
                  <a:srgbClr val="2A5474"/>
                </a:solidFill>
              </a:rPr>
              <a:t>Câu</a:t>
            </a:r>
            <a:r>
              <a:rPr lang="en-US" sz="5749" dirty="0">
                <a:solidFill>
                  <a:srgbClr val="2A5474"/>
                </a:solidFill>
              </a:rPr>
              <a:t> </a:t>
            </a:r>
            <a:r>
              <a:rPr lang="en-US" sz="5749" dirty="0" err="1">
                <a:solidFill>
                  <a:srgbClr val="2A5474"/>
                </a:solidFill>
              </a:rPr>
              <a:t>hỏi</a:t>
            </a:r>
            <a:endParaRPr lang="en-US" sz="5749" dirty="0">
              <a:solidFill>
                <a:srgbClr val="2A5474"/>
              </a:solidFill>
            </a:endParaRPr>
          </a:p>
        </p:txBody>
      </p:sp>
      <p:pic>
        <p:nvPicPr>
          <p:cNvPr id="20" name="Picture 7"/>
          <p:cNvPicPr>
            <a:picLocks noChangeAspect="1"/>
          </p:cNvPicPr>
          <p:nvPr/>
        </p:nvPicPr>
        <p:blipFill>
          <a:blip r:embed="rId14"/>
          <a:srcRect l="6153" t="29477" r="5299" b="17625"/>
          <a:stretch>
            <a:fillRect/>
          </a:stretch>
        </p:blipFill>
        <p:spPr>
          <a:xfrm>
            <a:off x="6107289" y="1893046"/>
            <a:ext cx="6096000" cy="2048434"/>
          </a:xfrm>
          <a:prstGeom prst="rect">
            <a:avLst/>
          </a:prstGeom>
        </p:spPr>
      </p:pic>
      <p:grpSp>
        <p:nvGrpSpPr>
          <p:cNvPr id="30" name="Group 29"/>
          <p:cNvGrpSpPr/>
          <p:nvPr/>
        </p:nvGrpSpPr>
        <p:grpSpPr>
          <a:xfrm>
            <a:off x="4602689" y="1230465"/>
            <a:ext cx="6148585" cy="1172383"/>
            <a:chOff x="8567737" y="2462608"/>
            <a:chExt cx="9222877" cy="1758575"/>
          </a:xfrm>
        </p:grpSpPr>
        <p:sp>
          <p:nvSpPr>
            <p:cNvPr id="31" name="Speech Bubble: Rectangle with Corners Rounded 6">
              <a:extLst>
                <a:ext uri="{FF2B5EF4-FFF2-40B4-BE49-F238E27FC236}">
                  <a16:creationId xmlns:a16="http://schemas.microsoft.com/office/drawing/2014/main" xmlns="" id="{B9388779-80E8-4258-A350-D089AFC0049E}"/>
                </a:ext>
              </a:extLst>
            </p:cNvPr>
            <p:cNvSpPr/>
            <p:nvPr/>
          </p:nvSpPr>
          <p:spPr>
            <a:xfrm flipH="1">
              <a:off x="8567737" y="2462608"/>
              <a:ext cx="9222877" cy="1758575"/>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32" name="Rectangle 31"/>
            <p:cNvSpPr/>
            <p:nvPr/>
          </p:nvSpPr>
          <p:spPr>
            <a:xfrm>
              <a:off x="8921444" y="2789683"/>
              <a:ext cx="8591775" cy="1132041"/>
            </a:xfrm>
            <a:prstGeom prst="rect">
              <a:avLst/>
            </a:prstGeom>
          </p:spPr>
          <p:txBody>
            <a:bodyPr wrap="none">
              <a:spAutoFit/>
            </a:bodyPr>
            <a:lstStyle/>
            <a:p>
              <a:pPr marL="0" marR="0" algn="just">
                <a:lnSpc>
                  <a:spcPct val="150000"/>
                </a:lnSpc>
                <a:spcBef>
                  <a:spcPts val="0"/>
                </a:spcBef>
                <a:spcAft>
                  <a:spcPts val="0"/>
                </a:spcAft>
              </a:pPr>
              <a:r>
                <a:rPr lang="nl-NL"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Nhờ đâu diều bay được lên cao?</a:t>
              </a:r>
              <a:endPar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p:cNvGrpSpPr/>
          <p:nvPr/>
        </p:nvGrpSpPr>
        <p:grpSpPr>
          <a:xfrm>
            <a:off x="3377468" y="3106550"/>
            <a:ext cx="8586443" cy="1068775"/>
            <a:chOff x="-396025" y="173453"/>
            <a:chExt cx="12879664" cy="1603163"/>
          </a:xfrm>
        </p:grpSpPr>
        <p:sp>
          <p:nvSpPr>
            <p:cNvPr id="23" name="Rounded Rectangle 22"/>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24" name="TextBox 23"/>
            <p:cNvSpPr txBox="1"/>
            <p:nvPr/>
          </p:nvSpPr>
          <p:spPr>
            <a:xfrm>
              <a:off x="1995848" y="488563"/>
              <a:ext cx="10372725" cy="1132041"/>
            </a:xfrm>
            <a:prstGeom prst="rect">
              <a:avLst/>
            </a:prstGeom>
            <a:noFill/>
          </p:spPr>
          <p:txBody>
            <a:bodyPr wrap="square" rtlCol="0">
              <a:spAutoFit/>
            </a:bodyPr>
            <a:lstStyle/>
            <a:p>
              <a:pPr marL="0" marR="0" algn="just">
                <a:lnSpc>
                  <a:spcPct val="150000"/>
                </a:lnSpc>
                <a:spcBef>
                  <a:spcPts val="0"/>
                </a:spcBef>
                <a:spcAft>
                  <a:spcPts val="0"/>
                </a:spcAft>
              </a:pPr>
              <a:r>
                <a:rPr lang="nl-NL" sz="3200" b="1" dirty="0">
                  <a:effectLst/>
                  <a:latin typeface="Calibri" panose="020F0502020204030204" pitchFamily="34" charset="0"/>
                  <a:ea typeface="Calibri" panose="020F0502020204030204" pitchFamily="34" charset="0"/>
                  <a:cs typeface="Times New Roman" panose="02020603050405020304" pitchFamily="18" charset="0"/>
                </a:rPr>
                <a:t>Diều bay được lên cao là nhờ gió.</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extLst>
      <p:ext uri="{BB962C8B-B14F-4D97-AF65-F5344CB8AC3E}">
        <p14:creationId xmlns:p14="http://schemas.microsoft.com/office/powerpoint/2010/main" val="1868431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anim calcmode="lin" valueType="num">
                                      <p:cBhvr>
                                        <p:cTn id="16" dur="500" fill="hold"/>
                                        <p:tgtEl>
                                          <p:spTgt spid="30"/>
                                        </p:tgtEl>
                                        <p:attrNameLst>
                                          <p:attrName>ppt_x</p:attrName>
                                        </p:attrNameLst>
                                      </p:cBhvr>
                                      <p:tavLst>
                                        <p:tav tm="0">
                                          <p:val>
                                            <p:strVal val="#ppt_x"/>
                                          </p:val>
                                        </p:tav>
                                        <p:tav tm="100000">
                                          <p:val>
                                            <p:strVal val="#ppt_x"/>
                                          </p:val>
                                        </p:tav>
                                      </p:tavLst>
                                    </p:anim>
                                    <p:anim calcmode="lin" valueType="num">
                                      <p:cBhvr>
                                        <p:cTn id="17"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12"/>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6465" r="6035" b="9204"/>
          <a:stretch/>
        </p:blipFill>
        <p:spPr>
          <a:xfrm>
            <a:off x="-59072" y="-591224"/>
            <a:ext cx="12270109" cy="716195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4267200" y="1262954"/>
            <a:ext cx="2957443" cy="5137846"/>
          </a:xfrm>
          <a:prstGeom prst="rect">
            <a:avLst/>
          </a:prstGeom>
        </p:spPr>
      </p:pic>
      <p:pic>
        <p:nvPicPr>
          <p:cNvPr id="17"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209925" y="7107767"/>
            <a:ext cx="324908" cy="324909"/>
          </a:xfrm>
          <a:prstGeom prst="rect">
            <a:avLst/>
          </a:prstGeom>
        </p:spPr>
      </p:pic>
      <p:pic>
        <p:nvPicPr>
          <p:cNvPr id="12" name="Picture 11">
            <a:extLst>
              <a:ext uri="{FF2B5EF4-FFF2-40B4-BE49-F238E27FC236}">
                <a16:creationId xmlns:a16="http://schemas.microsoft.com/office/drawing/2014/main" xmlns="" id="{97D905FC-D7D1-4B35-7B88-652FA75C3D62}"/>
              </a:ext>
            </a:extLst>
          </p:cNvPr>
          <p:cNvPicPr>
            <a:picLocks noChangeAspect="1"/>
          </p:cNvPicPr>
          <p:nvPr/>
        </p:nvPicPr>
        <p:blipFill>
          <a:blip r:embed="rId17"/>
          <a:stretch>
            <a:fillRect/>
          </a:stretch>
        </p:blipFill>
        <p:spPr>
          <a:xfrm>
            <a:off x="4216008" y="3527199"/>
            <a:ext cx="3188484" cy="2280102"/>
          </a:xfrm>
          <a:prstGeom prst="rect">
            <a:avLst/>
          </a:prstGeom>
        </p:spPr>
      </p:pic>
    </p:spTree>
    <p:extLst>
      <p:ext uri="{BB962C8B-B14F-4D97-AF65-F5344CB8AC3E}">
        <p14:creationId xmlns:p14="http://schemas.microsoft.com/office/powerpoint/2010/main" val="10538298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37"/>
                                        </p:tgtEl>
                                      </p:cBhvr>
                                    </p:animEffect>
                                    <p:animScale>
                                      <p:cBhvr>
                                        <p:cTn id="12" dur="100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4"/>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5"/>
          <a:srcRect l="8846" t="34435" r="15452" b="50832"/>
          <a:stretch/>
        </p:blipFill>
        <p:spPr>
          <a:xfrm>
            <a:off x="-57150" y="5881733"/>
            <a:ext cx="12242800" cy="1340119"/>
          </a:xfrm>
          <a:prstGeom prst="rect">
            <a:avLst/>
          </a:prstGeom>
        </p:spPr>
      </p:pic>
      <p:pic>
        <p:nvPicPr>
          <p:cNvPr id="7" name="Picture 7"/>
          <p:cNvPicPr>
            <a:picLocks noChangeAspect="1"/>
          </p:cNvPicPr>
          <p:nvPr/>
        </p:nvPicPr>
        <p:blipFill>
          <a:blip r:embed="rId6"/>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7"/>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7"/>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6465" r="6035" b="9204"/>
          <a:stretch/>
        </p:blipFill>
        <p:spPr>
          <a:xfrm>
            <a:off x="-96119" y="145269"/>
            <a:ext cx="12270109" cy="7161952"/>
          </a:xfrm>
          <a:prstGeom prst="rect">
            <a:avLst/>
          </a:prstGeom>
        </p:spPr>
      </p:pic>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l="25383" t="10165" r="30448" b="22425"/>
          <a:stretch/>
        </p:blipFill>
        <p:spPr>
          <a:xfrm>
            <a:off x="4236051" y="-250135"/>
            <a:ext cx="4172103" cy="3581712"/>
          </a:xfrm>
          <a:prstGeom prst="rect">
            <a:avLst/>
          </a:prstGeom>
        </p:spPr>
      </p:pic>
      <p:sp>
        <p:nvSpPr>
          <p:cNvPr id="9" name="Rectangle 8"/>
          <p:cNvSpPr/>
          <p:nvPr/>
        </p:nvSpPr>
        <p:spPr>
          <a:xfrm>
            <a:off x="4288528" y="1784178"/>
            <a:ext cx="3989484" cy="759182"/>
          </a:xfrm>
          <a:prstGeom prst="rect">
            <a:avLst/>
          </a:prstGeom>
        </p:spPr>
        <p:txBody>
          <a:bodyPr wrap="square">
            <a:spAutoFit/>
          </a:bodyPr>
          <a:lstStyle/>
          <a:p>
            <a:pPr algn="ctr" defTabSz="609630">
              <a:lnSpc>
                <a:spcPts val="5154"/>
              </a:lnSpc>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1</a:t>
            </a:r>
          </a:p>
        </p:txBody>
      </p:sp>
      <p:grpSp>
        <p:nvGrpSpPr>
          <p:cNvPr id="18" name="Group 17"/>
          <p:cNvGrpSpPr/>
          <p:nvPr/>
        </p:nvGrpSpPr>
        <p:grpSpPr>
          <a:xfrm>
            <a:off x="1473200" y="3390392"/>
            <a:ext cx="8600333" cy="1068775"/>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20" name="TextBox 19"/>
            <p:cNvSpPr txBox="1"/>
            <p:nvPr/>
          </p:nvSpPr>
          <p:spPr>
            <a:xfrm>
              <a:off x="1574432" y="496271"/>
              <a:ext cx="10930042" cy="1061829"/>
            </a:xfrm>
            <a:prstGeom prst="rect">
              <a:avLst/>
            </a:prstGeom>
            <a:noFill/>
          </p:spPr>
          <p:txBody>
            <a:bodyPr wrap="square" rtlCol="0">
              <a:spAutoFit/>
            </a:bodyPr>
            <a:lstStyle/>
            <a:p>
              <a:pPr algn="ctr" defTabSz="609630"/>
              <a:r>
                <a:rPr lang="en-US" sz="4000" b="1" dirty="0" err="1">
                  <a:solidFill>
                    <a:prstClr val="black"/>
                  </a:solidFill>
                  <a:latin typeface="Calibri"/>
                </a:rPr>
                <a:t>Sự</a:t>
              </a:r>
              <a:r>
                <a:rPr lang="en-US" sz="4000" b="1" dirty="0">
                  <a:solidFill>
                    <a:prstClr val="black"/>
                  </a:solidFill>
                  <a:latin typeface="Calibri"/>
                </a:rPr>
                <a:t> </a:t>
              </a:r>
              <a:r>
                <a:rPr lang="en-US" sz="4000" b="1" dirty="0" err="1">
                  <a:solidFill>
                    <a:prstClr val="black"/>
                  </a:solidFill>
                  <a:latin typeface="Calibri"/>
                </a:rPr>
                <a:t>chuyển</a:t>
              </a:r>
              <a:r>
                <a:rPr lang="en-US" sz="4000" b="1" dirty="0">
                  <a:solidFill>
                    <a:prstClr val="black"/>
                  </a:solidFill>
                  <a:latin typeface="Calibri"/>
                </a:rPr>
                <a:t> </a:t>
              </a:r>
              <a:r>
                <a:rPr lang="en-US" sz="4000" b="1" dirty="0" err="1">
                  <a:solidFill>
                    <a:prstClr val="black"/>
                  </a:solidFill>
                  <a:latin typeface="Calibri"/>
                </a:rPr>
                <a:t>động</a:t>
              </a:r>
              <a:r>
                <a:rPr lang="en-US" sz="4000" b="1" dirty="0">
                  <a:solidFill>
                    <a:prstClr val="black"/>
                  </a:solidFill>
                  <a:latin typeface="Calibri"/>
                </a:rPr>
                <a:t> </a:t>
              </a:r>
              <a:r>
                <a:rPr lang="en-US" sz="4000" b="1" dirty="0" err="1">
                  <a:solidFill>
                    <a:prstClr val="black"/>
                  </a:solidFill>
                  <a:latin typeface="Calibri"/>
                </a:rPr>
                <a:t>của</a:t>
              </a:r>
              <a:r>
                <a:rPr lang="en-US" sz="4000" b="1" dirty="0">
                  <a:solidFill>
                    <a:prstClr val="black"/>
                  </a:solidFill>
                  <a:latin typeface="Calibri"/>
                </a:rPr>
                <a:t> </a:t>
              </a:r>
              <a:r>
                <a:rPr lang="en-US" sz="4000" b="1" dirty="0" err="1">
                  <a:solidFill>
                    <a:prstClr val="black"/>
                  </a:solidFill>
                  <a:latin typeface="Calibri"/>
                </a:rPr>
                <a:t>không</a:t>
              </a:r>
              <a:r>
                <a:rPr lang="en-US" sz="4000" b="1" dirty="0">
                  <a:solidFill>
                    <a:prstClr val="black"/>
                  </a:solidFill>
                  <a:latin typeface="Calibri"/>
                </a:rPr>
                <a:t> </a:t>
              </a:r>
              <a:r>
                <a:rPr lang="en-US" sz="4000" b="1" dirty="0" err="1">
                  <a:solidFill>
                    <a:prstClr val="black"/>
                  </a:solidFill>
                  <a:latin typeface="Calibri"/>
                </a:rPr>
                <a:t>khí</a:t>
              </a:r>
              <a:endParaRPr lang="en-US" sz="4000" b="1" dirty="0">
                <a:solidFill>
                  <a:prstClr val="black"/>
                </a:solidFill>
                <a:latin typeface="Calibri"/>
              </a:endParaRP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16"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59681" y="6070600"/>
            <a:ext cx="324908" cy="324909"/>
          </a:xfrm>
          <a:prstGeom prst="rect">
            <a:avLst/>
          </a:prstGeom>
        </p:spPr>
      </p:pic>
    </p:spTree>
    <p:extLst>
      <p:ext uri="{BB962C8B-B14F-4D97-AF65-F5344CB8AC3E}">
        <p14:creationId xmlns:p14="http://schemas.microsoft.com/office/powerpoint/2010/main" val="554370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par>
                                <p:cTn id="12" presetID="1" presetClass="mediacall" presetSubtype="0" fill="hold" nodeType="withEffect">
                                  <p:stCondLst>
                                    <p:cond delay="0"/>
                                  </p:stCondLst>
                                  <p:childTnLst>
                                    <p:cmd type="call" cmd="playFrom(0.0)">
                                      <p:cBhvr>
                                        <p:cTn id="13" dur="134739" fill="hold"/>
                                        <p:tgtEl>
                                          <p:spTgt spid="16"/>
                                        </p:tgtEl>
                                      </p:cBhvr>
                                    </p:cmd>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anim calcmode="lin" valueType="num">
                                      <p:cBhvr>
                                        <p:cTn id="19" dur="500" fill="hold"/>
                                        <p:tgtEl>
                                          <p:spTgt spid="18"/>
                                        </p:tgtEl>
                                        <p:attrNameLst>
                                          <p:attrName>ppt_x</p:attrName>
                                        </p:attrNameLst>
                                      </p:cBhvr>
                                      <p:tavLst>
                                        <p:tav tm="0">
                                          <p:val>
                                            <p:strVal val="#ppt_x"/>
                                          </p:val>
                                        </p:tav>
                                        <p:tav tm="100000">
                                          <p:val>
                                            <p:strVal val="#ppt_x"/>
                                          </p:val>
                                        </p:tav>
                                      </p:tavLst>
                                    </p:anim>
                                    <p:anim calcmode="lin" valueType="num">
                                      <p:cBhvr>
                                        <p:cTn id="2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grpSp>
        <p:nvGrpSpPr>
          <p:cNvPr id="18" name="Group 17"/>
          <p:cNvGrpSpPr/>
          <p:nvPr/>
        </p:nvGrpSpPr>
        <p:grpSpPr>
          <a:xfrm>
            <a:off x="-376865" y="88813"/>
            <a:ext cx="12311690" cy="1187537"/>
            <a:chOff x="-396025" y="173453"/>
            <a:chExt cx="18467534" cy="1781306"/>
          </a:xfrm>
        </p:grpSpPr>
        <p:sp>
          <p:nvSpPr>
            <p:cNvPr id="19" name="Rounded Rectangle 18"/>
            <p:cNvSpPr/>
            <p:nvPr/>
          </p:nvSpPr>
          <p:spPr>
            <a:xfrm>
              <a:off x="1263116" y="439696"/>
              <a:ext cx="16779817" cy="1515063"/>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20" name="TextBox 19"/>
            <p:cNvSpPr txBox="1"/>
            <p:nvPr/>
          </p:nvSpPr>
          <p:spPr>
            <a:xfrm>
              <a:off x="1574432" y="496271"/>
              <a:ext cx="16497077" cy="1431161"/>
            </a:xfrm>
            <a:prstGeom prst="rect">
              <a:avLst/>
            </a:prstGeom>
            <a:noFill/>
          </p:spPr>
          <p:txBody>
            <a:bodyPr wrap="square" rtlCol="0">
              <a:spAutoFit/>
            </a:bodyPr>
            <a:lstStyle/>
            <a:p>
              <a:pPr algn="ctr" defTabSz="609630"/>
              <a:r>
                <a:rPr lang="en-US" sz="2800" b="1" i="1" dirty="0" err="1">
                  <a:solidFill>
                    <a:srgbClr val="000000"/>
                  </a:solidFill>
                  <a:effectLst/>
                </a:rPr>
                <a:t>Chuẩn</a:t>
              </a:r>
              <a:r>
                <a:rPr lang="en-US" sz="2800" b="1" i="1" dirty="0">
                  <a:solidFill>
                    <a:srgbClr val="000000"/>
                  </a:solidFill>
                  <a:effectLst/>
                </a:rPr>
                <a:t> </a:t>
              </a:r>
              <a:r>
                <a:rPr lang="en-US" sz="2800" b="1" i="1" dirty="0" err="1">
                  <a:solidFill>
                    <a:srgbClr val="000000"/>
                  </a:solidFill>
                  <a:effectLst/>
                </a:rPr>
                <a:t>bị</a:t>
              </a:r>
              <a:r>
                <a:rPr lang="en-US" sz="2800" b="1" i="1" dirty="0">
                  <a:solidFill>
                    <a:srgbClr val="000000"/>
                  </a:solidFill>
                  <a:effectLst/>
                </a:rPr>
                <a:t>:</a:t>
              </a:r>
              <a:r>
                <a:rPr lang="en-US" sz="2800" b="1" i="0" dirty="0">
                  <a:solidFill>
                    <a:srgbClr val="000000"/>
                  </a:solidFill>
                  <a:effectLst/>
                </a:rPr>
                <a:t> 1 </a:t>
              </a:r>
              <a:r>
                <a:rPr lang="en-US" sz="2800" b="1" i="0" dirty="0" err="1">
                  <a:solidFill>
                    <a:srgbClr val="000000"/>
                  </a:solidFill>
                  <a:effectLst/>
                </a:rPr>
                <a:t>lọ</a:t>
              </a:r>
              <a:r>
                <a:rPr lang="en-US" sz="2800" b="1" i="0" dirty="0">
                  <a:solidFill>
                    <a:srgbClr val="000000"/>
                  </a:solidFill>
                  <a:effectLst/>
                </a:rPr>
                <a:t> </a:t>
              </a:r>
              <a:r>
                <a:rPr lang="en-US" sz="2800" b="1" i="0" dirty="0" err="1">
                  <a:solidFill>
                    <a:srgbClr val="000000"/>
                  </a:solidFill>
                  <a:effectLst/>
                </a:rPr>
                <a:t>thủy</a:t>
              </a:r>
              <a:r>
                <a:rPr lang="en-US" sz="2800" b="1" i="0" dirty="0">
                  <a:solidFill>
                    <a:srgbClr val="000000"/>
                  </a:solidFill>
                  <a:effectLst/>
                </a:rPr>
                <a:t> </a:t>
              </a:r>
              <a:r>
                <a:rPr lang="en-US" sz="2800" b="1" i="0" dirty="0" err="1">
                  <a:solidFill>
                    <a:srgbClr val="000000"/>
                  </a:solidFill>
                  <a:effectLst/>
                </a:rPr>
                <a:t>tinh</a:t>
              </a:r>
              <a:r>
                <a:rPr lang="en-US" sz="2800" b="1" i="0" dirty="0">
                  <a:solidFill>
                    <a:srgbClr val="000000"/>
                  </a:solidFill>
                  <a:effectLst/>
                </a:rPr>
                <a:t> </a:t>
              </a:r>
              <a:r>
                <a:rPr lang="en-US" sz="2800" b="1" i="0" dirty="0" err="1">
                  <a:solidFill>
                    <a:srgbClr val="000000"/>
                  </a:solidFill>
                  <a:effectLst/>
                </a:rPr>
                <a:t>không</a:t>
              </a:r>
              <a:r>
                <a:rPr lang="en-US" sz="2800" b="1" i="0" dirty="0">
                  <a:solidFill>
                    <a:srgbClr val="000000"/>
                  </a:solidFill>
                  <a:effectLst/>
                </a:rPr>
                <a:t> </a:t>
              </a:r>
              <a:r>
                <a:rPr lang="en-US" sz="2800" b="1" i="0" dirty="0" err="1">
                  <a:solidFill>
                    <a:srgbClr val="000000"/>
                  </a:solidFill>
                  <a:effectLst/>
                </a:rPr>
                <a:t>đáy</a:t>
              </a:r>
              <a:r>
                <a:rPr lang="en-US" sz="2800" b="1" i="0" dirty="0">
                  <a:solidFill>
                    <a:srgbClr val="000000"/>
                  </a:solidFill>
                  <a:effectLst/>
                </a:rPr>
                <a:t>, 1 </a:t>
              </a:r>
              <a:r>
                <a:rPr lang="en-US" sz="2800" b="1" i="0" dirty="0" err="1">
                  <a:solidFill>
                    <a:srgbClr val="000000"/>
                  </a:solidFill>
                  <a:effectLst/>
                </a:rPr>
                <a:t>cốc</a:t>
              </a:r>
              <a:r>
                <a:rPr lang="en-US" sz="2800" b="1" i="0" dirty="0">
                  <a:solidFill>
                    <a:srgbClr val="000000"/>
                  </a:solidFill>
                  <a:effectLst/>
                </a:rPr>
                <a:t> </a:t>
              </a:r>
              <a:r>
                <a:rPr lang="en-US" sz="2800" b="1" i="0" dirty="0" err="1">
                  <a:solidFill>
                    <a:srgbClr val="000000"/>
                  </a:solidFill>
                  <a:effectLst/>
                </a:rPr>
                <a:t>nến</a:t>
              </a:r>
              <a:r>
                <a:rPr lang="en-US" sz="2800" b="1" i="0" dirty="0">
                  <a:solidFill>
                    <a:srgbClr val="000000"/>
                  </a:solidFill>
                  <a:effectLst/>
                </a:rPr>
                <a:t>, 1 </a:t>
              </a:r>
              <a:r>
                <a:rPr lang="en-US" sz="2800" b="1" i="0" dirty="0" err="1">
                  <a:solidFill>
                    <a:srgbClr val="000000"/>
                  </a:solidFill>
                  <a:effectLst/>
                </a:rPr>
                <a:t>đế</a:t>
              </a:r>
              <a:r>
                <a:rPr lang="en-US" sz="2800" b="1" i="0" dirty="0">
                  <a:solidFill>
                    <a:srgbClr val="000000"/>
                  </a:solidFill>
                  <a:effectLst/>
                </a:rPr>
                <a:t> </a:t>
              </a:r>
              <a:r>
                <a:rPr lang="en-US" sz="2800" b="1" i="0" dirty="0" err="1">
                  <a:solidFill>
                    <a:srgbClr val="000000"/>
                  </a:solidFill>
                  <a:effectLst/>
                </a:rPr>
                <a:t>xốp</a:t>
              </a:r>
              <a:r>
                <a:rPr lang="en-US" sz="2800" b="1" i="0" dirty="0">
                  <a:solidFill>
                    <a:srgbClr val="000000"/>
                  </a:solidFill>
                  <a:effectLst/>
                </a:rPr>
                <a:t>, 1 </a:t>
              </a:r>
              <a:r>
                <a:rPr lang="en-US" sz="2800" b="1" i="0" dirty="0" err="1">
                  <a:solidFill>
                    <a:srgbClr val="000000"/>
                  </a:solidFill>
                  <a:effectLst/>
                </a:rPr>
                <a:t>đế</a:t>
              </a:r>
              <a:r>
                <a:rPr lang="en-US" sz="2800" b="1" i="0" dirty="0">
                  <a:solidFill>
                    <a:srgbClr val="000000"/>
                  </a:solidFill>
                  <a:effectLst/>
                </a:rPr>
                <a:t> </a:t>
              </a:r>
              <a:r>
                <a:rPr lang="en-US" sz="2800" b="1" i="0" dirty="0" err="1">
                  <a:solidFill>
                    <a:srgbClr val="000000"/>
                  </a:solidFill>
                  <a:effectLst/>
                </a:rPr>
                <a:t>xốp</a:t>
              </a:r>
              <a:r>
                <a:rPr lang="en-US" sz="2800" b="1" i="0" dirty="0">
                  <a:solidFill>
                    <a:srgbClr val="000000"/>
                  </a:solidFill>
                  <a:effectLst/>
                </a:rPr>
                <a:t> </a:t>
              </a:r>
              <a:r>
                <a:rPr lang="en-US" sz="2800" b="1" i="0" dirty="0" err="1">
                  <a:solidFill>
                    <a:srgbClr val="000000"/>
                  </a:solidFill>
                  <a:effectLst/>
                </a:rPr>
                <a:t>bị</a:t>
              </a:r>
              <a:r>
                <a:rPr lang="en-US" sz="2800" b="1" i="0" dirty="0">
                  <a:solidFill>
                    <a:srgbClr val="000000"/>
                  </a:solidFill>
                  <a:effectLst/>
                </a:rPr>
                <a:t> </a:t>
              </a:r>
              <a:r>
                <a:rPr lang="en-US" sz="2800" b="1" i="0" dirty="0" err="1">
                  <a:solidFill>
                    <a:srgbClr val="000000"/>
                  </a:solidFill>
                  <a:effectLst/>
                </a:rPr>
                <a:t>cắt</a:t>
              </a:r>
              <a:r>
                <a:rPr lang="en-US" sz="2800" b="1" i="0" dirty="0">
                  <a:solidFill>
                    <a:srgbClr val="000000"/>
                  </a:solidFill>
                  <a:effectLst/>
                </a:rPr>
                <a:t> </a:t>
              </a:r>
              <a:r>
                <a:rPr lang="en-US" sz="2800" b="1" i="0" dirty="0" err="1">
                  <a:solidFill>
                    <a:srgbClr val="000000"/>
                  </a:solidFill>
                  <a:effectLst/>
                </a:rPr>
                <a:t>một</a:t>
              </a:r>
              <a:r>
                <a:rPr lang="en-US" sz="2800" b="1" i="0" dirty="0">
                  <a:solidFill>
                    <a:srgbClr val="000000"/>
                  </a:solidFill>
                  <a:effectLst/>
                </a:rPr>
                <a:t> </a:t>
              </a:r>
              <a:r>
                <a:rPr lang="en-US" sz="2800" b="1" i="0" dirty="0" err="1">
                  <a:solidFill>
                    <a:srgbClr val="000000"/>
                  </a:solidFill>
                  <a:effectLst/>
                </a:rPr>
                <a:t>phần</a:t>
              </a:r>
              <a:r>
                <a:rPr lang="en-US" sz="2800" b="1" i="0" dirty="0">
                  <a:solidFill>
                    <a:srgbClr val="000000"/>
                  </a:solidFill>
                  <a:effectLst/>
                </a:rPr>
                <a:t>, que </a:t>
              </a:r>
              <a:r>
                <a:rPr lang="en-US" sz="2800" b="1" i="0" dirty="0" err="1">
                  <a:solidFill>
                    <a:srgbClr val="000000"/>
                  </a:solidFill>
                  <a:effectLst/>
                </a:rPr>
                <a:t>cắm</a:t>
              </a:r>
              <a:r>
                <a:rPr lang="en-US" sz="2800" b="1" i="0" dirty="0">
                  <a:solidFill>
                    <a:srgbClr val="000000"/>
                  </a:solidFill>
                  <a:effectLst/>
                </a:rPr>
                <a:t>, </a:t>
              </a:r>
              <a:r>
                <a:rPr lang="en-US" sz="2800" b="1" i="0" dirty="0" err="1">
                  <a:solidFill>
                    <a:srgbClr val="000000"/>
                  </a:solidFill>
                  <a:effectLst/>
                </a:rPr>
                <a:t>chong</a:t>
              </a:r>
              <a:r>
                <a:rPr lang="en-US" sz="2800" b="1" i="0" dirty="0">
                  <a:solidFill>
                    <a:srgbClr val="000000"/>
                  </a:solidFill>
                  <a:effectLst/>
                </a:rPr>
                <a:t> </a:t>
              </a:r>
              <a:r>
                <a:rPr lang="en-US" sz="2800" b="1" i="0" dirty="0" err="1">
                  <a:solidFill>
                    <a:srgbClr val="000000"/>
                  </a:solidFill>
                  <a:effectLst/>
                </a:rPr>
                <a:t>chóng</a:t>
              </a:r>
              <a:r>
                <a:rPr lang="en-US" sz="2800" b="1" i="0" dirty="0">
                  <a:solidFill>
                    <a:srgbClr val="000000"/>
                  </a:solidFill>
                  <a:effectLst/>
                </a:rPr>
                <a:t>, </a:t>
              </a:r>
              <a:r>
                <a:rPr lang="en-US" sz="2800" b="1" i="0" dirty="0" err="1">
                  <a:solidFill>
                    <a:srgbClr val="000000"/>
                  </a:solidFill>
                  <a:effectLst/>
                </a:rPr>
                <a:t>diêm</a:t>
              </a:r>
              <a:r>
                <a:rPr lang="en-US" sz="2800" b="1" i="0" dirty="0">
                  <a:solidFill>
                    <a:srgbClr val="000000"/>
                  </a:solidFill>
                  <a:effectLst/>
                </a:rPr>
                <a:t>.</a:t>
              </a:r>
              <a:endParaRPr lang="en-US" sz="2667" b="1" dirty="0">
                <a:solidFill>
                  <a:prstClr val="black"/>
                </a:solidFill>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2" name="Rounded Rectangle 17">
            <a:extLst>
              <a:ext uri="{FF2B5EF4-FFF2-40B4-BE49-F238E27FC236}">
                <a16:creationId xmlns:a16="http://schemas.microsoft.com/office/drawing/2014/main" xmlns="" id="{BD62669E-C478-E31B-C2B8-AC824E122A22}"/>
              </a:ext>
            </a:extLst>
          </p:cNvPr>
          <p:cNvSpPr/>
          <p:nvPr/>
        </p:nvSpPr>
        <p:spPr>
          <a:xfrm>
            <a:off x="117497" y="2072178"/>
            <a:ext cx="6178528" cy="331897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2667" dirty="0">
              <a:solidFill>
                <a:srgbClr val="22517E"/>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97435DE2-17F8-0011-0A73-F82FFF302415}"/>
              </a:ext>
            </a:extLst>
          </p:cNvPr>
          <p:cNvSpPr txBox="1"/>
          <p:nvPr/>
        </p:nvSpPr>
        <p:spPr>
          <a:xfrm>
            <a:off x="428625" y="2247900"/>
            <a:ext cx="5791200" cy="1200329"/>
          </a:xfrm>
          <a:prstGeom prst="rect">
            <a:avLst/>
          </a:prstGeom>
          <a:noFill/>
        </p:spPr>
        <p:txBody>
          <a:bodyPr wrap="square" rtlCol="0">
            <a:spAutoFit/>
          </a:bodyPr>
          <a:lstStyle/>
          <a:p>
            <a:pPr algn="just" defTabSz="609630"/>
            <a:r>
              <a:rPr lang="en-US" sz="2400" b="1" i="1" dirty="0" err="1">
                <a:solidFill>
                  <a:srgbClr val="FF0000"/>
                </a:solidFill>
                <a:latin typeface="Calibri" panose="020F0502020204030204" pitchFamily="34" charset="0"/>
                <a:cs typeface="Calibri" panose="020F0502020204030204" pitchFamily="34" charset="0"/>
              </a:rPr>
              <a:t>Tiến</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hành</a:t>
            </a:r>
            <a:r>
              <a:rPr lang="en-US" sz="2400" b="1" i="1" dirty="0">
                <a:solidFill>
                  <a:srgbClr val="FF0000"/>
                </a:solidFill>
                <a:latin typeface="Calibri" panose="020F0502020204030204" pitchFamily="34" charset="0"/>
                <a:cs typeface="Calibri" panose="020F0502020204030204" pitchFamily="34" charset="0"/>
              </a:rPr>
              <a:t>:</a:t>
            </a:r>
          </a:p>
          <a:p>
            <a:pPr algn="just" defTabSz="609630"/>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Đặt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cốc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lên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và</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thắp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Úp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lọ</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thủy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tinh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lên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vài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giây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sau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tắt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2a).</a:t>
            </a:r>
            <a:endParaRPr lang="en-US" sz="2400"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45E52857-0D67-3995-89C6-B0955BBB2F40}"/>
              </a:ext>
            </a:extLst>
          </p:cNvPr>
          <p:cNvPicPr>
            <a:picLocks noChangeAspect="1"/>
          </p:cNvPicPr>
          <p:nvPr/>
        </p:nvPicPr>
        <p:blipFill>
          <a:blip r:embed="rId6"/>
          <a:stretch>
            <a:fillRect/>
          </a:stretch>
        </p:blipFill>
        <p:spPr>
          <a:xfrm>
            <a:off x="6643688" y="1624012"/>
            <a:ext cx="2636852" cy="17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xmlns="" id="{3D454606-F808-2018-2E96-3B43BDC73C01}"/>
              </a:ext>
            </a:extLst>
          </p:cNvPr>
          <p:cNvSpPr txBox="1"/>
          <p:nvPr/>
        </p:nvSpPr>
        <p:spPr>
          <a:xfrm>
            <a:off x="381000" y="3381375"/>
            <a:ext cx="5791200" cy="1200329"/>
          </a:xfrm>
          <a:prstGeom prst="rect">
            <a:avLst/>
          </a:prstGeom>
          <a:noFill/>
        </p:spPr>
        <p:txBody>
          <a:bodyPr wrap="square" rtlCol="0">
            <a:spAutoFit/>
          </a:bodyPr>
          <a:lstStyle/>
          <a:p>
            <a:pPr algn="just" defTabSz="609630"/>
            <a:r>
              <a:rPr lang="vi-VN" sz="2400" b="1" dirty="0">
                <a:solidFill>
                  <a:srgbClr val="002060"/>
                </a:solidFill>
                <a:latin typeface="Calibri" panose="020F0502020204030204" pitchFamily="34" charset="0"/>
                <a:cs typeface="Calibri" panose="020F0502020204030204" pitchFamily="34" charset="0"/>
              </a:rPr>
              <a:t>- Thực hiện như trên nhưng thay bằng đế đã bị cắt một phần, vài giây sau nến vẫn cháy (Hình 2b).</a:t>
            </a:r>
            <a:endParaRPr lang="en-US" sz="2400"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 id="{B9F7E9C4-37A8-682A-AC17-DD9C7F1C5328}"/>
              </a:ext>
            </a:extLst>
          </p:cNvPr>
          <p:cNvPicPr>
            <a:picLocks noChangeAspect="1"/>
          </p:cNvPicPr>
          <p:nvPr/>
        </p:nvPicPr>
        <p:blipFill>
          <a:blip r:embed="rId7"/>
          <a:stretch>
            <a:fillRect/>
          </a:stretch>
        </p:blipFill>
        <p:spPr>
          <a:xfrm>
            <a:off x="9420224" y="1648345"/>
            <a:ext cx="2622781" cy="17711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extLst>
              <a:ext uri="{FF2B5EF4-FFF2-40B4-BE49-F238E27FC236}">
                <a16:creationId xmlns:a16="http://schemas.microsoft.com/office/drawing/2014/main" xmlns="" id="{4065F752-3E28-6F35-D15B-CB6653D08B9D}"/>
              </a:ext>
            </a:extLst>
          </p:cNvPr>
          <p:cNvSpPr txBox="1"/>
          <p:nvPr/>
        </p:nvSpPr>
        <p:spPr>
          <a:xfrm>
            <a:off x="323850" y="4505325"/>
            <a:ext cx="5791200" cy="830997"/>
          </a:xfrm>
          <a:prstGeom prst="rect">
            <a:avLst/>
          </a:prstGeom>
          <a:noFill/>
        </p:spPr>
        <p:txBody>
          <a:bodyPr wrap="square" rtlCol="0">
            <a:spAutoFit/>
          </a:bodyPr>
          <a:lstStyle/>
          <a:p>
            <a:pPr algn="just" defTabSz="609630"/>
            <a:r>
              <a:rPr lang="vi-VN" sz="2400" b="1" dirty="0">
                <a:solidFill>
                  <a:srgbClr val="002060"/>
                </a:solidFill>
                <a:latin typeface="Calibri" panose="020F0502020204030204" pitchFamily="34" charset="0"/>
                <a:cs typeface="Calibri" panose="020F0502020204030204" pitchFamily="34" charset="0"/>
              </a:rPr>
              <a:t>- Cắm que vào đế và đặt chong chóng lên đầu que như hình 2c, chong chóng quay.</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xmlns="" id="{AF36300B-AD64-FB51-E259-663FD4E03A82}"/>
              </a:ext>
            </a:extLst>
          </p:cNvPr>
          <p:cNvPicPr>
            <a:picLocks noChangeAspect="1"/>
          </p:cNvPicPr>
          <p:nvPr/>
        </p:nvPicPr>
        <p:blipFill>
          <a:blip r:embed="rId8"/>
          <a:stretch>
            <a:fillRect/>
          </a:stretch>
        </p:blipFill>
        <p:spPr>
          <a:xfrm>
            <a:off x="8872538" y="3638550"/>
            <a:ext cx="1396554" cy="2152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160625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9"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angle 19"/>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0800" y="2687295"/>
            <a:ext cx="12242800" cy="2935319"/>
          </a:xfrm>
          <a:prstGeom prst="rect">
            <a:avLst/>
          </a:prstGeom>
        </p:spPr>
      </p:pic>
      <p:pic>
        <p:nvPicPr>
          <p:cNvPr id="3" name="Picture 3"/>
          <p:cNvPicPr>
            <a:picLocks noChangeAspect="1"/>
          </p:cNvPicPr>
          <p:nvPr/>
        </p:nvPicPr>
        <p:blipFill rotWithShape="1">
          <a:blip r:embed="rId5"/>
          <a:srcRect l="5020" t="28869" r="13765" b="46559"/>
          <a:stretch/>
        </p:blipFill>
        <p:spPr>
          <a:xfrm>
            <a:off x="-50800" y="2187133"/>
            <a:ext cx="12242800" cy="206615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9511" y="3243091"/>
            <a:ext cx="12231511" cy="3066479"/>
          </a:xfrm>
          <a:prstGeom prst="rect">
            <a:avLst/>
          </a:prstGeom>
        </p:spPr>
      </p:pic>
      <p:pic>
        <p:nvPicPr>
          <p:cNvPr id="5" name="Picture 5"/>
          <p:cNvPicPr>
            <a:picLocks noChangeAspect="1"/>
          </p:cNvPicPr>
          <p:nvPr/>
        </p:nvPicPr>
        <p:blipFill>
          <a:blip r:embed="rId8"/>
          <a:srcRect t="30892" b="40293"/>
          <a:stretch>
            <a:fillRect/>
          </a:stretch>
        </p:blipFill>
        <p:spPr>
          <a:xfrm>
            <a:off x="-17457" y="5347302"/>
            <a:ext cx="12349840" cy="1510699"/>
          </a:xfrm>
          <a:prstGeom prst="rect">
            <a:avLst/>
          </a:prstGeom>
        </p:spPr>
      </p:pic>
      <p:pic>
        <p:nvPicPr>
          <p:cNvPr id="6" name="Picture 6"/>
          <p:cNvPicPr>
            <a:picLocks noChangeAspect="1"/>
          </p:cNvPicPr>
          <p:nvPr/>
        </p:nvPicPr>
        <p:blipFill>
          <a:blip r:embed="rId9"/>
          <a:srcRect t="40721" r="78632" b="41633"/>
          <a:stretch>
            <a:fillRect/>
          </a:stretch>
        </p:blipFill>
        <p:spPr>
          <a:xfrm>
            <a:off x="-812800" y="5129887"/>
            <a:ext cx="3806024" cy="1767907"/>
          </a:xfrm>
          <a:prstGeom prst="rect">
            <a:avLst/>
          </a:prstGeom>
        </p:spPr>
      </p:pic>
      <p:pic>
        <p:nvPicPr>
          <p:cNvPr id="9" name="Picture 9"/>
          <p:cNvPicPr>
            <a:picLocks noChangeAspect="1"/>
          </p:cNvPicPr>
          <p:nvPr/>
        </p:nvPicPr>
        <p:blipFill>
          <a:blip r:embed="rId10"/>
          <a:srcRect l="9522" t="43333" r="6943" b="26438"/>
          <a:stretch>
            <a:fillRect/>
          </a:stretch>
        </p:blipFill>
        <p:spPr>
          <a:xfrm>
            <a:off x="-50800" y="295953"/>
            <a:ext cx="12209457" cy="2485214"/>
          </a:xfrm>
          <a:prstGeom prst="rect">
            <a:avLst/>
          </a:prstGeom>
        </p:spPr>
      </p:pic>
      <p:pic>
        <p:nvPicPr>
          <p:cNvPr id="10" name="Picture 10"/>
          <p:cNvPicPr>
            <a:picLocks noChangeAspect="1"/>
          </p:cNvPicPr>
          <p:nvPr/>
        </p:nvPicPr>
        <p:blipFill rotWithShape="1">
          <a:blip r:embed="rId11"/>
          <a:srcRect t="51672" b="33647"/>
          <a:stretch/>
        </p:blipFill>
        <p:spPr>
          <a:xfrm>
            <a:off x="52734" y="-25400"/>
            <a:ext cx="12209457" cy="1008243"/>
          </a:xfrm>
          <a:prstGeom prst="rect">
            <a:avLst/>
          </a:prstGeom>
        </p:spPr>
      </p:pic>
      <p:sp>
        <p:nvSpPr>
          <p:cNvPr id="23" name="Rounded Rectangle 22"/>
          <p:cNvSpPr/>
          <p:nvPr/>
        </p:nvSpPr>
        <p:spPr>
          <a:xfrm>
            <a:off x="2423663" y="450834"/>
            <a:ext cx="7444237" cy="123509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30">
              <a:buFont typeface="Arial" panose="020B0604020202020204" pitchFamily="34" charset="0"/>
              <a:buChar char="•"/>
            </a:pPr>
            <a:r>
              <a:rPr lang="vi-VN" sz="3600" b="1" dirty="0">
                <a:solidFill>
                  <a:srgbClr val="22517E"/>
                </a:solidFill>
                <a:latin typeface="Calibri" panose="020F0502020204030204" pitchFamily="34" charset="0"/>
                <a:cs typeface="Calibri" panose="020F0502020204030204" pitchFamily="34" charset="0"/>
              </a:rPr>
              <a:t>Không khí bên trong và bên ngoài lọ, ở đâu nóng hơn?</a:t>
            </a:r>
            <a:endParaRPr lang="en-US" sz="3600" b="1" dirty="0">
              <a:solidFill>
                <a:srgbClr val="22517E"/>
              </a:solidFill>
              <a:latin typeface="Calibri" panose="020F0502020204030204" pitchFamily="34" charset="0"/>
              <a:cs typeface="Calibri" panose="020F0502020204030204" pitchFamily="34" charset="0"/>
            </a:endParaRPr>
          </a:p>
        </p:txBody>
      </p:sp>
      <p:pic>
        <p:nvPicPr>
          <p:cNvPr id="8" name="Picture 8"/>
          <p:cNvPicPr>
            <a:picLocks noChangeAspect="1"/>
          </p:cNvPicPr>
          <p:nvPr/>
        </p:nvPicPr>
        <p:blipFill>
          <a:blip r:embed="rId9"/>
          <a:srcRect l="78533" t="36334" r="4348" b="48274"/>
          <a:stretch>
            <a:fillRect/>
          </a:stretch>
        </p:blipFill>
        <p:spPr>
          <a:xfrm>
            <a:off x="8156952" y="4876440"/>
            <a:ext cx="4035048" cy="2040778"/>
          </a:xfrm>
          <a:prstGeom prst="rect">
            <a:avLst/>
          </a:prstGeom>
        </p:spPr>
      </p:pic>
      <p:pic>
        <p:nvPicPr>
          <p:cNvPr id="48" name="Picture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 y="2343151"/>
            <a:ext cx="3741682" cy="3131602"/>
          </a:xfrm>
          <a:prstGeom prst="rect">
            <a:avLst/>
          </a:prstGeom>
        </p:spPr>
      </p:pic>
      <p:sp>
        <p:nvSpPr>
          <p:cNvPr id="7" name="Rounded Rectangle 22">
            <a:extLst>
              <a:ext uri="{FF2B5EF4-FFF2-40B4-BE49-F238E27FC236}">
                <a16:creationId xmlns:a16="http://schemas.microsoft.com/office/drawing/2014/main" xmlns="" id="{69AFC5D5-97FC-84F7-F594-D7AC21B27445}"/>
              </a:ext>
            </a:extLst>
          </p:cNvPr>
          <p:cNvSpPr/>
          <p:nvPr/>
        </p:nvSpPr>
        <p:spPr>
          <a:xfrm>
            <a:off x="3919088" y="1946259"/>
            <a:ext cx="8072887" cy="184469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30">
              <a:buFont typeface="Arial" panose="020B0604020202020204" pitchFamily="34" charset="0"/>
              <a:buChar char="•"/>
            </a:pPr>
            <a:r>
              <a:rPr lang="vi-VN" sz="3200" b="1" dirty="0">
                <a:solidFill>
                  <a:srgbClr val="22517E"/>
                </a:solidFill>
                <a:latin typeface="Calibri" panose="020F0502020204030204" pitchFamily="34" charset="0"/>
                <a:cs typeface="Calibri" panose="020F0502020204030204" pitchFamily="34" charset="0"/>
              </a:rPr>
              <a:t>Nến ở hình 2a tắt, trong khi nến ở hình 2b vẫn cháy. Vậy không khí đã vào lọ ở hình 2b theo cách nào để duy trì sự cháy?</a:t>
            </a:r>
            <a:endParaRPr lang="en-US" sz="3200" b="1" dirty="0">
              <a:solidFill>
                <a:srgbClr val="22517E"/>
              </a:solidFill>
              <a:latin typeface="Calibri" panose="020F0502020204030204" pitchFamily="34" charset="0"/>
              <a:cs typeface="Calibri" panose="020F0502020204030204" pitchFamily="34" charset="0"/>
            </a:endParaRPr>
          </a:p>
        </p:txBody>
      </p:sp>
      <p:sp>
        <p:nvSpPr>
          <p:cNvPr id="11" name="Rounded Rectangle 22">
            <a:extLst>
              <a:ext uri="{FF2B5EF4-FFF2-40B4-BE49-F238E27FC236}">
                <a16:creationId xmlns:a16="http://schemas.microsoft.com/office/drawing/2014/main" xmlns="" id="{D7C2282D-28CD-7061-3FEA-2CEE9DA4C71B}"/>
              </a:ext>
            </a:extLst>
          </p:cNvPr>
          <p:cNvSpPr/>
          <p:nvPr/>
        </p:nvSpPr>
        <p:spPr>
          <a:xfrm>
            <a:off x="4490589" y="4251308"/>
            <a:ext cx="7625212" cy="2035191"/>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30">
              <a:buFont typeface="Arial" panose="020B0604020202020204" pitchFamily="34" charset="0"/>
              <a:buChar char="•"/>
            </a:pPr>
            <a:r>
              <a:rPr lang="vi-VN" sz="3200" b="1" dirty="0">
                <a:solidFill>
                  <a:srgbClr val="22517E"/>
                </a:solidFill>
                <a:latin typeface="Calibri" panose="020F0502020204030204" pitchFamily="34" charset="0"/>
                <a:cs typeface="Calibri" panose="020F0502020204030204" pitchFamily="34" charset="0"/>
              </a:rPr>
              <a:t>Vì sao chong chóng ở hình 2c quay? Nguyên nhân làm không khí chuyển động và gió được hình thành như thế nào?</a:t>
            </a:r>
            <a:endParaRPr lang="en-US" sz="3200" b="1" dirty="0">
              <a:solidFill>
                <a:srgbClr val="22517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28055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P spid="11"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225</TotalTime>
  <Words>1039</Words>
  <Application>Microsoft Office PowerPoint</Application>
  <PresentationFormat>Custom</PresentationFormat>
  <Paragraphs>82</Paragraphs>
  <Slides>29</Slides>
  <Notes>13</Notes>
  <HiddenSlides>0</HiddenSlides>
  <MMClips>9</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description>9Slide.vn</dc:description>
  <cp:lastModifiedBy>PC</cp:lastModifiedBy>
  <cp:revision>47</cp:revision>
  <dcterms:created xsi:type="dcterms:W3CDTF">2023-07-29T11:40:14Z</dcterms:created>
  <dcterms:modified xsi:type="dcterms:W3CDTF">2024-05-16T09:39:54Z</dcterms:modified>
  <cp:category>9Slide.vn</cp:category>
</cp:coreProperties>
</file>