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8"/>
  </p:notesMasterIdLst>
  <p:sldIdLst>
    <p:sldId id="257" r:id="rId4"/>
    <p:sldId id="363"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2738" autoAdjust="0"/>
  </p:normalViewPr>
  <p:slideViewPr>
    <p:cSldViewPr snapToGrid="0">
      <p:cViewPr>
        <p:scale>
          <a:sx n="53" d="100"/>
          <a:sy n="53" d="100"/>
        </p:scale>
        <p:origin x="-1296" y="-3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3848140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extLst>
      <p:ext uri="{BB962C8B-B14F-4D97-AF65-F5344CB8AC3E}">
        <p14:creationId xmlns:p14="http://schemas.microsoft.com/office/powerpoint/2010/main" val="2219276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8758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5372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726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497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59578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74114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124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32985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14745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6701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8767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5006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65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2414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0929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4467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6807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8485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9207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13522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6580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56475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653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0518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2234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65831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67008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488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252334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733111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222265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3061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74182878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03660917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94575917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2024/5/16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56411462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2024/5/16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38469479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2024/5/16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89765427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42209703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271761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2024/5/16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6639160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3695696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35869572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Arimo"/>
                <a:ea typeface="Arimo"/>
                <a:cs typeface="Arimo"/>
                <a:sym typeface="Arim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380368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027371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559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8896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69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Montserrat"/>
              <a:buChar char="●"/>
              <a:defRPr sz="1867"/>
            </a:lvl1pPr>
            <a:lvl2pPr marL="1219170" lvl="1" indent="-423323" rtl="0">
              <a:lnSpc>
                <a:spcPct val="100000"/>
              </a:lnSpc>
              <a:spcBef>
                <a:spcPts val="0"/>
              </a:spcBef>
              <a:spcAft>
                <a:spcPts val="0"/>
              </a:spcAft>
              <a:buSzPts val="1400"/>
              <a:buFont typeface="Montserrat"/>
              <a:buChar char="○"/>
              <a:defRPr sz="1867"/>
            </a:lvl2pPr>
            <a:lvl3pPr marL="1828754" lvl="2" indent="-423323" rtl="0">
              <a:spcBef>
                <a:spcPts val="0"/>
              </a:spcBef>
              <a:spcAft>
                <a:spcPts val="0"/>
              </a:spcAft>
              <a:buSzPts val="1400"/>
              <a:buFont typeface="Montserrat"/>
              <a:buChar char="■"/>
              <a:defRPr sz="1867"/>
            </a:lvl3pPr>
            <a:lvl4pPr marL="2438339" lvl="3" indent="-423323" rtl="0">
              <a:spcBef>
                <a:spcPts val="0"/>
              </a:spcBef>
              <a:spcAft>
                <a:spcPts val="0"/>
              </a:spcAft>
              <a:buSzPts val="1400"/>
              <a:buFont typeface="Montserrat"/>
              <a:buChar char="●"/>
              <a:defRPr sz="1867"/>
            </a:lvl4pPr>
            <a:lvl5pPr marL="3047924" lvl="4" indent="-423323" rtl="0">
              <a:spcBef>
                <a:spcPts val="0"/>
              </a:spcBef>
              <a:spcAft>
                <a:spcPts val="0"/>
              </a:spcAft>
              <a:buSzPts val="1400"/>
              <a:buFont typeface="Montserrat"/>
              <a:buChar char="○"/>
              <a:defRPr sz="1867"/>
            </a:lvl5pPr>
            <a:lvl6pPr marL="3657509" lvl="5" indent="-423323" rtl="0">
              <a:spcBef>
                <a:spcPts val="0"/>
              </a:spcBef>
              <a:spcAft>
                <a:spcPts val="0"/>
              </a:spcAft>
              <a:buSzPts val="1400"/>
              <a:buFont typeface="Montserrat"/>
              <a:buChar char="■"/>
              <a:defRPr sz="1867"/>
            </a:lvl6pPr>
            <a:lvl7pPr marL="4267093" lvl="6" indent="-423323" rtl="0">
              <a:spcBef>
                <a:spcPts val="0"/>
              </a:spcBef>
              <a:spcAft>
                <a:spcPts val="0"/>
              </a:spcAft>
              <a:buSzPts val="1400"/>
              <a:buFont typeface="Montserrat"/>
              <a:buChar char="●"/>
              <a:defRPr sz="1867"/>
            </a:lvl7pPr>
            <a:lvl8pPr marL="4876678" lvl="7" indent="-423323" rtl="0">
              <a:spcBef>
                <a:spcPts val="0"/>
              </a:spcBef>
              <a:spcAft>
                <a:spcPts val="0"/>
              </a:spcAft>
              <a:buSzPts val="1400"/>
              <a:buFont typeface="Montserrat"/>
              <a:buChar char="○"/>
              <a:defRPr sz="1867"/>
            </a:lvl8pPr>
            <a:lvl9pPr marL="5486263" lvl="8" indent="-423323" rtl="0">
              <a:spcBef>
                <a:spcPts val="0"/>
              </a:spcBef>
              <a:spcAft>
                <a:spcPts val="0"/>
              </a:spcAft>
              <a:buSzPts val="1400"/>
              <a:buFont typeface="Montserrat"/>
              <a:buChar char="■"/>
              <a:defRPr sz="1867"/>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462828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2418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62466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5597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extLst>
      <p:ext uri="{BB962C8B-B14F-4D97-AF65-F5344CB8AC3E}">
        <p14:creationId xmlns:p14="http://schemas.microsoft.com/office/powerpoint/2010/main" val="2011754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10616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458146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893982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4072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69378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1624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403191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693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057115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892891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698276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86695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230583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67074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7"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7"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7"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7"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7"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7"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7"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7"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851845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579704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389145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479984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2024/5/16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44671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2024/5/16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811391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2024/5/16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882931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011387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724142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764429" y="751064"/>
            <a:ext cx="4067743" cy="3972479"/>
          </a:xfrm>
          <a:prstGeom prst="rect">
            <a:avLst/>
          </a:prstGeom>
        </p:spPr>
      </p:pic>
    </p:spTree>
    <p:extLst>
      <p:ext uri="{BB962C8B-B14F-4D97-AF65-F5344CB8AC3E}">
        <p14:creationId xmlns:p14="http://schemas.microsoft.com/office/powerpoint/2010/main" val="793518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2024/5/16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4214528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extLst>
      <p:ext uri="{BB962C8B-B14F-4D97-AF65-F5344CB8AC3E}">
        <p14:creationId xmlns:p14="http://schemas.microsoft.com/office/powerpoint/2010/main" val="3540059728"/>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6.jpeg"/><Relationship Id="rId4" Type="http://schemas.openxmlformats.org/officeDocument/2006/relationships/image" Target="../media/image9.pn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0.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83071B30-6CA9-4896-9371-5E219B8F93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xmlns="" id="{38423437-AAFF-4640-85C9-401BF35CC979}"/>
              </a:ext>
            </a:extLst>
          </p:cNvPr>
          <p:cNvGrpSpPr/>
          <p:nvPr/>
        </p:nvGrpSpPr>
        <p:grpSpPr>
          <a:xfrm>
            <a:off x="1409700" y="2029222"/>
            <a:ext cx="9372600" cy="2799556"/>
            <a:chOff x="986208" y="774700"/>
            <a:chExt cx="10219585" cy="5308600"/>
          </a:xfrm>
        </p:grpSpPr>
        <p:sp>
          <p:nvSpPr>
            <p:cNvPr id="18" name="Rectangle: Rounded Corners 17">
              <a:extLst>
                <a:ext uri="{FF2B5EF4-FFF2-40B4-BE49-F238E27FC236}">
                  <a16:creationId xmlns:a16="http://schemas.microsoft.com/office/drawing/2014/main" xmlns="" id="{EDBE90F2-7002-41EA-A6B1-1E8C5CA3FCAE}"/>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xmlns="" id="{64FD1523-EFD7-4202-B980-777E26048660}"/>
                </a:ext>
              </a:extLst>
            </p:cNvPr>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0" name="图片 4">
            <a:extLst>
              <a:ext uri="{FF2B5EF4-FFF2-40B4-BE49-F238E27FC236}">
                <a16:creationId xmlns:a16="http://schemas.microsoft.com/office/drawing/2014/main" xmlns="" id="{F9C27872-6150-4CEE-B479-DA89F4776C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p:blipFill>
        <p:spPr>
          <a:xfrm>
            <a:off x="9113121" y="966735"/>
            <a:ext cx="3338349" cy="6325311"/>
          </a:xfrm>
          <a:prstGeom prst="rect">
            <a:avLst/>
          </a:prstGeom>
        </p:spPr>
      </p:pic>
      <p:pic>
        <p:nvPicPr>
          <p:cNvPr id="2" name="Picture 1">
            <a:extLst>
              <a:ext uri="{FF2B5EF4-FFF2-40B4-BE49-F238E27FC236}">
                <a16:creationId xmlns:a16="http://schemas.microsoft.com/office/drawing/2014/main" xmlns="" id="{E981479E-20F0-B21A-BDB8-DCC874C20C3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05092" y="-116015"/>
            <a:ext cx="2486652" cy="2232696"/>
          </a:xfrm>
          <a:prstGeom prst="rect">
            <a:avLst/>
          </a:prstGeom>
        </p:spPr>
      </p:pic>
      <p:pic>
        <p:nvPicPr>
          <p:cNvPr id="3" name="Picture 2">
            <a:extLst>
              <a:ext uri="{FF2B5EF4-FFF2-40B4-BE49-F238E27FC236}">
                <a16:creationId xmlns:a16="http://schemas.microsoft.com/office/drawing/2014/main" xmlns="" id="{19BE45A6-91E4-4ABC-46FE-4F8CAAC9E017}"/>
              </a:ext>
            </a:extLst>
          </p:cNvPr>
          <p:cNvPicPr>
            <a:picLocks noChangeAspect="1"/>
          </p:cNvPicPr>
          <p:nvPr/>
        </p:nvPicPr>
        <p:blipFill>
          <a:blip r:embed="rId8"/>
          <a:stretch>
            <a:fillRect/>
          </a:stretch>
        </p:blipFill>
        <p:spPr>
          <a:xfrm>
            <a:off x="538293" y="2067140"/>
            <a:ext cx="10162913" cy="3828620"/>
          </a:xfrm>
          <a:prstGeom prst="rect">
            <a:avLst/>
          </a:prstGeom>
        </p:spPr>
      </p:pic>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a:extLst>
              <a:ext uri="{FF2B5EF4-FFF2-40B4-BE49-F238E27FC236}">
                <a16:creationId xmlns:a16="http://schemas.microsoft.com/office/drawing/2014/main" xmlns="" id="{88771E6D-DECA-6D9F-DDF9-41B0D5587B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a:extLst>
              <a:ext uri="{FF2B5EF4-FFF2-40B4-BE49-F238E27FC236}">
                <a16:creationId xmlns:a16="http://schemas.microsoft.com/office/drawing/2014/main" xmlns="" id="{A52194E7-D54C-1999-5C38-FCFE8A1D080C}"/>
              </a:ext>
            </a:extLst>
          </p:cNvPr>
          <p:cNvPicPr>
            <a:picLocks noChangeAspect="1"/>
          </p:cNvPicPr>
          <p:nvPr/>
        </p:nvPicPr>
        <p:blipFill>
          <a:blip r:embed="rId6"/>
          <a:stretch>
            <a:fillRect/>
          </a:stretch>
        </p:blipFill>
        <p:spPr>
          <a:xfrm>
            <a:off x="348084" y="329874"/>
            <a:ext cx="3456732" cy="1664352"/>
          </a:xfrm>
          <a:prstGeom prst="rect">
            <a:avLst/>
          </a:prstGeom>
        </p:spPr>
      </p:pic>
      <p:pic>
        <p:nvPicPr>
          <p:cNvPr id="18" name="Picture 17">
            <a:extLst>
              <a:ext uri="{FF2B5EF4-FFF2-40B4-BE49-F238E27FC236}">
                <a16:creationId xmlns:a16="http://schemas.microsoft.com/office/drawing/2014/main" xmlns="" id="{69AA7651-054D-F348-A59B-002BD316B146}"/>
              </a:ext>
            </a:extLst>
          </p:cNvPr>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a:extLst>
              <a:ext uri="{FF2B5EF4-FFF2-40B4-BE49-F238E27FC236}">
                <a16:creationId xmlns:a16="http://schemas.microsoft.com/office/drawing/2014/main" xmlns="" id="{C675FC76-1985-4031-57F6-7D40C661E849}"/>
              </a:ext>
            </a:extLst>
          </p:cNvPr>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a:extLst>
              <a:ext uri="{FF2B5EF4-FFF2-40B4-BE49-F238E27FC236}">
                <a16:creationId xmlns:a16="http://schemas.microsoft.com/office/drawing/2014/main" xmlns="" id="{C2E9AAFB-5A02-AD23-9FD0-40B925AC9BAF}"/>
              </a:ext>
            </a:extLst>
          </p:cNvPr>
          <p:cNvGraphicFramePr>
            <a:graphicFrameLocks noGrp="1"/>
          </p:cNvGraphicFramePr>
          <p:nvPr>
            <p:extLst>
              <p:ext uri="{D42A27DB-BD31-4B8C-83A1-F6EECF244321}">
                <p14:modId xmlns:p14="http://schemas.microsoft.com/office/powerpoint/2010/main" val="1585517628"/>
              </p:ext>
            </p:extLst>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xmlns="" val="1605939625"/>
                    </a:ext>
                  </a:extLst>
                </a:gridCol>
                <a:gridCol w="3362326">
                  <a:extLst>
                    <a:ext uri="{9D8B030D-6E8A-4147-A177-3AD203B41FA5}">
                      <a16:colId xmlns:a16="http://schemas.microsoft.com/office/drawing/2014/main" xmlns="" val="3945447603"/>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76531345"/>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34773958"/>
                  </a:ext>
                </a:extLst>
              </a:tr>
            </a:tbl>
          </a:graphicData>
        </a:graphic>
      </p:graphicFrame>
    </p:spTree>
    <p:extLst>
      <p:ext uri="{BB962C8B-B14F-4D97-AF65-F5344CB8AC3E}">
        <p14:creationId xmlns:p14="http://schemas.microsoft.com/office/powerpoint/2010/main" val="1091429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a:extLst>
              <a:ext uri="{FF2B5EF4-FFF2-40B4-BE49-F238E27FC236}">
                <a16:creationId xmlns:a16="http://schemas.microsoft.com/office/drawing/2014/main" xmlns="" id="{EA28DD46-73BF-E5E4-B32E-1C6E5875D97D}"/>
              </a:ext>
            </a:extLst>
          </p:cNvPr>
          <p:cNvPicPr>
            <a:picLocks noChangeAspect="1"/>
          </p:cNvPicPr>
          <p:nvPr/>
        </p:nvPicPr>
        <p:blipFill>
          <a:blip r:embed="rId5"/>
          <a:stretch>
            <a:fillRect/>
          </a:stretch>
        </p:blipFill>
        <p:spPr>
          <a:xfrm>
            <a:off x="3000374" y="257175"/>
            <a:ext cx="3181351" cy="2354559"/>
          </a:xfrm>
          <a:prstGeom prst="rect">
            <a:avLst/>
          </a:prstGeom>
        </p:spPr>
      </p:pic>
      <p:pic>
        <p:nvPicPr>
          <p:cNvPr id="4" name="Picture 3">
            <a:extLst>
              <a:ext uri="{FF2B5EF4-FFF2-40B4-BE49-F238E27FC236}">
                <a16:creationId xmlns:a16="http://schemas.microsoft.com/office/drawing/2014/main" xmlns="" id="{D62E5197-11B1-9E9D-3E67-F7DF45BCDBDC}"/>
              </a:ext>
            </a:extLst>
          </p:cNvPr>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a:extLst>
              <a:ext uri="{FF2B5EF4-FFF2-40B4-BE49-F238E27FC236}">
                <a16:creationId xmlns:a16="http://schemas.microsoft.com/office/drawing/2014/main" xmlns="" id="{AF33B5EC-1934-AB7E-B4B1-39EA89C6CE9B}"/>
              </a:ext>
            </a:extLst>
          </p:cNvPr>
          <p:cNvGraphicFramePr>
            <a:graphicFrameLocks noGrp="1"/>
          </p:cNvGraphicFramePr>
          <p:nvPr>
            <p:extLst>
              <p:ext uri="{D42A27DB-BD31-4B8C-83A1-F6EECF244321}">
                <p14:modId xmlns:p14="http://schemas.microsoft.com/office/powerpoint/2010/main" val="3749828463"/>
              </p:ext>
            </p:extLst>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xmlns="" val="1605939625"/>
                    </a:ext>
                  </a:extLst>
                </a:gridCol>
                <a:gridCol w="5191125">
                  <a:extLst>
                    <a:ext uri="{9D8B030D-6E8A-4147-A177-3AD203B41FA5}">
                      <a16:colId xmlns:a16="http://schemas.microsoft.com/office/drawing/2014/main" xmlns="" val="3945447603"/>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76531345"/>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34773958"/>
                  </a:ext>
                </a:extLst>
              </a:tr>
            </a:tbl>
          </a:graphicData>
        </a:graphic>
      </p:graphicFrame>
      <p:sp>
        <p:nvSpPr>
          <p:cNvPr id="9" name="Oval 8">
            <a:extLst>
              <a:ext uri="{FF2B5EF4-FFF2-40B4-BE49-F238E27FC236}">
                <a16:creationId xmlns:a16="http://schemas.microsoft.com/office/drawing/2014/main" xmlns="" id="{6905D4F9-93E9-C4C7-31BA-2D0B9C719D1A}"/>
              </a:ext>
            </a:extLst>
          </p:cNvPr>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xmlns="" id="{DAF66C63-CF96-1A53-198E-2D554BF4E548}"/>
              </a:ext>
            </a:extLst>
          </p:cNvPr>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a:extLst>
              <a:ext uri="{FF2B5EF4-FFF2-40B4-BE49-F238E27FC236}">
                <a16:creationId xmlns:a16="http://schemas.microsoft.com/office/drawing/2014/main" xmlns="" id="{8AB40CD3-5B00-60E2-82A0-12408D472E0E}"/>
              </a:ext>
            </a:extLst>
          </p:cNvPr>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a:extLst>
              <a:ext uri="{FF2B5EF4-FFF2-40B4-BE49-F238E27FC236}">
                <a16:creationId xmlns:a16="http://schemas.microsoft.com/office/drawing/2014/main" xmlns="" id="{61D410E7-2681-2547-2C5A-499D3F54825F}"/>
              </a:ext>
            </a:extLst>
          </p:cNvPr>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a:extLst>
              <a:ext uri="{FF2B5EF4-FFF2-40B4-BE49-F238E27FC236}">
                <a16:creationId xmlns:a16="http://schemas.microsoft.com/office/drawing/2014/main" xmlns="" id="{B6110731-6EAE-4221-333F-A8245C66D793}"/>
              </a:ext>
            </a:extLst>
          </p:cNvPr>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a:extLst>
              <a:ext uri="{FF2B5EF4-FFF2-40B4-BE49-F238E27FC236}">
                <a16:creationId xmlns:a16="http://schemas.microsoft.com/office/drawing/2014/main" xmlns="" id="{99A98B44-ACBC-39A1-A75F-483E02DC778F}"/>
              </a:ext>
            </a:extLst>
          </p:cNvPr>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a:extLst>
              <a:ext uri="{FF2B5EF4-FFF2-40B4-BE49-F238E27FC236}">
                <a16:creationId xmlns:a16="http://schemas.microsoft.com/office/drawing/2014/main" xmlns="" id="{94800D8F-4E28-E77F-07BE-7471FFCC3629}"/>
              </a:ext>
            </a:extLst>
          </p:cNvPr>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a:extLst>
              <a:ext uri="{FF2B5EF4-FFF2-40B4-BE49-F238E27FC236}">
                <a16:creationId xmlns:a16="http://schemas.microsoft.com/office/drawing/2014/main" xmlns="" id="{E197E09B-D96F-DEE9-66F0-D87371B299C7}"/>
              </a:ext>
            </a:extLst>
          </p:cNvPr>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a:extLst>
              <a:ext uri="{FF2B5EF4-FFF2-40B4-BE49-F238E27FC236}">
                <a16:creationId xmlns:a16="http://schemas.microsoft.com/office/drawing/2014/main" xmlns="" id="{DD034481-F35A-CD05-96E7-3A2F7CA09CF3}"/>
              </a:ext>
            </a:extLst>
          </p:cNvPr>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a:extLst>
              <a:ext uri="{FF2B5EF4-FFF2-40B4-BE49-F238E27FC236}">
                <a16:creationId xmlns:a16="http://schemas.microsoft.com/office/drawing/2014/main" xmlns="" id="{0834D258-D810-C13F-DD0D-FC6E01F7BAC6}"/>
              </a:ext>
            </a:extLst>
          </p:cNvPr>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a:extLst>
              <a:ext uri="{FF2B5EF4-FFF2-40B4-BE49-F238E27FC236}">
                <a16:creationId xmlns:a16="http://schemas.microsoft.com/office/drawing/2014/main" xmlns="" id="{A5167B99-1F17-DF75-37A7-44BB9A32BB7B}"/>
              </a:ext>
            </a:extLst>
          </p:cNvPr>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a:extLst>
              <a:ext uri="{FF2B5EF4-FFF2-40B4-BE49-F238E27FC236}">
                <a16:creationId xmlns:a16="http://schemas.microsoft.com/office/drawing/2014/main" xmlns="" id="{10958D0C-A8E9-03E2-22D6-3AC53558EAB7}"/>
              </a:ext>
            </a:extLst>
          </p:cNvPr>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a:extLst>
              <a:ext uri="{FF2B5EF4-FFF2-40B4-BE49-F238E27FC236}">
                <a16:creationId xmlns:a16="http://schemas.microsoft.com/office/drawing/2014/main" xmlns="" id="{CC19C603-9953-7BF4-BF08-214DEAE57317}"/>
              </a:ext>
            </a:extLst>
          </p:cNvPr>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a:extLst>
              <a:ext uri="{FF2B5EF4-FFF2-40B4-BE49-F238E27FC236}">
                <a16:creationId xmlns:a16="http://schemas.microsoft.com/office/drawing/2014/main" xmlns="" id="{0BE7CA27-6B05-028D-DCDA-11C3DCA23BB0}"/>
              </a:ext>
            </a:extLst>
          </p:cNvPr>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a:extLst>
              <a:ext uri="{FF2B5EF4-FFF2-40B4-BE49-F238E27FC236}">
                <a16:creationId xmlns:a16="http://schemas.microsoft.com/office/drawing/2014/main" xmlns="" id="{2D7D97A7-A0BF-72BF-B65F-063C8B39DD9B}"/>
              </a:ext>
            </a:extLst>
          </p:cNvPr>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a:extLst>
              <a:ext uri="{FF2B5EF4-FFF2-40B4-BE49-F238E27FC236}">
                <a16:creationId xmlns:a16="http://schemas.microsoft.com/office/drawing/2014/main" xmlns="" id="{CD6D3271-C300-AF9A-57B8-D8373804E5FC}"/>
              </a:ext>
            </a:extLst>
          </p:cNvPr>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a:extLst>
              <a:ext uri="{FF2B5EF4-FFF2-40B4-BE49-F238E27FC236}">
                <a16:creationId xmlns:a16="http://schemas.microsoft.com/office/drawing/2014/main" xmlns="" id="{2B92E3CC-DA14-F1F2-5474-115A0D0F97FD}"/>
              </a:ext>
            </a:extLst>
          </p:cNvPr>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a:extLst>
              <a:ext uri="{FF2B5EF4-FFF2-40B4-BE49-F238E27FC236}">
                <a16:creationId xmlns:a16="http://schemas.microsoft.com/office/drawing/2014/main" xmlns="" id="{5ABCB763-81CB-C57A-4EC7-FB45106BA1DE}"/>
              </a:ext>
            </a:extLst>
          </p:cNvPr>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2234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xmlns="" id="{A86B5A55-0A85-2D86-DB19-067861E66CD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6CC69D3C-262F-2E0E-2145-5EBB7D8FCBC1}"/>
              </a:ext>
            </a:extLst>
          </p:cNvPr>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a:extLst>
                <a:ext uri="{FF2B5EF4-FFF2-40B4-BE49-F238E27FC236}">
                  <a16:creationId xmlns:a16="http://schemas.microsoft.com/office/drawing/2014/main" xmlns="" id="{7F2820E0-09F2-6770-812C-0CBFA9E942E3}"/>
                </a:ext>
              </a:extLst>
            </p:cNvPr>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a:extLst>
                <a:ext uri="{FF2B5EF4-FFF2-40B4-BE49-F238E27FC236}">
                  <a16:creationId xmlns:a16="http://schemas.microsoft.com/office/drawing/2014/main" xmlns="" id="{0E98B070-22A6-E31D-585C-2B98BDF16B1D}"/>
                </a:ext>
              </a:extLst>
            </p:cNvPr>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a:extLst>
              <a:ext uri="{FF2B5EF4-FFF2-40B4-BE49-F238E27FC236}">
                <a16:creationId xmlns:a16="http://schemas.microsoft.com/office/drawing/2014/main" xmlns="" id="{05B10460-82BE-7483-E8D5-6DC77130C7DD}"/>
              </a:ext>
            </a:extLst>
          </p:cNvPr>
          <p:cNvGrpSpPr/>
          <p:nvPr/>
        </p:nvGrpSpPr>
        <p:grpSpPr>
          <a:xfrm>
            <a:off x="471280" y="2130868"/>
            <a:ext cx="2414225" cy="3596952"/>
            <a:chOff x="534780" y="2856885"/>
            <a:chExt cx="2414225" cy="3596952"/>
          </a:xfrm>
        </p:grpSpPr>
        <p:pic>
          <p:nvPicPr>
            <p:cNvPr id="10" name="Picture 9">
              <a:extLst>
                <a:ext uri="{FF2B5EF4-FFF2-40B4-BE49-F238E27FC236}">
                  <a16:creationId xmlns:a16="http://schemas.microsoft.com/office/drawing/2014/main" xmlns="" id="{2F6461EA-8558-3340-79B5-6DF612F0C7EF}"/>
                </a:ext>
              </a:extLst>
            </p:cNvPr>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a:extLst>
                <a:ext uri="{FF2B5EF4-FFF2-40B4-BE49-F238E27FC236}">
                  <a16:creationId xmlns:a16="http://schemas.microsoft.com/office/drawing/2014/main" xmlns="" id="{F2E0D0E8-2F8E-01B2-CD95-D71CF7BF6894}"/>
                </a:ext>
              </a:extLst>
            </p:cNvPr>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a:extLst>
              <a:ext uri="{FF2B5EF4-FFF2-40B4-BE49-F238E27FC236}">
                <a16:creationId xmlns:a16="http://schemas.microsoft.com/office/drawing/2014/main" xmlns="" id="{1DE50E94-C6E0-4F4C-531B-EEAF84484E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a:extLst>
              <a:ext uri="{FF2B5EF4-FFF2-40B4-BE49-F238E27FC236}">
                <a16:creationId xmlns:a16="http://schemas.microsoft.com/office/drawing/2014/main" xmlns="" id="{BDA3BA88-FFB1-E430-1F94-3184786E25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3" name="Subtitle 2">
            <a:extLst>
              <a:ext uri="{FF2B5EF4-FFF2-40B4-BE49-F238E27FC236}">
                <a16:creationId xmlns:a16="http://schemas.microsoft.com/office/drawing/2014/main" xmlns="" id="{65AF581A-0D1B-4DC0-BDEB-479892B400D8}"/>
              </a:ext>
            </a:extLst>
          </p:cNvPr>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a:extLst>
              <a:ext uri="{FF2B5EF4-FFF2-40B4-BE49-F238E27FC236}">
                <a16:creationId xmlns:a16="http://schemas.microsoft.com/office/drawing/2014/main" xmlns="" id="{096522E2-783D-4A30-ACD7-60678EFB05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a:extLst>
              <a:ext uri="{FF2B5EF4-FFF2-40B4-BE49-F238E27FC236}">
                <a16:creationId xmlns:a16="http://schemas.microsoft.com/office/drawing/2014/main" xmlns="" id="{F9EE6EC3-829D-4C12-AAED-7CCE295D3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a16="http://schemas.microsoft.com/office/drawing/2014/main" xmlns=""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a16="http://schemas.microsoft.com/office/drawing/2014/main" xmlns=""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a16="http://schemas.microsoft.com/office/drawing/2014/main" xmlns=""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xmlns="" id="{ECE2DA98-F371-7ECE-FEF3-8333B20F0D5D}"/>
                </a:ext>
              </a:extLst>
            </p:cNvPr>
            <p:cNvSpPr txBox="1">
              <a:spLocks/>
            </p:cNvSpPr>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a:extLst>
              <a:ext uri="{FF2B5EF4-FFF2-40B4-BE49-F238E27FC236}">
                <a16:creationId xmlns:a16="http://schemas.microsoft.com/office/drawing/2014/main" xmlns="" id="{4946F1F1-6999-BA57-B9D2-F4178008AC3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a:extLst>
              <a:ext uri="{FF2B5EF4-FFF2-40B4-BE49-F238E27FC236}">
                <a16:creationId xmlns:a16="http://schemas.microsoft.com/office/drawing/2014/main" xmlns="" id="{6BB9013F-3892-B4B5-D5EE-C4A8EA0BB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extLst>
      <p:ext uri="{BB962C8B-B14F-4D97-AF65-F5344CB8AC3E}">
        <p14:creationId xmlns:p14="http://schemas.microsoft.com/office/powerpoint/2010/main" val="1321939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sp>
        <p:nvSpPr>
          <p:cNvPr id="2" name="Rounded Rectangle 2">
            <a:extLst>
              <a:ext uri="{FF2B5EF4-FFF2-40B4-BE49-F238E27FC236}">
                <a16:creationId xmlns:a16="http://schemas.microsoft.com/office/drawing/2014/main" xmlns="" id="{6A73B24B-C8C6-5263-F43C-354891061EDC}"/>
              </a:ext>
            </a:extLst>
          </p:cNvPr>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a:extLst>
              <a:ext uri="{FF2B5EF4-FFF2-40B4-BE49-F238E27FC236}">
                <a16:creationId xmlns:a16="http://schemas.microsoft.com/office/drawing/2014/main" xmlns="" id="{04A85F3F-9466-215F-2FF5-754A67355F79}"/>
              </a:ext>
            </a:extLst>
          </p:cNvPr>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xmlns=""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extLst>
      <p:ext uri="{BB962C8B-B14F-4D97-AF65-F5344CB8AC3E}">
        <p14:creationId xmlns:p14="http://schemas.microsoft.com/office/powerpoint/2010/main" val="2127241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a:extLst>
              <a:ext uri="{FF2B5EF4-FFF2-40B4-BE49-F238E27FC236}">
                <a16:creationId xmlns:a16="http://schemas.microsoft.com/office/drawing/2014/main" xmlns="" id="{DA8CE527-DDF6-A3DB-4A8C-405A8EED55C0}"/>
              </a:ext>
            </a:extLst>
          </p:cNvPr>
          <p:cNvGrpSpPr/>
          <p:nvPr/>
        </p:nvGrpSpPr>
        <p:grpSpPr>
          <a:xfrm>
            <a:off x="1319583" y="524463"/>
            <a:ext cx="9396042" cy="2180637"/>
            <a:chOff x="1062408" y="2539999"/>
            <a:chExt cx="10219585" cy="1983837"/>
          </a:xfrm>
        </p:grpSpPr>
        <p:grpSp>
          <p:nvGrpSpPr>
            <p:cNvPr id="8" name="Group 7">
              <a:extLst>
                <a:ext uri="{FF2B5EF4-FFF2-40B4-BE49-F238E27FC236}">
                  <a16:creationId xmlns:a16="http://schemas.microsoft.com/office/drawing/2014/main" xmlns="" id="{EE3D13E4-3683-13F4-3A54-C36E0C6ED146}"/>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xmlns="" id="{68D52AA4-2DE7-3A79-987D-986997199FC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xmlns="" id="{3140C2D8-A52A-5BCB-510E-976189C560B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xmlns="" id="{B2DB2356-492E-79A8-2116-9B57003529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a:extLst>
                  <a:ext uri="{FF2B5EF4-FFF2-40B4-BE49-F238E27FC236}">
                    <a16:creationId xmlns:a16="http://schemas.microsoft.com/office/drawing/2014/main" xmlns="" id="{89D3500D-793F-0135-5E43-5B53013C05D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xmlns="" id="{61DE0882-D587-DAE4-8461-B6CCDF800F4D}"/>
                </a:ext>
              </a:extLst>
            </p:cNvPr>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a:extLst>
              <a:ext uri="{FF2B5EF4-FFF2-40B4-BE49-F238E27FC236}">
                <a16:creationId xmlns:a16="http://schemas.microsoft.com/office/drawing/2014/main" xmlns="" id="{760C856B-24AC-D364-C267-628D2D2B8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953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a:extLst>
              <a:ext uri="{FF2B5EF4-FFF2-40B4-BE49-F238E27FC236}">
                <a16:creationId xmlns:a16="http://schemas.microsoft.com/office/drawing/2014/main" xmlns="" id="{DA8CE527-DDF6-A3DB-4A8C-405A8EED55C0}"/>
              </a:ext>
            </a:extLst>
          </p:cNvPr>
          <p:cNvGrpSpPr/>
          <p:nvPr/>
        </p:nvGrpSpPr>
        <p:grpSpPr>
          <a:xfrm>
            <a:off x="1319583" y="390525"/>
            <a:ext cx="9396042" cy="1304925"/>
            <a:chOff x="1062408" y="2539999"/>
            <a:chExt cx="10219585" cy="1983837"/>
          </a:xfrm>
        </p:grpSpPr>
        <p:grpSp>
          <p:nvGrpSpPr>
            <p:cNvPr id="8" name="Group 7">
              <a:extLst>
                <a:ext uri="{FF2B5EF4-FFF2-40B4-BE49-F238E27FC236}">
                  <a16:creationId xmlns:a16="http://schemas.microsoft.com/office/drawing/2014/main" xmlns="" id="{EE3D13E4-3683-13F4-3A54-C36E0C6ED146}"/>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xmlns="" id="{68D52AA4-2DE7-3A79-987D-986997199FC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xmlns="" id="{3140C2D8-A52A-5BCB-510E-976189C560B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xmlns="" id="{B2DB2356-492E-79A8-2116-9B57003529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a:extLst>
                  <a:ext uri="{FF2B5EF4-FFF2-40B4-BE49-F238E27FC236}">
                    <a16:creationId xmlns:a16="http://schemas.microsoft.com/office/drawing/2014/main" xmlns="" id="{89D3500D-793F-0135-5E43-5B53013C05D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xmlns="" id="{61DE0882-D587-DAE4-8461-B6CCDF800F4D}"/>
                </a:ext>
              </a:extLst>
            </p:cNvPr>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8B41C5A0-2BC9-8590-0D90-90C535EE20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808EA755-CF02-8272-AC8C-9CFD0EAEFF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EC10ABFC-7B5E-387D-D9CD-1CE8903DBA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38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7" dirty="0" err="1">
                <a:latin typeface="Calibri" panose="020F0502020204030204" pitchFamily="34" charset="0"/>
                <a:ea typeface="Lato" panose="020F0502020204030203" pitchFamily="34" charset="0"/>
                <a:cs typeface="Calibri" panose="020F0502020204030204" pitchFamily="34" charset="0"/>
              </a:rPr>
              <a:t>Kiểm</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tra</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điều</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kiện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để</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mắt</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nhìn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thấy</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một</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Ánh Sáng Là Gì_">
            <a:hlinkClick r:id="" action="ppaction://media"/>
            <a:extLst>
              <a:ext uri="{FF2B5EF4-FFF2-40B4-BE49-F238E27FC236}">
                <a16:creationId xmlns:a16="http://schemas.microsoft.com/office/drawing/2014/main" xmlns="" id="{A010D01E-F180-AB9B-E269-8ADFC10D40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4949514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xmlns="" id="{E9837A8E-36AE-51BA-8D90-7C267526B70B}"/>
              </a:ext>
            </a:extLst>
          </p:cNvPr>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xmlns="" id="{6AE9A1E5-1664-3DE5-1301-5955E49EA28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C985F846-3C04-9430-2AB6-3E04E59762DD}"/>
              </a:ext>
            </a:extLst>
          </p:cNvPr>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809FD6FC-C8FC-C83B-9F88-73BABBFCEED8}"/>
              </a:ext>
            </a:extLst>
          </p:cNvPr>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a:extLst>
              <a:ext uri="{FF2B5EF4-FFF2-40B4-BE49-F238E27FC236}">
                <a16:creationId xmlns:a16="http://schemas.microsoft.com/office/drawing/2014/main" xmlns="" id="{3033B299-2464-2F22-E36D-AE692ED087A5}"/>
              </a:ext>
            </a:extLst>
          </p:cNvPr>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Tree>
    <p:extLst>
      <p:ext uri="{BB962C8B-B14F-4D97-AF65-F5344CB8AC3E}">
        <p14:creationId xmlns:p14="http://schemas.microsoft.com/office/powerpoint/2010/main" val="271686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xmlns=""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7" name="TextBox 6">
            <a:extLst>
              <a:ext uri="{FF2B5EF4-FFF2-40B4-BE49-F238E27FC236}">
                <a16:creationId xmlns:a16="http://schemas.microsoft.com/office/drawing/2014/main" xmlns="" id="{21D03C6B-1CE3-D2BD-0C0F-1984C8358296}"/>
              </a:ext>
            </a:extLst>
          </p:cNvPr>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a:extLst>
              <a:ext uri="{FF2B5EF4-FFF2-40B4-BE49-F238E27FC236}">
                <a16:creationId xmlns:a16="http://schemas.microsoft.com/office/drawing/2014/main" xmlns="" id="{F8C7EA32-6EFC-8E9D-80EA-0F674A0D72C1}"/>
              </a:ext>
            </a:extLst>
          </p:cNvPr>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6590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xmlns=""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7" name="TextBox 6">
            <a:extLst>
              <a:ext uri="{FF2B5EF4-FFF2-40B4-BE49-F238E27FC236}">
                <a16:creationId xmlns:a16="http://schemas.microsoft.com/office/drawing/2014/main" xmlns="" id="{21D03C6B-1CE3-D2BD-0C0F-1984C8358296}"/>
              </a:ext>
            </a:extLst>
          </p:cNvPr>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a:extLst>
              <a:ext uri="{FF2B5EF4-FFF2-40B4-BE49-F238E27FC236}">
                <a16:creationId xmlns:a16="http://schemas.microsoft.com/office/drawing/2014/main" xmlns="" id="{F8C7EA32-6EFC-8E9D-80EA-0F674A0D72C1}"/>
              </a:ext>
            </a:extLst>
          </p:cNvPr>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6207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xmlns=""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8" name="Rectangle 7">
            <a:extLst>
              <a:ext uri="{FF2B5EF4-FFF2-40B4-BE49-F238E27FC236}">
                <a16:creationId xmlns:a16="http://schemas.microsoft.com/office/drawing/2014/main" xmlns="" id="{F8C7EA32-6EFC-8E9D-80EA-0F674A0D72C1}"/>
              </a:ext>
            </a:extLst>
          </p:cNvPr>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a:extLst>
              <a:ext uri="{FF2B5EF4-FFF2-40B4-BE49-F238E27FC236}">
                <a16:creationId xmlns:a16="http://schemas.microsoft.com/office/drawing/2014/main" xmlns="" id="{E8B1F7A3-A732-2D96-DCFC-741B8F3F28EE}"/>
              </a:ext>
            </a:extLst>
          </p:cNvPr>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6280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a16="http://schemas.microsoft.com/office/drawing/2014/main" xmlns=""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a16="http://schemas.microsoft.com/office/drawing/2014/main" xmlns=""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a16="http://schemas.microsoft.com/office/drawing/2014/main" xmlns=""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xmlns="" id="{ECE2DA98-F371-7ECE-FEF3-8333B20F0D5D}"/>
                </a:ext>
              </a:extLst>
            </p:cNvPr>
            <p:cNvSpPr txBox="1">
              <a:spLocks/>
            </p:cNvSpPr>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a:extLst>
              <a:ext uri="{FF2B5EF4-FFF2-40B4-BE49-F238E27FC236}">
                <a16:creationId xmlns:a16="http://schemas.microsoft.com/office/drawing/2014/main" xmlns="" id="{6BB9013F-3892-B4B5-D5EE-C4A8EA0BB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a:extLst>
              <a:ext uri="{FF2B5EF4-FFF2-40B4-BE49-F238E27FC236}">
                <a16:creationId xmlns:a16="http://schemas.microsoft.com/office/drawing/2014/main" xmlns="" id="{6383F289-6023-D7CD-A8A4-252BFF5A9D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564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7" dirty="0" err="1">
                <a:latin typeface="Calibri" panose="020F0502020204030204" pitchFamily="34" charset="0"/>
                <a:ea typeface="Lato" panose="020F0502020204030203" pitchFamily="34" charset="0"/>
                <a:cs typeface="Calibri" panose="020F0502020204030204" pitchFamily="34" charset="0"/>
              </a:rPr>
              <a:t>Kiểm</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tra</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ánh</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sáng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truyền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thẳng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trong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không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a:extLst>
              <a:ext uri="{FF2B5EF4-FFF2-40B4-BE49-F238E27FC236}">
                <a16:creationId xmlns:a16="http://schemas.microsoft.com/office/drawing/2014/main" xmlns="" id="{7DE1FB42-C0D6-F2E7-26A5-C1893C9FC9CB}"/>
              </a:ext>
            </a:extLst>
          </p:cNvPr>
          <p:cNvGrpSpPr/>
          <p:nvPr/>
        </p:nvGrpSpPr>
        <p:grpSpPr>
          <a:xfrm>
            <a:off x="1247775" y="1714500"/>
            <a:ext cx="2488551" cy="4118177"/>
            <a:chOff x="1016400" y="914725"/>
            <a:chExt cx="1938876" cy="3774952"/>
          </a:xfrm>
        </p:grpSpPr>
        <p:sp>
          <p:nvSpPr>
            <p:cNvPr id="3" name="Google Shape;1275;p55">
              <a:extLst>
                <a:ext uri="{FF2B5EF4-FFF2-40B4-BE49-F238E27FC236}">
                  <a16:creationId xmlns:a16="http://schemas.microsoft.com/office/drawing/2014/main" xmlns="" id="{0E7741D6-18C8-467C-596C-4EB511E2BE17}"/>
                </a:ext>
              </a:extLst>
            </p:cNvPr>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a:extLst>
                <a:ext uri="{FF2B5EF4-FFF2-40B4-BE49-F238E27FC236}">
                  <a16:creationId xmlns:a16="http://schemas.microsoft.com/office/drawing/2014/main" xmlns="" id="{6660E416-CB22-597B-583E-988E42BF3481}"/>
                </a:ext>
              </a:extLst>
            </p:cNvPr>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a:extLst>
                <a:ext uri="{FF2B5EF4-FFF2-40B4-BE49-F238E27FC236}">
                  <a16:creationId xmlns:a16="http://schemas.microsoft.com/office/drawing/2014/main" xmlns="" id="{FFBA9B86-EDAF-0A12-42FA-BD61FDDB8135}"/>
                </a:ext>
              </a:extLst>
            </p:cNvPr>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a:extLst>
                <a:ext uri="{FF2B5EF4-FFF2-40B4-BE49-F238E27FC236}">
                  <a16:creationId xmlns:a16="http://schemas.microsoft.com/office/drawing/2014/main" xmlns="" id="{CAE64BCB-C7B8-F41B-CD9C-0E83B227329B}"/>
                </a:ext>
              </a:extLst>
            </p:cNvPr>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a:extLst>
                <a:ext uri="{FF2B5EF4-FFF2-40B4-BE49-F238E27FC236}">
                  <a16:creationId xmlns:a16="http://schemas.microsoft.com/office/drawing/2014/main" xmlns="" id="{BB712479-9E44-3240-BB5C-C67557CA7F9D}"/>
                </a:ext>
              </a:extLst>
            </p:cNvPr>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a:extLst>
                <a:ext uri="{FF2B5EF4-FFF2-40B4-BE49-F238E27FC236}">
                  <a16:creationId xmlns:a16="http://schemas.microsoft.com/office/drawing/2014/main" xmlns="" id="{1C15A733-D094-B4E6-0342-873E957F812D}"/>
                </a:ext>
              </a:extLst>
            </p:cNvPr>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a:extLst>
                <a:ext uri="{FF2B5EF4-FFF2-40B4-BE49-F238E27FC236}">
                  <a16:creationId xmlns:a16="http://schemas.microsoft.com/office/drawing/2014/main" xmlns="" id="{9F25FF42-FFE7-4B8E-DFD7-65B0B0BCE0B3}"/>
                </a:ext>
              </a:extLst>
            </p:cNvPr>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a:extLst>
                <a:ext uri="{FF2B5EF4-FFF2-40B4-BE49-F238E27FC236}">
                  <a16:creationId xmlns:a16="http://schemas.microsoft.com/office/drawing/2014/main" xmlns="" id="{1570C985-BECF-6B13-97EC-F2E52A7EA6B9}"/>
                </a:ext>
              </a:extLst>
            </p:cNvPr>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a:extLst>
                <a:ext uri="{FF2B5EF4-FFF2-40B4-BE49-F238E27FC236}">
                  <a16:creationId xmlns:a16="http://schemas.microsoft.com/office/drawing/2014/main" xmlns="" id="{4C0DB18D-1FAD-CCC3-45AD-1C1178A9A3FD}"/>
                </a:ext>
              </a:extLst>
            </p:cNvPr>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a:extLst>
                <a:ext uri="{FF2B5EF4-FFF2-40B4-BE49-F238E27FC236}">
                  <a16:creationId xmlns:a16="http://schemas.microsoft.com/office/drawing/2014/main" xmlns="" id="{9C4A8410-84FF-7B82-E177-28F48104C71D}"/>
                </a:ext>
              </a:extLst>
            </p:cNvPr>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a:extLst>
                <a:ext uri="{FF2B5EF4-FFF2-40B4-BE49-F238E27FC236}">
                  <a16:creationId xmlns:a16="http://schemas.microsoft.com/office/drawing/2014/main" xmlns="" id="{27FF4C00-1C3E-87BF-1008-ACC1AC362A9A}"/>
                </a:ext>
              </a:extLst>
            </p:cNvPr>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a:extLst>
                <a:ext uri="{FF2B5EF4-FFF2-40B4-BE49-F238E27FC236}">
                  <a16:creationId xmlns:a16="http://schemas.microsoft.com/office/drawing/2014/main" xmlns="" id="{8B3BCCAB-F853-B55B-48C9-4C00502D2440}"/>
                </a:ext>
              </a:extLst>
            </p:cNvPr>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a:extLst>
                <a:ext uri="{FF2B5EF4-FFF2-40B4-BE49-F238E27FC236}">
                  <a16:creationId xmlns:a16="http://schemas.microsoft.com/office/drawing/2014/main" xmlns="" id="{4C24BE2F-5905-A39C-38AE-65AF50B4F801}"/>
                </a:ext>
              </a:extLst>
            </p:cNvPr>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a:extLst>
                <a:ext uri="{FF2B5EF4-FFF2-40B4-BE49-F238E27FC236}">
                  <a16:creationId xmlns:a16="http://schemas.microsoft.com/office/drawing/2014/main" xmlns="" id="{89349808-26B5-53C8-649C-651583A56C4B}"/>
                </a:ext>
              </a:extLst>
            </p:cNvPr>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a:extLst>
                <a:ext uri="{FF2B5EF4-FFF2-40B4-BE49-F238E27FC236}">
                  <a16:creationId xmlns:a16="http://schemas.microsoft.com/office/drawing/2014/main" xmlns="" id="{63F02613-E4DC-A421-050C-2619756D4F23}"/>
                </a:ext>
              </a:extLst>
            </p:cNvPr>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a:extLst>
                <a:ext uri="{FF2B5EF4-FFF2-40B4-BE49-F238E27FC236}">
                  <a16:creationId xmlns:a16="http://schemas.microsoft.com/office/drawing/2014/main" xmlns="" id="{ECA994D8-981F-D46C-0239-67D917063216}"/>
                </a:ext>
              </a:extLst>
            </p:cNvPr>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a:extLst>
                <a:ext uri="{FF2B5EF4-FFF2-40B4-BE49-F238E27FC236}">
                  <a16:creationId xmlns:a16="http://schemas.microsoft.com/office/drawing/2014/main" xmlns="" id="{2DE8CE3C-3533-BD97-EBB7-31E388300987}"/>
                </a:ext>
              </a:extLst>
            </p:cNvPr>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a:extLst>
                <a:ext uri="{FF2B5EF4-FFF2-40B4-BE49-F238E27FC236}">
                  <a16:creationId xmlns:a16="http://schemas.microsoft.com/office/drawing/2014/main" xmlns="" id="{AAC761A9-D672-ADF2-FC73-624573015AEF}"/>
                </a:ext>
              </a:extLst>
            </p:cNvPr>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a:extLst>
                <a:ext uri="{FF2B5EF4-FFF2-40B4-BE49-F238E27FC236}">
                  <a16:creationId xmlns:a16="http://schemas.microsoft.com/office/drawing/2014/main" xmlns="" id="{B91C2136-6D75-5142-DE45-138209B7A22B}"/>
                </a:ext>
              </a:extLst>
            </p:cNvPr>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a:extLst>
                <a:ext uri="{FF2B5EF4-FFF2-40B4-BE49-F238E27FC236}">
                  <a16:creationId xmlns:a16="http://schemas.microsoft.com/office/drawing/2014/main" xmlns="" id="{1C9E25D0-26A5-EFAC-81C8-04EB92791CEF}"/>
                </a:ext>
              </a:extLst>
            </p:cNvPr>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a:extLst>
                <a:ext uri="{FF2B5EF4-FFF2-40B4-BE49-F238E27FC236}">
                  <a16:creationId xmlns:a16="http://schemas.microsoft.com/office/drawing/2014/main" xmlns="" id="{B6C64BEE-27C7-49D1-0EDB-13A1A17A5A80}"/>
                </a:ext>
              </a:extLst>
            </p:cNvPr>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a:extLst>
                <a:ext uri="{FF2B5EF4-FFF2-40B4-BE49-F238E27FC236}">
                  <a16:creationId xmlns:a16="http://schemas.microsoft.com/office/drawing/2014/main" xmlns="" id="{C81E857A-4E5A-4320-3FCA-E8D82E69DA38}"/>
                </a:ext>
              </a:extLst>
            </p:cNvPr>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a:extLst>
                <a:ext uri="{FF2B5EF4-FFF2-40B4-BE49-F238E27FC236}">
                  <a16:creationId xmlns:a16="http://schemas.microsoft.com/office/drawing/2014/main" xmlns="" id="{1CE81FDA-E408-5A09-F38D-02E6EE71671E}"/>
                </a:ext>
              </a:extLst>
            </p:cNvPr>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a:extLst>
                <a:ext uri="{FF2B5EF4-FFF2-40B4-BE49-F238E27FC236}">
                  <a16:creationId xmlns:a16="http://schemas.microsoft.com/office/drawing/2014/main" xmlns="" id="{6C076B12-9B94-8F54-CBA5-049864C2B3DB}"/>
                </a:ext>
              </a:extLst>
            </p:cNvPr>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a:extLst>
                <a:ext uri="{FF2B5EF4-FFF2-40B4-BE49-F238E27FC236}">
                  <a16:creationId xmlns:a16="http://schemas.microsoft.com/office/drawing/2014/main" xmlns="" id="{D86BAAF0-0B9F-DBF7-1492-B662A474091B}"/>
                </a:ext>
              </a:extLst>
            </p:cNvPr>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a:extLst>
                <a:ext uri="{FF2B5EF4-FFF2-40B4-BE49-F238E27FC236}">
                  <a16:creationId xmlns:a16="http://schemas.microsoft.com/office/drawing/2014/main" xmlns="" id="{7F03FE2D-051B-DC14-C5B2-4A02C236CFFA}"/>
                </a:ext>
              </a:extLst>
            </p:cNvPr>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a:extLst>
                <a:ext uri="{FF2B5EF4-FFF2-40B4-BE49-F238E27FC236}">
                  <a16:creationId xmlns:a16="http://schemas.microsoft.com/office/drawing/2014/main" xmlns="" id="{AFA04B45-BA6F-8AE2-570E-76CBE5DC4053}"/>
                </a:ext>
              </a:extLst>
            </p:cNvPr>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a:extLst>
                <a:ext uri="{FF2B5EF4-FFF2-40B4-BE49-F238E27FC236}">
                  <a16:creationId xmlns:a16="http://schemas.microsoft.com/office/drawing/2014/main" xmlns="" id="{AA83A138-7EA2-51D3-9E8D-CDE4DBBAA69E}"/>
                </a:ext>
              </a:extLst>
            </p:cNvPr>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a:extLst>
                <a:ext uri="{FF2B5EF4-FFF2-40B4-BE49-F238E27FC236}">
                  <a16:creationId xmlns:a16="http://schemas.microsoft.com/office/drawing/2014/main" xmlns="" id="{419AA2E0-0E7B-0280-985E-304B93B75B2A}"/>
                </a:ext>
              </a:extLst>
            </p:cNvPr>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a:extLst>
                <a:ext uri="{FF2B5EF4-FFF2-40B4-BE49-F238E27FC236}">
                  <a16:creationId xmlns:a16="http://schemas.microsoft.com/office/drawing/2014/main" xmlns="" id="{982938D7-40D6-BC25-2626-5F2E0229DB74}"/>
                </a:ext>
              </a:extLst>
            </p:cNvPr>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a:extLst>
                <a:ext uri="{FF2B5EF4-FFF2-40B4-BE49-F238E27FC236}">
                  <a16:creationId xmlns:a16="http://schemas.microsoft.com/office/drawing/2014/main" xmlns="" id="{96D6C1D5-C8E0-650B-67BD-4F6B001C6272}"/>
                </a:ext>
              </a:extLst>
            </p:cNvPr>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a:extLst>
                <a:ext uri="{FF2B5EF4-FFF2-40B4-BE49-F238E27FC236}">
                  <a16:creationId xmlns:a16="http://schemas.microsoft.com/office/drawing/2014/main" xmlns="" id="{57FB4298-1F8D-A2B9-46BB-29090DD99F58}"/>
                </a:ext>
              </a:extLst>
            </p:cNvPr>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a:extLst>
                <a:ext uri="{FF2B5EF4-FFF2-40B4-BE49-F238E27FC236}">
                  <a16:creationId xmlns:a16="http://schemas.microsoft.com/office/drawing/2014/main" xmlns="" id="{2526AF46-01E6-EDB8-9C8C-27DBA21C0510}"/>
                </a:ext>
              </a:extLst>
            </p:cNvPr>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a:extLst>
                <a:ext uri="{FF2B5EF4-FFF2-40B4-BE49-F238E27FC236}">
                  <a16:creationId xmlns:a16="http://schemas.microsoft.com/office/drawing/2014/main" xmlns="" id="{7875ACA7-E324-1BD1-93E8-F92031C1446B}"/>
                </a:ext>
              </a:extLst>
            </p:cNvPr>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a:extLst>
                <a:ext uri="{FF2B5EF4-FFF2-40B4-BE49-F238E27FC236}">
                  <a16:creationId xmlns:a16="http://schemas.microsoft.com/office/drawing/2014/main" xmlns="" id="{7EA8EF5D-E584-78EB-AD9B-571FB982C5F2}"/>
                </a:ext>
              </a:extLst>
            </p:cNvPr>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a:extLst>
                <a:ext uri="{FF2B5EF4-FFF2-40B4-BE49-F238E27FC236}">
                  <a16:creationId xmlns:a16="http://schemas.microsoft.com/office/drawing/2014/main" xmlns="" id="{E1CD248F-1A6E-A816-F475-10C02EEC0A71}"/>
                </a:ext>
              </a:extLst>
            </p:cNvPr>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a:extLst>
                <a:ext uri="{FF2B5EF4-FFF2-40B4-BE49-F238E27FC236}">
                  <a16:creationId xmlns:a16="http://schemas.microsoft.com/office/drawing/2014/main" xmlns="" id="{9FD7B6B5-EF43-4F9E-8F2D-A7340C14E7A0}"/>
                </a:ext>
              </a:extLst>
            </p:cNvPr>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a:extLst>
                <a:ext uri="{FF2B5EF4-FFF2-40B4-BE49-F238E27FC236}">
                  <a16:creationId xmlns:a16="http://schemas.microsoft.com/office/drawing/2014/main" xmlns="" id="{98F5655C-8F5B-3D59-7402-6B03C7B7C960}"/>
                </a:ext>
              </a:extLst>
            </p:cNvPr>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a:extLst>
                <a:ext uri="{FF2B5EF4-FFF2-40B4-BE49-F238E27FC236}">
                  <a16:creationId xmlns:a16="http://schemas.microsoft.com/office/drawing/2014/main" xmlns="" id="{9DE331ED-BE82-E60E-114A-6F04909A6D92}"/>
                </a:ext>
              </a:extLst>
            </p:cNvPr>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a:extLst>
                <a:ext uri="{FF2B5EF4-FFF2-40B4-BE49-F238E27FC236}">
                  <a16:creationId xmlns:a16="http://schemas.microsoft.com/office/drawing/2014/main" xmlns="" id="{09CDC17E-6565-3988-F889-34DA869FDF2D}"/>
                </a:ext>
              </a:extLst>
            </p:cNvPr>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a:extLst>
                <a:ext uri="{FF2B5EF4-FFF2-40B4-BE49-F238E27FC236}">
                  <a16:creationId xmlns:a16="http://schemas.microsoft.com/office/drawing/2014/main" xmlns="" id="{1971C326-6C19-1D82-FCBE-C60B706B96DD}"/>
                </a:ext>
              </a:extLst>
            </p:cNvPr>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a:extLst>
                <a:ext uri="{FF2B5EF4-FFF2-40B4-BE49-F238E27FC236}">
                  <a16:creationId xmlns:a16="http://schemas.microsoft.com/office/drawing/2014/main" xmlns="" id="{941B72DE-3BD0-55C8-C2F0-B48FE78FF160}"/>
                </a:ext>
              </a:extLst>
            </p:cNvPr>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a:extLst>
                <a:ext uri="{FF2B5EF4-FFF2-40B4-BE49-F238E27FC236}">
                  <a16:creationId xmlns:a16="http://schemas.microsoft.com/office/drawing/2014/main" xmlns="" id="{C99181BC-45F3-F5BE-DAD9-8C102793EBA9}"/>
                </a:ext>
              </a:extLst>
            </p:cNvPr>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a:extLst>
                <a:ext uri="{FF2B5EF4-FFF2-40B4-BE49-F238E27FC236}">
                  <a16:creationId xmlns:a16="http://schemas.microsoft.com/office/drawing/2014/main" xmlns="" id="{DCEE5783-A2E9-6B7B-9206-6409A816E8CC}"/>
                </a:ext>
              </a:extLst>
            </p:cNvPr>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a:extLst>
                <a:ext uri="{FF2B5EF4-FFF2-40B4-BE49-F238E27FC236}">
                  <a16:creationId xmlns:a16="http://schemas.microsoft.com/office/drawing/2014/main" xmlns="" id="{309D7067-EE5B-4D77-1B4A-AA12DEA61E1C}"/>
                </a:ext>
              </a:extLst>
            </p:cNvPr>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a:extLst>
                <a:ext uri="{FF2B5EF4-FFF2-40B4-BE49-F238E27FC236}">
                  <a16:creationId xmlns:a16="http://schemas.microsoft.com/office/drawing/2014/main" xmlns="" id="{38047E18-2D44-F193-112B-7F1653789009}"/>
                </a:ext>
              </a:extLst>
            </p:cNvPr>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a:extLst>
                <a:ext uri="{FF2B5EF4-FFF2-40B4-BE49-F238E27FC236}">
                  <a16:creationId xmlns:a16="http://schemas.microsoft.com/office/drawing/2014/main" xmlns="" id="{8B759092-CD76-59DA-ED96-005A15F7B2F3}"/>
                </a:ext>
              </a:extLst>
            </p:cNvPr>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a:extLst>
                <a:ext uri="{FF2B5EF4-FFF2-40B4-BE49-F238E27FC236}">
                  <a16:creationId xmlns:a16="http://schemas.microsoft.com/office/drawing/2014/main" xmlns="" id="{E9CB5952-0FBA-2309-5E06-F91887C76643}"/>
                </a:ext>
              </a:extLst>
            </p:cNvPr>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a:extLst>
                <a:ext uri="{FF2B5EF4-FFF2-40B4-BE49-F238E27FC236}">
                  <a16:creationId xmlns:a16="http://schemas.microsoft.com/office/drawing/2014/main" xmlns="" id="{309B11E4-B84A-C992-A3F2-A56D4F09FD67}"/>
                </a:ext>
              </a:extLst>
            </p:cNvPr>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a:extLst>
                <a:ext uri="{FF2B5EF4-FFF2-40B4-BE49-F238E27FC236}">
                  <a16:creationId xmlns:a16="http://schemas.microsoft.com/office/drawing/2014/main" xmlns="" id="{756A3296-3CB8-ECA3-A704-88AFCFDE4C85}"/>
                </a:ext>
              </a:extLst>
            </p:cNvPr>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a:extLst>
                <a:ext uri="{FF2B5EF4-FFF2-40B4-BE49-F238E27FC236}">
                  <a16:creationId xmlns:a16="http://schemas.microsoft.com/office/drawing/2014/main" xmlns="" id="{B3426B38-6630-42A4-0BC1-6DD74BC48A07}"/>
                </a:ext>
              </a:extLst>
            </p:cNvPr>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a:extLst>
                <a:ext uri="{FF2B5EF4-FFF2-40B4-BE49-F238E27FC236}">
                  <a16:creationId xmlns:a16="http://schemas.microsoft.com/office/drawing/2014/main" xmlns="" id="{47946550-96E3-0622-74CF-C0E4B44478FE}"/>
                </a:ext>
              </a:extLst>
            </p:cNvPr>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a:extLst>
                <a:ext uri="{FF2B5EF4-FFF2-40B4-BE49-F238E27FC236}">
                  <a16:creationId xmlns:a16="http://schemas.microsoft.com/office/drawing/2014/main" xmlns="" id="{93060293-A02D-3D5A-647A-6B439D9EBEFD}"/>
                </a:ext>
              </a:extLst>
            </p:cNvPr>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a:extLst>
                <a:ext uri="{FF2B5EF4-FFF2-40B4-BE49-F238E27FC236}">
                  <a16:creationId xmlns:a16="http://schemas.microsoft.com/office/drawing/2014/main" xmlns="" id="{DD470AE5-4F49-1BBD-ABEF-9610968A56E5}"/>
                </a:ext>
              </a:extLst>
            </p:cNvPr>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a:extLst>
                <a:ext uri="{FF2B5EF4-FFF2-40B4-BE49-F238E27FC236}">
                  <a16:creationId xmlns:a16="http://schemas.microsoft.com/office/drawing/2014/main" xmlns="" id="{1768EA46-B887-DE19-8E94-BD2AEB609F97}"/>
                </a:ext>
              </a:extLst>
            </p:cNvPr>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a:extLst>
                <a:ext uri="{FF2B5EF4-FFF2-40B4-BE49-F238E27FC236}">
                  <a16:creationId xmlns:a16="http://schemas.microsoft.com/office/drawing/2014/main" xmlns="" id="{08D1BDA4-245C-CD1F-E6DF-4FFD87C83385}"/>
                </a:ext>
              </a:extLst>
            </p:cNvPr>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a:extLst>
                <a:ext uri="{FF2B5EF4-FFF2-40B4-BE49-F238E27FC236}">
                  <a16:creationId xmlns:a16="http://schemas.microsoft.com/office/drawing/2014/main" xmlns="" id="{4A93FE93-B505-BC42-A288-45325534140B}"/>
                </a:ext>
              </a:extLst>
            </p:cNvPr>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a:extLst>
                <a:ext uri="{FF2B5EF4-FFF2-40B4-BE49-F238E27FC236}">
                  <a16:creationId xmlns:a16="http://schemas.microsoft.com/office/drawing/2014/main" xmlns="" id="{3404515B-7ADA-B922-6125-1ED9265798F3}"/>
                </a:ext>
              </a:extLst>
            </p:cNvPr>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a:extLst>
                <a:ext uri="{FF2B5EF4-FFF2-40B4-BE49-F238E27FC236}">
                  <a16:creationId xmlns:a16="http://schemas.microsoft.com/office/drawing/2014/main" xmlns="" id="{905B9A11-96BC-BD85-2D29-66311BEF780C}"/>
                </a:ext>
              </a:extLst>
            </p:cNvPr>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a:extLst>
                <a:ext uri="{FF2B5EF4-FFF2-40B4-BE49-F238E27FC236}">
                  <a16:creationId xmlns:a16="http://schemas.microsoft.com/office/drawing/2014/main" xmlns="" id="{C3BF8AFE-14C8-53E2-6616-C9ECC090DAE2}"/>
                </a:ext>
              </a:extLst>
            </p:cNvPr>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a:extLst>
                <a:ext uri="{FF2B5EF4-FFF2-40B4-BE49-F238E27FC236}">
                  <a16:creationId xmlns:a16="http://schemas.microsoft.com/office/drawing/2014/main" xmlns="" id="{ECB71733-7C88-AC7E-1FE2-9D3AEB2D2861}"/>
                </a:ext>
              </a:extLst>
            </p:cNvPr>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a:extLst>
                <a:ext uri="{FF2B5EF4-FFF2-40B4-BE49-F238E27FC236}">
                  <a16:creationId xmlns:a16="http://schemas.microsoft.com/office/drawing/2014/main" xmlns="" id="{6359C1E1-A2BD-23CE-A84F-693686505922}"/>
                </a:ext>
              </a:extLst>
            </p:cNvPr>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a:extLst>
                <a:ext uri="{FF2B5EF4-FFF2-40B4-BE49-F238E27FC236}">
                  <a16:creationId xmlns:a16="http://schemas.microsoft.com/office/drawing/2014/main" xmlns="" id="{94902F64-2464-F1A4-49D3-45FA22827D1E}"/>
                </a:ext>
              </a:extLst>
            </p:cNvPr>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a:extLst>
                <a:ext uri="{FF2B5EF4-FFF2-40B4-BE49-F238E27FC236}">
                  <a16:creationId xmlns:a16="http://schemas.microsoft.com/office/drawing/2014/main" xmlns="" id="{261375FB-14D4-2912-A5B9-C3FDE4ACC499}"/>
                </a:ext>
              </a:extLst>
            </p:cNvPr>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a:extLst>
                <a:ext uri="{FF2B5EF4-FFF2-40B4-BE49-F238E27FC236}">
                  <a16:creationId xmlns:a16="http://schemas.microsoft.com/office/drawing/2014/main" xmlns="" id="{5D06833F-E1E3-1B05-85D4-5D8E96580FF5}"/>
                </a:ext>
              </a:extLst>
            </p:cNvPr>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a:extLst>
                <a:ext uri="{FF2B5EF4-FFF2-40B4-BE49-F238E27FC236}">
                  <a16:creationId xmlns:a16="http://schemas.microsoft.com/office/drawing/2014/main" xmlns="" id="{47702E1A-44C0-F8F0-8E18-047F4B978CC3}"/>
                </a:ext>
              </a:extLst>
            </p:cNvPr>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a:extLst>
                <a:ext uri="{FF2B5EF4-FFF2-40B4-BE49-F238E27FC236}">
                  <a16:creationId xmlns:a16="http://schemas.microsoft.com/office/drawing/2014/main" xmlns="" id="{2897C4FB-A82B-6373-1D34-E34CBEF61AAC}"/>
                </a:ext>
              </a:extLst>
            </p:cNvPr>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a:extLst>
                <a:ext uri="{FF2B5EF4-FFF2-40B4-BE49-F238E27FC236}">
                  <a16:creationId xmlns:a16="http://schemas.microsoft.com/office/drawing/2014/main" xmlns="" id="{66542EE4-ED28-6567-CAB4-198A21EE27FA}"/>
                </a:ext>
              </a:extLst>
            </p:cNvPr>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a:extLst>
                <a:ext uri="{FF2B5EF4-FFF2-40B4-BE49-F238E27FC236}">
                  <a16:creationId xmlns:a16="http://schemas.microsoft.com/office/drawing/2014/main" xmlns="" id="{3139C15B-26AA-0528-BA1F-E2F77E6B16F8}"/>
                </a:ext>
              </a:extLst>
            </p:cNvPr>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a:extLst>
                <a:ext uri="{FF2B5EF4-FFF2-40B4-BE49-F238E27FC236}">
                  <a16:creationId xmlns:a16="http://schemas.microsoft.com/office/drawing/2014/main" xmlns="" id="{65F2E739-7D72-AC85-F909-EBF6F73E6B8D}"/>
                </a:ext>
              </a:extLst>
            </p:cNvPr>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a:extLst>
                <a:ext uri="{FF2B5EF4-FFF2-40B4-BE49-F238E27FC236}">
                  <a16:creationId xmlns:a16="http://schemas.microsoft.com/office/drawing/2014/main" xmlns="" id="{3B8C8659-A9EE-A942-C277-F3A08F81025F}"/>
                </a:ext>
              </a:extLst>
            </p:cNvPr>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a:extLst>
                <a:ext uri="{FF2B5EF4-FFF2-40B4-BE49-F238E27FC236}">
                  <a16:creationId xmlns:a16="http://schemas.microsoft.com/office/drawing/2014/main" xmlns="" id="{0EB82C06-B40C-7605-472C-6531E76093A4}"/>
                </a:ext>
              </a:extLst>
            </p:cNvPr>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a:extLst>
                <a:ext uri="{FF2B5EF4-FFF2-40B4-BE49-F238E27FC236}">
                  <a16:creationId xmlns:a16="http://schemas.microsoft.com/office/drawing/2014/main" xmlns="" id="{0FCDA7A2-8AA7-13A8-2DE0-8D2F56EBA803}"/>
                </a:ext>
              </a:extLst>
            </p:cNvPr>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a:extLst>
                <a:ext uri="{FF2B5EF4-FFF2-40B4-BE49-F238E27FC236}">
                  <a16:creationId xmlns:a16="http://schemas.microsoft.com/office/drawing/2014/main" xmlns="" id="{A34F8423-EFE2-22C9-CDE6-A424C2A768D9}"/>
                </a:ext>
              </a:extLst>
            </p:cNvPr>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a:extLst>
                <a:ext uri="{FF2B5EF4-FFF2-40B4-BE49-F238E27FC236}">
                  <a16:creationId xmlns:a16="http://schemas.microsoft.com/office/drawing/2014/main" xmlns="" id="{DEB6DE1B-4E2E-8A35-6EB9-F505648004F5}"/>
                </a:ext>
              </a:extLst>
            </p:cNvPr>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a:extLst>
                <a:ext uri="{FF2B5EF4-FFF2-40B4-BE49-F238E27FC236}">
                  <a16:creationId xmlns:a16="http://schemas.microsoft.com/office/drawing/2014/main" xmlns="" id="{91355475-C5B8-8465-BF42-3DBA81432816}"/>
                </a:ext>
              </a:extLst>
            </p:cNvPr>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a:extLst>
                <a:ext uri="{FF2B5EF4-FFF2-40B4-BE49-F238E27FC236}">
                  <a16:creationId xmlns:a16="http://schemas.microsoft.com/office/drawing/2014/main" xmlns="" id="{6FA6EF54-2140-44D4-1E4D-AB3F678A0BDF}"/>
                </a:ext>
              </a:extLst>
            </p:cNvPr>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a:extLst>
                <a:ext uri="{FF2B5EF4-FFF2-40B4-BE49-F238E27FC236}">
                  <a16:creationId xmlns:a16="http://schemas.microsoft.com/office/drawing/2014/main" xmlns="" id="{D139F502-F909-DC2B-C41F-87E98B138124}"/>
                </a:ext>
              </a:extLst>
            </p:cNvPr>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a:extLst>
                <a:ext uri="{FF2B5EF4-FFF2-40B4-BE49-F238E27FC236}">
                  <a16:creationId xmlns:a16="http://schemas.microsoft.com/office/drawing/2014/main" xmlns="" id="{CD14B3C8-3B2E-0E29-DE3C-210E23C18BB6}"/>
                </a:ext>
              </a:extLst>
            </p:cNvPr>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a:extLst>
                <a:ext uri="{FF2B5EF4-FFF2-40B4-BE49-F238E27FC236}">
                  <a16:creationId xmlns:a16="http://schemas.microsoft.com/office/drawing/2014/main" xmlns="" id="{447601E0-5E3D-2BA8-E858-FB062AFA13F0}"/>
                </a:ext>
              </a:extLst>
            </p:cNvPr>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a:extLst>
                <a:ext uri="{FF2B5EF4-FFF2-40B4-BE49-F238E27FC236}">
                  <a16:creationId xmlns:a16="http://schemas.microsoft.com/office/drawing/2014/main" xmlns="" id="{6CB5DA4B-D311-C103-7CD8-798349F02D93}"/>
                </a:ext>
              </a:extLst>
            </p:cNvPr>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a:extLst>
                <a:ext uri="{FF2B5EF4-FFF2-40B4-BE49-F238E27FC236}">
                  <a16:creationId xmlns:a16="http://schemas.microsoft.com/office/drawing/2014/main" xmlns="" id="{71922861-10EC-DCA5-4975-1BEED6D2B4F2}"/>
                </a:ext>
              </a:extLst>
            </p:cNvPr>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a:extLst>
                <a:ext uri="{FF2B5EF4-FFF2-40B4-BE49-F238E27FC236}">
                  <a16:creationId xmlns:a16="http://schemas.microsoft.com/office/drawing/2014/main" xmlns="" id="{8FFECEB7-A507-5835-CFBB-F16358082CA4}"/>
                </a:ext>
              </a:extLst>
            </p:cNvPr>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a:extLst>
                <a:ext uri="{FF2B5EF4-FFF2-40B4-BE49-F238E27FC236}">
                  <a16:creationId xmlns:a16="http://schemas.microsoft.com/office/drawing/2014/main" xmlns="" id="{866CD314-BE5C-AE68-1167-A787336C8772}"/>
                </a:ext>
              </a:extLst>
            </p:cNvPr>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a:extLst>
                <a:ext uri="{FF2B5EF4-FFF2-40B4-BE49-F238E27FC236}">
                  <a16:creationId xmlns:a16="http://schemas.microsoft.com/office/drawing/2014/main" xmlns="" id="{D8C04A57-48E3-6128-29C5-8888F1AC73DE}"/>
                </a:ext>
              </a:extLst>
            </p:cNvPr>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a:extLst>
                <a:ext uri="{FF2B5EF4-FFF2-40B4-BE49-F238E27FC236}">
                  <a16:creationId xmlns:a16="http://schemas.microsoft.com/office/drawing/2014/main" xmlns="" id="{F547A5F3-44D8-E166-1ED9-73FD48D55853}"/>
                </a:ext>
              </a:extLst>
            </p:cNvPr>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a:extLst>
                <a:ext uri="{FF2B5EF4-FFF2-40B4-BE49-F238E27FC236}">
                  <a16:creationId xmlns:a16="http://schemas.microsoft.com/office/drawing/2014/main" xmlns="" id="{4BBBAFC5-C006-B119-65B4-870ED9BA26AB}"/>
                </a:ext>
              </a:extLst>
            </p:cNvPr>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a:extLst>
                <a:ext uri="{FF2B5EF4-FFF2-40B4-BE49-F238E27FC236}">
                  <a16:creationId xmlns:a16="http://schemas.microsoft.com/office/drawing/2014/main" xmlns="" id="{42213A00-9638-59F1-8037-A299CD271C52}"/>
                </a:ext>
              </a:extLst>
            </p:cNvPr>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a:extLst>
                <a:ext uri="{FF2B5EF4-FFF2-40B4-BE49-F238E27FC236}">
                  <a16:creationId xmlns:a16="http://schemas.microsoft.com/office/drawing/2014/main" xmlns="" id="{C7514560-A86B-D8A9-00DB-ECC20E6913CC}"/>
                </a:ext>
              </a:extLst>
            </p:cNvPr>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a:extLst>
                <a:ext uri="{FF2B5EF4-FFF2-40B4-BE49-F238E27FC236}">
                  <a16:creationId xmlns:a16="http://schemas.microsoft.com/office/drawing/2014/main" xmlns="" id="{D09ADB00-7096-554D-D3C7-94F1C12E1B23}"/>
                </a:ext>
              </a:extLst>
            </p:cNvPr>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a:extLst>
                <a:ext uri="{FF2B5EF4-FFF2-40B4-BE49-F238E27FC236}">
                  <a16:creationId xmlns:a16="http://schemas.microsoft.com/office/drawing/2014/main" xmlns="" id="{AB858A6D-8B8B-95D4-C390-16215AAE4C4A}"/>
                </a:ext>
              </a:extLst>
            </p:cNvPr>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a:extLst>
                <a:ext uri="{FF2B5EF4-FFF2-40B4-BE49-F238E27FC236}">
                  <a16:creationId xmlns:a16="http://schemas.microsoft.com/office/drawing/2014/main" xmlns="" id="{D1AA5888-78A3-61A1-2E31-692611E70D6A}"/>
                </a:ext>
              </a:extLst>
            </p:cNvPr>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a:extLst>
                <a:ext uri="{FF2B5EF4-FFF2-40B4-BE49-F238E27FC236}">
                  <a16:creationId xmlns:a16="http://schemas.microsoft.com/office/drawing/2014/main" xmlns="" id="{91BB86FE-6792-377C-E793-B76DB45DFF45}"/>
                </a:ext>
              </a:extLst>
            </p:cNvPr>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a:extLst>
                <a:ext uri="{FF2B5EF4-FFF2-40B4-BE49-F238E27FC236}">
                  <a16:creationId xmlns:a16="http://schemas.microsoft.com/office/drawing/2014/main" xmlns="" id="{EE4FD774-72DB-EAA7-1D87-BDBD5156D36C}"/>
                </a:ext>
              </a:extLst>
            </p:cNvPr>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a:extLst>
                <a:ext uri="{FF2B5EF4-FFF2-40B4-BE49-F238E27FC236}">
                  <a16:creationId xmlns:a16="http://schemas.microsoft.com/office/drawing/2014/main" xmlns="" id="{F1653E46-E46E-A9F5-1C3C-C47104622497}"/>
                </a:ext>
              </a:extLst>
            </p:cNvPr>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a:extLst>
                <a:ext uri="{FF2B5EF4-FFF2-40B4-BE49-F238E27FC236}">
                  <a16:creationId xmlns:a16="http://schemas.microsoft.com/office/drawing/2014/main" xmlns="" id="{BAB81D65-5848-DAB9-25C8-90E158416753}"/>
                </a:ext>
              </a:extLst>
            </p:cNvPr>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a:extLst>
                <a:ext uri="{FF2B5EF4-FFF2-40B4-BE49-F238E27FC236}">
                  <a16:creationId xmlns:a16="http://schemas.microsoft.com/office/drawing/2014/main" xmlns="" id="{EA47F7AF-DC31-A53F-F116-0D5D2A9D6333}"/>
                </a:ext>
              </a:extLst>
            </p:cNvPr>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a:extLst>
                <a:ext uri="{FF2B5EF4-FFF2-40B4-BE49-F238E27FC236}">
                  <a16:creationId xmlns:a16="http://schemas.microsoft.com/office/drawing/2014/main" xmlns="" id="{89C5C309-4206-6CB3-EDFF-CBF578D6EE3A}"/>
                </a:ext>
              </a:extLst>
            </p:cNvPr>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a:extLst>
                <a:ext uri="{FF2B5EF4-FFF2-40B4-BE49-F238E27FC236}">
                  <a16:creationId xmlns:a16="http://schemas.microsoft.com/office/drawing/2014/main" xmlns="" id="{78D82E6E-3BA9-A91B-9146-478DD212C12C}"/>
                </a:ext>
              </a:extLst>
            </p:cNvPr>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a:extLst>
                <a:ext uri="{FF2B5EF4-FFF2-40B4-BE49-F238E27FC236}">
                  <a16:creationId xmlns:a16="http://schemas.microsoft.com/office/drawing/2014/main" xmlns="" id="{CE3B4703-5781-6DF7-A56F-D90412050E34}"/>
                </a:ext>
              </a:extLst>
            </p:cNvPr>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a:extLst>
                <a:ext uri="{FF2B5EF4-FFF2-40B4-BE49-F238E27FC236}">
                  <a16:creationId xmlns:a16="http://schemas.microsoft.com/office/drawing/2014/main" xmlns="" id="{353A7128-F5B0-03D5-F5D3-BA8FB5CB5B21}"/>
                </a:ext>
              </a:extLst>
            </p:cNvPr>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a:extLst>
                <a:ext uri="{FF2B5EF4-FFF2-40B4-BE49-F238E27FC236}">
                  <a16:creationId xmlns:a16="http://schemas.microsoft.com/office/drawing/2014/main" xmlns="" id="{5AFF0094-58DC-67AB-06EA-EAE4ECC320B8}"/>
                </a:ext>
              </a:extLst>
            </p:cNvPr>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a:extLst>
                <a:ext uri="{FF2B5EF4-FFF2-40B4-BE49-F238E27FC236}">
                  <a16:creationId xmlns:a16="http://schemas.microsoft.com/office/drawing/2014/main" xmlns="" id="{579C5F44-9128-CBBA-A2C4-3561C74A3B7A}"/>
                </a:ext>
              </a:extLst>
            </p:cNvPr>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a:extLst>
                <a:ext uri="{FF2B5EF4-FFF2-40B4-BE49-F238E27FC236}">
                  <a16:creationId xmlns:a16="http://schemas.microsoft.com/office/drawing/2014/main" xmlns="" id="{DB3A856A-4545-E565-6EDF-D91351438454}"/>
                </a:ext>
              </a:extLst>
            </p:cNvPr>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a:extLst>
                <a:ext uri="{FF2B5EF4-FFF2-40B4-BE49-F238E27FC236}">
                  <a16:creationId xmlns:a16="http://schemas.microsoft.com/office/drawing/2014/main" xmlns="" id="{E5247210-CB10-E47C-91D3-36B212F3DAC7}"/>
                </a:ext>
              </a:extLst>
            </p:cNvPr>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a:extLst>
                <a:ext uri="{FF2B5EF4-FFF2-40B4-BE49-F238E27FC236}">
                  <a16:creationId xmlns:a16="http://schemas.microsoft.com/office/drawing/2014/main" xmlns="" id="{AA58F07F-BA43-F3F9-97B0-4215E5880E66}"/>
                </a:ext>
              </a:extLst>
            </p:cNvPr>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a:extLst>
                <a:ext uri="{FF2B5EF4-FFF2-40B4-BE49-F238E27FC236}">
                  <a16:creationId xmlns:a16="http://schemas.microsoft.com/office/drawing/2014/main" xmlns="" id="{B3DF50F2-71DD-8443-81AF-EE91F061E949}"/>
                </a:ext>
              </a:extLst>
            </p:cNvPr>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a:extLst>
                <a:ext uri="{FF2B5EF4-FFF2-40B4-BE49-F238E27FC236}">
                  <a16:creationId xmlns:a16="http://schemas.microsoft.com/office/drawing/2014/main" xmlns="" id="{C4995BD4-5AFE-2727-3FA0-A35194EE1F20}"/>
                </a:ext>
              </a:extLst>
            </p:cNvPr>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a:extLst>
                <a:ext uri="{FF2B5EF4-FFF2-40B4-BE49-F238E27FC236}">
                  <a16:creationId xmlns:a16="http://schemas.microsoft.com/office/drawing/2014/main" xmlns="" id="{D7FED065-D9DA-3E3F-617F-5DDF09223F5D}"/>
                </a:ext>
              </a:extLst>
            </p:cNvPr>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a:extLst>
                <a:ext uri="{FF2B5EF4-FFF2-40B4-BE49-F238E27FC236}">
                  <a16:creationId xmlns:a16="http://schemas.microsoft.com/office/drawing/2014/main" xmlns="" id="{3BCB6410-A2AB-5B44-7C2B-D6602B196B55}"/>
                </a:ext>
              </a:extLst>
            </p:cNvPr>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a:extLst>
                <a:ext uri="{FF2B5EF4-FFF2-40B4-BE49-F238E27FC236}">
                  <a16:creationId xmlns:a16="http://schemas.microsoft.com/office/drawing/2014/main" xmlns="" id="{B0479269-9AEB-9DF8-B9EE-6C16BBCA47BD}"/>
                </a:ext>
              </a:extLst>
            </p:cNvPr>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a:extLst>
                <a:ext uri="{FF2B5EF4-FFF2-40B4-BE49-F238E27FC236}">
                  <a16:creationId xmlns:a16="http://schemas.microsoft.com/office/drawing/2014/main" xmlns="" id="{46DED14B-7A08-7B14-8168-85D5D4D68F38}"/>
                </a:ext>
              </a:extLst>
            </p:cNvPr>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a:extLst>
                <a:ext uri="{FF2B5EF4-FFF2-40B4-BE49-F238E27FC236}">
                  <a16:creationId xmlns:a16="http://schemas.microsoft.com/office/drawing/2014/main" xmlns="" id="{A1DFC3D1-E338-663D-7A69-4D84B635443A}"/>
                </a:ext>
              </a:extLst>
            </p:cNvPr>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a:extLst>
                <a:ext uri="{FF2B5EF4-FFF2-40B4-BE49-F238E27FC236}">
                  <a16:creationId xmlns:a16="http://schemas.microsoft.com/office/drawing/2014/main" xmlns="" id="{ABD24B58-5486-69A6-613E-F7207556A0F3}"/>
                </a:ext>
              </a:extLst>
            </p:cNvPr>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a:extLst>
                <a:ext uri="{FF2B5EF4-FFF2-40B4-BE49-F238E27FC236}">
                  <a16:creationId xmlns:a16="http://schemas.microsoft.com/office/drawing/2014/main" xmlns="" id="{F714472D-146E-8568-7ED0-CF277AD248A3}"/>
                </a:ext>
              </a:extLst>
            </p:cNvPr>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a:extLst>
                <a:ext uri="{FF2B5EF4-FFF2-40B4-BE49-F238E27FC236}">
                  <a16:creationId xmlns:a16="http://schemas.microsoft.com/office/drawing/2014/main" xmlns="" id="{6F5F41F4-0640-7A61-72F9-463CC177F3D2}"/>
                </a:ext>
              </a:extLst>
            </p:cNvPr>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a:extLst>
                <a:ext uri="{FF2B5EF4-FFF2-40B4-BE49-F238E27FC236}">
                  <a16:creationId xmlns:a16="http://schemas.microsoft.com/office/drawing/2014/main" xmlns="" id="{F9714F3A-D6A2-78F5-F01D-35066655CEA0}"/>
                </a:ext>
              </a:extLst>
            </p:cNvPr>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a:extLst>
                <a:ext uri="{FF2B5EF4-FFF2-40B4-BE49-F238E27FC236}">
                  <a16:creationId xmlns:a16="http://schemas.microsoft.com/office/drawing/2014/main" xmlns="" id="{1D5B54E3-D370-17ED-B8D8-2E616D198A2E}"/>
                </a:ext>
              </a:extLst>
            </p:cNvPr>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a:extLst>
                <a:ext uri="{FF2B5EF4-FFF2-40B4-BE49-F238E27FC236}">
                  <a16:creationId xmlns:a16="http://schemas.microsoft.com/office/drawing/2014/main" xmlns="" id="{67A8A457-4B76-64E7-0805-702AE1D6F195}"/>
                </a:ext>
              </a:extLst>
            </p:cNvPr>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a:extLst>
                <a:ext uri="{FF2B5EF4-FFF2-40B4-BE49-F238E27FC236}">
                  <a16:creationId xmlns:a16="http://schemas.microsoft.com/office/drawing/2014/main" xmlns="" id="{697040BD-15F9-F22B-40A4-D49D51FE3A3E}"/>
                </a:ext>
              </a:extLst>
            </p:cNvPr>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a:extLst>
                <a:ext uri="{FF2B5EF4-FFF2-40B4-BE49-F238E27FC236}">
                  <a16:creationId xmlns:a16="http://schemas.microsoft.com/office/drawing/2014/main" xmlns="" id="{C4BBFD95-7289-47D2-DC34-FE53439AA474}"/>
                </a:ext>
              </a:extLst>
            </p:cNvPr>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665806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xmlns="" id="{E9837A8E-36AE-51BA-8D90-7C267526B70B}"/>
              </a:ext>
            </a:extLst>
          </p:cNvPr>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xmlns="" id="{6AE9A1E5-1664-3DE5-1301-5955E49EA28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C985F846-3C04-9430-2AB6-3E04E59762DD}"/>
              </a:ext>
            </a:extLst>
          </p:cNvPr>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a:extLst>
              <a:ext uri="{FF2B5EF4-FFF2-40B4-BE49-F238E27FC236}">
                <a16:creationId xmlns:a16="http://schemas.microsoft.com/office/drawing/2014/main" xmlns="" id="{3033B299-2464-2F22-E36D-AE692ED087A5}"/>
              </a:ext>
            </a:extLst>
          </p:cNvPr>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a:extLst>
              <a:ext uri="{FF2B5EF4-FFF2-40B4-BE49-F238E27FC236}">
                <a16:creationId xmlns:a16="http://schemas.microsoft.com/office/drawing/2014/main" xmlns="" id="{3C84532F-0791-E62B-50B6-EA419C1C9F56}"/>
              </a:ext>
            </a:extLst>
          </p:cNvPr>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173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a:extLst>
              <a:ext uri="{FF2B5EF4-FFF2-40B4-BE49-F238E27FC236}">
                <a16:creationId xmlns:a16="http://schemas.microsoft.com/office/drawing/2014/main" xmlns="" id="{21D03C6B-1CE3-D2BD-0C0F-1984C8358296}"/>
              </a:ext>
            </a:extLst>
          </p:cNvPr>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a:extLst>
              <a:ext uri="{FF2B5EF4-FFF2-40B4-BE49-F238E27FC236}">
                <a16:creationId xmlns:a16="http://schemas.microsoft.com/office/drawing/2014/main" xmlns="" id="{F8C7EA32-6EFC-8E9D-80EA-0F674A0D72C1}"/>
              </a:ext>
            </a:extLst>
          </p:cNvPr>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C71B7C41-1661-A9AA-F865-1C3185753247}"/>
              </a:ext>
            </a:extLst>
          </p:cNvPr>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69277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7" b="1" dirty="0">
                <a:latin typeface="Calibri" panose="020F0502020204030204" pitchFamily="34" charset="0"/>
                <a:cs typeface="Calibri" panose="020F0502020204030204" pitchFamily="34" charset="0"/>
                <a:sym typeface="Wingdings" panose="05000000000000000000" pitchFamily="2" charset="2"/>
              </a:rPr>
              <a:t> </a:t>
            </a:r>
            <a:r>
              <a:rPr lang="vi-VN" sz="4267" b="1" dirty="0">
                <a:solidFill>
                  <a:srgbClr val="FF0000"/>
                </a:solidFill>
                <a:latin typeface="Calibri" panose="020F0502020204030204" pitchFamily="34" charset="0"/>
                <a:cs typeface="Calibri" panose="020F0502020204030204" pitchFamily="34" charset="0"/>
              </a:rPr>
              <a:t>Ánh sáng truyền </a:t>
            </a:r>
            <a:r>
              <a:rPr lang="en-US" sz="4267" b="1" dirty="0" err="1">
                <a:solidFill>
                  <a:srgbClr val="FF0000"/>
                </a:solidFill>
                <a:latin typeface="Calibri" panose="020F0502020204030204" pitchFamily="34" charset="0"/>
                <a:cs typeface="Calibri" panose="020F0502020204030204" pitchFamily="34" charset="0"/>
              </a:rPr>
              <a:t>trong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không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khí</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theo</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đường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thẳng</a:t>
            </a:r>
            <a:endParaRPr sz="4267"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pic>
        <p:nvPicPr>
          <p:cNvPr id="4098" name="Picture 2" descr="Ánh sáng xanh nguy hiểm thế nào cho mắt - MinMobile">
            <a:extLst>
              <a:ext uri="{FF2B5EF4-FFF2-40B4-BE49-F238E27FC236}">
                <a16:creationId xmlns:a16="http://schemas.microsoft.com/office/drawing/2014/main" xmlns="" id="{3CACA015-4B16-48B6-8E61-71C6F83DE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a:extLst>
              <a:ext uri="{FF2B5EF4-FFF2-40B4-BE49-F238E27FC236}">
                <a16:creationId xmlns:a16="http://schemas.microsoft.com/office/drawing/2014/main" xmlns="" id="{4683E411-7579-4C67-B400-F0FC630474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xmlns=""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xmlns="" id="{6AE9A1E5-1664-3DE5-1301-5955E49EA28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074070FF-3756-AE2B-455E-D2ED02498607}"/>
              </a:ext>
            </a:extLst>
          </p:cNvPr>
          <p:cNvPicPr>
            <a:picLocks noChangeAspect="1"/>
          </p:cNvPicPr>
          <p:nvPr/>
        </p:nvPicPr>
        <p:blipFill>
          <a:blip r:embed="rId7"/>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xmlns="" id="{2BE60249-30AB-CB91-511B-9D92A4B22986}"/>
              </a:ext>
            </a:extLst>
          </p:cNvPr>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a:extLst>
              <a:ext uri="{FF2B5EF4-FFF2-40B4-BE49-F238E27FC236}">
                <a16:creationId xmlns:a16="http://schemas.microsoft.com/office/drawing/2014/main" xmlns="" id="{C424A54E-9601-9F09-C8B1-BAD3FD84736B}"/>
              </a:ext>
            </a:extLst>
          </p:cNvPr>
          <p:cNvGrpSpPr/>
          <p:nvPr/>
        </p:nvGrpSpPr>
        <p:grpSpPr>
          <a:xfrm>
            <a:off x="919533" y="1438275"/>
            <a:ext cx="5843217" cy="1543050"/>
            <a:chOff x="1062408" y="2539999"/>
            <a:chExt cx="10219585" cy="1983837"/>
          </a:xfrm>
        </p:grpSpPr>
        <p:grpSp>
          <p:nvGrpSpPr>
            <p:cNvPr id="15" name="Group 14">
              <a:extLst>
                <a:ext uri="{FF2B5EF4-FFF2-40B4-BE49-F238E27FC236}">
                  <a16:creationId xmlns:a16="http://schemas.microsoft.com/office/drawing/2014/main" xmlns="" id="{01911DD6-F401-EFBE-27AC-CE2BACFC994D}"/>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xmlns="" id="{9598E2A0-924E-F6D3-89D2-D4564BD56A9E}"/>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xmlns="" id="{9CECEC86-3526-1087-FE29-53EBB6A4927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xmlns="" id="{3B6A25E7-D4CD-D0A1-A0D6-9F4897029F65}"/>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xmlns="" id="{B70DC2AF-A27E-ABA3-EA6E-7E1557210BB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xmlns="" id="{BE3FFCE0-4CFB-4E6A-4C22-57DDF63D4499}"/>
                </a:ext>
              </a:extLst>
            </p:cNvPr>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xmlns="" id="{511FFAA6-3FF9-2F3A-F47B-897556148B46}"/>
              </a:ext>
            </a:extLst>
          </p:cNvPr>
          <p:cNvGrpSpPr/>
          <p:nvPr/>
        </p:nvGrpSpPr>
        <p:grpSpPr>
          <a:xfrm>
            <a:off x="919533" y="3181350"/>
            <a:ext cx="5843217" cy="1409700"/>
            <a:chOff x="1062408" y="2539999"/>
            <a:chExt cx="10219585" cy="1983837"/>
          </a:xfrm>
        </p:grpSpPr>
        <p:grpSp>
          <p:nvGrpSpPr>
            <p:cNvPr id="22" name="Group 21">
              <a:extLst>
                <a:ext uri="{FF2B5EF4-FFF2-40B4-BE49-F238E27FC236}">
                  <a16:creationId xmlns:a16="http://schemas.microsoft.com/office/drawing/2014/main" xmlns="" id="{CD7CCBC9-0A9C-D1C2-63EE-77AC6A74C3FE}"/>
                </a:ext>
              </a:extLst>
            </p:cNvPr>
            <p:cNvGrpSpPr/>
            <p:nvPr/>
          </p:nvGrpSpPr>
          <p:grpSpPr>
            <a:xfrm>
              <a:off x="1062408" y="2539999"/>
              <a:ext cx="10219585" cy="1983837"/>
              <a:chOff x="986208" y="774696"/>
              <a:chExt cx="10219585" cy="5631539"/>
            </a:xfrm>
          </p:grpSpPr>
          <p:grpSp>
            <p:nvGrpSpPr>
              <p:cNvPr id="24" name="Group 23">
                <a:extLst>
                  <a:ext uri="{FF2B5EF4-FFF2-40B4-BE49-F238E27FC236}">
                    <a16:creationId xmlns:a16="http://schemas.microsoft.com/office/drawing/2014/main" xmlns="" id="{3248E128-A8FA-1446-1272-707A0EA80B7E}"/>
                  </a:ext>
                </a:extLst>
              </p:cNvPr>
              <p:cNvGrpSpPr/>
              <p:nvPr/>
            </p:nvGrpSpPr>
            <p:grpSpPr>
              <a:xfrm>
                <a:off x="986208" y="774696"/>
                <a:ext cx="10219585" cy="5631539"/>
                <a:chOff x="986208" y="774696"/>
                <a:chExt cx="10219585" cy="5631539"/>
              </a:xfrm>
            </p:grpSpPr>
            <p:sp>
              <p:nvSpPr>
                <p:cNvPr id="26" name="Rectangle: Rounded Corners 25">
                  <a:extLst>
                    <a:ext uri="{FF2B5EF4-FFF2-40B4-BE49-F238E27FC236}">
                      <a16:creationId xmlns:a16="http://schemas.microsoft.com/office/drawing/2014/main" xmlns="" id="{4FD800E5-128D-E304-9446-C4185B29DC0E}"/>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xmlns="" id="{70100171-F103-BD0C-D063-A15DB8E7006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a:extLst>
                  <a:ext uri="{FF2B5EF4-FFF2-40B4-BE49-F238E27FC236}">
                    <a16:creationId xmlns:a16="http://schemas.microsoft.com/office/drawing/2014/main" xmlns="" id="{792E6170-886F-21AF-A2FA-884FDAA35C7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a:extLst>
                <a:ext uri="{FF2B5EF4-FFF2-40B4-BE49-F238E27FC236}">
                  <a16:creationId xmlns:a16="http://schemas.microsoft.com/office/drawing/2014/main" xmlns="" id="{F9EE6CF9-BF01-7F8D-4393-39ACAB2077A0}"/>
                </a:ext>
              </a:extLst>
            </p:cNvPr>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xmlns="" id="{63E31287-9988-089B-9F72-ED7307F01F74}"/>
              </a:ext>
            </a:extLst>
          </p:cNvPr>
          <p:cNvGrpSpPr/>
          <p:nvPr/>
        </p:nvGrpSpPr>
        <p:grpSpPr>
          <a:xfrm>
            <a:off x="1005258" y="4791075"/>
            <a:ext cx="5843217" cy="1819275"/>
            <a:chOff x="1062408" y="2491739"/>
            <a:chExt cx="10219585" cy="2032097"/>
          </a:xfrm>
        </p:grpSpPr>
        <p:grpSp>
          <p:nvGrpSpPr>
            <p:cNvPr id="7" name="Group 6">
              <a:extLst>
                <a:ext uri="{FF2B5EF4-FFF2-40B4-BE49-F238E27FC236}">
                  <a16:creationId xmlns:a16="http://schemas.microsoft.com/office/drawing/2014/main" xmlns="" id="{A9BFBC0A-D645-CA1C-DC84-E6695192D69F}"/>
                </a:ext>
              </a:extLst>
            </p:cNvPr>
            <p:cNvGrpSpPr/>
            <p:nvPr/>
          </p:nvGrpSpPr>
          <p:grpSpPr>
            <a:xfrm>
              <a:off x="1062408" y="2539999"/>
              <a:ext cx="10219585" cy="1983837"/>
              <a:chOff x="986208" y="774696"/>
              <a:chExt cx="10219585" cy="5631539"/>
            </a:xfrm>
          </p:grpSpPr>
          <p:grpSp>
            <p:nvGrpSpPr>
              <p:cNvPr id="10" name="Group 9">
                <a:extLst>
                  <a:ext uri="{FF2B5EF4-FFF2-40B4-BE49-F238E27FC236}">
                    <a16:creationId xmlns:a16="http://schemas.microsoft.com/office/drawing/2014/main" xmlns="" id="{7906C0BC-4CF4-5ADA-4807-0741898B53AC}"/>
                  </a:ext>
                </a:extLst>
              </p:cNvPr>
              <p:cNvGrpSpPr/>
              <p:nvPr/>
            </p:nvGrpSpPr>
            <p:grpSpPr>
              <a:xfrm>
                <a:off x="986208" y="774696"/>
                <a:ext cx="10219585" cy="5631539"/>
                <a:chOff x="986208" y="774696"/>
                <a:chExt cx="10219585" cy="5631539"/>
              </a:xfrm>
            </p:grpSpPr>
            <p:sp>
              <p:nvSpPr>
                <p:cNvPr id="28" name="Rectangle: Rounded Corners 27">
                  <a:extLst>
                    <a:ext uri="{FF2B5EF4-FFF2-40B4-BE49-F238E27FC236}">
                      <a16:creationId xmlns:a16="http://schemas.microsoft.com/office/drawing/2014/main" xmlns="" id="{C13A4FB8-23B0-CA6A-2AD9-264B3FD91393}"/>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xmlns="" id="{0272F2AB-D567-218D-23AA-FFECB20C7E08}"/>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xmlns="" id="{DAAD572E-FAF6-BBEE-39D9-0E553F99E0F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xmlns="" id="{954F8B6E-C909-3E07-4DDC-DE9BAF3EBDBA}"/>
                </a:ext>
              </a:extLst>
            </p:cNvPr>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972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xmlns="" id="{A86B5A55-0A85-2D86-DB19-067861E66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a:extLst>
              <a:ext uri="{FF2B5EF4-FFF2-40B4-BE49-F238E27FC236}">
                <a16:creationId xmlns:a16="http://schemas.microsoft.com/office/drawing/2014/main" xmlns="" id="{9EFDEF5C-D21B-265D-F850-E846FBA277B2}"/>
              </a:ext>
            </a:extLst>
          </p:cNvPr>
          <p:cNvPicPr>
            <a:picLocks noChangeAspect="1"/>
          </p:cNvPicPr>
          <p:nvPr/>
        </p:nvPicPr>
        <p:blipFill rotWithShape="1">
          <a:blip r:embed="rId7"/>
          <a:srcRect b="38844"/>
          <a:stretch/>
        </p:blipFill>
        <p:spPr>
          <a:xfrm>
            <a:off x="7496175" y="3546635"/>
            <a:ext cx="5675448" cy="3012511"/>
          </a:xfrm>
          <a:prstGeom prst="rect">
            <a:avLst/>
          </a:prstGeom>
          <a:effectLst/>
        </p:spPr>
      </p:pic>
      <p:pic>
        <p:nvPicPr>
          <p:cNvPr id="16" name="Picture 15">
            <a:extLst>
              <a:ext uri="{FF2B5EF4-FFF2-40B4-BE49-F238E27FC236}">
                <a16:creationId xmlns:a16="http://schemas.microsoft.com/office/drawing/2014/main" xmlns="" id="{32AC9485-6FBA-C3B2-C73C-05A15D753899}"/>
              </a:ext>
            </a:extLst>
          </p:cNvPr>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a:extLst>
              <a:ext uri="{FF2B5EF4-FFF2-40B4-BE49-F238E27FC236}">
                <a16:creationId xmlns:a16="http://schemas.microsoft.com/office/drawing/2014/main" xmlns="" id="{839D99D9-2DF1-DDC5-06B5-1F81D9475146}"/>
              </a:ext>
            </a:extLst>
          </p:cNvPr>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a:extLst>
              <a:ext uri="{FF2B5EF4-FFF2-40B4-BE49-F238E27FC236}">
                <a16:creationId xmlns:a16="http://schemas.microsoft.com/office/drawing/2014/main" xmlns="" id="{7E1CD6AD-8475-7480-58A2-FD1CB38795BF}"/>
              </a:ext>
            </a:extLst>
          </p:cNvPr>
          <p:cNvSpPr txBox="1">
            <a:spLocks/>
          </p:cNvSpPr>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a:extLst>
              <a:ext uri="{FF2B5EF4-FFF2-40B4-BE49-F238E27FC236}">
                <a16:creationId xmlns:a16="http://schemas.microsoft.com/office/drawing/2014/main" xmlns="" id="{AD9BB6B5-23C4-751A-8304-965E09BABC6D}"/>
              </a:ext>
            </a:extLst>
          </p:cNvPr>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a:extLst>
              <a:ext uri="{FF2B5EF4-FFF2-40B4-BE49-F238E27FC236}">
                <a16:creationId xmlns:a16="http://schemas.microsoft.com/office/drawing/2014/main" xmlns="" id="{E742D6C1-2954-D0EE-7515-DFEA3F06EC7B}"/>
              </a:ext>
            </a:extLst>
          </p:cNvPr>
          <p:cNvSpPr txBox="1">
            <a:spLocks/>
          </p:cNvSpPr>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a:extLst>
              <a:ext uri="{FF2B5EF4-FFF2-40B4-BE49-F238E27FC236}">
                <a16:creationId xmlns:a16="http://schemas.microsoft.com/office/drawing/2014/main" xmlns="" id="{7EA1EC56-6FAC-2667-95E8-55A444DC15CC}"/>
              </a:ext>
            </a:extLst>
          </p:cNvPr>
          <p:cNvPicPr>
            <a:picLocks noChangeAspect="1"/>
          </p:cNvPicPr>
          <p:nvPr/>
        </p:nvPicPr>
        <p:blipFill>
          <a:blip r:embed="rId9"/>
          <a:stretch>
            <a:fillRect/>
          </a:stretch>
        </p:blipFill>
        <p:spPr>
          <a:xfrm>
            <a:off x="801643" y="3704800"/>
            <a:ext cx="509017" cy="800101"/>
          </a:xfrm>
          <a:prstGeom prst="rect">
            <a:avLst/>
          </a:prstGeom>
        </p:spPr>
      </p:pic>
    </p:spTree>
    <p:extLst>
      <p:ext uri="{BB962C8B-B14F-4D97-AF65-F5344CB8AC3E}">
        <p14:creationId xmlns:p14="http://schemas.microsoft.com/office/powerpoint/2010/main" val="55253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xmlns=""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xmlns="" id="{6AE9A1E5-1664-3DE5-1301-5955E49EA28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xmlns=""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a:extLst>
              <a:ext uri="{FF2B5EF4-FFF2-40B4-BE49-F238E27FC236}">
                <a16:creationId xmlns:a16="http://schemas.microsoft.com/office/drawing/2014/main" xmlns="" id="{C424A54E-9601-9F09-C8B1-BAD3FD84736B}"/>
              </a:ext>
            </a:extLst>
          </p:cNvPr>
          <p:cNvGrpSpPr/>
          <p:nvPr/>
        </p:nvGrpSpPr>
        <p:grpSpPr>
          <a:xfrm>
            <a:off x="919533" y="1438275"/>
            <a:ext cx="5843217" cy="1543050"/>
            <a:chOff x="1062408" y="2539999"/>
            <a:chExt cx="10219585" cy="1983837"/>
          </a:xfrm>
        </p:grpSpPr>
        <p:grpSp>
          <p:nvGrpSpPr>
            <p:cNvPr id="15" name="Group 14">
              <a:extLst>
                <a:ext uri="{FF2B5EF4-FFF2-40B4-BE49-F238E27FC236}">
                  <a16:creationId xmlns:a16="http://schemas.microsoft.com/office/drawing/2014/main" xmlns="" id="{01911DD6-F401-EFBE-27AC-CE2BACFC994D}"/>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xmlns="" id="{9598E2A0-924E-F6D3-89D2-D4564BD56A9E}"/>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xmlns="" id="{9CECEC86-3526-1087-FE29-53EBB6A4927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xmlns="" id="{3B6A25E7-D4CD-D0A1-A0D6-9F4897029F65}"/>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xmlns="" id="{B70DC2AF-A27E-ABA3-EA6E-7E1557210BB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xmlns="" id="{BE3FFCE0-4CFB-4E6A-4C22-57DDF63D4499}"/>
                </a:ext>
              </a:extLst>
            </p:cNvPr>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a:extLst>
              <a:ext uri="{FF2B5EF4-FFF2-40B4-BE49-F238E27FC236}">
                <a16:creationId xmlns:a16="http://schemas.microsoft.com/office/drawing/2014/main" xmlns="" id="{895AB55A-C0D1-8460-7252-689B1C954FAE}"/>
              </a:ext>
            </a:extLst>
          </p:cNvPr>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a:extLst>
              <a:ext uri="{FF2B5EF4-FFF2-40B4-BE49-F238E27FC236}">
                <a16:creationId xmlns:a16="http://schemas.microsoft.com/office/drawing/2014/main" xmlns="" id="{B3D2D12F-9039-8333-58A4-FE8B6387F498}"/>
              </a:ext>
            </a:extLst>
          </p:cNvPr>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0464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xmlns=""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xmlns="" id="{6AE9A1E5-1664-3DE5-1301-5955E49EA28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xmlns=""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a:extLst>
              <a:ext uri="{FF2B5EF4-FFF2-40B4-BE49-F238E27FC236}">
                <a16:creationId xmlns:a16="http://schemas.microsoft.com/office/drawing/2014/main" xmlns="" id="{C62032DE-84CF-7111-56A2-8A398C515C1A}"/>
              </a:ext>
            </a:extLst>
          </p:cNvPr>
          <p:cNvGrpSpPr/>
          <p:nvPr/>
        </p:nvGrpSpPr>
        <p:grpSpPr>
          <a:xfrm>
            <a:off x="881433" y="1638300"/>
            <a:ext cx="5843217" cy="1409700"/>
            <a:chOff x="1062408" y="2539999"/>
            <a:chExt cx="10219585" cy="1983837"/>
          </a:xfrm>
        </p:grpSpPr>
        <p:grpSp>
          <p:nvGrpSpPr>
            <p:cNvPr id="7" name="Group 6">
              <a:extLst>
                <a:ext uri="{FF2B5EF4-FFF2-40B4-BE49-F238E27FC236}">
                  <a16:creationId xmlns:a16="http://schemas.microsoft.com/office/drawing/2014/main" xmlns="" id="{48F0B941-4EF6-DE56-50E7-C4C85D3CF63F}"/>
                </a:ext>
              </a:extLst>
            </p:cNvPr>
            <p:cNvGrpSpPr/>
            <p:nvPr/>
          </p:nvGrpSpPr>
          <p:grpSpPr>
            <a:xfrm>
              <a:off x="1062408" y="2539999"/>
              <a:ext cx="10219585" cy="1983837"/>
              <a:chOff x="986208" y="774696"/>
              <a:chExt cx="10219585" cy="5631539"/>
            </a:xfrm>
          </p:grpSpPr>
          <p:grpSp>
            <p:nvGrpSpPr>
              <p:cNvPr id="10" name="Group 9">
                <a:extLst>
                  <a:ext uri="{FF2B5EF4-FFF2-40B4-BE49-F238E27FC236}">
                    <a16:creationId xmlns:a16="http://schemas.microsoft.com/office/drawing/2014/main" xmlns="" id="{4292DF1F-3A55-88A2-F973-E8307C1A7279}"/>
                  </a:ext>
                </a:extLst>
              </p:cNvPr>
              <p:cNvGrpSpPr/>
              <p:nvPr/>
            </p:nvGrpSpPr>
            <p:grpSpPr>
              <a:xfrm>
                <a:off x="986208" y="774696"/>
                <a:ext cx="10219585" cy="5631539"/>
                <a:chOff x="986208" y="774696"/>
                <a:chExt cx="10219585" cy="5631539"/>
              </a:xfrm>
            </p:grpSpPr>
            <p:sp>
              <p:nvSpPr>
                <p:cNvPr id="21" name="Rectangle: Rounded Corners 20">
                  <a:extLst>
                    <a:ext uri="{FF2B5EF4-FFF2-40B4-BE49-F238E27FC236}">
                      <a16:creationId xmlns:a16="http://schemas.microsoft.com/office/drawing/2014/main" xmlns="" id="{3390D0FF-A1F7-B21F-CDE7-2DE6F18F0B93}"/>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xmlns="" id="{B4DFE993-8A04-513F-AED2-FFAE8E5F16D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xmlns="" id="{57E72D8B-5090-B8FB-F1EE-854259ABAC2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xmlns="" id="{43AB789C-4067-28BE-A8A6-623084018E28}"/>
                </a:ext>
              </a:extLst>
            </p:cNvPr>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xmlns="" id="{84DD6950-9749-A7E3-9208-14D4A8698A64}"/>
              </a:ext>
            </a:extLst>
          </p:cNvPr>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8578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xmlns=""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xmlns="" id="{6AE9A1E5-1664-3DE5-1301-5955E49EA28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xmlns=""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a:extLst>
              <a:ext uri="{FF2B5EF4-FFF2-40B4-BE49-F238E27FC236}">
                <a16:creationId xmlns:a16="http://schemas.microsoft.com/office/drawing/2014/main" xmlns="" id="{84DD6950-9749-A7E3-9208-14D4A8698A64}"/>
              </a:ext>
            </a:extLst>
          </p:cNvPr>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xmlns="" id="{23279630-9742-4477-5027-FD67FAEDB2D1}"/>
              </a:ext>
            </a:extLst>
          </p:cNvPr>
          <p:cNvGrpSpPr/>
          <p:nvPr/>
        </p:nvGrpSpPr>
        <p:grpSpPr>
          <a:xfrm>
            <a:off x="814758" y="1304925"/>
            <a:ext cx="5843217" cy="1819275"/>
            <a:chOff x="1062408" y="2491739"/>
            <a:chExt cx="10219585" cy="2032097"/>
          </a:xfrm>
        </p:grpSpPr>
        <p:grpSp>
          <p:nvGrpSpPr>
            <p:cNvPr id="15" name="Group 14">
              <a:extLst>
                <a:ext uri="{FF2B5EF4-FFF2-40B4-BE49-F238E27FC236}">
                  <a16:creationId xmlns:a16="http://schemas.microsoft.com/office/drawing/2014/main" xmlns="" id="{FB8FA1DD-6B4C-3B7B-E8FC-822760D38CE6}"/>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xmlns="" id="{0C180FE0-FF5D-B5AF-D299-54788778D010}"/>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xmlns="" id="{709FF270-3CFE-3A67-5EB1-0436BC0D1F78}"/>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xmlns="" id="{265EBD24-4406-4B8D-3CD8-1FA8B37A87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xmlns="" id="{CA6D9876-DE6B-84BB-9DF0-C00EFC447DE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xmlns="" id="{0A5564AB-D8CE-A48B-3712-1A75F3649285}"/>
                </a:ext>
              </a:extLst>
            </p:cNvPr>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a:extLst>
              <a:ext uri="{FF2B5EF4-FFF2-40B4-BE49-F238E27FC236}">
                <a16:creationId xmlns:a16="http://schemas.microsoft.com/office/drawing/2014/main" xmlns="" id="{D4A20A64-9307-3FF2-9958-BDFEA6891516}"/>
              </a:ext>
            </a:extLst>
          </p:cNvPr>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57493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xmlns="" id="{A86B5A55-0A85-2D86-DB19-067861E66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7223C318-45F6-296E-B954-CFDAC71924BC}"/>
              </a:ext>
            </a:extLst>
          </p:cNvPr>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xmlns="" id="{E9BE15B7-93FE-879F-053D-38471739D00D}"/>
              </a:ext>
            </a:extLst>
          </p:cNvPr>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a:extLst>
              <a:ext uri="{FF2B5EF4-FFF2-40B4-BE49-F238E27FC236}">
                <a16:creationId xmlns:a16="http://schemas.microsoft.com/office/drawing/2014/main" xmlns="" id="{73F0A8A4-E249-5B7F-EF85-529BAC9157C8}"/>
              </a:ext>
            </a:extLst>
          </p:cNvPr>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a:extLst>
              <a:ext uri="{FF2B5EF4-FFF2-40B4-BE49-F238E27FC236}">
                <a16:creationId xmlns:a16="http://schemas.microsoft.com/office/drawing/2014/main" xmlns="" id="{11E8D4EE-89FF-F46F-D740-91A8BA4143B2}"/>
              </a:ext>
            </a:extLst>
          </p:cNvPr>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a:extLst>
              <a:ext uri="{FF2B5EF4-FFF2-40B4-BE49-F238E27FC236}">
                <a16:creationId xmlns:a16="http://schemas.microsoft.com/office/drawing/2014/main" xmlns="" id="{0B8BF6D2-D760-2481-3A1F-64CC935B6153}"/>
              </a:ext>
            </a:extLst>
          </p:cNvPr>
          <p:cNvPicPr>
            <a:picLocks noChangeAspect="1"/>
          </p:cNvPicPr>
          <p:nvPr/>
        </p:nvPicPr>
        <p:blipFill>
          <a:blip r:embed="rId8"/>
          <a:stretch>
            <a:fillRect/>
          </a:stretch>
        </p:blipFill>
        <p:spPr>
          <a:xfrm>
            <a:off x="3505355" y="1547573"/>
            <a:ext cx="5200339" cy="1133954"/>
          </a:xfrm>
          <a:prstGeom prst="rect">
            <a:avLst/>
          </a:prstGeom>
        </p:spPr>
      </p:pic>
    </p:spTree>
    <p:extLst>
      <p:ext uri="{BB962C8B-B14F-4D97-AF65-F5344CB8AC3E}">
        <p14:creationId xmlns:p14="http://schemas.microsoft.com/office/powerpoint/2010/main" val="2330398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p:blipFill>
        <p:spPr>
          <a:xfrm>
            <a:off x="1225004" y="-247650"/>
            <a:ext cx="9709696" cy="7524750"/>
          </a:xfrm>
          <a:prstGeom prst="rect">
            <a:avLst/>
          </a:prstGeom>
        </p:spPr>
      </p:pic>
      <p:pic>
        <p:nvPicPr>
          <p:cNvPr id="10" name="图片 9">
            <a:extLst>
              <a:ext uri="{FF2B5EF4-FFF2-40B4-BE49-F238E27FC236}">
                <a16:creationId xmlns:a16="http://schemas.microsoft.com/office/drawing/2014/main" xmlns="" id="{32492712-7161-444E-A5B8-97B75A47B3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a16="http://schemas.microsoft.com/office/drawing/2014/main" xmlns="" id="{E9003F71-DBF4-77E5-F800-11FE6E8CF93A}"/>
              </a:ext>
            </a:extLst>
          </p:cNvPr>
          <p:cNvPicPr>
            <a:picLocks noChangeAspect="1"/>
          </p:cNvPicPr>
          <p:nvPr/>
        </p:nvPicPr>
        <p:blipFill>
          <a:blip r:embed="rId8"/>
          <a:stretch>
            <a:fillRect/>
          </a:stretch>
        </p:blipFill>
        <p:spPr>
          <a:xfrm>
            <a:off x="3701192" y="2680555"/>
            <a:ext cx="5151566" cy="3706689"/>
          </a:xfrm>
          <a:prstGeom prst="rect">
            <a:avLst/>
          </a:prstGeom>
        </p:spPr>
      </p:pic>
    </p:spTree>
    <p:extLst>
      <p:ext uri="{BB962C8B-B14F-4D97-AF65-F5344CB8AC3E}">
        <p14:creationId xmlns:p14="http://schemas.microsoft.com/office/powerpoint/2010/main" val="17049224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10" name="图片 9">
            <a:extLst>
              <a:ext uri="{FF2B5EF4-FFF2-40B4-BE49-F238E27FC236}">
                <a16:creationId xmlns:a16="http://schemas.microsoft.com/office/drawing/2014/main" xmlns="" id="{32492712-7161-444E-A5B8-97B75A47B3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a16="http://schemas.microsoft.com/office/drawing/2014/main" xmlns="" id="{4B8DA49F-937A-2561-77EF-41FABF9B84B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a:extLst>
              <a:ext uri="{FF2B5EF4-FFF2-40B4-BE49-F238E27FC236}">
                <a16:creationId xmlns:a16="http://schemas.microsoft.com/office/drawing/2014/main" xmlns="" id="{3CF6EA4A-AAB6-0044-DFAB-DA8211650EA8}"/>
              </a:ext>
            </a:extLst>
          </p:cNvPr>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a:extLst>
              <a:ext uri="{FF2B5EF4-FFF2-40B4-BE49-F238E27FC236}">
                <a16:creationId xmlns:a16="http://schemas.microsoft.com/office/drawing/2014/main" xmlns="" id="{117805C4-6A2F-7BC3-D993-EF5224779426}"/>
              </a:ext>
            </a:extLst>
          </p:cNvPr>
          <p:cNvPicPr>
            <a:picLocks noChangeAspect="1"/>
          </p:cNvPicPr>
          <p:nvPr/>
        </p:nvPicPr>
        <p:blipFill>
          <a:blip r:embed="rId10"/>
          <a:stretch>
            <a:fillRect/>
          </a:stretch>
        </p:blipFill>
        <p:spPr>
          <a:xfrm>
            <a:off x="606671" y="2193103"/>
            <a:ext cx="9467909" cy="3048264"/>
          </a:xfrm>
          <a:prstGeom prst="rect">
            <a:avLst/>
          </a:prstGeom>
        </p:spPr>
      </p:pic>
    </p:spTree>
    <p:extLst>
      <p:ext uri="{BB962C8B-B14F-4D97-AF65-F5344CB8AC3E}">
        <p14:creationId xmlns:p14="http://schemas.microsoft.com/office/powerpoint/2010/main" val="1377614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xmlns="" id="{A86B5A55-0A85-2D86-DB19-067861E66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a:extLst>
              <a:ext uri="{FF2B5EF4-FFF2-40B4-BE49-F238E27FC236}">
                <a16:creationId xmlns:a16="http://schemas.microsoft.com/office/drawing/2014/main" xmlns="" id="{EED31A21-1792-DC5E-9F70-2ED51714408E}"/>
              </a:ext>
            </a:extLst>
          </p:cNvPr>
          <p:cNvSpPr txBox="1">
            <a:spLocks/>
          </p:cNvSpPr>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a:extLst>
              <a:ext uri="{FF2B5EF4-FFF2-40B4-BE49-F238E27FC236}">
                <a16:creationId xmlns:a16="http://schemas.microsoft.com/office/drawing/2014/main" xmlns="" id="{0E1ACDCB-CF9C-C77A-17B3-5C24510E18D4}"/>
              </a:ext>
            </a:extLst>
          </p:cNvPr>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Tree>
    <p:extLst>
      <p:ext uri="{BB962C8B-B14F-4D97-AF65-F5344CB8AC3E}">
        <p14:creationId xmlns:p14="http://schemas.microsoft.com/office/powerpoint/2010/main" val="3768289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sp>
        <p:nvSpPr>
          <p:cNvPr id="2" name="Rounded Rectangle 2">
            <a:extLst>
              <a:ext uri="{FF2B5EF4-FFF2-40B4-BE49-F238E27FC236}">
                <a16:creationId xmlns:a16="http://schemas.microsoft.com/office/drawing/2014/main" xmlns="" id="{6A73B24B-C8C6-5263-F43C-354891061EDC}"/>
              </a:ext>
            </a:extLst>
          </p:cNvPr>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a:extLst>
              <a:ext uri="{FF2B5EF4-FFF2-40B4-BE49-F238E27FC236}">
                <a16:creationId xmlns:a16="http://schemas.microsoft.com/office/drawing/2014/main" xmlns="" id="{04A85F3F-9466-215F-2FF5-754A67355F79}"/>
              </a:ext>
            </a:extLst>
          </p:cNvPr>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xmlns=""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extLst>
      <p:ext uri="{BB962C8B-B14F-4D97-AF65-F5344CB8AC3E}">
        <p14:creationId xmlns:p14="http://schemas.microsoft.com/office/powerpoint/2010/main" val="373996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a:extLst>
              <a:ext uri="{FF2B5EF4-FFF2-40B4-BE49-F238E27FC236}">
                <a16:creationId xmlns:a16="http://schemas.microsoft.com/office/drawing/2014/main" xmlns="" id="{55B433DA-1A33-2200-C434-81A4282DD5B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a:extLst>
              <a:ext uri="{FF2B5EF4-FFF2-40B4-BE49-F238E27FC236}">
                <a16:creationId xmlns:a16="http://schemas.microsoft.com/office/drawing/2014/main" xmlns="" id="{1BB59897-6F76-C094-129B-07ECC57FDBB2}"/>
              </a:ext>
            </a:extLst>
          </p:cNvPr>
          <p:cNvGrpSpPr/>
          <p:nvPr/>
        </p:nvGrpSpPr>
        <p:grpSpPr>
          <a:xfrm>
            <a:off x="2853108" y="524854"/>
            <a:ext cx="7872042" cy="865796"/>
            <a:chOff x="1062408" y="2539999"/>
            <a:chExt cx="10219585" cy="1983837"/>
          </a:xfrm>
        </p:grpSpPr>
        <p:grpSp>
          <p:nvGrpSpPr>
            <p:cNvPr id="9" name="Group 8">
              <a:extLst>
                <a:ext uri="{FF2B5EF4-FFF2-40B4-BE49-F238E27FC236}">
                  <a16:creationId xmlns:a16="http://schemas.microsoft.com/office/drawing/2014/main" xmlns="" id="{B9D8BA22-7105-533A-CEAA-20D7DBB48003}"/>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xmlns="" id="{C94136AF-07E2-3CC8-27A6-524D715A519F}"/>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xmlns="" id="{ED6F50AA-D1DD-BB07-9614-06C16B1813A0}"/>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635BFF2D-FB57-4583-646F-123BAB066A0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xmlns="" id="{ECC1C2AD-76D8-9594-1D08-768A3FCA6E3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xmlns="" id="{5F032EA4-A94F-DE05-B4C1-BEE8D5D28DE2}"/>
                </a:ext>
              </a:extLst>
            </p:cNvPr>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a:extLst>
              <a:ext uri="{FF2B5EF4-FFF2-40B4-BE49-F238E27FC236}">
                <a16:creationId xmlns:a16="http://schemas.microsoft.com/office/drawing/2014/main" xmlns="" id="{4B0A92B1-870B-F520-D0C6-16780BBFA401}"/>
              </a:ext>
            </a:extLst>
          </p:cNvPr>
          <p:cNvGrpSpPr/>
          <p:nvPr/>
        </p:nvGrpSpPr>
        <p:grpSpPr>
          <a:xfrm>
            <a:off x="2091108" y="1845427"/>
            <a:ext cx="8672142" cy="1088274"/>
            <a:chOff x="1062408" y="2452810"/>
            <a:chExt cx="10219585" cy="2071026"/>
          </a:xfrm>
        </p:grpSpPr>
        <p:grpSp>
          <p:nvGrpSpPr>
            <p:cNvPr id="16" name="Group 15">
              <a:extLst>
                <a:ext uri="{FF2B5EF4-FFF2-40B4-BE49-F238E27FC236}">
                  <a16:creationId xmlns:a16="http://schemas.microsoft.com/office/drawing/2014/main" xmlns="" id="{81229C20-F70A-23CC-5420-EDFCB70D7CB0}"/>
                </a:ext>
              </a:extLst>
            </p:cNvPr>
            <p:cNvGrpSpPr/>
            <p:nvPr/>
          </p:nvGrpSpPr>
          <p:grpSpPr>
            <a:xfrm>
              <a:off x="1062408" y="2539999"/>
              <a:ext cx="10219585" cy="1983837"/>
              <a:chOff x="986208" y="774696"/>
              <a:chExt cx="10219585" cy="5631539"/>
            </a:xfrm>
          </p:grpSpPr>
          <p:grpSp>
            <p:nvGrpSpPr>
              <p:cNvPr id="18" name="Group 17">
                <a:extLst>
                  <a:ext uri="{FF2B5EF4-FFF2-40B4-BE49-F238E27FC236}">
                    <a16:creationId xmlns:a16="http://schemas.microsoft.com/office/drawing/2014/main" xmlns="" id="{FF6DAFDB-66A3-1133-C2AD-3C9AB2FA0F05}"/>
                  </a:ext>
                </a:extLst>
              </p:cNvPr>
              <p:cNvGrpSpPr/>
              <p:nvPr/>
            </p:nvGrpSpPr>
            <p:grpSpPr>
              <a:xfrm>
                <a:off x="986208" y="774696"/>
                <a:ext cx="10219585" cy="5631539"/>
                <a:chOff x="986208" y="774696"/>
                <a:chExt cx="10219585" cy="5631539"/>
              </a:xfrm>
            </p:grpSpPr>
            <p:sp>
              <p:nvSpPr>
                <p:cNvPr id="20" name="Rectangle: Rounded Corners 19">
                  <a:extLst>
                    <a:ext uri="{FF2B5EF4-FFF2-40B4-BE49-F238E27FC236}">
                      <a16:creationId xmlns:a16="http://schemas.microsoft.com/office/drawing/2014/main" xmlns="" id="{857FCDB0-3197-0781-777F-E396299CCF05}"/>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xmlns="" id="{458045C7-6DB2-6C1F-48F2-FA97B1DD654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xmlns="" id="{EC17E24E-1142-0D9F-9F1B-E463E22C6953}"/>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xmlns="" id="{8B26986E-E7B0-3344-4F76-09FF3A8A5A0D}"/>
                </a:ext>
              </a:extLst>
            </p:cNvPr>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a:extLst>
              <a:ext uri="{FF2B5EF4-FFF2-40B4-BE49-F238E27FC236}">
                <a16:creationId xmlns:a16="http://schemas.microsoft.com/office/drawing/2014/main" xmlns="" id="{678D761D-A132-71CB-DDDC-5B4D7D95D436}"/>
              </a:ext>
            </a:extLst>
          </p:cNvPr>
          <p:cNvCxnSpPr>
            <a:cxnSpLocks/>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a:extLst>
              <a:ext uri="{FF2B5EF4-FFF2-40B4-BE49-F238E27FC236}">
                <a16:creationId xmlns:a16="http://schemas.microsoft.com/office/drawing/2014/main" xmlns="" id="{0F519577-4089-83E0-6FD1-F1E1D910F1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a:extLst>
              <a:ext uri="{FF2B5EF4-FFF2-40B4-BE49-F238E27FC236}">
                <a16:creationId xmlns:a16="http://schemas.microsoft.com/office/drawing/2014/main" xmlns="" id="{FD123D11-A753-30C5-25D7-CDDC02E36A51}"/>
              </a:ext>
            </a:extLst>
          </p:cNvPr>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a:extLst>
              <a:ext uri="{FF2B5EF4-FFF2-40B4-BE49-F238E27FC236}">
                <a16:creationId xmlns:a16="http://schemas.microsoft.com/office/drawing/2014/main" xmlns="" id="{EE5CF081-0CDE-A570-7DC6-EA8CFA504023}"/>
              </a:ext>
            </a:extLst>
          </p:cNvPr>
          <p:cNvCxnSpPr>
            <a:cxnSpLocks/>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a:extLst>
              <a:ext uri="{FF2B5EF4-FFF2-40B4-BE49-F238E27FC236}">
                <a16:creationId xmlns:a16="http://schemas.microsoft.com/office/drawing/2014/main" xmlns="" id="{91D22269-ADA6-4FCA-CCC7-BC06A39784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a:extLst>
              <a:ext uri="{FF2B5EF4-FFF2-40B4-BE49-F238E27FC236}">
                <a16:creationId xmlns:a16="http://schemas.microsoft.com/office/drawing/2014/main" xmlns="" id="{8F278465-E730-DCB1-DE34-B41500A05D07}"/>
              </a:ext>
            </a:extLst>
          </p:cNvPr>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a:extLst>
              <a:ext uri="{FF2B5EF4-FFF2-40B4-BE49-F238E27FC236}">
                <a16:creationId xmlns:a16="http://schemas.microsoft.com/office/drawing/2014/main" xmlns="" id="{46ACBEE4-4839-2441-D5D5-99BEEF39D851}"/>
              </a:ext>
            </a:extLst>
          </p:cNvPr>
          <p:cNvCxnSpPr>
            <a:cxnSpLocks/>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xmlns="" id="{8BE648F1-5D9B-DA74-70A4-CA24DB87A47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553200" y="4038600"/>
            <a:ext cx="1981200" cy="1981200"/>
          </a:xfrm>
          <a:prstGeom prst="rect">
            <a:avLst/>
          </a:prstGeom>
        </p:spPr>
      </p:pic>
      <p:sp>
        <p:nvSpPr>
          <p:cNvPr id="56" name="TextBox 55">
            <a:extLst>
              <a:ext uri="{FF2B5EF4-FFF2-40B4-BE49-F238E27FC236}">
                <a16:creationId xmlns:a16="http://schemas.microsoft.com/office/drawing/2014/main" xmlns="" id="{E6B80DCA-F361-7BFA-9B92-797A751FE6CC}"/>
              </a:ext>
            </a:extLst>
          </p:cNvPr>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a:extLst>
              <a:ext uri="{FF2B5EF4-FFF2-40B4-BE49-F238E27FC236}">
                <a16:creationId xmlns:a16="http://schemas.microsoft.com/office/drawing/2014/main" xmlns="" id="{B75EF45F-C615-77BA-369F-F36E5049CB97}"/>
              </a:ext>
            </a:extLst>
          </p:cNvPr>
          <p:cNvCxnSpPr>
            <a:cxnSpLocks/>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xmlns="" id="{B304EBED-5214-B0D4-9D5A-E774BC7111C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155957" y="4238624"/>
            <a:ext cx="729332" cy="1152525"/>
          </a:xfrm>
          <a:prstGeom prst="rect">
            <a:avLst/>
          </a:prstGeom>
        </p:spPr>
      </p:pic>
      <p:sp>
        <p:nvSpPr>
          <p:cNvPr id="60" name="TextBox 59">
            <a:extLst>
              <a:ext uri="{FF2B5EF4-FFF2-40B4-BE49-F238E27FC236}">
                <a16:creationId xmlns:a16="http://schemas.microsoft.com/office/drawing/2014/main" xmlns="" id="{AA664B1E-07C5-7C5A-3370-1232E2DAE12E}"/>
              </a:ext>
            </a:extLst>
          </p:cNvPr>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760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a:extLst>
              <a:ext uri="{FF2B5EF4-FFF2-40B4-BE49-F238E27FC236}">
                <a16:creationId xmlns:a16="http://schemas.microsoft.com/office/drawing/2014/main" xmlns="" id="{4B0A92B1-870B-F520-D0C6-16780BBFA401}"/>
              </a:ext>
            </a:extLst>
          </p:cNvPr>
          <p:cNvGrpSpPr/>
          <p:nvPr/>
        </p:nvGrpSpPr>
        <p:grpSpPr>
          <a:xfrm>
            <a:off x="1786308" y="1334087"/>
            <a:ext cx="8672142" cy="4199937"/>
            <a:chOff x="1062408" y="2539999"/>
            <a:chExt cx="10219585" cy="1983837"/>
          </a:xfrm>
        </p:grpSpPr>
        <p:grpSp>
          <p:nvGrpSpPr>
            <p:cNvPr id="16" name="Group 15">
              <a:extLst>
                <a:ext uri="{FF2B5EF4-FFF2-40B4-BE49-F238E27FC236}">
                  <a16:creationId xmlns:a16="http://schemas.microsoft.com/office/drawing/2014/main" xmlns="" id="{81229C20-F70A-23CC-5420-EDFCB70D7CB0}"/>
                </a:ext>
              </a:extLst>
            </p:cNvPr>
            <p:cNvGrpSpPr/>
            <p:nvPr/>
          </p:nvGrpSpPr>
          <p:grpSpPr>
            <a:xfrm>
              <a:off x="1062408" y="2539999"/>
              <a:ext cx="10219585" cy="1983837"/>
              <a:chOff x="986208" y="774696"/>
              <a:chExt cx="10219585" cy="5631539"/>
            </a:xfrm>
          </p:grpSpPr>
          <p:grpSp>
            <p:nvGrpSpPr>
              <p:cNvPr id="18" name="Group 17">
                <a:extLst>
                  <a:ext uri="{FF2B5EF4-FFF2-40B4-BE49-F238E27FC236}">
                    <a16:creationId xmlns:a16="http://schemas.microsoft.com/office/drawing/2014/main" xmlns="" id="{FF6DAFDB-66A3-1133-C2AD-3C9AB2FA0F05}"/>
                  </a:ext>
                </a:extLst>
              </p:cNvPr>
              <p:cNvGrpSpPr/>
              <p:nvPr/>
            </p:nvGrpSpPr>
            <p:grpSpPr>
              <a:xfrm>
                <a:off x="986208" y="774696"/>
                <a:ext cx="10219585" cy="5631539"/>
                <a:chOff x="986208" y="774696"/>
                <a:chExt cx="10219585" cy="5631539"/>
              </a:xfrm>
            </p:grpSpPr>
            <p:sp>
              <p:nvSpPr>
                <p:cNvPr id="20" name="Rectangle: Rounded Corners 19">
                  <a:extLst>
                    <a:ext uri="{FF2B5EF4-FFF2-40B4-BE49-F238E27FC236}">
                      <a16:creationId xmlns:a16="http://schemas.microsoft.com/office/drawing/2014/main" xmlns="" id="{857FCDB0-3197-0781-777F-E396299CCF05}"/>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xmlns="" id="{458045C7-6DB2-6C1F-48F2-FA97B1DD654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xmlns="" id="{EC17E24E-1142-0D9F-9F1B-E463E22C6953}"/>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xmlns="" id="{8B26986E-E7B0-3344-4F76-09FF3A8A5A0D}"/>
                </a:ext>
              </a:extLst>
            </p:cNvPr>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79316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xmlns=""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xmlns="" id="{E9837A8E-36AE-51BA-8D90-7C267526B70B}"/>
              </a:ext>
            </a:extLst>
          </p:cNvPr>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xmlns="" id="{6AE9A1E5-1664-3DE5-1301-5955E49EA28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61F43F3-EF93-044F-C527-A29548B4CD8C}"/>
              </a:ext>
            </a:extLst>
          </p:cNvPr>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a:extLst>
              <a:ext uri="{FF2B5EF4-FFF2-40B4-BE49-F238E27FC236}">
                <a16:creationId xmlns:a16="http://schemas.microsoft.com/office/drawing/2014/main" xmlns="" id="{39CE67B7-C015-CA12-F202-FEC93B52EC34}"/>
              </a:ext>
            </a:extLst>
          </p:cNvPr>
          <p:cNvPicPr>
            <a:picLocks noChangeAspect="1"/>
          </p:cNvPicPr>
          <p:nvPr/>
        </p:nvPicPr>
        <p:blipFill>
          <a:blip r:embed="rId8"/>
          <a:stretch>
            <a:fillRect/>
          </a:stretch>
        </p:blipFill>
        <p:spPr>
          <a:xfrm>
            <a:off x="6510337" y="1814512"/>
            <a:ext cx="5416018" cy="4043363"/>
          </a:xfrm>
          <a:prstGeom prst="rect">
            <a:avLst/>
          </a:prstGeom>
        </p:spPr>
      </p:pic>
    </p:spTree>
    <p:extLst>
      <p:ext uri="{BB962C8B-B14F-4D97-AF65-F5344CB8AC3E}">
        <p14:creationId xmlns:p14="http://schemas.microsoft.com/office/powerpoint/2010/main" val="277413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201</TotalTime>
  <Words>1109</Words>
  <Application>Microsoft Office PowerPoint</Application>
  <PresentationFormat>Custom</PresentationFormat>
  <Paragraphs>115</Paragraphs>
  <Slides>34</Slides>
  <Notes>33</Notes>
  <HiddenSlides>0</HiddenSlides>
  <MMClips>1</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description>9Slide.vn</dc:description>
  <cp:lastModifiedBy>PC</cp:lastModifiedBy>
  <cp:revision>45</cp:revision>
  <dcterms:created xsi:type="dcterms:W3CDTF">2023-07-31T23:18:49Z</dcterms:created>
  <dcterms:modified xsi:type="dcterms:W3CDTF">2024-05-16T09:29:01Z</dcterms:modified>
  <cp:category>9Slide.vn</cp:category>
</cp:coreProperties>
</file>