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19" r:id="rId3"/>
    <p:sldId id="323" r:id="rId4"/>
    <p:sldId id="306" r:id="rId5"/>
    <p:sldId id="353" r:id="rId6"/>
    <p:sldId id="313" r:id="rId7"/>
    <p:sldId id="312" r:id="rId8"/>
    <p:sldId id="309" r:id="rId9"/>
    <p:sldId id="354" r:id="rId10"/>
    <p:sldId id="355" r:id="rId11"/>
    <p:sldId id="357" r:id="rId12"/>
    <p:sldId id="356" r:id="rId13"/>
    <p:sldId id="358" r:id="rId14"/>
    <p:sldId id="359" r:id="rId15"/>
    <p:sldId id="327" r:id="rId16"/>
    <p:sldId id="328" r:id="rId17"/>
    <p:sldId id="320" r:id="rId18"/>
    <p:sldId id="331" r:id="rId19"/>
    <p:sldId id="332" r:id="rId20"/>
    <p:sldId id="333" r:id="rId21"/>
    <p:sldId id="335" r:id="rId22"/>
    <p:sldId id="336" r:id="rId23"/>
    <p:sldId id="337" r:id="rId24"/>
    <p:sldId id="360" r:id="rId25"/>
    <p:sldId id="321" r:id="rId26"/>
    <p:sldId id="342" r:id="rId27"/>
    <p:sldId id="341" r:id="rId28"/>
    <p:sldId id="361" r:id="rId29"/>
    <p:sldId id="362" r:id="rId30"/>
    <p:sldId id="338" r:id="rId31"/>
    <p:sldId id="339" r:id="rId32"/>
    <p:sldId id="346" r:id="rId33"/>
    <p:sldId id="322" r:id="rId34"/>
    <p:sldId id="350" r:id="rId35"/>
    <p:sldId id="363"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68254" autoAdjust="0"/>
  </p:normalViewPr>
  <p:slideViewPr>
    <p:cSldViewPr snapToGrid="0">
      <p:cViewPr>
        <p:scale>
          <a:sx n="44" d="100"/>
          <a:sy n="44" d="100"/>
        </p:scale>
        <p:origin x="-1656" y="-5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xmlns=""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6058" y="1442760"/>
            <a:ext cx="3338286" cy="3972479"/>
          </a:xfrm>
          <a:prstGeom prst="rect">
            <a:avLst/>
          </a:prstGeom>
        </p:spPr>
      </p:pic>
    </p:spTree>
    <p:extLst>
      <p:ext uri="{BB962C8B-B14F-4D97-AF65-F5344CB8AC3E}">
        <p14:creationId xmlns:p14="http://schemas.microsoft.com/office/powerpoint/2010/main" val="87348301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5/16/2024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38286" y="1356967"/>
            <a:ext cx="3338286" cy="3972479"/>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9.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slideLayout" Target="../slideLayouts/slideLayout4.xml"/><Relationship Id="rId7" Type="http://schemas.openxmlformats.org/officeDocument/2006/relationships/image" Target="../media/image57.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6.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xmlns=""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xmlns=""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xmlns=""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xmlns=""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xmlns=""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xmlns=""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xmlns=""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xmlns=""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xmlns=""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xmlns=""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9" name="TextBox1" r:id="rId2" imgW="5286240" imgH="1790640"/>
        </mc:Choice>
        <mc:Fallback>
          <p:control name="TextBox1" r:id="rId2" imgW="5286240" imgH="1790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3" name="TextBox1" r:id="rId2" imgW="5286240" imgH="1790640"/>
        </mc:Choice>
        <mc:Fallback>
          <p:control name="TextBox1" r:id="rId2" imgW="5286240" imgH="1790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xmlns=""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xmlns=""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3077" name="TextBox1" r:id="rId2" imgW="5286240" imgH="1790640"/>
        </mc:Choice>
        <mc:Fallback>
          <p:control name="TextBox1" r:id="rId2" imgW="5286240" imgH="1790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xmlns=""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xmlns=""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xmlns=""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xmlns=""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xmlns=""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xmlns=""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xmlns=""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xmlns=""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xmlns=""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xmlns=""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xmlns=""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xmlns=""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xmlns=""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xmlns=""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xmlns=""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xmlns=""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xmlns=""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xmlns=""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xmlns=""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xmlns=""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xmlns=""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xmlns=""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xmlns=""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xmlns=""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xmlns=""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xmlns=""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xmlns=""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xmlns=""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xmlns=""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xmlns=""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xmlns=""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xmlns=""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xmlns=""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xmlns="" val="3898462160"/>
                    </a:ext>
                  </a:extLst>
                </a:gridCol>
                <a:gridCol w="2216842">
                  <a:extLst>
                    <a:ext uri="{9D8B030D-6E8A-4147-A177-3AD203B41FA5}">
                      <a16:colId xmlns:a16="http://schemas.microsoft.com/office/drawing/2014/main" xmlns="" val="353251445"/>
                    </a:ext>
                  </a:extLst>
                </a:gridCol>
                <a:gridCol w="2138687">
                  <a:extLst>
                    <a:ext uri="{9D8B030D-6E8A-4147-A177-3AD203B41FA5}">
                      <a16:colId xmlns:a16="http://schemas.microsoft.com/office/drawing/2014/main" xmlns="" val="2474020917"/>
                    </a:ext>
                  </a:extLst>
                </a:gridCol>
                <a:gridCol w="2973989">
                  <a:extLst>
                    <a:ext uri="{9D8B030D-6E8A-4147-A177-3AD203B41FA5}">
                      <a16:colId xmlns:a16="http://schemas.microsoft.com/office/drawing/2014/main" xmlns="" val="1884751288"/>
                    </a:ext>
                  </a:extLst>
                </a:gridCol>
                <a:gridCol w="1913320">
                  <a:extLst>
                    <a:ext uri="{9D8B030D-6E8A-4147-A177-3AD203B41FA5}">
                      <a16:colId xmlns:a16="http://schemas.microsoft.com/office/drawing/2014/main" xmlns=""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xmlns=""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xmlns=""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xmlns=""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xmlns=""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xmlns=""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xmlns=""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xmlns=""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xmlns=""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xmlns=""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xmlns=""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xmlns=""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xmlns=""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xmlns=""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xmlns=""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xmlns=""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xmlns=""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xmlns=""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xmlns=""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xmlns=""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xmlns=""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xmlns=""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xmlns=""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xmlns=""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xmlns="" val="3692381221"/>
                    </a:ext>
                  </a:extLst>
                </a:gridCol>
                <a:gridCol w="4960883">
                  <a:extLst>
                    <a:ext uri="{9D8B030D-6E8A-4147-A177-3AD203B41FA5}">
                      <a16:colId xmlns:a16="http://schemas.microsoft.com/office/drawing/2014/main" xmlns=""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xmlns=""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xmlns=""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xmlns=""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xmlns=""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xmlns=""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xmlns=""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xmlns=""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xmlns=""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xmlns=""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xmlns=""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xmlns=""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xmlns=""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xmlns=""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xmlns=""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xmlns=""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xmlns=""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xmlns=""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xmlns=""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xmlns=""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xmlns=""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xmlns=""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xmlns=""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xmlns=""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xmlns=""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101" name="TextBox1" r:id="rId2" imgW="5686560" imgH="1152360"/>
        </mc:Choice>
        <mc:Fallback>
          <p:control name="TextBox1" r:id="rId2" imgW="5686560" imgH="115236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xmlns=""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xmlns=""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xmlns=""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xmlns=""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xmlns=""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xmlns=""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xmlns=""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xmlns=""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xmlns="" val="3069983268"/>
                    </a:ext>
                  </a:extLst>
                </a:gridCol>
                <a:gridCol w="5638800">
                  <a:extLst>
                    <a:ext uri="{9D8B030D-6E8A-4147-A177-3AD203B41FA5}">
                      <a16:colId xmlns:a16="http://schemas.microsoft.com/office/drawing/2014/main" xmlns=""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94671248"/>
                  </a:ext>
                </a:extLst>
              </a:tr>
            </a:tbl>
          </a:graphicData>
        </a:graphic>
      </p:graphicFrame>
      <p:sp>
        <p:nvSpPr>
          <p:cNvPr id="7" name="TextBox 6">
            <a:extLst>
              <a:ext uri="{FF2B5EF4-FFF2-40B4-BE49-F238E27FC236}">
                <a16:creationId xmlns:a16="http://schemas.microsoft.com/office/drawing/2014/main" xmlns=""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xmlns=""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xmlns=""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xmlns=""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xmlns=""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xmlns=""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xmlns=""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xmlns=""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xmlns=""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xmlns=""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xmlns=""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xmlns=""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xmlns="" val="2967313350"/>
                    </a:ext>
                  </a:extLst>
                </a:gridCol>
                <a:gridCol w="4503683">
                  <a:extLst>
                    <a:ext uri="{9D8B030D-6E8A-4147-A177-3AD203B41FA5}">
                      <a16:colId xmlns:a16="http://schemas.microsoft.com/office/drawing/2014/main" xmlns=""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29680836"/>
                  </a:ext>
                </a:extLst>
              </a:tr>
            </a:tbl>
          </a:graphicData>
        </a:graphic>
      </p:graphicFrame>
      <p:sp>
        <p:nvSpPr>
          <p:cNvPr id="15" name="TextBox 14">
            <a:extLst>
              <a:ext uri="{FF2B5EF4-FFF2-40B4-BE49-F238E27FC236}">
                <a16:creationId xmlns:a16="http://schemas.microsoft.com/office/drawing/2014/main" xmlns=""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xmlns=""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xmlns=""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xmlns=""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xmlns=""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xmlns=""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xmlns=""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xmlns=""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xmlns=""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xmlns=""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xmlns=""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xmlns=""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xmlns=""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xmlns=""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xmlns=""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xmlns=""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xmlns=""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xmlns="" id="{4D9D732E-1FA2-D4A4-873C-503D20F32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xmlns=""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xmlns=""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xmlns=""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xmlns="" id="{18B74082-B1A0-D55B-BD39-8CAD4C84E5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xmlns=""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xmlns=""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xmlns=""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xmlns="" id="{1834BF7E-0B59-4DD4-FDF0-1DF12DE8B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xmlns=""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xmlns=""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xmlns=""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xmlns=""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xmlns=""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xmlns=""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xmlns=""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xmlns=""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xmlns=""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xmlns=""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xmlns=""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xmlns=""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xmlns=""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xmlns=""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xmlns=""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xmlns=""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xmlns=""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xmlns=""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xmlns=""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xmlns=""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xmlns=""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xmlns=""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xmlns=""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220</TotalTime>
  <Words>2273</Words>
  <Application>Microsoft Office PowerPoint</Application>
  <PresentationFormat>Custom</PresentationFormat>
  <Paragraphs>122</Paragraphs>
  <Slides>36</Slides>
  <Notes>21</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PC</cp:lastModifiedBy>
  <cp:revision>59</cp:revision>
  <dcterms:created xsi:type="dcterms:W3CDTF">2023-08-06T03:04:44Z</dcterms:created>
  <dcterms:modified xsi:type="dcterms:W3CDTF">2024-05-16T09:22:38Z</dcterms:modified>
  <cp:category>9Slide.vn</cp:category>
</cp:coreProperties>
</file>