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 id="2147483695" r:id="rId4"/>
    <p:sldMasterId id="2147483720" r:id="rId5"/>
    <p:sldMasterId id="2147483739" r:id="rId6"/>
  </p:sldMasterIdLst>
  <p:notesMasterIdLst>
    <p:notesMasterId r:id="rId22"/>
  </p:notesMasterIdLst>
  <p:sldIdLst>
    <p:sldId id="296" r:id="rId7"/>
    <p:sldId id="539" r:id="rId8"/>
    <p:sldId id="387" r:id="rId9"/>
    <p:sldId id="388" r:id="rId10"/>
    <p:sldId id="389" r:id="rId11"/>
    <p:sldId id="303" r:id="rId12"/>
    <p:sldId id="304" r:id="rId13"/>
    <p:sldId id="3237" r:id="rId14"/>
    <p:sldId id="3238" r:id="rId15"/>
    <p:sldId id="3252" r:id="rId16"/>
    <p:sldId id="345" r:id="rId17"/>
    <p:sldId id="3253" r:id="rId18"/>
    <p:sldId id="344" r:id="rId19"/>
    <p:sldId id="3251"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2" d="100"/>
          <a:sy n="72" d="100"/>
        </p:scale>
        <p:origin x="-576"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977E-0DCE-4D23-A406-454645246C10}"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45B1-6F9D-4FC7-9EB9-B0C9030924BB}" type="slidenum">
              <a:rPr lang="en-US" smtClean="0"/>
              <a:t>‹#›</a:t>
            </a:fld>
            <a:endParaRPr lang="en-US"/>
          </a:p>
        </p:txBody>
      </p:sp>
    </p:spTree>
    <p:extLst>
      <p:ext uri="{BB962C8B-B14F-4D97-AF65-F5344CB8AC3E}">
        <p14:creationId xmlns:p14="http://schemas.microsoft.com/office/powerpoint/2010/main" val="208650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357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484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276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7AFF031-88EC-4B93-A6D4-1E47F9DAD6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371"/>
            <a:ext cx="12192000" cy="6853257"/>
          </a:xfrm>
          <a:prstGeom prst="rect">
            <a:avLst/>
          </a:prstGeom>
        </p:spPr>
      </p:pic>
    </p:spTree>
    <p:extLst>
      <p:ext uri="{BB962C8B-B14F-4D97-AF65-F5344CB8AC3E}">
        <p14:creationId xmlns:p14="http://schemas.microsoft.com/office/powerpoint/2010/main" val="276692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304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64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757120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xmlns=""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45960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4672A8-D035-4EFB-A4DA-00182759618D}"/>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72E99FF-E228-462B-AED2-43EC8F0C12F1}"/>
              </a:ext>
            </a:extLst>
          </p:cNvPr>
          <p:cNvSpPr>
            <a:spLocks noGrp="1"/>
          </p:cNvSpPr>
          <p:nvPr>
            <p:ph sz="half" idx="1"/>
          </p:nvPr>
        </p:nvSpPr>
        <p:spPr>
          <a:xfrm>
            <a:off x="838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DC0EC0E-7174-46CE-B436-DA5B71AFDA5C}"/>
              </a:ext>
            </a:extLst>
          </p:cNvPr>
          <p:cNvSpPr>
            <a:spLocks noGrp="1"/>
          </p:cNvSpPr>
          <p:nvPr>
            <p:ph sz="half" idx="2"/>
          </p:nvPr>
        </p:nvSpPr>
        <p:spPr>
          <a:xfrm>
            <a:off x="6172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CFB8004-DA5A-4156-86B0-F5AAE0E11E9B}"/>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2024/5/16</a:t>
            </a:fld>
            <a:endParaRPr lang="zh-CN" altLang="en-US"/>
          </a:p>
        </p:txBody>
      </p:sp>
      <p:sp>
        <p:nvSpPr>
          <p:cNvPr id="6" name="页脚占位符 5">
            <a:extLst>
              <a:ext uri="{FF2B5EF4-FFF2-40B4-BE49-F238E27FC236}">
                <a16:creationId xmlns:a16="http://schemas.microsoft.com/office/drawing/2014/main" xmlns="" id="{8163791D-B2DC-44DB-9A2F-4E08C9DC58C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9DCCA87D-5E14-477E-A654-09A46380605B}"/>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29621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B1D1B6-F718-4B8A-BF4D-264B9F9C7372}"/>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AAFD741-54E2-4F1F-886A-37F03F0C5837}"/>
              </a:ext>
            </a:extLst>
          </p:cNvPr>
          <p:cNvSpPr>
            <a:spLocks noGrp="1"/>
          </p:cNvSpPr>
          <p:nvPr>
            <p:ph type="body" idx="1"/>
          </p:nvPr>
        </p:nvSpPr>
        <p:spPr>
          <a:xfrm>
            <a:off x="839790" y="1681163"/>
            <a:ext cx="5157787"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679DD33-DEAE-471F-9951-890E1553D144}"/>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F612163-ED5A-4BB9-A6F5-68FA68D8204F}"/>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78A687D-274A-4A6A-B5D4-9BF9167322EB}"/>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55CA9E1-B2E0-4431-9A45-B82B49D0F3E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2024/5/16</a:t>
            </a:fld>
            <a:endParaRPr lang="zh-CN" altLang="en-US"/>
          </a:p>
        </p:txBody>
      </p:sp>
      <p:sp>
        <p:nvSpPr>
          <p:cNvPr id="8" name="页脚占位符 7">
            <a:extLst>
              <a:ext uri="{FF2B5EF4-FFF2-40B4-BE49-F238E27FC236}">
                <a16:creationId xmlns:a16="http://schemas.microsoft.com/office/drawing/2014/main" xmlns="" id="{4B980E20-CF5B-44E1-8317-F2AC3A8E73B7}"/>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39BAD88-1C57-4DA0-8D06-DC7DF1E54052}"/>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8931597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4F2F8F-28A9-4B5A-812A-829F670A0A0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8C507BC-23D6-48E0-961C-3413E72B9E14}"/>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2024/5/16</a:t>
            </a:fld>
            <a:endParaRPr lang="zh-CN" altLang="en-US"/>
          </a:p>
        </p:txBody>
      </p:sp>
      <p:sp>
        <p:nvSpPr>
          <p:cNvPr id="4" name="页脚占位符 3">
            <a:extLst>
              <a:ext uri="{FF2B5EF4-FFF2-40B4-BE49-F238E27FC236}">
                <a16:creationId xmlns:a16="http://schemas.microsoft.com/office/drawing/2014/main" xmlns="" id="{200DE166-56B9-4DBE-B9FC-7C7461C803F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3DFE70D8-985C-48F6-B3AD-869E8358737A}"/>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005996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43A8D23-2FBC-46DC-A122-5B005B7F1C3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2024/5/16</a:t>
            </a:fld>
            <a:endParaRPr lang="zh-CN" altLang="en-US"/>
          </a:p>
        </p:txBody>
      </p:sp>
      <p:sp>
        <p:nvSpPr>
          <p:cNvPr id="3" name="页脚占位符 2">
            <a:extLst>
              <a:ext uri="{FF2B5EF4-FFF2-40B4-BE49-F238E27FC236}">
                <a16:creationId xmlns:a16="http://schemas.microsoft.com/office/drawing/2014/main" xmlns="" id="{3EC26086-8CE0-4192-A974-A54A2AA1A6F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EB2C47B-635D-4EF6-AAD0-0A212242B40F}"/>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958329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3741B3-0DE6-4387-93A2-DBDC9033522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EFFD0D6-966C-452D-9AA3-E1CD61874A27}"/>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1E98609-F2E5-4C33-B90E-4822DEEF11F4}"/>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6F7774C-3027-45D1-91D0-93D93CCA600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2024/5/16</a:t>
            </a:fld>
            <a:endParaRPr lang="zh-CN" altLang="en-US"/>
          </a:p>
        </p:txBody>
      </p:sp>
      <p:sp>
        <p:nvSpPr>
          <p:cNvPr id="6" name="页脚占位符 5">
            <a:extLst>
              <a:ext uri="{FF2B5EF4-FFF2-40B4-BE49-F238E27FC236}">
                <a16:creationId xmlns:a16="http://schemas.microsoft.com/office/drawing/2014/main" xmlns="" id="{51E22821-8497-48CB-B607-BF733E2113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C3324E-B5DE-44AC-B06B-E9CCFE017A7E}"/>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7464439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E765EF-D17C-407F-A94B-2784BFCEF1D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87DB223-5736-466F-98E3-0F0EDB672C97}"/>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zh-CN" altLang="en-US"/>
          </a:p>
        </p:txBody>
      </p:sp>
      <p:sp>
        <p:nvSpPr>
          <p:cNvPr id="4" name="文本占位符 3">
            <a:extLst>
              <a:ext uri="{FF2B5EF4-FFF2-40B4-BE49-F238E27FC236}">
                <a16:creationId xmlns:a16="http://schemas.microsoft.com/office/drawing/2014/main" xmlns="" id="{10018609-CA19-43A3-8F06-E46BBFA8F599}"/>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6DD8D5-49AC-4352-ACF0-35E7A0B7793E}"/>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2024/5/16</a:t>
            </a:fld>
            <a:endParaRPr lang="zh-CN" altLang="en-US"/>
          </a:p>
        </p:txBody>
      </p:sp>
      <p:sp>
        <p:nvSpPr>
          <p:cNvPr id="6" name="页脚占位符 5">
            <a:extLst>
              <a:ext uri="{FF2B5EF4-FFF2-40B4-BE49-F238E27FC236}">
                <a16:creationId xmlns:a16="http://schemas.microsoft.com/office/drawing/2014/main" xmlns="" id="{E8E35DDA-75FC-451C-83A5-B4D1C0961DBC}"/>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27D0032-F1D7-4ED9-9678-D1BD6CC2F151}"/>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433796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spTree>
    <p:extLst>
      <p:ext uri="{BB962C8B-B14F-4D97-AF65-F5344CB8AC3E}">
        <p14:creationId xmlns:p14="http://schemas.microsoft.com/office/powerpoint/2010/main" val="2386626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8F68A8-5205-4E19-A59E-BCC1639E92B6}"/>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C987350-3F03-4D99-95BE-D5790B32B0AE}"/>
              </a:ext>
            </a:extLst>
          </p:cNvPr>
          <p:cNvSpPr>
            <a:spLocks noGrp="1"/>
          </p:cNvSpPr>
          <p:nvPr>
            <p:ph type="body" orient="vert" idx="1"/>
          </p:nvPr>
        </p:nvSpPr>
        <p:spPr>
          <a:xfrm>
            <a:off x="838200" y="1825626"/>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3B8069A-7615-4339-BB8F-6C807DDE8E95}"/>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2024/5/16</a:t>
            </a:fld>
            <a:endParaRPr lang="zh-CN" altLang="en-US"/>
          </a:p>
        </p:txBody>
      </p:sp>
      <p:sp>
        <p:nvSpPr>
          <p:cNvPr id="5" name="页脚占位符 4">
            <a:extLst>
              <a:ext uri="{FF2B5EF4-FFF2-40B4-BE49-F238E27FC236}">
                <a16:creationId xmlns:a16="http://schemas.microsoft.com/office/drawing/2014/main" xmlns="" id="{18956AA5-2741-4938-8707-1D78F1922C9D}"/>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DFAD078-967C-4952-B743-8ACC378CF45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66167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036118F-870E-42FB-9340-4856F679D09E}"/>
              </a:ext>
            </a:extLst>
          </p:cNvPr>
          <p:cNvSpPr>
            <a:spLocks noGrp="1"/>
          </p:cNvSpPr>
          <p:nvPr>
            <p:ph type="title" orient="vert"/>
          </p:nvPr>
        </p:nvSpPr>
        <p:spPr>
          <a:xfrm>
            <a:off x="8724901" y="365127"/>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FFDAD26-E10D-447E-A535-75C402564AD8}"/>
              </a:ext>
            </a:extLst>
          </p:cNvPr>
          <p:cNvSpPr>
            <a:spLocks noGrp="1"/>
          </p:cNvSpPr>
          <p:nvPr>
            <p:ph type="body" orient="vert" idx="1"/>
          </p:nvPr>
        </p:nvSpPr>
        <p:spPr>
          <a:xfrm>
            <a:off x="838201" y="365127"/>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E92B8E1-1762-4381-B53E-AE4AC23C5BE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2024/5/16</a:t>
            </a:fld>
            <a:endParaRPr lang="zh-CN" altLang="en-US"/>
          </a:p>
        </p:txBody>
      </p:sp>
      <p:sp>
        <p:nvSpPr>
          <p:cNvPr id="5" name="页脚占位符 4">
            <a:extLst>
              <a:ext uri="{FF2B5EF4-FFF2-40B4-BE49-F238E27FC236}">
                <a16:creationId xmlns:a16="http://schemas.microsoft.com/office/drawing/2014/main" xmlns="" id="{7CFA9330-DA42-4C9C-A086-9DEE9FFD1F3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C05BEDA-DF57-4F77-AC5D-03EBDF61FF7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973190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9788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9954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89568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6" name="Footer Placeholder 5">
            <a:extLst>
              <a:ext uri="{FF2B5EF4-FFF2-40B4-BE49-F238E27FC236}">
                <a16:creationId xmlns:a16="http://schemas.microsoft.com/office/drawing/2014/main" xmlns=""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81020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8" name="Footer Placeholder 7">
            <a:extLst>
              <a:ext uri="{FF2B5EF4-FFF2-40B4-BE49-F238E27FC236}">
                <a16:creationId xmlns:a16="http://schemas.microsoft.com/office/drawing/2014/main" xmlns=""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12364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4" name="Footer Placeholder 3">
            <a:extLst>
              <a:ext uri="{FF2B5EF4-FFF2-40B4-BE49-F238E27FC236}">
                <a16:creationId xmlns:a16="http://schemas.microsoft.com/office/drawing/2014/main" xmlns=""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9914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3" name="Footer Placeholder 2">
            <a:extLst>
              <a:ext uri="{FF2B5EF4-FFF2-40B4-BE49-F238E27FC236}">
                <a16:creationId xmlns:a16="http://schemas.microsoft.com/office/drawing/2014/main" xmlns=""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2737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6" name="Footer Placeholder 5">
            <a:extLst>
              <a:ext uri="{FF2B5EF4-FFF2-40B4-BE49-F238E27FC236}">
                <a16:creationId xmlns:a16="http://schemas.microsoft.com/office/drawing/2014/main" xmlns=""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3265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314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6" name="Footer Placeholder 5">
            <a:extLst>
              <a:ext uri="{FF2B5EF4-FFF2-40B4-BE49-F238E27FC236}">
                <a16:creationId xmlns:a16="http://schemas.microsoft.com/office/drawing/2014/main" xmlns=""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745927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4731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293845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67337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27001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9950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6" name="Footer Placeholder 5">
            <a:extLst>
              <a:ext uri="{FF2B5EF4-FFF2-40B4-BE49-F238E27FC236}">
                <a16:creationId xmlns:a16="http://schemas.microsoft.com/office/drawing/2014/main" xmlns=""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325165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8" name="Footer Placeholder 7">
            <a:extLst>
              <a:ext uri="{FF2B5EF4-FFF2-40B4-BE49-F238E27FC236}">
                <a16:creationId xmlns:a16="http://schemas.microsoft.com/office/drawing/2014/main" xmlns=""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184551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4" name="Footer Placeholder 3">
            <a:extLst>
              <a:ext uri="{FF2B5EF4-FFF2-40B4-BE49-F238E27FC236}">
                <a16:creationId xmlns:a16="http://schemas.microsoft.com/office/drawing/2014/main" xmlns=""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47088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3" name="Footer Placeholder 2">
            <a:extLst>
              <a:ext uri="{FF2B5EF4-FFF2-40B4-BE49-F238E27FC236}">
                <a16:creationId xmlns:a16="http://schemas.microsoft.com/office/drawing/2014/main" xmlns=""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52316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xmlns=""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xmlns=""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xmlns=""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xmlns=""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xmlns=""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xmlns="" id="{84C81896-1ED6-420D-B7F5-0985309898A2}"/>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xmlns=""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8826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6" name="Footer Placeholder 5">
            <a:extLst>
              <a:ext uri="{FF2B5EF4-FFF2-40B4-BE49-F238E27FC236}">
                <a16:creationId xmlns:a16="http://schemas.microsoft.com/office/drawing/2014/main" xmlns=""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51538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6" name="Footer Placeholder 5">
            <a:extLst>
              <a:ext uri="{FF2B5EF4-FFF2-40B4-BE49-F238E27FC236}">
                <a16:creationId xmlns:a16="http://schemas.microsoft.com/office/drawing/2014/main" xmlns=""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86187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43382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5/16/2024</a:t>
            </a:fld>
            <a:endParaRPr lang="en-US"/>
          </a:p>
        </p:txBody>
      </p:sp>
      <p:sp>
        <p:nvSpPr>
          <p:cNvPr id="5" name="Footer Placeholder 4">
            <a:extLst>
              <a:ext uri="{FF2B5EF4-FFF2-40B4-BE49-F238E27FC236}">
                <a16:creationId xmlns:a16="http://schemas.microsoft.com/office/drawing/2014/main" xmlns=""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78245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5/16/2024</a:t>
            </a:fld>
            <a:endParaRPr lang="en-US"/>
          </a:p>
        </p:txBody>
      </p:sp>
      <p:sp>
        <p:nvSpPr>
          <p:cNvPr id="5" name="Footer Placeholder 4">
            <a:extLst>
              <a:ext uri="{FF2B5EF4-FFF2-40B4-BE49-F238E27FC236}">
                <a16:creationId xmlns:a16="http://schemas.microsoft.com/office/drawing/2014/main" xmlns=""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7203792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5/16/2024</a:t>
            </a:fld>
            <a:endParaRPr lang="en-US"/>
          </a:p>
        </p:txBody>
      </p:sp>
      <p:sp>
        <p:nvSpPr>
          <p:cNvPr id="5" name="Footer Placeholder 4">
            <a:extLst>
              <a:ext uri="{FF2B5EF4-FFF2-40B4-BE49-F238E27FC236}">
                <a16:creationId xmlns:a16="http://schemas.microsoft.com/office/drawing/2014/main" xmlns=""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12788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5/16/2024</a:t>
            </a:fld>
            <a:endParaRPr lang="en-US"/>
          </a:p>
        </p:txBody>
      </p:sp>
      <p:sp>
        <p:nvSpPr>
          <p:cNvPr id="5" name="Footer Placeholder 4">
            <a:extLst>
              <a:ext uri="{FF2B5EF4-FFF2-40B4-BE49-F238E27FC236}">
                <a16:creationId xmlns:a16="http://schemas.microsoft.com/office/drawing/2014/main" xmlns=""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872336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5/16/2024</a:t>
            </a:fld>
            <a:endParaRPr lang="en-US"/>
          </a:p>
        </p:txBody>
      </p:sp>
      <p:sp>
        <p:nvSpPr>
          <p:cNvPr id="6" name="Footer Placeholder 5">
            <a:extLst>
              <a:ext uri="{FF2B5EF4-FFF2-40B4-BE49-F238E27FC236}">
                <a16:creationId xmlns:a16="http://schemas.microsoft.com/office/drawing/2014/main" xmlns=""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424208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5/16/2024</a:t>
            </a:fld>
            <a:endParaRPr lang="en-US"/>
          </a:p>
        </p:txBody>
      </p:sp>
      <p:sp>
        <p:nvSpPr>
          <p:cNvPr id="8" name="Footer Placeholder 7">
            <a:extLst>
              <a:ext uri="{FF2B5EF4-FFF2-40B4-BE49-F238E27FC236}">
                <a16:creationId xmlns:a16="http://schemas.microsoft.com/office/drawing/2014/main" xmlns=""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22405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1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xmlns=""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xmlns=""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xmlns="" id="{66D3049D-4243-418E-97B9-62743E74704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xmlns=""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xmlns=""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xmlns=""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xmlns=""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2304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5" name="Footer Placeholder 4">
            <a:extLst>
              <a:ext uri="{FF2B5EF4-FFF2-40B4-BE49-F238E27FC236}">
                <a16:creationId xmlns:a16="http://schemas.microsoft.com/office/drawing/2014/main" xmlns=""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875071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5" name="Footer Placeholder 4">
            <a:extLst>
              <a:ext uri="{FF2B5EF4-FFF2-40B4-BE49-F238E27FC236}">
                <a16:creationId xmlns:a16="http://schemas.microsoft.com/office/drawing/2014/main" xmlns=""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709687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5" name="Footer Placeholder 4">
            <a:extLst>
              <a:ext uri="{FF2B5EF4-FFF2-40B4-BE49-F238E27FC236}">
                <a16:creationId xmlns:a16="http://schemas.microsoft.com/office/drawing/2014/main" xmlns=""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42203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6" name="Footer Placeholder 5">
            <a:extLst>
              <a:ext uri="{FF2B5EF4-FFF2-40B4-BE49-F238E27FC236}">
                <a16:creationId xmlns:a16="http://schemas.microsoft.com/office/drawing/2014/main" xmlns=""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06953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8" name="Footer Placeholder 7">
            <a:extLst>
              <a:ext uri="{FF2B5EF4-FFF2-40B4-BE49-F238E27FC236}">
                <a16:creationId xmlns:a16="http://schemas.microsoft.com/office/drawing/2014/main" xmlns=""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367834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4" name="Footer Placeholder 3">
            <a:extLst>
              <a:ext uri="{FF2B5EF4-FFF2-40B4-BE49-F238E27FC236}">
                <a16:creationId xmlns:a16="http://schemas.microsoft.com/office/drawing/2014/main" xmlns=""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09062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3" name="Footer Placeholder 2">
            <a:extLst>
              <a:ext uri="{FF2B5EF4-FFF2-40B4-BE49-F238E27FC236}">
                <a16:creationId xmlns:a16="http://schemas.microsoft.com/office/drawing/2014/main" xmlns=""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06230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6" name="Footer Placeholder 5">
            <a:extLst>
              <a:ext uri="{FF2B5EF4-FFF2-40B4-BE49-F238E27FC236}">
                <a16:creationId xmlns:a16="http://schemas.microsoft.com/office/drawing/2014/main" xmlns=""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38155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6" name="Footer Placeholder 5">
            <a:extLst>
              <a:ext uri="{FF2B5EF4-FFF2-40B4-BE49-F238E27FC236}">
                <a16:creationId xmlns:a16="http://schemas.microsoft.com/office/drawing/2014/main" xmlns=""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93396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5" name="Footer Placeholder 4">
            <a:extLst>
              <a:ext uri="{FF2B5EF4-FFF2-40B4-BE49-F238E27FC236}">
                <a16:creationId xmlns:a16="http://schemas.microsoft.com/office/drawing/2014/main" xmlns=""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4152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96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5/16/2024</a:t>
            </a:fld>
            <a:endParaRPr lang="en-US"/>
          </a:p>
        </p:txBody>
      </p:sp>
      <p:sp>
        <p:nvSpPr>
          <p:cNvPr id="5" name="Footer Placeholder 4">
            <a:extLst>
              <a:ext uri="{FF2B5EF4-FFF2-40B4-BE49-F238E27FC236}">
                <a16:creationId xmlns:a16="http://schemas.microsoft.com/office/drawing/2014/main" xmlns=""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716884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xmlns=""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732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xmlns=""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30271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03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7937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1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B834BCF4-A8E2-71CC-A2BD-2F37D81241C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85507" y="274752"/>
            <a:ext cx="1252390" cy="1252390"/>
          </a:xfrm>
          <a:prstGeom prst="rect">
            <a:avLst/>
          </a:prstGeom>
        </p:spPr>
      </p:pic>
    </p:spTree>
    <p:extLst>
      <p:ext uri="{BB962C8B-B14F-4D97-AF65-F5344CB8AC3E}">
        <p14:creationId xmlns:p14="http://schemas.microsoft.com/office/powerpoint/2010/main" val="395029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xmlns="" id="{7F20CBBB-F63A-5B6F-B662-8EB133F5ED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7227" y="189911"/>
            <a:ext cx="1346658" cy="1346658"/>
          </a:xfrm>
          <a:prstGeom prst="rect">
            <a:avLst/>
          </a:prstGeom>
        </p:spPr>
      </p:pic>
    </p:spTree>
    <p:extLst>
      <p:ext uri="{BB962C8B-B14F-4D97-AF65-F5344CB8AC3E}">
        <p14:creationId xmlns:p14="http://schemas.microsoft.com/office/powerpoint/2010/main" val="42124470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F3084D74-66DC-046A-5C75-6D04B51879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extLst>
      <p:ext uri="{BB962C8B-B14F-4D97-AF65-F5344CB8AC3E}">
        <p14:creationId xmlns:p14="http://schemas.microsoft.com/office/powerpoint/2010/main" val="416186386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xmlns=""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3122429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9809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2.wav"/><Relationship Id="rId3" Type="http://schemas.openxmlformats.org/officeDocument/2006/relationships/slideLayout" Target="../slideLayouts/slideLayout51.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2.wav"/><Relationship Id="rId3" Type="http://schemas.openxmlformats.org/officeDocument/2006/relationships/slideLayout" Target="../slideLayouts/slideLayout51.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7593234-95C1-BCF4-5BC4-DB889BCA4D17}"/>
              </a:ext>
            </a:extLst>
          </p:cNvPr>
          <p:cNvPicPr>
            <a:picLocks noChangeAspect="1"/>
          </p:cNvPicPr>
          <p:nvPr/>
        </p:nvPicPr>
        <p:blipFill>
          <a:blip r:embed="rId2"/>
          <a:stretch>
            <a:fillRect/>
          </a:stretch>
        </p:blipFill>
        <p:spPr>
          <a:xfrm>
            <a:off x="2020097" y="1329853"/>
            <a:ext cx="7980356" cy="5017443"/>
          </a:xfrm>
          <a:prstGeom prst="rect">
            <a:avLst/>
          </a:prstGeom>
        </p:spPr>
      </p:pic>
      <p:pic>
        <p:nvPicPr>
          <p:cNvPr id="7" name="Picture 6">
            <a:extLst>
              <a:ext uri="{FF2B5EF4-FFF2-40B4-BE49-F238E27FC236}">
                <a16:creationId xmlns:a16="http://schemas.microsoft.com/office/drawing/2014/main" xmlns="" id="{7EBB89CF-7315-6101-A880-980652FA1983}"/>
              </a:ext>
            </a:extLst>
          </p:cNvPr>
          <p:cNvPicPr>
            <a:picLocks noChangeAspect="1"/>
          </p:cNvPicPr>
          <p:nvPr/>
        </p:nvPicPr>
        <p:blipFill>
          <a:blip r:embed="rId3"/>
          <a:stretch>
            <a:fillRect/>
          </a:stretch>
        </p:blipFill>
        <p:spPr>
          <a:xfrm>
            <a:off x="3222640" y="879256"/>
            <a:ext cx="5499069" cy="2127688"/>
          </a:xfrm>
          <a:prstGeom prst="rect">
            <a:avLst/>
          </a:prstGeom>
        </p:spPr>
      </p:pic>
    </p:spTree>
    <p:extLst>
      <p:ext uri="{BB962C8B-B14F-4D97-AF65-F5344CB8AC3E}">
        <p14:creationId xmlns:p14="http://schemas.microsoft.com/office/powerpoint/2010/main" val="2616635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graphicFrame>
        <p:nvGraphicFramePr>
          <p:cNvPr id="7" name="Table 6">
            <a:extLst>
              <a:ext uri="{FF2B5EF4-FFF2-40B4-BE49-F238E27FC236}">
                <a16:creationId xmlns:a16="http://schemas.microsoft.com/office/drawing/2014/main" xmlns="" id="{50D57A23-37ED-5CD7-5231-55B25352AE3B}"/>
              </a:ext>
            </a:extLst>
          </p:cNvPr>
          <p:cNvGraphicFramePr>
            <a:graphicFrameLocks noGrp="1"/>
          </p:cNvGraphicFramePr>
          <p:nvPr>
            <p:extLst>
              <p:ext uri="{D42A27DB-BD31-4B8C-83A1-F6EECF244321}">
                <p14:modId xmlns:p14="http://schemas.microsoft.com/office/powerpoint/2010/main" val="1289253541"/>
              </p:ext>
            </p:extLst>
          </p:nvPr>
        </p:nvGraphicFramePr>
        <p:xfrm>
          <a:off x="380999" y="561975"/>
          <a:ext cx="11287125" cy="5753100"/>
        </p:xfrm>
        <a:graphic>
          <a:graphicData uri="http://schemas.openxmlformats.org/drawingml/2006/table">
            <a:tbl>
              <a:tblPr firstRow="1" firstCol="1" lastRow="1" lastCol="1" bandRow="1" bandCol="1">
                <a:tableStyleId>{5C22544A-7EE6-4342-B048-85BDC9FD1C3A}</a:tableStyleId>
              </a:tblPr>
              <a:tblGrid>
                <a:gridCol w="7137744">
                  <a:extLst>
                    <a:ext uri="{9D8B030D-6E8A-4147-A177-3AD203B41FA5}">
                      <a16:colId xmlns:a16="http://schemas.microsoft.com/office/drawing/2014/main" xmlns="" val="1599383346"/>
                    </a:ext>
                  </a:extLst>
                </a:gridCol>
                <a:gridCol w="4149381">
                  <a:extLst>
                    <a:ext uri="{9D8B030D-6E8A-4147-A177-3AD203B41FA5}">
                      <a16:colId xmlns:a16="http://schemas.microsoft.com/office/drawing/2014/main" xmlns="" val="3184159045"/>
                    </a:ext>
                  </a:extLst>
                </a:gridCol>
              </a:tblGrid>
              <a:tr h="1342101">
                <a:tc gridSpan="2">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xmlns="" val="3459741744"/>
                  </a:ext>
                </a:extLst>
              </a:tr>
              <a:tr h="4410999">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49498527"/>
                  </a:ext>
                </a:extLst>
              </a:tr>
            </a:tbl>
          </a:graphicData>
        </a:graphic>
      </p:graphicFrame>
      <p:sp>
        <p:nvSpPr>
          <p:cNvPr id="4" name="TextBox 3">
            <a:extLst>
              <a:ext uri="{FF2B5EF4-FFF2-40B4-BE49-F238E27FC236}">
                <a16:creationId xmlns:a16="http://schemas.microsoft.com/office/drawing/2014/main" xmlns="" id="{1C7BE2F2-4D36-42D9-2B6C-F99EDEAF49CE}"/>
              </a:ext>
            </a:extLst>
          </p:cNvPr>
          <p:cNvSpPr txBox="1"/>
          <p:nvPr/>
        </p:nvSpPr>
        <p:spPr>
          <a:xfrm>
            <a:off x="419100" y="2219325"/>
            <a:ext cx="67722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Địa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phẳng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thuận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lợi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việc</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xuất</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lưu</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trú</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con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AD060309-EA6E-7A96-B07B-6F07527519C4}"/>
              </a:ext>
            </a:extLst>
          </p:cNvPr>
          <p:cNvSpPr txBox="1"/>
          <p:nvPr/>
        </p:nvSpPr>
        <p:spPr>
          <a:xfrm>
            <a:off x="400051" y="3095625"/>
            <a:ext cx="7077074" cy="1569660"/>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Khu vực Đông Nam Bộ có đất xám và đất ba zan thuận lợi cho trồng cây công nghiệp, khu vực đồng bằng có đất phù sa thuận lợi cho trồng cây lương thực.</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A579211A-C828-0383-BF4E-61ECF4AC8DFA}"/>
              </a:ext>
            </a:extLst>
          </p:cNvPr>
          <p:cNvSpPr txBox="1"/>
          <p:nvPr/>
        </p:nvSpPr>
        <p:spPr>
          <a:xfrm>
            <a:off x="438151" y="4562475"/>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Khí hậu phân mùa thuận lợi cho việc sản xuất nông nghiệp và đời sống của nhân dân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20803BC0-C0D2-4CD4-7BDC-E5BB8545A0E6}"/>
              </a:ext>
            </a:extLst>
          </p:cNvPr>
          <p:cNvSpPr txBox="1"/>
          <p:nvPr/>
        </p:nvSpPr>
        <p:spPr>
          <a:xfrm>
            <a:off x="428626" y="5524500"/>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Sông ngòi kênh rạch chằng chịt giúp phát triển giao thông đường thủy, nuôi trồng thủy sản.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6B28125F-2FB9-D835-EB98-11B29FC1B6AD}"/>
              </a:ext>
            </a:extLst>
          </p:cNvPr>
          <p:cNvSpPr txBox="1"/>
          <p:nvPr/>
        </p:nvSpPr>
        <p:spPr>
          <a:xfrm>
            <a:off x="7572375" y="2447925"/>
            <a:ext cx="3790951" cy="2308324"/>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Các hiện tượng như: lũ lụt; sạt lở đất ven sông, ven biển; đất bị nhiễm mặn; thiếu nước vào mùa khô;... gây nhiều khó khăn cho người dân.</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904567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xmlns=""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xmlns=""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68204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xmlns=""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xmlns=""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xmlns=""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xmlns=""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xmlns=""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xmlns="" id="{416F7830-903F-3426-BB9B-7E8FFF7F0199}"/>
              </a:ext>
            </a:extLst>
          </p:cNvPr>
          <p:cNvSpPr txBox="1"/>
          <p:nvPr/>
        </p:nvSpPr>
        <p:spPr>
          <a:xfrm>
            <a:off x="2505173" y="1674763"/>
            <a:ext cx="7362727" cy="3170099"/>
          </a:xfrm>
          <a:prstGeom prst="rect">
            <a:avLst/>
          </a:prstGeom>
          <a:noFill/>
        </p:spPr>
        <p:txBody>
          <a:bodyPr wrap="square" rtlCol="0">
            <a:spAutoFit/>
          </a:bodyPr>
          <a:lstStyle/>
          <a:p>
            <a:pPr lvl="0" algn="ctr" defTabSz="609630">
              <a:defRPr/>
            </a:pPr>
            <a:r>
              <a:rPr lang="vi-VN" sz="4000" b="1" dirty="0">
                <a:solidFill>
                  <a:prstClr val="black"/>
                </a:solidFill>
                <a:latin typeface="Calibri"/>
              </a:rPr>
              <a:t>Hoạt động 2:  Một số biện pháp khắc phục khó khăn của môi trường thiên nhiên đối với sản xuất và sinh hoạt của người dân vùng Nam Bộ</a:t>
            </a:r>
            <a:endParaRPr kumimoji="0" lang="en-US" altLang="zh-CN" sz="88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3946743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1.48148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xmlns=""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21E4489A-C3A4-4FD0-B4B6-F1448B9401DB}"/>
              </a:ext>
            </a:extLst>
          </p:cNvPr>
          <p:cNvSpPr/>
          <p:nvPr/>
        </p:nvSpPr>
        <p:spPr>
          <a:xfrm>
            <a:off x="3048000" y="895351"/>
            <a:ext cx="8505825" cy="27051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a:rPr>
              <a:t>Đề xuất một số biện pháp khắc phục khó khăn của môi trường thiên nhiên đối với sản xuất và sinh hoạt của người dân vùng Nam Bộ.</a:t>
            </a:r>
            <a:endParaRPr kumimoji="0" lang="vi-VN" sz="40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descr="Cartoon happy school boy waving hand Premium Vector">
            <a:extLst>
              <a:ext uri="{FF2B5EF4-FFF2-40B4-BE49-F238E27FC236}">
                <a16:creationId xmlns:a16="http://schemas.microsoft.com/office/drawing/2014/main" xmlns="" id="{1C5853FB-6EF8-618B-AE13-D2432D96C6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11" y="1429567"/>
            <a:ext cx="44767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71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xmlns=""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264B7797-7C88-4E78-B59E-8A6E507F4A48}"/>
              </a:ext>
            </a:extLst>
          </p:cNvPr>
          <p:cNvSpPr/>
          <p:nvPr/>
        </p:nvSpPr>
        <p:spPr>
          <a:xfrm>
            <a:off x="304800" y="2105024"/>
            <a:ext cx="3190875" cy="2486025"/>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002060"/>
                </a:solidFill>
                <a:latin typeface="Calibri" panose="020F0502020204030204"/>
              </a:rPr>
              <a:t>Bi</a:t>
            </a:r>
            <a:r>
              <a:rPr lang="vi-VN" sz="2400" b="1" dirty="0">
                <a:solidFill>
                  <a:srgbClr val="002060"/>
                </a:solidFill>
                <a:latin typeface="Calibri" panose="020F0502020204030204"/>
              </a:rPr>
              <a:t>ện pháp khắc phục khó khăn của môi trường thiên nhiên đối với sản xuất và sinh hoạt của người dân vùng Nam Bộ</a:t>
            </a:r>
            <a:endParaRPr kumimoji="0" lang="vi-VN" sz="2400" b="1" i="0" u="none" strike="noStrike" kern="1200" cap="none" spc="0" normalizeH="0" baseline="0" noProof="0" dirty="0">
              <a:ln>
                <a:noFill/>
              </a:ln>
              <a:solidFill>
                <a:srgbClr val="002060"/>
              </a:solidFill>
              <a:effectLst/>
              <a:uLnTx/>
              <a:uFillTx/>
              <a:latin typeface="Calibri" panose="020F0502020204030204"/>
            </a:endParaRPr>
          </a:p>
        </p:txBody>
      </p:sp>
      <p:cxnSp>
        <p:nvCxnSpPr>
          <p:cNvPr id="5" name="Straight Arrow Connector 4">
            <a:extLst>
              <a:ext uri="{FF2B5EF4-FFF2-40B4-BE49-F238E27FC236}">
                <a16:creationId xmlns:a16="http://schemas.microsoft.com/office/drawing/2014/main" xmlns="" id="{1D3151C9-6CDC-4B85-27E5-43D6F7B48BA6}"/>
              </a:ext>
            </a:extLst>
          </p:cNvPr>
          <p:cNvCxnSpPr>
            <a:cxnSpLocks/>
            <a:stCxn id="4" idx="3"/>
            <a:endCxn id="12" idx="1"/>
          </p:cNvCxnSpPr>
          <p:nvPr/>
        </p:nvCxnSpPr>
        <p:spPr>
          <a:xfrm flipV="1">
            <a:off x="3495675" y="1504950"/>
            <a:ext cx="923925" cy="1843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B39E2E0B-CF2A-3670-8242-9609CAAE7EFA}"/>
              </a:ext>
            </a:extLst>
          </p:cNvPr>
          <p:cNvCxnSpPr>
            <a:cxnSpLocks/>
            <a:endCxn id="14" idx="1"/>
          </p:cNvCxnSpPr>
          <p:nvPr/>
        </p:nvCxnSpPr>
        <p:spPr>
          <a:xfrm flipV="1">
            <a:off x="3543300" y="2809875"/>
            <a:ext cx="1190625" cy="600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8CAF51B1-8FA1-7BE5-93AD-67BFF7ED2003}"/>
              </a:ext>
            </a:extLst>
          </p:cNvPr>
          <p:cNvSpPr/>
          <p:nvPr/>
        </p:nvSpPr>
        <p:spPr>
          <a:xfrm>
            <a:off x="4419600" y="1019175"/>
            <a:ext cx="6477000" cy="9715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latin typeface="Calibri" panose="020F0502020204030204"/>
              </a:rPr>
              <a:t>Dẫn nước ngọt vào ruộng để thau chua, rửa mặn (đối với vùng đất bị nhiễm mặn).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xmlns="" id="{3992251C-D7EB-1A53-EAB3-101F1A1AA5FF}"/>
              </a:ext>
            </a:extLst>
          </p:cNvPr>
          <p:cNvSpPr/>
          <p:nvPr/>
        </p:nvSpPr>
        <p:spPr>
          <a:xfrm>
            <a:off x="4733925" y="2314575"/>
            <a:ext cx="6229349" cy="9906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a:solidFill>
                  <a:prstClr val="black"/>
                </a:solidFill>
              </a:rPr>
              <a:t>Lựa</a:t>
            </a:r>
            <a:r>
              <a:rPr lang="en-US" sz="2800" dirty="0">
                <a:solidFill>
                  <a:prstClr val="black"/>
                </a:solidFill>
              </a:rPr>
              <a:t> </a:t>
            </a:r>
            <a:r>
              <a:rPr lang="en-US" sz="2800" dirty="0" err="1">
                <a:solidFill>
                  <a:prstClr val="black"/>
                </a:solidFill>
              </a:rPr>
              <a:t>chọn</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trồng</a:t>
            </a:r>
            <a:r>
              <a:rPr lang="en-US" sz="2800" dirty="0">
                <a:solidFill>
                  <a:prstClr val="black"/>
                </a:solidFill>
              </a:rPr>
              <a:t> </a:t>
            </a:r>
            <a:r>
              <a:rPr lang="en-US" sz="2800" dirty="0" err="1">
                <a:solidFill>
                  <a:prstClr val="black"/>
                </a:solidFill>
              </a:rPr>
              <a:t>những</a:t>
            </a:r>
            <a:r>
              <a:rPr lang="en-US" sz="2800"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cây</a:t>
            </a:r>
            <a:r>
              <a:rPr lang="en-US" sz="2800" dirty="0">
                <a:solidFill>
                  <a:prstClr val="black"/>
                </a:solidFill>
              </a:rPr>
              <a:t> </a:t>
            </a:r>
            <a:r>
              <a:rPr lang="en-US" sz="2800" dirty="0" err="1">
                <a:solidFill>
                  <a:prstClr val="black"/>
                </a:solidFill>
              </a:rPr>
              <a:t>chịu</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phù</a:t>
            </a:r>
            <a:r>
              <a:rPr lang="en-US" sz="2800" dirty="0">
                <a:solidFill>
                  <a:prstClr val="black"/>
                </a:solidFill>
              </a:rPr>
              <a:t> </a:t>
            </a:r>
            <a:r>
              <a:rPr lang="en-US" sz="2800" dirty="0" err="1">
                <a:solidFill>
                  <a:prstClr val="black"/>
                </a:solidFill>
              </a:rPr>
              <a:t>hợp</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tình</a:t>
            </a:r>
            <a:r>
              <a:rPr lang="en-US" sz="2800" dirty="0">
                <a:solidFill>
                  <a:prstClr val="black"/>
                </a:solidFill>
              </a:rPr>
              <a:t> </a:t>
            </a:r>
            <a:r>
              <a:rPr lang="en-US" sz="2800" dirty="0" err="1">
                <a:solidFill>
                  <a:prstClr val="black"/>
                </a:solidFill>
              </a:rPr>
              <a:t>trạng</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đất</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Arrow Connector 20">
            <a:extLst>
              <a:ext uri="{FF2B5EF4-FFF2-40B4-BE49-F238E27FC236}">
                <a16:creationId xmlns:a16="http://schemas.microsoft.com/office/drawing/2014/main" xmlns="" id="{E05A8CDE-9EF7-29FC-55F2-14119C318937}"/>
              </a:ext>
            </a:extLst>
          </p:cNvPr>
          <p:cNvCxnSpPr>
            <a:cxnSpLocks/>
          </p:cNvCxnSpPr>
          <p:nvPr/>
        </p:nvCxnSpPr>
        <p:spPr>
          <a:xfrm>
            <a:off x="3467100" y="3533775"/>
            <a:ext cx="1333500" cy="962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E19C0BA4-4E5E-6A42-7A46-C318E89233C0}"/>
              </a:ext>
            </a:extLst>
          </p:cNvPr>
          <p:cNvSpPr/>
          <p:nvPr/>
        </p:nvSpPr>
        <p:spPr>
          <a:xfrm>
            <a:off x="4762500" y="3990975"/>
            <a:ext cx="6534150" cy="12668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Tuyên truyền, giáo dục để nâng cao ý thức trách nhiệm của người dân trong việc bảo vệ môi trường, ứng phó tích cực với biến đổi khí hậu.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6" name="Straight Arrow Connector 25">
            <a:extLst>
              <a:ext uri="{FF2B5EF4-FFF2-40B4-BE49-F238E27FC236}">
                <a16:creationId xmlns:a16="http://schemas.microsoft.com/office/drawing/2014/main" xmlns="" id="{D82EED15-B040-4806-EF76-8D616FBD229E}"/>
              </a:ext>
            </a:extLst>
          </p:cNvPr>
          <p:cNvCxnSpPr>
            <a:cxnSpLocks/>
          </p:cNvCxnSpPr>
          <p:nvPr/>
        </p:nvCxnSpPr>
        <p:spPr>
          <a:xfrm>
            <a:off x="3486150" y="3638550"/>
            <a:ext cx="1438275" cy="232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FF70E4B4-97D5-11A3-CD55-B748F8CA1773}"/>
              </a:ext>
            </a:extLst>
          </p:cNvPr>
          <p:cNvSpPr/>
          <p:nvPr/>
        </p:nvSpPr>
        <p:spPr>
          <a:xfrm>
            <a:off x="4933950" y="5562600"/>
            <a:ext cx="6534150" cy="9239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Khai thác hợp lý và bền vững các tài nguyên thiên nhiên (đất, nước, khoáng sản,…)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6017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22"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CDAFF8A-6B6A-43BE-8BC3-71EEB293DF0F}"/>
              </a:ext>
            </a:extLst>
          </p:cNvPr>
          <p:cNvSpPr txBox="1"/>
          <p:nvPr/>
        </p:nvSpPr>
        <p:spPr>
          <a:xfrm>
            <a:off x="1524000" y="7899400"/>
            <a:ext cx="11560297" cy="292387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Chúc CÁC em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Học tốt</a:t>
            </a:r>
          </a:p>
        </p:txBody>
      </p:sp>
      <p:pic>
        <p:nvPicPr>
          <p:cNvPr id="4" name="Picture 3">
            <a:extLst>
              <a:ext uri="{FF2B5EF4-FFF2-40B4-BE49-F238E27FC236}">
                <a16:creationId xmlns:a16="http://schemas.microsoft.com/office/drawing/2014/main" xmlns="" id="{A603DC49-2066-4E83-9BB5-C389DAD34244}"/>
              </a:ext>
            </a:extLst>
          </p:cNvPr>
          <p:cNvPicPr>
            <a:picLocks noChangeAspect="1"/>
          </p:cNvPicPr>
          <p:nvPr/>
        </p:nvPicPr>
        <p:blipFill>
          <a:blip r:embed="rId2"/>
          <a:stretch>
            <a:fillRect/>
          </a:stretch>
        </p:blipFill>
        <p:spPr>
          <a:xfrm>
            <a:off x="-2082800" y="1461179"/>
            <a:ext cx="15611429" cy="3917947"/>
          </a:xfrm>
          <a:prstGeom prst="rect">
            <a:avLst/>
          </a:prstGeom>
        </p:spPr>
      </p:pic>
    </p:spTree>
    <p:extLst>
      <p:ext uri="{BB962C8B-B14F-4D97-AF65-F5344CB8AC3E}">
        <p14:creationId xmlns:p14="http://schemas.microsoft.com/office/powerpoint/2010/main" val="239032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3"/>
                                        </p:tgtEl>
                                        <p:attrNameLst>
                                          <p:attrName>style.color</p:attrName>
                                        </p:attrNameLst>
                                      </p:cBhvr>
                                      <p:to>
                                        <a:srgbClr val="C00000"/>
                                      </p:to>
                                    </p:animClr>
                                    <p:animClr clrSpc="rgb" dir="cw">
                                      <p:cBhvr>
                                        <p:cTn id="7" dur="500" fill="hold"/>
                                        <p:tgtEl>
                                          <p:spTgt spid="3"/>
                                        </p:tgtEl>
                                        <p:attrNameLst>
                                          <p:attrName>fillcolor</p:attrName>
                                        </p:attrNameLst>
                                      </p:cBhvr>
                                      <p:to>
                                        <a:srgbClr val="C00000"/>
                                      </p:to>
                                    </p:animClr>
                                    <p:set>
                                      <p:cBhvr>
                                        <p:cTn id="8" dur="500" fill="hold"/>
                                        <p:tgtEl>
                                          <p:spTgt spid="3"/>
                                        </p:tgtEl>
                                        <p:attrNameLst>
                                          <p:attrName>fill.type</p:attrName>
                                        </p:attrNameLst>
                                      </p:cBhvr>
                                      <p:to>
                                        <p:strVal val="solid"/>
                                      </p:to>
                                    </p:set>
                                    <p:anim to="1.5" calcmode="lin" valueType="num">
                                      <p:cBhvr override="childStyle">
                                        <p:cTn id="9" dur="500" fill="hold"/>
                                        <p:tgtEl>
                                          <p:spTgt spid="3"/>
                                        </p:tgtEl>
                                        <p:attrNameLst>
                                          <p:attrName>style.fontSize</p:attrName>
                                        </p:attrNameLst>
                                      </p:cBhvr>
                                    </p:anim>
                                  </p:childTnLst>
                                </p:cTn>
                              </p:par>
                            </p:childTnLst>
                          </p:cTn>
                        </p:par>
                        <p:par>
                          <p:cTn id="10" fill="hold">
                            <p:stCondLst>
                              <p:cond delay="120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3"/>
                                        </p:tgtEl>
                                        <p:attrNameLst>
                                          <p:attrName>ppt_x</p:attrName>
                                          <p:attrName>ppt_y</p:attrName>
                                        </p:attrNameLst>
                                      </p:cBhvr>
                                      <p:rCtr x="0" y="-3611"/>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Free Vector | Spring landscape scene">
            <a:extLst>
              <a:ext uri="{FF2B5EF4-FFF2-40B4-BE49-F238E27FC236}">
                <a16:creationId xmlns:a16="http://schemas.microsoft.com/office/drawing/2014/main" xmlns="" id="{A36DA250-DED3-4648-A13A-99F4082CF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4"/>
            <a:ext cx="12293600" cy="6869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9421778-0035-F07C-763A-716C3B94F332}"/>
              </a:ext>
            </a:extLst>
          </p:cNvPr>
          <p:cNvPicPr>
            <a:picLocks noChangeAspect="1"/>
          </p:cNvPicPr>
          <p:nvPr/>
        </p:nvPicPr>
        <p:blipFill>
          <a:blip r:embed="rId3"/>
          <a:stretch>
            <a:fillRect/>
          </a:stretch>
        </p:blipFill>
        <p:spPr>
          <a:xfrm>
            <a:off x="945187" y="2033688"/>
            <a:ext cx="10492125" cy="2066723"/>
          </a:xfrm>
          <a:prstGeom prst="rect">
            <a:avLst/>
          </a:prstGeom>
        </p:spPr>
      </p:pic>
    </p:spTree>
    <p:extLst>
      <p:ext uri="{BB962C8B-B14F-4D97-AF65-F5344CB8AC3E}">
        <p14:creationId xmlns:p14="http://schemas.microsoft.com/office/powerpoint/2010/main" val="195751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xmlns="" id="{183DCABC-9B52-889A-7D49-3DD0F7D4C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xmlns="" id="{20D8F24E-9BB8-E6A7-6D7D-265B107A5C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xmlns="" id="{9F498152-B069-DA72-CEB8-2F622D6FCB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xmlns="" id="{572949A7-D12D-1FD2-C327-59C33F34FE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xmlns="" id="{F91C8DF6-B613-4377-9D26-1B88626676BF}"/>
              </a:ext>
            </a:extLst>
          </p:cNvPr>
          <p:cNvPicPr>
            <a:picLocks noChangeAspect="1"/>
          </p:cNvPicPr>
          <p:nvPr/>
        </p:nvPicPr>
        <p:blipFill>
          <a:blip r:embed="rId6"/>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xmlns="" id="{7C3A2994-EB43-8E7C-A375-210365FF1402}"/>
              </a:ext>
            </a:extLst>
          </p:cNvPr>
          <p:cNvPicPr>
            <a:picLocks noChangeAspect="1"/>
          </p:cNvPicPr>
          <p:nvPr/>
        </p:nvPicPr>
        <p:blipFill>
          <a:blip r:embed="rId7"/>
          <a:stretch>
            <a:fillRect/>
          </a:stretch>
        </p:blipFill>
        <p:spPr>
          <a:xfrm>
            <a:off x="133350" y="147318"/>
            <a:ext cx="12192000" cy="3039114"/>
          </a:xfrm>
          <a:prstGeom prst="rect">
            <a:avLst/>
          </a:prstGeom>
        </p:spPr>
      </p:pic>
      <p:pic>
        <p:nvPicPr>
          <p:cNvPr id="3" name="Picture 2">
            <a:extLst>
              <a:ext uri="{FF2B5EF4-FFF2-40B4-BE49-F238E27FC236}">
                <a16:creationId xmlns:a16="http://schemas.microsoft.com/office/drawing/2014/main" xmlns="" id="{09409A1F-8CFC-DA69-4EC6-F5E1957A7C1A}"/>
              </a:ext>
            </a:extLst>
          </p:cNvPr>
          <p:cNvPicPr>
            <a:picLocks noChangeAspect="1"/>
          </p:cNvPicPr>
          <p:nvPr/>
        </p:nvPicPr>
        <p:blipFill>
          <a:blip r:embed="rId8"/>
          <a:stretch>
            <a:fillRect/>
          </a:stretch>
        </p:blipFill>
        <p:spPr>
          <a:xfrm>
            <a:off x="507004" y="3084814"/>
            <a:ext cx="11254191" cy="3298222"/>
          </a:xfrm>
          <a:prstGeom prst="rect">
            <a:avLst/>
          </a:prstGeom>
        </p:spPr>
      </p:pic>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xmlns=""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xmlns="" id="{8614D03D-E02A-6920-9ADA-30A89348530C}"/>
              </a:ext>
            </a:extLst>
          </p:cNvPr>
          <p:cNvGrpSpPr/>
          <p:nvPr/>
        </p:nvGrpSpPr>
        <p:grpSpPr>
          <a:xfrm>
            <a:off x="276551" y="298461"/>
            <a:ext cx="11638897" cy="2431474"/>
            <a:chOff x="276551" y="145469"/>
            <a:chExt cx="11638897" cy="2431474"/>
          </a:xfrm>
        </p:grpSpPr>
        <p:grpSp>
          <p:nvGrpSpPr>
            <p:cNvPr id="30" name="Group 29">
              <a:extLst>
                <a:ext uri="{FF2B5EF4-FFF2-40B4-BE49-F238E27FC236}">
                  <a16:creationId xmlns:a16="http://schemas.microsoft.com/office/drawing/2014/main" xmlns=""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xmlns=""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xmlns=""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xmlns=""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sông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xmlns=""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xmlns=""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xmlns="" id="{89EB7874-FAE4-6B17-8803-7E46B012B3D7}"/>
              </a:ext>
            </a:extLst>
          </p:cNvPr>
          <p:cNvGrpSpPr/>
          <p:nvPr/>
        </p:nvGrpSpPr>
        <p:grpSpPr>
          <a:xfrm>
            <a:off x="-55916" y="2926527"/>
            <a:ext cx="12075463" cy="4015726"/>
            <a:chOff x="232563" y="2999147"/>
            <a:chExt cx="12075463" cy="4015726"/>
          </a:xfrm>
        </p:grpSpPr>
        <p:sp>
          <p:nvSpPr>
            <p:cNvPr id="5" name="Rectangle: Rounded Corners 4">
              <a:extLst>
                <a:ext uri="{FF2B5EF4-FFF2-40B4-BE49-F238E27FC236}">
                  <a16:creationId xmlns:a16="http://schemas.microsoft.com/office/drawing/2014/main" xmlns="" id="{7DCBDFEA-A43F-31EE-F7C1-49592936B1A9}"/>
                </a:ext>
              </a:extLst>
            </p:cNvPr>
            <p:cNvSpPr/>
            <p:nvPr/>
          </p:nvSpPr>
          <p:spPr>
            <a:xfrm>
              <a:off x="3619806" y="4591949"/>
              <a:ext cx="8688220"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Tiền</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Hậu</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Đồng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Nai,…</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xmlns=""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9F59E2-5374-38D1-D2EC-17FCD1BA22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16" name="Group 15">
            <a:extLst>
              <a:ext uri="{FF2B5EF4-FFF2-40B4-BE49-F238E27FC236}">
                <a16:creationId xmlns:a16="http://schemas.microsoft.com/office/drawing/2014/main" xmlns="" id="{33A919AE-8FBB-B370-AE69-3E0E102D4253}"/>
              </a:ext>
            </a:extLst>
          </p:cNvPr>
          <p:cNvGrpSpPr/>
          <p:nvPr/>
        </p:nvGrpSpPr>
        <p:grpSpPr>
          <a:xfrm>
            <a:off x="236239" y="145469"/>
            <a:ext cx="11638929" cy="2501478"/>
            <a:chOff x="186219" y="228599"/>
            <a:chExt cx="11719522" cy="3652582"/>
          </a:xfrm>
        </p:grpSpPr>
        <p:grpSp>
          <p:nvGrpSpPr>
            <p:cNvPr id="8" name="Group 7">
              <a:extLst>
                <a:ext uri="{FF2B5EF4-FFF2-40B4-BE49-F238E27FC236}">
                  <a16:creationId xmlns:a16="http://schemas.microsoft.com/office/drawing/2014/main" xmlns="" id="{2E20FB8D-ECDA-F8F1-EB92-F20F07F7ED5C}"/>
                </a:ext>
              </a:extLst>
            </p:cNvPr>
            <p:cNvGrpSpPr/>
            <p:nvPr/>
          </p:nvGrpSpPr>
          <p:grpSpPr>
            <a:xfrm>
              <a:off x="820888" y="425191"/>
              <a:ext cx="10550223" cy="3455990"/>
              <a:chOff x="2057400" y="419101"/>
              <a:chExt cx="14773550" cy="1905000"/>
            </a:xfrm>
          </p:grpSpPr>
          <p:sp>
            <p:nvSpPr>
              <p:cNvPr id="10" name="Rectangle: Rounded Corners 9">
                <a:extLst>
                  <a:ext uri="{FF2B5EF4-FFF2-40B4-BE49-F238E27FC236}">
                    <a16:creationId xmlns:a16="http://schemas.microsoft.com/office/drawing/2014/main" xmlns=""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xmlns=""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loại</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đất</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endParaRPr kumimoji="0" lang="vi-VN" sz="4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xmlns="" id="{8A655FD2-1175-1ACA-E53F-BF3B42B84658}"/>
                </a:ext>
              </a:extLst>
            </p:cNvPr>
            <p:cNvPicPr>
              <a:picLocks noChangeAspect="1"/>
            </p:cNvPicPr>
            <p:nvPr/>
          </p:nvPicPr>
          <p:blipFill>
            <a:blip r:embed="rId8"/>
            <a:stretch>
              <a:fillRect/>
            </a:stretch>
          </p:blipFill>
          <p:spPr>
            <a:xfrm>
              <a:off x="186219" y="2660073"/>
              <a:ext cx="925155" cy="1221108"/>
            </a:xfrm>
            <a:prstGeom prst="rect">
              <a:avLst/>
            </a:prstGeom>
          </p:spPr>
        </p:pic>
        <p:pic>
          <p:nvPicPr>
            <p:cNvPr id="15" name="Picture 14">
              <a:extLst>
                <a:ext uri="{FF2B5EF4-FFF2-40B4-BE49-F238E27FC236}">
                  <a16:creationId xmlns:a16="http://schemas.microsoft.com/office/drawing/2014/main" xmlns="" id="{EFC01107-4B3C-AE20-269B-66BF97C586CE}"/>
                </a:ext>
              </a:extLst>
            </p:cNvPr>
            <p:cNvPicPr>
              <a:picLocks noChangeAspect="1"/>
            </p:cNvPicPr>
            <p:nvPr/>
          </p:nvPicPr>
          <p:blipFill>
            <a:blip r:embed="rId9"/>
            <a:stretch>
              <a:fillRect/>
            </a:stretch>
          </p:blipFill>
          <p:spPr>
            <a:xfrm>
              <a:off x="10700396" y="228599"/>
              <a:ext cx="1205345" cy="1205345"/>
            </a:xfrm>
            <a:prstGeom prst="rect">
              <a:avLst/>
            </a:prstGeom>
          </p:spPr>
        </p:pic>
      </p:grpSp>
      <p:grpSp>
        <p:nvGrpSpPr>
          <p:cNvPr id="22" name="Group 21">
            <a:extLst>
              <a:ext uri="{FF2B5EF4-FFF2-40B4-BE49-F238E27FC236}">
                <a16:creationId xmlns:a16="http://schemas.microsoft.com/office/drawing/2014/main" xmlns="" id="{89EB7874-FAE4-6B17-8803-7E46B012B3D7}"/>
              </a:ext>
            </a:extLst>
          </p:cNvPr>
          <p:cNvGrpSpPr/>
          <p:nvPr/>
        </p:nvGrpSpPr>
        <p:grpSpPr>
          <a:xfrm>
            <a:off x="0" y="3833171"/>
            <a:ext cx="11646568" cy="3139550"/>
            <a:chOff x="288479" y="3833171"/>
            <a:chExt cx="11646568" cy="3139550"/>
          </a:xfrm>
        </p:grpSpPr>
        <p:sp>
          <p:nvSpPr>
            <p:cNvPr id="5" name="Rectangle: Rounded Corners 4">
              <a:extLst>
                <a:ext uri="{FF2B5EF4-FFF2-40B4-BE49-F238E27FC236}">
                  <a16:creationId xmlns:a16="http://schemas.microsoft.com/office/drawing/2014/main" xmlns="" id="{7DCBDFEA-A43F-31EE-F7C1-49592936B1A9}"/>
                </a:ext>
              </a:extLst>
            </p:cNvPr>
            <p:cNvSpPr/>
            <p:nvPr/>
          </p:nvSpPr>
          <p:spPr>
            <a:xfrm>
              <a:off x="2583179" y="3833171"/>
              <a:ext cx="9351868" cy="2446991"/>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xám</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ba</a:t>
              </a:r>
              <a:r>
                <a:rPr lang="en-US" sz="4800" b="1" dirty="0">
                  <a:solidFill>
                    <a:srgbClr val="FF4554"/>
                  </a:solidFill>
                  <a:latin typeface="Calibri" panose="020F0502020204030204"/>
                </a:rPr>
                <a:t> dan,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phù</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sa</a:t>
              </a:r>
              <a:endParaRPr kumimoji="0" lang="vi-VN" sz="48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23F1E870-C99B-402D-766E-2665986A93CC}"/>
                </a:ext>
              </a:extLst>
            </p:cNvPr>
            <p:cNvPicPr>
              <a:picLocks noChangeAspect="1"/>
            </p:cNvPicPr>
            <p:nvPr/>
          </p:nvPicPr>
          <p:blipFill>
            <a:blip r:embed="rId10"/>
            <a:stretch>
              <a:fillRect/>
            </a:stretch>
          </p:blipFill>
          <p:spPr>
            <a:xfrm>
              <a:off x="288479" y="3994643"/>
              <a:ext cx="2978078" cy="2978078"/>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xmlns=""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502914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Vector | Summer landscape with a waterfall">
            <a:extLst>
              <a:ext uri="{FF2B5EF4-FFF2-40B4-BE49-F238E27FC236}">
                <a16:creationId xmlns:a16="http://schemas.microsoft.com/office/drawing/2014/main" xmlns="" id="{7E3DAC8B-7152-41F0-8CED-286A1A2BF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2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1950B5B-4C02-6EBB-6FEF-BE0EC43A95EC}"/>
              </a:ext>
            </a:extLst>
          </p:cNvPr>
          <p:cNvPicPr>
            <a:picLocks noChangeAspect="1"/>
          </p:cNvPicPr>
          <p:nvPr/>
        </p:nvPicPr>
        <p:blipFill>
          <a:blip r:embed="rId3"/>
          <a:stretch>
            <a:fillRect/>
          </a:stretch>
        </p:blipFill>
        <p:spPr>
          <a:xfrm>
            <a:off x="919660" y="1893835"/>
            <a:ext cx="10486029" cy="2670279"/>
          </a:xfrm>
          <a:prstGeom prst="rect">
            <a:avLst/>
          </a:prstGeom>
        </p:spPr>
      </p:pic>
    </p:spTree>
    <p:extLst>
      <p:ext uri="{BB962C8B-B14F-4D97-AF65-F5344CB8AC3E}">
        <p14:creationId xmlns:p14="http://schemas.microsoft.com/office/powerpoint/2010/main" val="4138060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xmlns=""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xmlns=""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xmlns=""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xmlns=""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xmlns=""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xmlns="" id="{416F7830-903F-3426-BB9B-7E8FFF7F0199}"/>
              </a:ext>
            </a:extLst>
          </p:cNvPr>
          <p:cNvSpPr txBox="1"/>
          <p:nvPr/>
        </p:nvSpPr>
        <p:spPr>
          <a:xfrm>
            <a:off x="2581373" y="1960513"/>
            <a:ext cx="7362727" cy="2800767"/>
          </a:xfrm>
          <a:prstGeom prst="rect">
            <a:avLst/>
          </a:prstGeom>
          <a:noFill/>
        </p:spPr>
        <p:txBody>
          <a:bodyPr wrap="square" rtlCol="0">
            <a:spAutoFit/>
          </a:bodyPr>
          <a:lstStyle/>
          <a:p>
            <a:pPr lvl="0" algn="ctr" defTabSz="609630">
              <a:defRPr/>
            </a:pPr>
            <a:r>
              <a:rPr lang="vi-VN" sz="4400" b="1" dirty="0">
                <a:solidFill>
                  <a:prstClr val="black"/>
                </a:solidFill>
                <a:latin typeface="Calibri"/>
              </a:rPr>
              <a:t>Hoạt động 1:  Tìm hiểu về ảnh hưởng của môi trường thiên nhiên đến sản xuất và sinh hoạt của người dân </a:t>
            </a:r>
            <a:endParaRPr kumimoji="0" lang="en-US" altLang="zh-CN" sz="96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195247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3.7037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xmlns="" id="{CD8D2E0C-B006-82FB-0FAD-5E26537B2BA1}"/>
              </a:ext>
            </a:extLst>
          </p:cNvPr>
          <p:cNvSpPr/>
          <p:nvPr/>
        </p:nvSpPr>
        <p:spPr>
          <a:xfrm>
            <a:off x="205901" y="1562100"/>
            <a:ext cx="5528149" cy="4171950"/>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a:rPr>
              <a:t> Đọc thông tin và quan sát các hình từ 4 đến 7, em hãy cho biết môi trường thiên nhiên có ảnh hưởng như thế nào đến sản xuất và sinh hoạt của người dân vùng Nam Bộ.</a:t>
            </a:r>
            <a:endParaRPr kumimoji="0" lang="en-US" sz="32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6" name="Picture 5">
            <a:extLst>
              <a:ext uri="{FF2B5EF4-FFF2-40B4-BE49-F238E27FC236}">
                <a16:creationId xmlns:a16="http://schemas.microsoft.com/office/drawing/2014/main" xmlns="" id="{31F4D325-7C94-7A57-3C10-E3C15251C99D}"/>
              </a:ext>
            </a:extLst>
          </p:cNvPr>
          <p:cNvPicPr>
            <a:picLocks noChangeAspect="1"/>
          </p:cNvPicPr>
          <p:nvPr/>
        </p:nvPicPr>
        <p:blipFill>
          <a:blip r:embed="rId4"/>
          <a:stretch>
            <a:fillRect/>
          </a:stretch>
        </p:blipFill>
        <p:spPr>
          <a:xfrm>
            <a:off x="6091237" y="1709737"/>
            <a:ext cx="5648325" cy="3952875"/>
          </a:xfrm>
          <a:prstGeom prst="rect">
            <a:avLst/>
          </a:prstGeom>
        </p:spPr>
      </p:pic>
    </p:spTree>
    <p:extLst>
      <p:ext uri="{BB962C8B-B14F-4D97-AF65-F5344CB8AC3E}">
        <p14:creationId xmlns:p14="http://schemas.microsoft.com/office/powerpoint/2010/main" val="21625100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xmlns="" id="{B910C90B-4192-BA8F-FA2E-B039A946CDE2}"/>
              </a:ext>
            </a:extLst>
          </p:cNvPr>
          <p:cNvSpPr/>
          <p:nvPr/>
        </p:nvSpPr>
        <p:spPr>
          <a:xfrm>
            <a:off x="2653825" y="85725"/>
            <a:ext cx="6709249" cy="866775"/>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cs typeface="+mn-cs"/>
              </a:rPr>
              <a:t>Hoàn</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thành</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phiếu</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bài</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tập</a:t>
            </a:r>
            <a:endParaRPr kumimoji="0" lang="en-US" sz="3600" b="1" i="0" u="none" strike="noStrike" kern="1200" cap="none" spc="0" normalizeH="0" baseline="0" noProof="0" dirty="0">
              <a:ln>
                <a:noFill/>
              </a:ln>
              <a:solidFill>
                <a:srgbClr val="002060"/>
              </a:solidFill>
              <a:effectLst/>
              <a:uLnTx/>
              <a:uFillTx/>
              <a:latin typeface="Calibri" panose="020F0502020204030204"/>
              <a:cs typeface="+mn-cs"/>
            </a:endParaRPr>
          </a:p>
        </p:txBody>
      </p:sp>
      <p:graphicFrame>
        <p:nvGraphicFramePr>
          <p:cNvPr id="7" name="Table 6">
            <a:extLst>
              <a:ext uri="{FF2B5EF4-FFF2-40B4-BE49-F238E27FC236}">
                <a16:creationId xmlns:a16="http://schemas.microsoft.com/office/drawing/2014/main" xmlns="" id="{50D57A23-37ED-5CD7-5231-55B25352AE3B}"/>
              </a:ext>
            </a:extLst>
          </p:cNvPr>
          <p:cNvGraphicFramePr>
            <a:graphicFrameLocks noGrp="1"/>
          </p:cNvGraphicFramePr>
          <p:nvPr>
            <p:extLst>
              <p:ext uri="{D42A27DB-BD31-4B8C-83A1-F6EECF244321}">
                <p14:modId xmlns:p14="http://schemas.microsoft.com/office/powerpoint/2010/main" val="583175797"/>
              </p:ext>
            </p:extLst>
          </p:nvPr>
        </p:nvGraphicFramePr>
        <p:xfrm>
          <a:off x="1249680" y="1314450"/>
          <a:ext cx="9685020" cy="4623500"/>
        </p:xfrm>
        <a:graphic>
          <a:graphicData uri="http://schemas.openxmlformats.org/drawingml/2006/table">
            <a:tbl>
              <a:tblPr firstRow="1" firstCol="1" lastRow="1" lastCol="1" bandRow="1" bandCol="1">
                <a:tableStyleId>{5C22544A-7EE6-4342-B048-85BDC9FD1C3A}</a:tableStyleId>
              </a:tblPr>
              <a:tblGrid>
                <a:gridCol w="4341495">
                  <a:extLst>
                    <a:ext uri="{9D8B030D-6E8A-4147-A177-3AD203B41FA5}">
                      <a16:colId xmlns:a16="http://schemas.microsoft.com/office/drawing/2014/main" xmlns="" val="1599383346"/>
                    </a:ext>
                  </a:extLst>
                </a:gridCol>
                <a:gridCol w="5343525">
                  <a:extLst>
                    <a:ext uri="{9D8B030D-6E8A-4147-A177-3AD203B41FA5}">
                      <a16:colId xmlns:a16="http://schemas.microsoft.com/office/drawing/2014/main" xmlns="" val="3184159045"/>
                    </a:ext>
                  </a:extLst>
                </a:gridCol>
              </a:tblGrid>
              <a:tr h="941005">
                <a:tc gridSpan="2">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xmlns="" val="3459741744"/>
                  </a:ext>
                </a:extLst>
              </a:tr>
              <a:tr h="3526220">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49498527"/>
                  </a:ext>
                </a:extLst>
              </a:tr>
            </a:tbl>
          </a:graphicData>
        </a:graphic>
      </p:graphicFrame>
    </p:spTree>
    <p:extLst>
      <p:ext uri="{BB962C8B-B14F-4D97-AF65-F5344CB8AC3E}">
        <p14:creationId xmlns:p14="http://schemas.microsoft.com/office/powerpoint/2010/main" val="312155706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思源黑体 CN Regular"/>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474</Words>
  <Application>Microsoft Office PowerPoint</Application>
  <PresentationFormat>Custom</PresentationFormat>
  <Paragraphs>40</Paragraphs>
  <Slides>15</Slides>
  <Notes>3</Notes>
  <HiddenSlides>0</HiddenSlides>
  <MMClips>2</MMClip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1_Office Theme</vt:lpstr>
      <vt:lpstr>Office 主题​​</vt:lpstr>
      <vt:lpstr>Custom Design</vt:lpstr>
      <vt:lpstr>2_Custom Design</vt:lpstr>
      <vt:lpstr>1_Custom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PC</cp:lastModifiedBy>
  <cp:revision>16</cp:revision>
  <dcterms:created xsi:type="dcterms:W3CDTF">2024-01-23T02:14:45Z</dcterms:created>
  <dcterms:modified xsi:type="dcterms:W3CDTF">2024-05-16T09:00:19Z</dcterms:modified>
</cp:coreProperties>
</file>