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25" r:id="rId4"/>
  </p:sldMasterIdLst>
  <p:notesMasterIdLst>
    <p:notesMasterId r:id="rId28"/>
  </p:notesMasterIdLst>
  <p:sldIdLst>
    <p:sldId id="263" r:id="rId5"/>
    <p:sldId id="297" r:id="rId6"/>
    <p:sldId id="298" r:id="rId7"/>
    <p:sldId id="264" r:id="rId8"/>
    <p:sldId id="299" r:id="rId9"/>
    <p:sldId id="266" r:id="rId10"/>
    <p:sldId id="257" r:id="rId11"/>
    <p:sldId id="259" r:id="rId12"/>
    <p:sldId id="294" r:id="rId13"/>
    <p:sldId id="288" r:id="rId14"/>
    <p:sldId id="268" r:id="rId15"/>
    <p:sldId id="269" r:id="rId16"/>
    <p:sldId id="300" r:id="rId17"/>
    <p:sldId id="265" r:id="rId18"/>
    <p:sldId id="272" r:id="rId19"/>
    <p:sldId id="301" r:id="rId20"/>
    <p:sldId id="295" r:id="rId21"/>
    <p:sldId id="275" r:id="rId22"/>
    <p:sldId id="274" r:id="rId23"/>
    <p:sldId id="283" r:id="rId24"/>
    <p:sldId id="321" r:id="rId25"/>
    <p:sldId id="308" r:id="rId26"/>
    <p:sldId id="30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7" d="100"/>
          <a:sy n="67" d="100"/>
        </p:scale>
        <p:origin x="-78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2E98F-D2E2-4487-BD24-C13ACC8241E9}" type="datetimeFigureOut">
              <a:rPr lang="en-US" smtClean="0"/>
              <a:t>5/16/2024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CC3A25-EC0D-4D5D-9C2A-AB2862307121}" type="slidenum">
              <a:rPr lang="en-US" smtClean="0"/>
              <a:t>‹#›</a:t>
            </a:fld>
            <a:endParaRPr lang="en-US"/>
          </a:p>
        </p:txBody>
      </p:sp>
    </p:spTree>
    <p:extLst>
      <p:ext uri="{BB962C8B-B14F-4D97-AF65-F5344CB8AC3E}">
        <p14:creationId xmlns:p14="http://schemas.microsoft.com/office/powerpoint/2010/main" val="1014802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1</a:t>
            </a:fld>
            <a:endParaRPr lang="en-US"/>
          </a:p>
        </p:txBody>
      </p:sp>
    </p:spTree>
    <p:extLst>
      <p:ext uri="{BB962C8B-B14F-4D97-AF65-F5344CB8AC3E}">
        <p14:creationId xmlns:p14="http://schemas.microsoft.com/office/powerpoint/2010/main" val="2000684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ốc</a:t>
            </a:r>
            <a:r>
              <a:rPr lang="en-US" dirty="0"/>
              <a:t> </a:t>
            </a:r>
            <a:r>
              <a:rPr lang="en-US" dirty="0" err="1"/>
              <a:t>sên</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ốc</a:t>
            </a:r>
            <a:r>
              <a:rPr lang="en-US" dirty="0"/>
              <a:t> </a:t>
            </a:r>
            <a:r>
              <a:rPr lang="en-US" dirty="0" err="1"/>
              <a:t>sên</a:t>
            </a:r>
            <a:r>
              <a:rPr lang="en-US" dirty="0"/>
              <a:t> </a:t>
            </a:r>
            <a:r>
              <a:rPr lang="en-US" dirty="0" err="1"/>
              <a:t>trở</a:t>
            </a:r>
            <a:r>
              <a:rPr lang="en-US" dirty="0"/>
              <a:t> </a:t>
            </a:r>
            <a:r>
              <a:rPr lang="en-US" dirty="0" err="1"/>
              <a:t>về</a:t>
            </a:r>
            <a:r>
              <a:rPr lang="en-US" dirty="0"/>
              <a:t>. </a:t>
            </a:r>
            <a:r>
              <a:rPr lang="en-US" dirty="0" err="1"/>
              <a:t>Bấm</a:t>
            </a:r>
            <a:r>
              <a:rPr lang="en-US" dirty="0"/>
              <a:t> </a:t>
            </a:r>
            <a:r>
              <a:rPr lang="en-US" dirty="0" err="1"/>
              <a:t>vào</a:t>
            </a:r>
            <a:r>
              <a:rPr lang="en-US" dirty="0"/>
              <a:t> 1 </a:t>
            </a:r>
            <a:r>
              <a:rPr lang="en-US" dirty="0" err="1"/>
              <a:t>bạn</a:t>
            </a:r>
            <a:r>
              <a:rPr lang="en-US" dirty="0"/>
              <a:t> nhỏ </a:t>
            </a:r>
            <a:r>
              <a:rPr lang="en-US" dirty="0" err="1"/>
              <a:t>để</a:t>
            </a:r>
            <a:r>
              <a:rPr lang="en-US" dirty="0"/>
              <a:t> </a:t>
            </a:r>
            <a:r>
              <a:rPr lang="en-US" dirty="0" err="1"/>
              <a:t>có</a:t>
            </a:r>
            <a:r>
              <a:rPr lang="en-US" dirty="0"/>
              <a:t> 1 </a:t>
            </a:r>
            <a:r>
              <a:rPr lang="en-US" dirty="0" err="1"/>
              <a:t>cánh</a:t>
            </a:r>
            <a:r>
              <a:rPr lang="en-US" dirty="0"/>
              <a:t> </a:t>
            </a:r>
            <a:r>
              <a:rPr lang="en-US" dirty="0" err="1"/>
              <a:t>diều</a:t>
            </a:r>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2</a:t>
            </a:fld>
            <a:endParaRPr lang="en-US"/>
          </a:p>
        </p:txBody>
      </p:sp>
    </p:spTree>
    <p:extLst>
      <p:ext uri="{BB962C8B-B14F-4D97-AF65-F5344CB8AC3E}">
        <p14:creationId xmlns:p14="http://schemas.microsoft.com/office/powerpoint/2010/main" val="2601085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6</a:t>
            </a:fld>
            <a:endParaRPr lang="en-US"/>
          </a:p>
        </p:txBody>
      </p:sp>
    </p:spTree>
    <p:extLst>
      <p:ext uri="{BB962C8B-B14F-4D97-AF65-F5344CB8AC3E}">
        <p14:creationId xmlns:p14="http://schemas.microsoft.com/office/powerpoint/2010/main" val="1190994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8</a:t>
            </a:fld>
            <a:endParaRPr lang="en-US"/>
          </a:p>
        </p:txBody>
      </p:sp>
    </p:spTree>
    <p:extLst>
      <p:ext uri="{BB962C8B-B14F-4D97-AF65-F5344CB8AC3E}">
        <p14:creationId xmlns:p14="http://schemas.microsoft.com/office/powerpoint/2010/main" val="82731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17</a:t>
            </a:fld>
            <a:endParaRPr lang="en-US"/>
          </a:p>
        </p:txBody>
      </p:sp>
    </p:spTree>
    <p:extLst>
      <p:ext uri="{BB962C8B-B14F-4D97-AF65-F5344CB8AC3E}">
        <p14:creationId xmlns:p14="http://schemas.microsoft.com/office/powerpoint/2010/main" val="383844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6.png"/><Relationship Id="rId11" Type="http://schemas.openxmlformats.org/officeDocument/2006/relationships/image" Target="../media/image9.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16/05/2024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1402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16/05/2024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756501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16/05/2024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237884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16/05/2024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742406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F5CF79-AC32-4532-A054-80AAB82C173F}"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1229281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5CF79-AC32-4532-A054-80AAB82C173F}"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2164463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F5CF79-AC32-4532-A054-80AAB82C173F}"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260536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F5CF79-AC32-4532-A054-80AAB82C173F}" type="datetimeFigureOut">
              <a:rPr lang="en-US" smtClean="0"/>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2028973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F5CF79-AC32-4532-A054-80AAB82C173F}" type="datetimeFigureOut">
              <a:rPr lang="en-US" smtClean="0"/>
              <a:t>5/16/2024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4198023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F5CF79-AC32-4532-A054-80AAB82C173F}" type="datetimeFigureOut">
              <a:rPr lang="en-US" smtClean="0"/>
              <a:t>5/16/2024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1332339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F5CF79-AC32-4532-A054-80AAB82C173F}" type="datetimeFigureOut">
              <a:rPr lang="en-US" smtClean="0"/>
              <a:t>5/16/2024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101197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7430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F5CF79-AC32-4532-A054-80AAB82C173F}" type="datetimeFigureOut">
              <a:rPr lang="en-US" smtClean="0"/>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4101159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F5CF79-AC32-4532-A054-80AAB82C173F}" type="datetimeFigureOut">
              <a:rPr lang="en-US" smtClean="0"/>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7497392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5CF79-AC32-4532-A054-80AAB82C173F}"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2010091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5CF79-AC32-4532-A054-80AAB82C173F}"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1846433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92800" y="1170433"/>
            <a:ext cx="8806400" cy="1573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48600" y="2718267"/>
            <a:ext cx="5694800" cy="4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 name="Google Shape;11;p2"/>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9163733" y="28338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493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145065" y="209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 name="Google Shape;15;p2"/>
          <p:cNvGrpSpPr/>
          <p:nvPr/>
        </p:nvGrpSpPr>
        <p:grpSpPr>
          <a:xfrm>
            <a:off x="6" y="3971192"/>
            <a:ext cx="12192077" cy="2886833"/>
            <a:chOff x="753162" y="1676328"/>
            <a:chExt cx="1519123" cy="359697"/>
          </a:xfrm>
        </p:grpSpPr>
        <p:sp>
          <p:nvSpPr>
            <p:cNvPr id="16" name="Google Shape;16;p2"/>
            <p:cNvSpPr/>
            <p:nvPr/>
          </p:nvSpPr>
          <p:spPr>
            <a:xfrm>
              <a:off x="1026944" y="1759074"/>
              <a:ext cx="451780" cy="223563"/>
            </a:xfrm>
            <a:custGeom>
              <a:avLst/>
              <a:gdLst/>
              <a:ahLst/>
              <a:cxnLst/>
              <a:rect l="l" t="t" r="r" b="b"/>
              <a:pathLst>
                <a:path w="16112" h="7973" extrusionOk="0">
                  <a:moveTo>
                    <a:pt x="9766" y="0"/>
                  </a:moveTo>
                  <a:cubicBezTo>
                    <a:pt x="9196" y="0"/>
                    <a:pt x="8470" y="635"/>
                    <a:pt x="8470" y="635"/>
                  </a:cubicBezTo>
                  <a:cubicBezTo>
                    <a:pt x="8470" y="635"/>
                    <a:pt x="8317" y="58"/>
                    <a:pt x="8086" y="58"/>
                  </a:cubicBezTo>
                  <a:cubicBezTo>
                    <a:pt x="7855" y="76"/>
                    <a:pt x="7832" y="520"/>
                    <a:pt x="7832" y="520"/>
                  </a:cubicBezTo>
                  <a:cubicBezTo>
                    <a:pt x="7832" y="520"/>
                    <a:pt x="7813" y="99"/>
                    <a:pt x="7527" y="99"/>
                  </a:cubicBezTo>
                  <a:cubicBezTo>
                    <a:pt x="7236" y="99"/>
                    <a:pt x="7139" y="769"/>
                    <a:pt x="7139" y="769"/>
                  </a:cubicBezTo>
                  <a:cubicBezTo>
                    <a:pt x="7139" y="769"/>
                    <a:pt x="7102" y="423"/>
                    <a:pt x="6621" y="404"/>
                  </a:cubicBezTo>
                  <a:cubicBezTo>
                    <a:pt x="6141" y="404"/>
                    <a:pt x="5734" y="792"/>
                    <a:pt x="5734" y="792"/>
                  </a:cubicBezTo>
                  <a:cubicBezTo>
                    <a:pt x="5734" y="792"/>
                    <a:pt x="5637" y="404"/>
                    <a:pt x="5314" y="404"/>
                  </a:cubicBezTo>
                  <a:cubicBezTo>
                    <a:pt x="4967" y="404"/>
                    <a:pt x="4658" y="885"/>
                    <a:pt x="4658" y="885"/>
                  </a:cubicBezTo>
                  <a:cubicBezTo>
                    <a:pt x="4658" y="885"/>
                    <a:pt x="4584" y="597"/>
                    <a:pt x="4229" y="597"/>
                  </a:cubicBezTo>
                  <a:cubicBezTo>
                    <a:pt x="4218" y="597"/>
                    <a:pt x="4207" y="598"/>
                    <a:pt x="4196" y="598"/>
                  </a:cubicBezTo>
                  <a:cubicBezTo>
                    <a:pt x="3789" y="598"/>
                    <a:pt x="3636" y="1675"/>
                    <a:pt x="3636" y="1675"/>
                  </a:cubicBezTo>
                  <a:cubicBezTo>
                    <a:pt x="3636" y="1675"/>
                    <a:pt x="3558" y="1254"/>
                    <a:pt x="3119" y="1254"/>
                  </a:cubicBezTo>
                  <a:cubicBezTo>
                    <a:pt x="2675" y="1254"/>
                    <a:pt x="2347" y="2543"/>
                    <a:pt x="2347" y="2543"/>
                  </a:cubicBezTo>
                  <a:cubicBezTo>
                    <a:pt x="2347" y="2543"/>
                    <a:pt x="2287" y="1984"/>
                    <a:pt x="1539" y="1906"/>
                  </a:cubicBezTo>
                  <a:cubicBezTo>
                    <a:pt x="1517" y="1903"/>
                    <a:pt x="1494" y="1902"/>
                    <a:pt x="1472" y="1902"/>
                  </a:cubicBezTo>
                  <a:cubicBezTo>
                    <a:pt x="1175" y="1902"/>
                    <a:pt x="821" y="2119"/>
                    <a:pt x="499" y="2368"/>
                  </a:cubicBezTo>
                  <a:cubicBezTo>
                    <a:pt x="384" y="2677"/>
                    <a:pt x="0" y="2848"/>
                    <a:pt x="0" y="2848"/>
                  </a:cubicBezTo>
                  <a:cubicBezTo>
                    <a:pt x="0" y="2848"/>
                    <a:pt x="615" y="2908"/>
                    <a:pt x="749" y="3255"/>
                  </a:cubicBezTo>
                  <a:cubicBezTo>
                    <a:pt x="883" y="3583"/>
                    <a:pt x="365" y="3869"/>
                    <a:pt x="365" y="3869"/>
                  </a:cubicBezTo>
                  <a:cubicBezTo>
                    <a:pt x="365" y="3869"/>
                    <a:pt x="1405" y="3930"/>
                    <a:pt x="1654" y="4581"/>
                  </a:cubicBezTo>
                  <a:cubicBezTo>
                    <a:pt x="1922" y="5256"/>
                    <a:pt x="1077" y="5644"/>
                    <a:pt x="1077" y="5644"/>
                  </a:cubicBezTo>
                  <a:cubicBezTo>
                    <a:pt x="1077" y="5644"/>
                    <a:pt x="1125" y="5641"/>
                    <a:pt x="1201" y="5641"/>
                  </a:cubicBezTo>
                  <a:cubicBezTo>
                    <a:pt x="1457" y="5641"/>
                    <a:pt x="2031" y="5676"/>
                    <a:pt x="2135" y="5990"/>
                  </a:cubicBezTo>
                  <a:cubicBezTo>
                    <a:pt x="2269" y="6374"/>
                    <a:pt x="1654" y="6873"/>
                    <a:pt x="1636" y="6891"/>
                  </a:cubicBezTo>
                  <a:cubicBezTo>
                    <a:pt x="1651" y="6876"/>
                    <a:pt x="2372" y="6593"/>
                    <a:pt x="2762" y="6593"/>
                  </a:cubicBezTo>
                  <a:cubicBezTo>
                    <a:pt x="2849" y="6593"/>
                    <a:pt x="2920" y="6607"/>
                    <a:pt x="2962" y="6642"/>
                  </a:cubicBezTo>
                  <a:cubicBezTo>
                    <a:pt x="3193" y="6836"/>
                    <a:pt x="3059" y="7547"/>
                    <a:pt x="3059" y="7547"/>
                  </a:cubicBezTo>
                  <a:cubicBezTo>
                    <a:pt x="3059" y="7547"/>
                    <a:pt x="4078" y="6173"/>
                    <a:pt x="4648" y="6173"/>
                  </a:cubicBezTo>
                  <a:cubicBezTo>
                    <a:pt x="4671" y="6173"/>
                    <a:pt x="4692" y="6175"/>
                    <a:pt x="4713" y="6180"/>
                  </a:cubicBezTo>
                  <a:cubicBezTo>
                    <a:pt x="5291" y="6314"/>
                    <a:pt x="5198" y="7797"/>
                    <a:pt x="5198" y="7797"/>
                  </a:cubicBezTo>
                  <a:cubicBezTo>
                    <a:pt x="5198" y="7797"/>
                    <a:pt x="5580" y="7080"/>
                    <a:pt x="6099" y="7080"/>
                  </a:cubicBezTo>
                  <a:cubicBezTo>
                    <a:pt x="6125" y="7080"/>
                    <a:pt x="6151" y="7082"/>
                    <a:pt x="6178" y="7085"/>
                  </a:cubicBezTo>
                  <a:cubicBezTo>
                    <a:pt x="6737" y="7145"/>
                    <a:pt x="6700" y="7973"/>
                    <a:pt x="6700" y="7973"/>
                  </a:cubicBezTo>
                  <a:cubicBezTo>
                    <a:pt x="6700" y="7973"/>
                    <a:pt x="7199" y="7681"/>
                    <a:pt x="7776" y="7626"/>
                  </a:cubicBezTo>
                  <a:cubicBezTo>
                    <a:pt x="7776" y="7608"/>
                    <a:pt x="7467" y="6452"/>
                    <a:pt x="8141" y="6295"/>
                  </a:cubicBezTo>
                  <a:cubicBezTo>
                    <a:pt x="8208" y="6280"/>
                    <a:pt x="8274" y="6273"/>
                    <a:pt x="8338" y="6273"/>
                  </a:cubicBezTo>
                  <a:cubicBezTo>
                    <a:pt x="8905" y="6273"/>
                    <a:pt x="9359" y="6819"/>
                    <a:pt x="9375" y="6836"/>
                  </a:cubicBezTo>
                  <a:cubicBezTo>
                    <a:pt x="9357" y="6799"/>
                    <a:pt x="8585" y="4794"/>
                    <a:pt x="9491" y="4392"/>
                  </a:cubicBezTo>
                  <a:cubicBezTo>
                    <a:pt x="9618" y="4338"/>
                    <a:pt x="9744" y="4315"/>
                    <a:pt x="9868" y="4315"/>
                  </a:cubicBezTo>
                  <a:cubicBezTo>
                    <a:pt x="10641" y="4315"/>
                    <a:pt x="11297" y="5219"/>
                    <a:pt x="11297" y="5219"/>
                  </a:cubicBezTo>
                  <a:cubicBezTo>
                    <a:pt x="11297" y="5219"/>
                    <a:pt x="11320" y="3985"/>
                    <a:pt x="11856" y="3833"/>
                  </a:cubicBezTo>
                  <a:cubicBezTo>
                    <a:pt x="11891" y="3824"/>
                    <a:pt x="11925" y="3820"/>
                    <a:pt x="11959" y="3820"/>
                  </a:cubicBezTo>
                  <a:cubicBezTo>
                    <a:pt x="12475" y="3820"/>
                    <a:pt x="12915" y="4720"/>
                    <a:pt x="12915" y="4720"/>
                  </a:cubicBezTo>
                  <a:cubicBezTo>
                    <a:pt x="12915" y="4720"/>
                    <a:pt x="12975" y="2964"/>
                    <a:pt x="13936" y="2890"/>
                  </a:cubicBezTo>
                  <a:cubicBezTo>
                    <a:pt x="13971" y="2887"/>
                    <a:pt x="14005" y="2886"/>
                    <a:pt x="14039" y="2886"/>
                  </a:cubicBezTo>
                  <a:cubicBezTo>
                    <a:pt x="14916" y="2886"/>
                    <a:pt x="15400" y="3833"/>
                    <a:pt x="15400" y="3833"/>
                  </a:cubicBezTo>
                  <a:cubicBezTo>
                    <a:pt x="15400" y="3833"/>
                    <a:pt x="15631" y="3255"/>
                    <a:pt x="16112" y="2871"/>
                  </a:cubicBezTo>
                  <a:cubicBezTo>
                    <a:pt x="16075" y="2714"/>
                    <a:pt x="16015" y="2562"/>
                    <a:pt x="15918" y="2543"/>
                  </a:cubicBezTo>
                  <a:cubicBezTo>
                    <a:pt x="15906" y="2542"/>
                    <a:pt x="15894" y="2542"/>
                    <a:pt x="15881" y="2542"/>
                  </a:cubicBezTo>
                  <a:cubicBezTo>
                    <a:pt x="15707" y="2542"/>
                    <a:pt x="15553" y="2659"/>
                    <a:pt x="15553" y="2659"/>
                  </a:cubicBezTo>
                  <a:cubicBezTo>
                    <a:pt x="15553" y="2659"/>
                    <a:pt x="15881" y="2178"/>
                    <a:pt x="15631" y="2021"/>
                  </a:cubicBezTo>
                  <a:cubicBezTo>
                    <a:pt x="15568" y="1987"/>
                    <a:pt x="15508" y="1974"/>
                    <a:pt x="15455" y="1974"/>
                  </a:cubicBezTo>
                  <a:cubicBezTo>
                    <a:pt x="15296" y="1974"/>
                    <a:pt x="15188" y="2086"/>
                    <a:pt x="15188" y="2100"/>
                  </a:cubicBezTo>
                  <a:cubicBezTo>
                    <a:pt x="15188" y="2081"/>
                    <a:pt x="15303" y="1675"/>
                    <a:pt x="15151" y="1601"/>
                  </a:cubicBezTo>
                  <a:cubicBezTo>
                    <a:pt x="15122" y="1583"/>
                    <a:pt x="15091" y="1575"/>
                    <a:pt x="15061" y="1575"/>
                  </a:cubicBezTo>
                  <a:cubicBezTo>
                    <a:pt x="14930" y="1575"/>
                    <a:pt x="14804" y="1716"/>
                    <a:pt x="14804" y="1716"/>
                  </a:cubicBezTo>
                  <a:cubicBezTo>
                    <a:pt x="14860" y="1559"/>
                    <a:pt x="14901" y="1176"/>
                    <a:pt x="14689" y="1116"/>
                  </a:cubicBezTo>
                  <a:cubicBezTo>
                    <a:pt x="14664" y="1110"/>
                    <a:pt x="14640" y="1107"/>
                    <a:pt x="14617" y="1107"/>
                  </a:cubicBezTo>
                  <a:cubicBezTo>
                    <a:pt x="14422" y="1107"/>
                    <a:pt x="14282" y="1291"/>
                    <a:pt x="14282" y="1291"/>
                  </a:cubicBezTo>
                  <a:cubicBezTo>
                    <a:pt x="14282" y="1291"/>
                    <a:pt x="14342" y="501"/>
                    <a:pt x="14033" y="501"/>
                  </a:cubicBezTo>
                  <a:cubicBezTo>
                    <a:pt x="14022" y="500"/>
                    <a:pt x="14011" y="500"/>
                    <a:pt x="14001" y="500"/>
                  </a:cubicBezTo>
                  <a:cubicBezTo>
                    <a:pt x="13719" y="500"/>
                    <a:pt x="13668" y="732"/>
                    <a:pt x="13668" y="732"/>
                  </a:cubicBezTo>
                  <a:cubicBezTo>
                    <a:pt x="13668" y="732"/>
                    <a:pt x="13558" y="403"/>
                    <a:pt x="13305" y="403"/>
                  </a:cubicBezTo>
                  <a:cubicBezTo>
                    <a:pt x="13298" y="403"/>
                    <a:pt x="13291" y="404"/>
                    <a:pt x="13284" y="404"/>
                  </a:cubicBezTo>
                  <a:cubicBezTo>
                    <a:pt x="13030" y="404"/>
                    <a:pt x="12781" y="617"/>
                    <a:pt x="12781" y="617"/>
                  </a:cubicBezTo>
                  <a:cubicBezTo>
                    <a:pt x="12781" y="617"/>
                    <a:pt x="12531" y="192"/>
                    <a:pt x="12263" y="192"/>
                  </a:cubicBezTo>
                  <a:cubicBezTo>
                    <a:pt x="12014" y="215"/>
                    <a:pt x="11819" y="617"/>
                    <a:pt x="11819" y="617"/>
                  </a:cubicBezTo>
                  <a:cubicBezTo>
                    <a:pt x="11819" y="617"/>
                    <a:pt x="11875" y="155"/>
                    <a:pt x="11436" y="136"/>
                  </a:cubicBezTo>
                  <a:cubicBezTo>
                    <a:pt x="11425" y="136"/>
                    <a:pt x="11414" y="135"/>
                    <a:pt x="11403" y="135"/>
                  </a:cubicBezTo>
                  <a:cubicBezTo>
                    <a:pt x="10963" y="135"/>
                    <a:pt x="10396" y="483"/>
                    <a:pt x="10396" y="483"/>
                  </a:cubicBezTo>
                  <a:cubicBezTo>
                    <a:pt x="10396" y="483"/>
                    <a:pt x="10396" y="39"/>
                    <a:pt x="9819" y="2"/>
                  </a:cubicBezTo>
                  <a:cubicBezTo>
                    <a:pt x="9801" y="1"/>
                    <a:pt x="9784" y="0"/>
                    <a:pt x="9766"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608270" y="1820117"/>
              <a:ext cx="462183" cy="191513"/>
            </a:xfrm>
            <a:custGeom>
              <a:avLst/>
              <a:gdLst/>
              <a:ahLst/>
              <a:cxnLst/>
              <a:rect l="l" t="t" r="r" b="b"/>
              <a:pathLst>
                <a:path w="16483" h="6830" extrusionOk="0">
                  <a:moveTo>
                    <a:pt x="7703" y="1"/>
                  </a:moveTo>
                  <a:cubicBezTo>
                    <a:pt x="7697" y="1"/>
                    <a:pt x="7691" y="1"/>
                    <a:pt x="7685" y="1"/>
                  </a:cubicBezTo>
                  <a:cubicBezTo>
                    <a:pt x="7199" y="20"/>
                    <a:pt x="6894" y="1540"/>
                    <a:pt x="6894" y="1540"/>
                  </a:cubicBezTo>
                  <a:cubicBezTo>
                    <a:pt x="6894" y="1540"/>
                    <a:pt x="6603" y="925"/>
                    <a:pt x="6086" y="925"/>
                  </a:cubicBezTo>
                  <a:cubicBezTo>
                    <a:pt x="5582" y="925"/>
                    <a:pt x="5624" y="1808"/>
                    <a:pt x="5624" y="1808"/>
                  </a:cubicBezTo>
                  <a:cubicBezTo>
                    <a:pt x="5624" y="1808"/>
                    <a:pt x="5295" y="992"/>
                    <a:pt x="4685" y="992"/>
                  </a:cubicBezTo>
                  <a:cubicBezTo>
                    <a:pt x="4652" y="992"/>
                    <a:pt x="4618" y="994"/>
                    <a:pt x="4584" y="999"/>
                  </a:cubicBezTo>
                  <a:cubicBezTo>
                    <a:pt x="3910" y="1078"/>
                    <a:pt x="3545" y="1808"/>
                    <a:pt x="3545" y="1808"/>
                  </a:cubicBezTo>
                  <a:cubicBezTo>
                    <a:pt x="3545" y="1808"/>
                    <a:pt x="3082" y="768"/>
                    <a:pt x="2311" y="768"/>
                  </a:cubicBezTo>
                  <a:cubicBezTo>
                    <a:pt x="1539" y="768"/>
                    <a:pt x="1193" y="2543"/>
                    <a:pt x="1193" y="2543"/>
                  </a:cubicBezTo>
                  <a:cubicBezTo>
                    <a:pt x="1193" y="2543"/>
                    <a:pt x="1" y="4580"/>
                    <a:pt x="19" y="5102"/>
                  </a:cubicBezTo>
                  <a:cubicBezTo>
                    <a:pt x="38" y="5620"/>
                    <a:pt x="1946" y="6720"/>
                    <a:pt x="2024" y="6817"/>
                  </a:cubicBezTo>
                  <a:cubicBezTo>
                    <a:pt x="2031" y="6826"/>
                    <a:pt x="2100" y="6829"/>
                    <a:pt x="2217" y="6829"/>
                  </a:cubicBezTo>
                  <a:cubicBezTo>
                    <a:pt x="3335" y="6829"/>
                    <a:pt x="8914" y="6470"/>
                    <a:pt x="8914" y="6470"/>
                  </a:cubicBezTo>
                  <a:cubicBezTo>
                    <a:pt x="8914" y="6470"/>
                    <a:pt x="15674" y="4890"/>
                    <a:pt x="16076" y="4756"/>
                  </a:cubicBezTo>
                  <a:cubicBezTo>
                    <a:pt x="16482" y="4622"/>
                    <a:pt x="14902" y="1540"/>
                    <a:pt x="14458" y="1272"/>
                  </a:cubicBezTo>
                  <a:cubicBezTo>
                    <a:pt x="14351" y="1204"/>
                    <a:pt x="14232" y="1178"/>
                    <a:pt x="14113" y="1178"/>
                  </a:cubicBezTo>
                  <a:cubicBezTo>
                    <a:pt x="13719" y="1178"/>
                    <a:pt x="13322" y="1461"/>
                    <a:pt x="13322" y="1461"/>
                  </a:cubicBezTo>
                  <a:cubicBezTo>
                    <a:pt x="13322" y="1461"/>
                    <a:pt x="13516" y="768"/>
                    <a:pt x="13169" y="731"/>
                  </a:cubicBezTo>
                  <a:cubicBezTo>
                    <a:pt x="13158" y="730"/>
                    <a:pt x="13147" y="730"/>
                    <a:pt x="13136" y="730"/>
                  </a:cubicBezTo>
                  <a:cubicBezTo>
                    <a:pt x="12781" y="730"/>
                    <a:pt x="12148" y="1272"/>
                    <a:pt x="12148" y="1272"/>
                  </a:cubicBezTo>
                  <a:cubicBezTo>
                    <a:pt x="12148" y="1272"/>
                    <a:pt x="12033" y="288"/>
                    <a:pt x="11631" y="209"/>
                  </a:cubicBezTo>
                  <a:cubicBezTo>
                    <a:pt x="11620" y="208"/>
                    <a:pt x="11610" y="207"/>
                    <a:pt x="11600" y="207"/>
                  </a:cubicBezTo>
                  <a:cubicBezTo>
                    <a:pt x="11224" y="207"/>
                    <a:pt x="10877" y="1193"/>
                    <a:pt x="10877" y="1193"/>
                  </a:cubicBezTo>
                  <a:cubicBezTo>
                    <a:pt x="10877" y="1193"/>
                    <a:pt x="10806" y="749"/>
                    <a:pt x="10403" y="749"/>
                  </a:cubicBezTo>
                  <a:cubicBezTo>
                    <a:pt x="10395" y="749"/>
                    <a:pt x="10387" y="750"/>
                    <a:pt x="10378" y="750"/>
                  </a:cubicBezTo>
                  <a:cubicBezTo>
                    <a:pt x="9935" y="768"/>
                    <a:pt x="9838" y="1346"/>
                    <a:pt x="9838" y="1346"/>
                  </a:cubicBezTo>
                  <a:cubicBezTo>
                    <a:pt x="9838" y="1346"/>
                    <a:pt x="9544" y="865"/>
                    <a:pt x="8986" y="865"/>
                  </a:cubicBezTo>
                  <a:cubicBezTo>
                    <a:pt x="8976" y="865"/>
                    <a:pt x="8966" y="865"/>
                    <a:pt x="8955" y="865"/>
                  </a:cubicBezTo>
                  <a:cubicBezTo>
                    <a:pt x="8701" y="865"/>
                    <a:pt x="8124" y="1461"/>
                    <a:pt x="8124" y="1461"/>
                  </a:cubicBezTo>
                  <a:cubicBezTo>
                    <a:pt x="8124" y="1461"/>
                    <a:pt x="8146" y="1"/>
                    <a:pt x="7703"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711401" y="1791517"/>
              <a:ext cx="560884" cy="244509"/>
            </a:xfrm>
            <a:custGeom>
              <a:avLst/>
              <a:gdLst/>
              <a:ahLst/>
              <a:cxnLst/>
              <a:rect l="l" t="t" r="r" b="b"/>
              <a:pathLst>
                <a:path w="20003" h="8720" extrusionOk="0">
                  <a:moveTo>
                    <a:pt x="19388" y="0"/>
                  </a:moveTo>
                  <a:cubicBezTo>
                    <a:pt x="18963" y="0"/>
                    <a:pt x="18908" y="1174"/>
                    <a:pt x="18908" y="1174"/>
                  </a:cubicBezTo>
                  <a:cubicBezTo>
                    <a:pt x="18908" y="1174"/>
                    <a:pt x="18769" y="790"/>
                    <a:pt x="18252" y="693"/>
                  </a:cubicBezTo>
                  <a:cubicBezTo>
                    <a:pt x="18216" y="688"/>
                    <a:pt x="18182" y="686"/>
                    <a:pt x="18149" y="686"/>
                  </a:cubicBezTo>
                  <a:cubicBezTo>
                    <a:pt x="17682" y="686"/>
                    <a:pt x="17480" y="1174"/>
                    <a:pt x="17480" y="1174"/>
                  </a:cubicBezTo>
                  <a:cubicBezTo>
                    <a:pt x="17480" y="1174"/>
                    <a:pt x="17425" y="652"/>
                    <a:pt x="17000" y="615"/>
                  </a:cubicBezTo>
                  <a:cubicBezTo>
                    <a:pt x="16990" y="614"/>
                    <a:pt x="16981" y="614"/>
                    <a:pt x="16971" y="614"/>
                  </a:cubicBezTo>
                  <a:cubicBezTo>
                    <a:pt x="16565" y="614"/>
                    <a:pt x="16367" y="1386"/>
                    <a:pt x="16367" y="1386"/>
                  </a:cubicBezTo>
                  <a:cubicBezTo>
                    <a:pt x="16367" y="1386"/>
                    <a:pt x="15966" y="909"/>
                    <a:pt x="15605" y="909"/>
                  </a:cubicBezTo>
                  <a:cubicBezTo>
                    <a:pt x="15568" y="909"/>
                    <a:pt x="15533" y="914"/>
                    <a:pt x="15498" y="924"/>
                  </a:cubicBezTo>
                  <a:cubicBezTo>
                    <a:pt x="15114" y="1021"/>
                    <a:pt x="15285" y="1885"/>
                    <a:pt x="15285" y="1885"/>
                  </a:cubicBezTo>
                  <a:cubicBezTo>
                    <a:pt x="15285" y="1885"/>
                    <a:pt x="14980" y="1137"/>
                    <a:pt x="14343" y="924"/>
                  </a:cubicBezTo>
                  <a:cubicBezTo>
                    <a:pt x="14311" y="915"/>
                    <a:pt x="14278" y="910"/>
                    <a:pt x="14244" y="910"/>
                  </a:cubicBezTo>
                  <a:cubicBezTo>
                    <a:pt x="13586" y="910"/>
                    <a:pt x="12629" y="2615"/>
                    <a:pt x="12629" y="2615"/>
                  </a:cubicBezTo>
                  <a:cubicBezTo>
                    <a:pt x="12629" y="2615"/>
                    <a:pt x="12224" y="1476"/>
                    <a:pt x="11326" y="1476"/>
                  </a:cubicBezTo>
                  <a:cubicBezTo>
                    <a:pt x="11227" y="1476"/>
                    <a:pt x="11122" y="1490"/>
                    <a:pt x="11011" y="1520"/>
                  </a:cubicBezTo>
                  <a:cubicBezTo>
                    <a:pt x="9875" y="1848"/>
                    <a:pt x="9990" y="3928"/>
                    <a:pt x="9990" y="3928"/>
                  </a:cubicBezTo>
                  <a:cubicBezTo>
                    <a:pt x="9990" y="3928"/>
                    <a:pt x="9788" y="3290"/>
                    <a:pt x="9007" y="3290"/>
                  </a:cubicBezTo>
                  <a:cubicBezTo>
                    <a:pt x="8996" y="3290"/>
                    <a:pt x="8985" y="3290"/>
                    <a:pt x="8974" y="3290"/>
                  </a:cubicBezTo>
                  <a:cubicBezTo>
                    <a:pt x="8142" y="3309"/>
                    <a:pt x="7934" y="5041"/>
                    <a:pt x="7934" y="5041"/>
                  </a:cubicBezTo>
                  <a:cubicBezTo>
                    <a:pt x="7934" y="5041"/>
                    <a:pt x="7335" y="3896"/>
                    <a:pt x="6457" y="3896"/>
                  </a:cubicBezTo>
                  <a:cubicBezTo>
                    <a:pt x="6404" y="3896"/>
                    <a:pt x="6349" y="3900"/>
                    <a:pt x="6294" y="3909"/>
                  </a:cubicBezTo>
                  <a:cubicBezTo>
                    <a:pt x="5351" y="4043"/>
                    <a:pt x="5083" y="5757"/>
                    <a:pt x="5083" y="5757"/>
                  </a:cubicBezTo>
                  <a:cubicBezTo>
                    <a:pt x="5083" y="5757"/>
                    <a:pt x="4771" y="5133"/>
                    <a:pt x="4360" y="5133"/>
                  </a:cubicBezTo>
                  <a:cubicBezTo>
                    <a:pt x="4338" y="5133"/>
                    <a:pt x="4315" y="5135"/>
                    <a:pt x="4293" y="5138"/>
                  </a:cubicBezTo>
                  <a:cubicBezTo>
                    <a:pt x="3891" y="5198"/>
                    <a:pt x="3891" y="5873"/>
                    <a:pt x="3891" y="5873"/>
                  </a:cubicBezTo>
                  <a:cubicBezTo>
                    <a:pt x="3891" y="5873"/>
                    <a:pt x="3224" y="4654"/>
                    <a:pt x="2402" y="4654"/>
                  </a:cubicBezTo>
                  <a:cubicBezTo>
                    <a:pt x="2340" y="4654"/>
                    <a:pt x="2277" y="4661"/>
                    <a:pt x="2214" y="4676"/>
                  </a:cubicBezTo>
                  <a:cubicBezTo>
                    <a:pt x="1308" y="4889"/>
                    <a:pt x="1387" y="6275"/>
                    <a:pt x="1387" y="6275"/>
                  </a:cubicBezTo>
                  <a:lnTo>
                    <a:pt x="1" y="6950"/>
                  </a:lnTo>
                  <a:lnTo>
                    <a:pt x="828" y="8719"/>
                  </a:lnTo>
                  <a:lnTo>
                    <a:pt x="20003" y="8719"/>
                  </a:lnTo>
                  <a:lnTo>
                    <a:pt x="20003" y="536"/>
                  </a:lnTo>
                  <a:cubicBezTo>
                    <a:pt x="20003" y="536"/>
                    <a:pt x="19832" y="0"/>
                    <a:pt x="1938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236291" y="1830380"/>
              <a:ext cx="555080" cy="205645"/>
            </a:xfrm>
            <a:custGeom>
              <a:avLst/>
              <a:gdLst/>
              <a:ahLst/>
              <a:cxnLst/>
              <a:rect l="l" t="t" r="r" b="b"/>
              <a:pathLst>
                <a:path w="19796" h="7334" extrusionOk="0">
                  <a:moveTo>
                    <a:pt x="9533" y="0"/>
                  </a:moveTo>
                  <a:cubicBezTo>
                    <a:pt x="9168" y="0"/>
                    <a:pt x="8877" y="153"/>
                    <a:pt x="8646" y="328"/>
                  </a:cubicBezTo>
                  <a:cubicBezTo>
                    <a:pt x="8165" y="712"/>
                    <a:pt x="7934" y="1290"/>
                    <a:pt x="7934" y="1290"/>
                  </a:cubicBezTo>
                  <a:cubicBezTo>
                    <a:pt x="7934" y="1290"/>
                    <a:pt x="7450" y="343"/>
                    <a:pt x="6573" y="343"/>
                  </a:cubicBezTo>
                  <a:cubicBezTo>
                    <a:pt x="6539" y="343"/>
                    <a:pt x="6505" y="344"/>
                    <a:pt x="6470" y="347"/>
                  </a:cubicBezTo>
                  <a:cubicBezTo>
                    <a:pt x="5509" y="421"/>
                    <a:pt x="5449" y="2177"/>
                    <a:pt x="5449" y="2177"/>
                  </a:cubicBezTo>
                  <a:cubicBezTo>
                    <a:pt x="5449" y="2177"/>
                    <a:pt x="5009" y="1277"/>
                    <a:pt x="4493" y="1277"/>
                  </a:cubicBezTo>
                  <a:cubicBezTo>
                    <a:pt x="4459" y="1277"/>
                    <a:pt x="4425" y="1281"/>
                    <a:pt x="4390" y="1290"/>
                  </a:cubicBezTo>
                  <a:cubicBezTo>
                    <a:pt x="3854" y="1442"/>
                    <a:pt x="3831" y="2676"/>
                    <a:pt x="3831" y="2676"/>
                  </a:cubicBezTo>
                  <a:cubicBezTo>
                    <a:pt x="3831" y="2676"/>
                    <a:pt x="3175" y="1772"/>
                    <a:pt x="2402" y="1772"/>
                  </a:cubicBezTo>
                  <a:cubicBezTo>
                    <a:pt x="2278" y="1772"/>
                    <a:pt x="2152" y="1795"/>
                    <a:pt x="2025" y="1849"/>
                  </a:cubicBezTo>
                  <a:cubicBezTo>
                    <a:pt x="1119" y="2251"/>
                    <a:pt x="1891" y="4256"/>
                    <a:pt x="1909" y="4293"/>
                  </a:cubicBezTo>
                  <a:cubicBezTo>
                    <a:pt x="1893" y="4276"/>
                    <a:pt x="1439" y="3730"/>
                    <a:pt x="872" y="3730"/>
                  </a:cubicBezTo>
                  <a:cubicBezTo>
                    <a:pt x="808" y="3730"/>
                    <a:pt x="742" y="3737"/>
                    <a:pt x="675" y="3752"/>
                  </a:cubicBezTo>
                  <a:cubicBezTo>
                    <a:pt x="1" y="3909"/>
                    <a:pt x="310" y="5065"/>
                    <a:pt x="310" y="5083"/>
                  </a:cubicBezTo>
                  <a:lnTo>
                    <a:pt x="292" y="5795"/>
                  </a:lnTo>
                  <a:lnTo>
                    <a:pt x="250" y="7333"/>
                  </a:lnTo>
                  <a:lnTo>
                    <a:pt x="19195" y="7333"/>
                  </a:lnTo>
                  <a:cubicBezTo>
                    <a:pt x="19195" y="7333"/>
                    <a:pt x="19795" y="6409"/>
                    <a:pt x="19426" y="6063"/>
                  </a:cubicBezTo>
                  <a:cubicBezTo>
                    <a:pt x="19310" y="5953"/>
                    <a:pt x="19110" y="5917"/>
                    <a:pt x="18893" y="5917"/>
                  </a:cubicBezTo>
                  <a:cubicBezTo>
                    <a:pt x="18459" y="5917"/>
                    <a:pt x="17960" y="6063"/>
                    <a:pt x="17947" y="6063"/>
                  </a:cubicBezTo>
                  <a:cubicBezTo>
                    <a:pt x="17966" y="6044"/>
                    <a:pt x="18793" y="5272"/>
                    <a:pt x="18118" y="4639"/>
                  </a:cubicBezTo>
                  <a:cubicBezTo>
                    <a:pt x="17910" y="4443"/>
                    <a:pt x="17668" y="4375"/>
                    <a:pt x="17431" y="4375"/>
                  </a:cubicBezTo>
                  <a:cubicBezTo>
                    <a:pt x="16900" y="4375"/>
                    <a:pt x="16398" y="4718"/>
                    <a:pt x="16385" y="4718"/>
                  </a:cubicBezTo>
                  <a:cubicBezTo>
                    <a:pt x="16385" y="4695"/>
                    <a:pt x="16908" y="3350"/>
                    <a:pt x="16233" y="3138"/>
                  </a:cubicBezTo>
                  <a:cubicBezTo>
                    <a:pt x="16128" y="3107"/>
                    <a:pt x="16023" y="3095"/>
                    <a:pt x="15920" y="3095"/>
                  </a:cubicBezTo>
                  <a:cubicBezTo>
                    <a:pt x="15369" y="3095"/>
                    <a:pt x="14899" y="3469"/>
                    <a:pt x="14884" y="3484"/>
                  </a:cubicBezTo>
                  <a:cubicBezTo>
                    <a:pt x="14884" y="3466"/>
                    <a:pt x="15480" y="2329"/>
                    <a:pt x="14690" y="1923"/>
                  </a:cubicBezTo>
                  <a:cubicBezTo>
                    <a:pt x="14517" y="1834"/>
                    <a:pt x="14328" y="1799"/>
                    <a:pt x="14138" y="1799"/>
                  </a:cubicBezTo>
                  <a:cubicBezTo>
                    <a:pt x="13466" y="1799"/>
                    <a:pt x="12786" y="2232"/>
                    <a:pt x="12786" y="2232"/>
                  </a:cubicBezTo>
                  <a:cubicBezTo>
                    <a:pt x="12786" y="2232"/>
                    <a:pt x="13017" y="998"/>
                    <a:pt x="12033" y="924"/>
                  </a:cubicBezTo>
                  <a:cubicBezTo>
                    <a:pt x="11989" y="921"/>
                    <a:pt x="11946" y="919"/>
                    <a:pt x="11904" y="919"/>
                  </a:cubicBezTo>
                  <a:cubicBezTo>
                    <a:pt x="11009" y="919"/>
                    <a:pt x="10360" y="1673"/>
                    <a:pt x="10360" y="1673"/>
                  </a:cubicBezTo>
                  <a:cubicBezTo>
                    <a:pt x="10360" y="1673"/>
                    <a:pt x="10628" y="0"/>
                    <a:pt x="953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351339" y="1805677"/>
              <a:ext cx="58351" cy="39817"/>
            </a:xfrm>
            <a:custGeom>
              <a:avLst/>
              <a:gdLst/>
              <a:ahLst/>
              <a:cxnLst/>
              <a:rect l="l" t="t" r="r" b="b"/>
              <a:pathLst>
                <a:path w="2081" h="1420" extrusionOk="0">
                  <a:moveTo>
                    <a:pt x="1258" y="0"/>
                  </a:moveTo>
                  <a:cubicBezTo>
                    <a:pt x="1153" y="0"/>
                    <a:pt x="1046" y="23"/>
                    <a:pt x="944" y="73"/>
                  </a:cubicBezTo>
                  <a:cubicBezTo>
                    <a:pt x="597" y="244"/>
                    <a:pt x="1" y="1343"/>
                    <a:pt x="1" y="1343"/>
                  </a:cubicBezTo>
                  <a:cubicBezTo>
                    <a:pt x="1" y="1343"/>
                    <a:pt x="547" y="1419"/>
                    <a:pt x="1014" y="1419"/>
                  </a:cubicBezTo>
                  <a:cubicBezTo>
                    <a:pt x="1247" y="1419"/>
                    <a:pt x="1461" y="1400"/>
                    <a:pt x="1577" y="1343"/>
                  </a:cubicBezTo>
                  <a:cubicBezTo>
                    <a:pt x="1923" y="1168"/>
                    <a:pt x="2080" y="747"/>
                    <a:pt x="1905" y="401"/>
                  </a:cubicBezTo>
                  <a:cubicBezTo>
                    <a:pt x="1782" y="152"/>
                    <a:pt x="1527" y="0"/>
                    <a:pt x="125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210915" y="1901349"/>
              <a:ext cx="36312" cy="46182"/>
            </a:xfrm>
            <a:custGeom>
              <a:avLst/>
              <a:gdLst/>
              <a:ahLst/>
              <a:cxnLst/>
              <a:rect l="l" t="t" r="r" b="b"/>
              <a:pathLst>
                <a:path w="1295" h="1647" extrusionOk="0">
                  <a:moveTo>
                    <a:pt x="644" y="0"/>
                  </a:moveTo>
                  <a:cubicBezTo>
                    <a:pt x="399" y="0"/>
                    <a:pt x="175" y="147"/>
                    <a:pt x="97" y="394"/>
                  </a:cubicBezTo>
                  <a:cubicBezTo>
                    <a:pt x="0" y="685"/>
                    <a:pt x="273" y="1646"/>
                    <a:pt x="273" y="1646"/>
                  </a:cubicBezTo>
                  <a:cubicBezTo>
                    <a:pt x="273" y="1646"/>
                    <a:pt x="1081" y="1050"/>
                    <a:pt x="1178" y="759"/>
                  </a:cubicBezTo>
                  <a:cubicBezTo>
                    <a:pt x="1294" y="454"/>
                    <a:pt x="1118" y="126"/>
                    <a:pt x="832" y="29"/>
                  </a:cubicBezTo>
                  <a:cubicBezTo>
                    <a:pt x="769" y="10"/>
                    <a:pt x="706" y="0"/>
                    <a:pt x="644"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131945" y="1928015"/>
              <a:ext cx="111711" cy="75007"/>
            </a:xfrm>
            <a:custGeom>
              <a:avLst/>
              <a:gdLst/>
              <a:ahLst/>
              <a:cxnLst/>
              <a:rect l="l" t="t" r="r" b="b"/>
              <a:pathLst>
                <a:path w="3984" h="2675" extrusionOk="0">
                  <a:moveTo>
                    <a:pt x="1527" y="1"/>
                  </a:moveTo>
                  <a:cubicBezTo>
                    <a:pt x="1013" y="1"/>
                    <a:pt x="522" y="310"/>
                    <a:pt x="306" y="811"/>
                  </a:cubicBezTo>
                  <a:cubicBezTo>
                    <a:pt x="1" y="1504"/>
                    <a:pt x="329" y="2294"/>
                    <a:pt x="999" y="2581"/>
                  </a:cubicBezTo>
                  <a:cubicBezTo>
                    <a:pt x="1160" y="2648"/>
                    <a:pt x="1408" y="2674"/>
                    <a:pt x="1693" y="2674"/>
                  </a:cubicBezTo>
                  <a:cubicBezTo>
                    <a:pt x="2634" y="2674"/>
                    <a:pt x="3984" y="2391"/>
                    <a:pt x="3984" y="2391"/>
                  </a:cubicBezTo>
                  <a:cubicBezTo>
                    <a:pt x="3984" y="2391"/>
                    <a:pt x="2755" y="404"/>
                    <a:pt x="2062" y="118"/>
                  </a:cubicBezTo>
                  <a:cubicBezTo>
                    <a:pt x="1888" y="38"/>
                    <a:pt x="1706" y="1"/>
                    <a:pt x="15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988268" y="1933876"/>
              <a:ext cx="92925" cy="92420"/>
            </a:xfrm>
            <a:custGeom>
              <a:avLst/>
              <a:gdLst/>
              <a:ahLst/>
              <a:cxnLst/>
              <a:rect l="l" t="t" r="r" b="b"/>
              <a:pathLst>
                <a:path w="3314" h="3296" extrusionOk="0">
                  <a:moveTo>
                    <a:pt x="1843" y="1"/>
                  </a:moveTo>
                  <a:cubicBezTo>
                    <a:pt x="1483" y="1"/>
                    <a:pt x="1121" y="146"/>
                    <a:pt x="851" y="426"/>
                  </a:cubicBezTo>
                  <a:cubicBezTo>
                    <a:pt x="347" y="967"/>
                    <a:pt x="1" y="3296"/>
                    <a:pt x="1" y="3296"/>
                  </a:cubicBezTo>
                  <a:cubicBezTo>
                    <a:pt x="1" y="3296"/>
                    <a:pt x="2311" y="2797"/>
                    <a:pt x="2815" y="2256"/>
                  </a:cubicBezTo>
                  <a:cubicBezTo>
                    <a:pt x="3314" y="1720"/>
                    <a:pt x="3295" y="870"/>
                    <a:pt x="2755" y="371"/>
                  </a:cubicBezTo>
                  <a:cubicBezTo>
                    <a:pt x="2499" y="122"/>
                    <a:pt x="2172" y="1"/>
                    <a:pt x="18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90034" y="1847288"/>
              <a:ext cx="41079" cy="28096"/>
            </a:xfrm>
            <a:custGeom>
              <a:avLst/>
              <a:gdLst/>
              <a:ahLst/>
              <a:cxnLst/>
              <a:rect l="l" t="t" r="r" b="b"/>
              <a:pathLst>
                <a:path w="1465" h="1002" extrusionOk="0">
                  <a:moveTo>
                    <a:pt x="884" y="1"/>
                  </a:moveTo>
                  <a:cubicBezTo>
                    <a:pt x="812" y="1"/>
                    <a:pt x="740" y="16"/>
                    <a:pt x="675" y="49"/>
                  </a:cubicBezTo>
                  <a:cubicBezTo>
                    <a:pt x="425" y="164"/>
                    <a:pt x="0" y="936"/>
                    <a:pt x="0" y="936"/>
                  </a:cubicBezTo>
                  <a:cubicBezTo>
                    <a:pt x="0" y="936"/>
                    <a:pt x="424" y="1001"/>
                    <a:pt x="765" y="1001"/>
                  </a:cubicBezTo>
                  <a:cubicBezTo>
                    <a:pt x="912" y="1001"/>
                    <a:pt x="1043" y="989"/>
                    <a:pt x="1118" y="955"/>
                  </a:cubicBezTo>
                  <a:cubicBezTo>
                    <a:pt x="1368" y="821"/>
                    <a:pt x="1465" y="534"/>
                    <a:pt x="1331" y="280"/>
                  </a:cubicBezTo>
                  <a:cubicBezTo>
                    <a:pt x="1248" y="101"/>
                    <a:pt x="1066" y="1"/>
                    <a:pt x="88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260153" y="1840615"/>
              <a:ext cx="23217" cy="29610"/>
            </a:xfrm>
            <a:custGeom>
              <a:avLst/>
              <a:gdLst/>
              <a:ahLst/>
              <a:cxnLst/>
              <a:rect l="l" t="t" r="r" b="b"/>
              <a:pathLst>
                <a:path w="828" h="1056" extrusionOk="0">
                  <a:moveTo>
                    <a:pt x="633" y="0"/>
                  </a:moveTo>
                  <a:cubicBezTo>
                    <a:pt x="633" y="0"/>
                    <a:pt x="116" y="384"/>
                    <a:pt x="56" y="578"/>
                  </a:cubicBezTo>
                  <a:cubicBezTo>
                    <a:pt x="0" y="772"/>
                    <a:pt x="92" y="980"/>
                    <a:pt x="287" y="1040"/>
                  </a:cubicBezTo>
                  <a:cubicBezTo>
                    <a:pt x="324" y="1051"/>
                    <a:pt x="362" y="1056"/>
                    <a:pt x="400" y="1056"/>
                  </a:cubicBezTo>
                  <a:cubicBezTo>
                    <a:pt x="557" y="1056"/>
                    <a:pt x="704" y="966"/>
                    <a:pt x="749" y="809"/>
                  </a:cubicBezTo>
                  <a:cubicBezTo>
                    <a:pt x="827" y="615"/>
                    <a:pt x="633" y="0"/>
                    <a:pt x="6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913765" y="1935053"/>
              <a:ext cx="59501" cy="76549"/>
            </a:xfrm>
            <a:custGeom>
              <a:avLst/>
              <a:gdLst/>
              <a:ahLst/>
              <a:cxnLst/>
              <a:rect l="l" t="t" r="r" b="b"/>
              <a:pathLst>
                <a:path w="2122" h="2730" extrusionOk="0">
                  <a:moveTo>
                    <a:pt x="1660" y="1"/>
                  </a:moveTo>
                  <a:cubicBezTo>
                    <a:pt x="1660" y="1"/>
                    <a:pt x="329" y="1003"/>
                    <a:pt x="176" y="1484"/>
                  </a:cubicBezTo>
                  <a:cubicBezTo>
                    <a:pt x="1" y="1983"/>
                    <a:pt x="273" y="2524"/>
                    <a:pt x="772" y="2676"/>
                  </a:cubicBezTo>
                  <a:cubicBezTo>
                    <a:pt x="875" y="2712"/>
                    <a:pt x="980" y="2730"/>
                    <a:pt x="1083" y="2730"/>
                  </a:cubicBezTo>
                  <a:cubicBezTo>
                    <a:pt x="1478" y="2730"/>
                    <a:pt x="1844" y="2476"/>
                    <a:pt x="1965" y="2080"/>
                  </a:cubicBezTo>
                  <a:cubicBezTo>
                    <a:pt x="2122" y="1581"/>
                    <a:pt x="1660" y="1"/>
                    <a:pt x="166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803120" y="1899947"/>
              <a:ext cx="8720" cy="11552"/>
            </a:xfrm>
            <a:custGeom>
              <a:avLst/>
              <a:gdLst/>
              <a:ahLst/>
              <a:cxnLst/>
              <a:rect l="l" t="t" r="r" b="b"/>
              <a:pathLst>
                <a:path w="311" h="412" extrusionOk="0">
                  <a:moveTo>
                    <a:pt x="232" y="1"/>
                  </a:moveTo>
                  <a:cubicBezTo>
                    <a:pt x="232" y="1"/>
                    <a:pt x="42" y="158"/>
                    <a:pt x="19" y="232"/>
                  </a:cubicBezTo>
                  <a:cubicBezTo>
                    <a:pt x="1" y="310"/>
                    <a:pt x="42" y="389"/>
                    <a:pt x="116" y="407"/>
                  </a:cubicBezTo>
                  <a:cubicBezTo>
                    <a:pt x="130" y="410"/>
                    <a:pt x="143" y="412"/>
                    <a:pt x="156" y="412"/>
                  </a:cubicBezTo>
                  <a:cubicBezTo>
                    <a:pt x="220" y="412"/>
                    <a:pt x="277" y="375"/>
                    <a:pt x="292" y="310"/>
                  </a:cubicBezTo>
                  <a:cubicBezTo>
                    <a:pt x="310" y="232"/>
                    <a:pt x="232" y="1"/>
                    <a:pt x="23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20093" y="1869243"/>
              <a:ext cx="19460" cy="24759"/>
            </a:xfrm>
            <a:custGeom>
              <a:avLst/>
              <a:gdLst/>
              <a:ahLst/>
              <a:cxnLst/>
              <a:rect l="l" t="t" r="r" b="b"/>
              <a:pathLst>
                <a:path w="694" h="883" extrusionOk="0">
                  <a:moveTo>
                    <a:pt x="536" y="1"/>
                  </a:moveTo>
                  <a:cubicBezTo>
                    <a:pt x="536" y="1"/>
                    <a:pt x="93" y="329"/>
                    <a:pt x="56" y="481"/>
                  </a:cubicBezTo>
                  <a:cubicBezTo>
                    <a:pt x="0" y="634"/>
                    <a:pt x="93" y="809"/>
                    <a:pt x="250" y="865"/>
                  </a:cubicBezTo>
                  <a:cubicBezTo>
                    <a:pt x="281" y="877"/>
                    <a:pt x="313" y="883"/>
                    <a:pt x="345" y="883"/>
                  </a:cubicBezTo>
                  <a:cubicBezTo>
                    <a:pt x="469" y="883"/>
                    <a:pt x="589" y="796"/>
                    <a:pt x="633" y="675"/>
                  </a:cubicBezTo>
                  <a:cubicBezTo>
                    <a:pt x="693" y="518"/>
                    <a:pt x="536" y="1"/>
                    <a:pt x="53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145610" y="1787759"/>
              <a:ext cx="37854" cy="35779"/>
            </a:xfrm>
            <a:custGeom>
              <a:avLst/>
              <a:gdLst/>
              <a:ahLst/>
              <a:cxnLst/>
              <a:rect l="l" t="t" r="r" b="b"/>
              <a:pathLst>
                <a:path w="1350" h="1276" extrusionOk="0">
                  <a:moveTo>
                    <a:pt x="1350" y="0"/>
                  </a:moveTo>
                  <a:lnTo>
                    <a:pt x="1350" y="0"/>
                  </a:lnTo>
                  <a:cubicBezTo>
                    <a:pt x="1350" y="0"/>
                    <a:pt x="444" y="153"/>
                    <a:pt x="213" y="365"/>
                  </a:cubicBezTo>
                  <a:cubicBezTo>
                    <a:pt x="0" y="555"/>
                    <a:pt x="0" y="901"/>
                    <a:pt x="213" y="1114"/>
                  </a:cubicBezTo>
                  <a:cubicBezTo>
                    <a:pt x="312" y="1222"/>
                    <a:pt x="451" y="1276"/>
                    <a:pt x="592" y="1276"/>
                  </a:cubicBezTo>
                  <a:cubicBezTo>
                    <a:pt x="726" y="1276"/>
                    <a:pt x="862" y="1227"/>
                    <a:pt x="966" y="1132"/>
                  </a:cubicBezTo>
                  <a:cubicBezTo>
                    <a:pt x="1174" y="924"/>
                    <a:pt x="1350" y="0"/>
                    <a:pt x="13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231496" y="1779067"/>
              <a:ext cx="23245" cy="30676"/>
            </a:xfrm>
            <a:custGeom>
              <a:avLst/>
              <a:gdLst/>
              <a:ahLst/>
              <a:cxnLst/>
              <a:rect l="l" t="t" r="r" b="b"/>
              <a:pathLst>
                <a:path w="829" h="1094" extrusionOk="0">
                  <a:moveTo>
                    <a:pt x="190" y="1"/>
                  </a:moveTo>
                  <a:cubicBezTo>
                    <a:pt x="190" y="1"/>
                    <a:pt x="1" y="615"/>
                    <a:pt x="56" y="828"/>
                  </a:cubicBezTo>
                  <a:cubicBezTo>
                    <a:pt x="106" y="987"/>
                    <a:pt x="257" y="1093"/>
                    <a:pt x="415" y="1093"/>
                  </a:cubicBezTo>
                  <a:cubicBezTo>
                    <a:pt x="449" y="1093"/>
                    <a:pt x="484" y="1088"/>
                    <a:pt x="518" y="1077"/>
                  </a:cubicBezTo>
                  <a:cubicBezTo>
                    <a:pt x="712" y="1022"/>
                    <a:pt x="828" y="809"/>
                    <a:pt x="768" y="615"/>
                  </a:cubicBezTo>
                  <a:cubicBezTo>
                    <a:pt x="712" y="403"/>
                    <a:pt x="190" y="1"/>
                    <a:pt x="19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53162" y="1676328"/>
              <a:ext cx="583568" cy="359697"/>
            </a:xfrm>
            <a:custGeom>
              <a:avLst/>
              <a:gdLst/>
              <a:ahLst/>
              <a:cxnLst/>
              <a:rect l="l" t="t" r="r" b="b"/>
              <a:pathLst>
                <a:path w="20812" h="12828" extrusionOk="0">
                  <a:moveTo>
                    <a:pt x="1174" y="1"/>
                  </a:moveTo>
                  <a:cubicBezTo>
                    <a:pt x="578" y="1"/>
                    <a:pt x="1" y="102"/>
                    <a:pt x="1" y="102"/>
                  </a:cubicBezTo>
                  <a:lnTo>
                    <a:pt x="1" y="12827"/>
                  </a:lnTo>
                  <a:lnTo>
                    <a:pt x="20465" y="12827"/>
                  </a:lnTo>
                  <a:cubicBezTo>
                    <a:pt x="20465" y="12827"/>
                    <a:pt x="20812" y="12079"/>
                    <a:pt x="20313" y="11732"/>
                  </a:cubicBezTo>
                  <a:cubicBezTo>
                    <a:pt x="20153" y="11617"/>
                    <a:pt x="19890" y="11578"/>
                    <a:pt x="19610" y="11578"/>
                  </a:cubicBezTo>
                  <a:cubicBezTo>
                    <a:pt x="19052" y="11578"/>
                    <a:pt x="18428" y="11732"/>
                    <a:pt x="18428" y="11732"/>
                  </a:cubicBezTo>
                  <a:cubicBezTo>
                    <a:pt x="18428" y="11732"/>
                    <a:pt x="18543" y="11367"/>
                    <a:pt x="18483" y="11058"/>
                  </a:cubicBezTo>
                  <a:cubicBezTo>
                    <a:pt x="18446" y="10827"/>
                    <a:pt x="18331" y="10632"/>
                    <a:pt x="18003" y="10577"/>
                  </a:cubicBezTo>
                  <a:cubicBezTo>
                    <a:pt x="17926" y="10568"/>
                    <a:pt x="17849" y="10563"/>
                    <a:pt x="17771" y="10563"/>
                  </a:cubicBezTo>
                  <a:cubicBezTo>
                    <a:pt x="17694" y="10563"/>
                    <a:pt x="17617" y="10568"/>
                    <a:pt x="17540" y="10577"/>
                  </a:cubicBezTo>
                  <a:cubicBezTo>
                    <a:pt x="16963" y="10632"/>
                    <a:pt x="16464" y="10924"/>
                    <a:pt x="16464" y="10924"/>
                  </a:cubicBezTo>
                  <a:cubicBezTo>
                    <a:pt x="16464" y="10924"/>
                    <a:pt x="16501" y="10096"/>
                    <a:pt x="15942" y="10036"/>
                  </a:cubicBezTo>
                  <a:cubicBezTo>
                    <a:pt x="15915" y="10033"/>
                    <a:pt x="15889" y="10031"/>
                    <a:pt x="15863" y="10031"/>
                  </a:cubicBezTo>
                  <a:cubicBezTo>
                    <a:pt x="15344" y="10031"/>
                    <a:pt x="14962" y="10748"/>
                    <a:pt x="14962" y="10748"/>
                  </a:cubicBezTo>
                  <a:cubicBezTo>
                    <a:pt x="14962" y="10748"/>
                    <a:pt x="15055" y="9265"/>
                    <a:pt x="14477" y="9131"/>
                  </a:cubicBezTo>
                  <a:cubicBezTo>
                    <a:pt x="14456" y="9126"/>
                    <a:pt x="14435" y="9124"/>
                    <a:pt x="14412" y="9124"/>
                  </a:cubicBezTo>
                  <a:cubicBezTo>
                    <a:pt x="13842" y="9124"/>
                    <a:pt x="12823" y="10498"/>
                    <a:pt x="12823" y="10498"/>
                  </a:cubicBezTo>
                  <a:cubicBezTo>
                    <a:pt x="12823" y="10498"/>
                    <a:pt x="12957" y="9787"/>
                    <a:pt x="12726" y="9593"/>
                  </a:cubicBezTo>
                  <a:cubicBezTo>
                    <a:pt x="12684" y="9558"/>
                    <a:pt x="12613" y="9544"/>
                    <a:pt x="12526" y="9544"/>
                  </a:cubicBezTo>
                  <a:cubicBezTo>
                    <a:pt x="12136" y="9544"/>
                    <a:pt x="11415" y="9827"/>
                    <a:pt x="11400" y="9842"/>
                  </a:cubicBezTo>
                  <a:cubicBezTo>
                    <a:pt x="11418" y="9824"/>
                    <a:pt x="12033" y="9325"/>
                    <a:pt x="11899" y="8941"/>
                  </a:cubicBezTo>
                  <a:cubicBezTo>
                    <a:pt x="11795" y="8627"/>
                    <a:pt x="11221" y="8592"/>
                    <a:pt x="10965" y="8592"/>
                  </a:cubicBezTo>
                  <a:cubicBezTo>
                    <a:pt x="10889" y="8592"/>
                    <a:pt x="10841" y="8595"/>
                    <a:pt x="10841" y="8595"/>
                  </a:cubicBezTo>
                  <a:cubicBezTo>
                    <a:pt x="10841" y="8595"/>
                    <a:pt x="11686" y="8207"/>
                    <a:pt x="11418" y="7532"/>
                  </a:cubicBezTo>
                  <a:cubicBezTo>
                    <a:pt x="11169" y="6881"/>
                    <a:pt x="10129" y="6820"/>
                    <a:pt x="10129" y="6820"/>
                  </a:cubicBezTo>
                  <a:cubicBezTo>
                    <a:pt x="10129" y="6820"/>
                    <a:pt x="10647" y="6534"/>
                    <a:pt x="10513" y="6206"/>
                  </a:cubicBezTo>
                  <a:cubicBezTo>
                    <a:pt x="10379" y="5859"/>
                    <a:pt x="9764" y="5799"/>
                    <a:pt x="9764" y="5799"/>
                  </a:cubicBezTo>
                  <a:cubicBezTo>
                    <a:pt x="9764" y="5799"/>
                    <a:pt x="10148" y="5628"/>
                    <a:pt x="10263" y="5319"/>
                  </a:cubicBezTo>
                  <a:cubicBezTo>
                    <a:pt x="10319" y="5185"/>
                    <a:pt x="10319" y="5014"/>
                    <a:pt x="10185" y="4820"/>
                  </a:cubicBezTo>
                  <a:cubicBezTo>
                    <a:pt x="9919" y="4474"/>
                    <a:pt x="9373" y="4405"/>
                    <a:pt x="8977" y="4405"/>
                  </a:cubicBezTo>
                  <a:cubicBezTo>
                    <a:pt x="8710" y="4405"/>
                    <a:pt x="8512" y="4436"/>
                    <a:pt x="8512" y="4436"/>
                  </a:cubicBezTo>
                  <a:cubicBezTo>
                    <a:pt x="8512" y="4436"/>
                    <a:pt x="9145" y="3951"/>
                    <a:pt x="8683" y="3646"/>
                  </a:cubicBezTo>
                  <a:cubicBezTo>
                    <a:pt x="8529" y="3543"/>
                    <a:pt x="8309" y="3509"/>
                    <a:pt x="8083" y="3509"/>
                  </a:cubicBezTo>
                  <a:cubicBezTo>
                    <a:pt x="7633" y="3509"/>
                    <a:pt x="7163" y="3646"/>
                    <a:pt x="7163" y="3646"/>
                  </a:cubicBezTo>
                  <a:cubicBezTo>
                    <a:pt x="7163" y="3646"/>
                    <a:pt x="7569" y="3166"/>
                    <a:pt x="6913" y="2588"/>
                  </a:cubicBezTo>
                  <a:cubicBezTo>
                    <a:pt x="6764" y="2457"/>
                    <a:pt x="6545" y="2406"/>
                    <a:pt x="6296" y="2406"/>
                  </a:cubicBezTo>
                  <a:cubicBezTo>
                    <a:pt x="5533" y="2406"/>
                    <a:pt x="4488" y="2883"/>
                    <a:pt x="4302" y="2968"/>
                  </a:cubicBezTo>
                  <a:lnTo>
                    <a:pt x="4302" y="2968"/>
                  </a:lnTo>
                  <a:cubicBezTo>
                    <a:pt x="4455" y="2897"/>
                    <a:pt x="5138" y="2523"/>
                    <a:pt x="4852" y="2278"/>
                  </a:cubicBezTo>
                  <a:cubicBezTo>
                    <a:pt x="4743" y="2181"/>
                    <a:pt x="4563" y="2149"/>
                    <a:pt x="4372" y="2149"/>
                  </a:cubicBezTo>
                  <a:cubicBezTo>
                    <a:pt x="3990" y="2149"/>
                    <a:pt x="3563" y="2278"/>
                    <a:pt x="3563" y="2278"/>
                  </a:cubicBezTo>
                  <a:cubicBezTo>
                    <a:pt x="3563" y="2278"/>
                    <a:pt x="4025" y="1641"/>
                    <a:pt x="3563" y="1373"/>
                  </a:cubicBezTo>
                  <a:cubicBezTo>
                    <a:pt x="3483" y="1330"/>
                    <a:pt x="3390" y="1312"/>
                    <a:pt x="3290" y="1312"/>
                  </a:cubicBezTo>
                  <a:cubicBezTo>
                    <a:pt x="2815" y="1312"/>
                    <a:pt x="2196" y="1719"/>
                    <a:pt x="2196" y="1719"/>
                  </a:cubicBezTo>
                  <a:cubicBezTo>
                    <a:pt x="2196" y="1719"/>
                    <a:pt x="2773" y="1063"/>
                    <a:pt x="2427" y="393"/>
                  </a:cubicBezTo>
                  <a:cubicBezTo>
                    <a:pt x="2263" y="83"/>
                    <a:pt x="1710" y="1"/>
                    <a:pt x="117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64574" y="1831417"/>
              <a:ext cx="62081" cy="59473"/>
            </a:xfrm>
            <a:custGeom>
              <a:avLst/>
              <a:gdLst/>
              <a:ahLst/>
              <a:cxnLst/>
              <a:rect l="l" t="t" r="r" b="b"/>
              <a:pathLst>
                <a:path w="2214" h="2121" extrusionOk="0">
                  <a:moveTo>
                    <a:pt x="2214" y="0"/>
                  </a:moveTo>
                  <a:cubicBezTo>
                    <a:pt x="2214" y="0"/>
                    <a:pt x="670" y="328"/>
                    <a:pt x="324" y="656"/>
                  </a:cubicBezTo>
                  <a:cubicBezTo>
                    <a:pt x="0" y="1003"/>
                    <a:pt x="0" y="1539"/>
                    <a:pt x="324" y="1867"/>
                  </a:cubicBezTo>
                  <a:cubicBezTo>
                    <a:pt x="490" y="2033"/>
                    <a:pt x="716" y="2120"/>
                    <a:pt x="941" y="2120"/>
                  </a:cubicBezTo>
                  <a:cubicBezTo>
                    <a:pt x="1159" y="2120"/>
                    <a:pt x="1377" y="2038"/>
                    <a:pt x="1539" y="1867"/>
                  </a:cubicBezTo>
                  <a:cubicBezTo>
                    <a:pt x="1867" y="1539"/>
                    <a:pt x="2214" y="0"/>
                    <a:pt x="2214"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773986" y="1943746"/>
              <a:ext cx="36817" cy="46518"/>
            </a:xfrm>
            <a:custGeom>
              <a:avLst/>
              <a:gdLst/>
              <a:ahLst/>
              <a:cxnLst/>
              <a:rect l="l" t="t" r="r" b="b"/>
              <a:pathLst>
                <a:path w="1313" h="1659" extrusionOk="0">
                  <a:moveTo>
                    <a:pt x="97" y="0"/>
                  </a:moveTo>
                  <a:cubicBezTo>
                    <a:pt x="97" y="0"/>
                    <a:pt x="0" y="1059"/>
                    <a:pt x="134" y="1345"/>
                  </a:cubicBezTo>
                  <a:cubicBezTo>
                    <a:pt x="245" y="1550"/>
                    <a:pt x="449" y="1658"/>
                    <a:pt x="660" y="1658"/>
                  </a:cubicBezTo>
                  <a:cubicBezTo>
                    <a:pt x="749" y="1658"/>
                    <a:pt x="839" y="1639"/>
                    <a:pt x="924" y="1599"/>
                  </a:cubicBezTo>
                  <a:cubicBezTo>
                    <a:pt x="1197" y="1442"/>
                    <a:pt x="1313" y="1095"/>
                    <a:pt x="1174" y="827"/>
                  </a:cubicBezTo>
                  <a:cubicBezTo>
                    <a:pt x="1021" y="536"/>
                    <a:pt x="97" y="0"/>
                    <a:pt x="9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828524" y="1899947"/>
              <a:ext cx="37854" cy="27984"/>
            </a:xfrm>
            <a:custGeom>
              <a:avLst/>
              <a:gdLst/>
              <a:ahLst/>
              <a:cxnLst/>
              <a:rect l="l" t="t" r="r" b="b"/>
              <a:pathLst>
                <a:path w="1350" h="998" extrusionOk="0">
                  <a:moveTo>
                    <a:pt x="1350" y="1"/>
                  </a:moveTo>
                  <a:lnTo>
                    <a:pt x="1350" y="1"/>
                  </a:lnTo>
                  <a:cubicBezTo>
                    <a:pt x="1350" y="1"/>
                    <a:pt x="481" y="1"/>
                    <a:pt x="269" y="135"/>
                  </a:cubicBezTo>
                  <a:cubicBezTo>
                    <a:pt x="61" y="292"/>
                    <a:pt x="1" y="578"/>
                    <a:pt x="135" y="791"/>
                  </a:cubicBezTo>
                  <a:cubicBezTo>
                    <a:pt x="220" y="926"/>
                    <a:pt x="368" y="997"/>
                    <a:pt x="524" y="997"/>
                  </a:cubicBezTo>
                  <a:cubicBezTo>
                    <a:pt x="614" y="997"/>
                    <a:pt x="706" y="974"/>
                    <a:pt x="791" y="925"/>
                  </a:cubicBezTo>
                  <a:cubicBezTo>
                    <a:pt x="1003" y="791"/>
                    <a:pt x="1350" y="1"/>
                    <a:pt x="13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809597" y="1859542"/>
              <a:ext cx="15702" cy="22740"/>
            </a:xfrm>
            <a:custGeom>
              <a:avLst/>
              <a:gdLst/>
              <a:ahLst/>
              <a:cxnLst/>
              <a:rect l="l" t="t" r="r" b="b"/>
              <a:pathLst>
                <a:path w="560" h="811" extrusionOk="0">
                  <a:moveTo>
                    <a:pt x="213" y="0"/>
                  </a:moveTo>
                  <a:cubicBezTo>
                    <a:pt x="213" y="0"/>
                    <a:pt x="1" y="444"/>
                    <a:pt x="19" y="578"/>
                  </a:cubicBezTo>
                  <a:cubicBezTo>
                    <a:pt x="41" y="718"/>
                    <a:pt x="155" y="811"/>
                    <a:pt x="278" y="811"/>
                  </a:cubicBezTo>
                  <a:cubicBezTo>
                    <a:pt x="289" y="811"/>
                    <a:pt x="300" y="810"/>
                    <a:pt x="310" y="809"/>
                  </a:cubicBezTo>
                  <a:cubicBezTo>
                    <a:pt x="463" y="790"/>
                    <a:pt x="560" y="652"/>
                    <a:pt x="542" y="518"/>
                  </a:cubicBezTo>
                  <a:cubicBezTo>
                    <a:pt x="523" y="365"/>
                    <a:pt x="213" y="0"/>
                    <a:pt x="21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872322" y="1861084"/>
              <a:ext cx="18815" cy="29190"/>
            </a:xfrm>
            <a:custGeom>
              <a:avLst/>
              <a:gdLst/>
              <a:ahLst/>
              <a:cxnLst/>
              <a:rect l="l" t="t" r="r" b="b"/>
              <a:pathLst>
                <a:path w="671" h="1041" extrusionOk="0">
                  <a:moveTo>
                    <a:pt x="347" y="0"/>
                  </a:moveTo>
                  <a:cubicBezTo>
                    <a:pt x="347" y="0"/>
                    <a:pt x="0" y="523"/>
                    <a:pt x="0" y="694"/>
                  </a:cubicBezTo>
                  <a:cubicBezTo>
                    <a:pt x="0" y="888"/>
                    <a:pt x="153" y="1040"/>
                    <a:pt x="324" y="1040"/>
                  </a:cubicBezTo>
                  <a:cubicBezTo>
                    <a:pt x="518" y="1040"/>
                    <a:pt x="670" y="906"/>
                    <a:pt x="670" y="712"/>
                  </a:cubicBezTo>
                  <a:cubicBezTo>
                    <a:pt x="670" y="541"/>
                    <a:pt x="347" y="0"/>
                    <a:pt x="347"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929440" y="1842157"/>
              <a:ext cx="9758" cy="15198"/>
            </a:xfrm>
            <a:custGeom>
              <a:avLst/>
              <a:gdLst/>
              <a:ahLst/>
              <a:cxnLst/>
              <a:rect l="l" t="t" r="r" b="b"/>
              <a:pathLst>
                <a:path w="348" h="542" extrusionOk="0">
                  <a:moveTo>
                    <a:pt x="177" y="1"/>
                  </a:moveTo>
                  <a:cubicBezTo>
                    <a:pt x="177" y="1"/>
                    <a:pt x="1" y="255"/>
                    <a:pt x="1" y="347"/>
                  </a:cubicBezTo>
                  <a:cubicBezTo>
                    <a:pt x="1" y="444"/>
                    <a:pt x="79" y="523"/>
                    <a:pt x="177" y="541"/>
                  </a:cubicBezTo>
                  <a:cubicBezTo>
                    <a:pt x="274" y="541"/>
                    <a:pt x="347" y="463"/>
                    <a:pt x="347" y="371"/>
                  </a:cubicBezTo>
                  <a:cubicBezTo>
                    <a:pt x="347" y="273"/>
                    <a:pt x="177" y="1"/>
                    <a:pt x="177"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89212" y="1753747"/>
              <a:ext cx="58323" cy="39929"/>
            </a:xfrm>
            <a:custGeom>
              <a:avLst/>
              <a:gdLst/>
              <a:ahLst/>
              <a:cxnLst/>
              <a:rect l="l" t="t" r="r" b="b"/>
              <a:pathLst>
                <a:path w="2080" h="1424" extrusionOk="0">
                  <a:moveTo>
                    <a:pt x="1273" y="0"/>
                  </a:moveTo>
                  <a:cubicBezTo>
                    <a:pt x="1163" y="0"/>
                    <a:pt x="1050" y="25"/>
                    <a:pt x="943" y="77"/>
                  </a:cubicBezTo>
                  <a:cubicBezTo>
                    <a:pt x="596" y="248"/>
                    <a:pt x="0" y="1347"/>
                    <a:pt x="0" y="1347"/>
                  </a:cubicBezTo>
                  <a:cubicBezTo>
                    <a:pt x="0" y="1347"/>
                    <a:pt x="549" y="1423"/>
                    <a:pt x="1017" y="1423"/>
                  </a:cubicBezTo>
                  <a:cubicBezTo>
                    <a:pt x="1251" y="1423"/>
                    <a:pt x="1465" y="1404"/>
                    <a:pt x="1581" y="1347"/>
                  </a:cubicBezTo>
                  <a:cubicBezTo>
                    <a:pt x="1946" y="1172"/>
                    <a:pt x="2080" y="751"/>
                    <a:pt x="1909" y="405"/>
                  </a:cubicBezTo>
                  <a:cubicBezTo>
                    <a:pt x="1785" y="144"/>
                    <a:pt x="1536" y="0"/>
                    <a:pt x="12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2210204" y="1917500"/>
              <a:ext cx="45901" cy="31685"/>
            </a:xfrm>
            <a:custGeom>
              <a:avLst/>
              <a:gdLst/>
              <a:ahLst/>
              <a:cxnLst/>
              <a:rect l="l" t="t" r="r" b="b"/>
              <a:pathLst>
                <a:path w="1637" h="1130" extrusionOk="0">
                  <a:moveTo>
                    <a:pt x="1008" y="0"/>
                  </a:moveTo>
                  <a:cubicBezTo>
                    <a:pt x="920" y="0"/>
                    <a:pt x="831" y="22"/>
                    <a:pt x="749" y="68"/>
                  </a:cubicBezTo>
                  <a:cubicBezTo>
                    <a:pt x="463" y="202"/>
                    <a:pt x="1" y="1070"/>
                    <a:pt x="1" y="1070"/>
                  </a:cubicBezTo>
                  <a:cubicBezTo>
                    <a:pt x="1" y="1070"/>
                    <a:pt x="428" y="1130"/>
                    <a:pt x="799" y="1130"/>
                  </a:cubicBezTo>
                  <a:cubicBezTo>
                    <a:pt x="984" y="1130"/>
                    <a:pt x="1156" y="1115"/>
                    <a:pt x="1253" y="1070"/>
                  </a:cubicBezTo>
                  <a:cubicBezTo>
                    <a:pt x="1521" y="936"/>
                    <a:pt x="1636" y="590"/>
                    <a:pt x="1502" y="317"/>
                  </a:cubicBezTo>
                  <a:cubicBezTo>
                    <a:pt x="1409" y="117"/>
                    <a:pt x="1211" y="0"/>
                    <a:pt x="100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179388" y="1844372"/>
              <a:ext cx="59473" cy="50136"/>
            </a:xfrm>
            <a:custGeom>
              <a:avLst/>
              <a:gdLst/>
              <a:ahLst/>
              <a:cxnLst/>
              <a:rect l="l" t="t" r="r" b="b"/>
              <a:pathLst>
                <a:path w="2121" h="1788" extrusionOk="0">
                  <a:moveTo>
                    <a:pt x="0" y="0"/>
                  </a:moveTo>
                  <a:cubicBezTo>
                    <a:pt x="0" y="0"/>
                    <a:pt x="388" y="1350"/>
                    <a:pt x="735" y="1618"/>
                  </a:cubicBezTo>
                  <a:cubicBezTo>
                    <a:pt x="875" y="1733"/>
                    <a:pt x="1047" y="1788"/>
                    <a:pt x="1221" y="1788"/>
                  </a:cubicBezTo>
                  <a:cubicBezTo>
                    <a:pt x="1452" y="1788"/>
                    <a:pt x="1685" y="1690"/>
                    <a:pt x="1848" y="1502"/>
                  </a:cubicBezTo>
                  <a:cubicBezTo>
                    <a:pt x="2121" y="1156"/>
                    <a:pt x="2061" y="657"/>
                    <a:pt x="1714" y="384"/>
                  </a:cubicBezTo>
                  <a:cubicBezTo>
                    <a:pt x="1386" y="97"/>
                    <a:pt x="0" y="0"/>
                    <a:pt x="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600250" y="1868066"/>
              <a:ext cx="45369" cy="53472"/>
            </a:xfrm>
            <a:custGeom>
              <a:avLst/>
              <a:gdLst/>
              <a:ahLst/>
              <a:cxnLst/>
              <a:rect l="l" t="t" r="r" b="b"/>
              <a:pathLst>
                <a:path w="1618" h="1907" extrusionOk="0">
                  <a:moveTo>
                    <a:pt x="1576" y="1"/>
                  </a:moveTo>
                  <a:cubicBezTo>
                    <a:pt x="1576" y="1"/>
                    <a:pt x="421" y="486"/>
                    <a:pt x="208" y="810"/>
                  </a:cubicBezTo>
                  <a:cubicBezTo>
                    <a:pt x="0" y="1138"/>
                    <a:pt x="92" y="1581"/>
                    <a:pt x="421" y="1794"/>
                  </a:cubicBezTo>
                  <a:cubicBezTo>
                    <a:pt x="539" y="1870"/>
                    <a:pt x="671" y="1907"/>
                    <a:pt x="803" y="1907"/>
                  </a:cubicBezTo>
                  <a:cubicBezTo>
                    <a:pt x="1038" y="1907"/>
                    <a:pt x="1269" y="1791"/>
                    <a:pt x="1405" y="1581"/>
                  </a:cubicBezTo>
                  <a:cubicBezTo>
                    <a:pt x="1617" y="1253"/>
                    <a:pt x="1576" y="1"/>
                    <a:pt x="1576"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346432" y="1903705"/>
              <a:ext cx="41107" cy="28264"/>
            </a:xfrm>
            <a:custGeom>
              <a:avLst/>
              <a:gdLst/>
              <a:ahLst/>
              <a:cxnLst/>
              <a:rect l="l" t="t" r="r" b="b"/>
              <a:pathLst>
                <a:path w="1466" h="1008" extrusionOk="0">
                  <a:moveTo>
                    <a:pt x="914" y="0"/>
                  </a:moveTo>
                  <a:cubicBezTo>
                    <a:pt x="833" y="0"/>
                    <a:pt x="751" y="20"/>
                    <a:pt x="675" y="61"/>
                  </a:cubicBezTo>
                  <a:cubicBezTo>
                    <a:pt x="425" y="176"/>
                    <a:pt x="0" y="948"/>
                    <a:pt x="0" y="948"/>
                  </a:cubicBezTo>
                  <a:cubicBezTo>
                    <a:pt x="0" y="948"/>
                    <a:pt x="386" y="1007"/>
                    <a:pt x="718" y="1007"/>
                  </a:cubicBezTo>
                  <a:cubicBezTo>
                    <a:pt x="883" y="1007"/>
                    <a:pt x="1035" y="993"/>
                    <a:pt x="1119" y="948"/>
                  </a:cubicBezTo>
                  <a:cubicBezTo>
                    <a:pt x="1368" y="832"/>
                    <a:pt x="1465" y="523"/>
                    <a:pt x="1350" y="273"/>
                  </a:cubicBezTo>
                  <a:cubicBezTo>
                    <a:pt x="1269" y="100"/>
                    <a:pt x="1096" y="0"/>
                    <a:pt x="91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112691" y="1921061"/>
              <a:ext cx="16740" cy="15366"/>
            </a:xfrm>
            <a:custGeom>
              <a:avLst/>
              <a:gdLst/>
              <a:ahLst/>
              <a:cxnLst/>
              <a:rect l="l" t="t" r="r" b="b"/>
              <a:pathLst>
                <a:path w="597" h="548" extrusionOk="0">
                  <a:moveTo>
                    <a:pt x="597" y="1"/>
                  </a:moveTo>
                  <a:cubicBezTo>
                    <a:pt x="597" y="1"/>
                    <a:pt x="195" y="56"/>
                    <a:pt x="98" y="153"/>
                  </a:cubicBezTo>
                  <a:cubicBezTo>
                    <a:pt x="1" y="232"/>
                    <a:pt x="1" y="384"/>
                    <a:pt x="98" y="481"/>
                  </a:cubicBezTo>
                  <a:cubicBezTo>
                    <a:pt x="139" y="523"/>
                    <a:pt x="201" y="547"/>
                    <a:pt x="264" y="547"/>
                  </a:cubicBezTo>
                  <a:cubicBezTo>
                    <a:pt x="322" y="547"/>
                    <a:pt x="380" y="527"/>
                    <a:pt x="426" y="481"/>
                  </a:cubicBezTo>
                  <a:cubicBezTo>
                    <a:pt x="523" y="384"/>
                    <a:pt x="597" y="1"/>
                    <a:pt x="59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56293" y="1815294"/>
              <a:ext cx="36172" cy="36087"/>
            </a:xfrm>
            <a:custGeom>
              <a:avLst/>
              <a:gdLst/>
              <a:ahLst/>
              <a:cxnLst/>
              <a:rect l="l" t="t" r="r" b="b"/>
              <a:pathLst>
                <a:path w="1290" h="1287" extrusionOk="0">
                  <a:moveTo>
                    <a:pt x="576" y="1"/>
                  </a:moveTo>
                  <a:cubicBezTo>
                    <a:pt x="453" y="1"/>
                    <a:pt x="330" y="44"/>
                    <a:pt x="232" y="132"/>
                  </a:cubicBezTo>
                  <a:cubicBezTo>
                    <a:pt x="19" y="344"/>
                    <a:pt x="1" y="672"/>
                    <a:pt x="195" y="885"/>
                  </a:cubicBezTo>
                  <a:cubicBezTo>
                    <a:pt x="403" y="1097"/>
                    <a:pt x="1290" y="1287"/>
                    <a:pt x="1290" y="1287"/>
                  </a:cubicBezTo>
                  <a:cubicBezTo>
                    <a:pt x="1290" y="1287"/>
                    <a:pt x="1156" y="381"/>
                    <a:pt x="962" y="173"/>
                  </a:cubicBezTo>
                  <a:cubicBezTo>
                    <a:pt x="860" y="59"/>
                    <a:pt x="718" y="1"/>
                    <a:pt x="576"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274650" y="1796424"/>
              <a:ext cx="48621" cy="48481"/>
            </a:xfrm>
            <a:custGeom>
              <a:avLst/>
              <a:gdLst/>
              <a:ahLst/>
              <a:cxnLst/>
              <a:rect l="l" t="t" r="r" b="b"/>
              <a:pathLst>
                <a:path w="1734" h="1729" extrusionOk="0">
                  <a:moveTo>
                    <a:pt x="773" y="0"/>
                  </a:moveTo>
                  <a:cubicBezTo>
                    <a:pt x="604" y="0"/>
                    <a:pt x="437" y="63"/>
                    <a:pt x="310" y="190"/>
                  </a:cubicBezTo>
                  <a:cubicBezTo>
                    <a:pt x="19" y="458"/>
                    <a:pt x="1" y="902"/>
                    <a:pt x="269" y="1193"/>
                  </a:cubicBezTo>
                  <a:cubicBezTo>
                    <a:pt x="523" y="1461"/>
                    <a:pt x="1733" y="1729"/>
                    <a:pt x="1733" y="1729"/>
                  </a:cubicBezTo>
                  <a:cubicBezTo>
                    <a:pt x="1733" y="1729"/>
                    <a:pt x="1562" y="518"/>
                    <a:pt x="1290" y="227"/>
                  </a:cubicBezTo>
                  <a:cubicBezTo>
                    <a:pt x="1149" y="77"/>
                    <a:pt x="960" y="0"/>
                    <a:pt x="77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759134" y="1976665"/>
              <a:ext cx="32414" cy="42985"/>
            </a:xfrm>
            <a:custGeom>
              <a:avLst/>
              <a:gdLst/>
              <a:ahLst/>
              <a:cxnLst/>
              <a:rect l="l" t="t" r="r" b="b"/>
              <a:pathLst>
                <a:path w="1156" h="1533" extrusionOk="0">
                  <a:moveTo>
                    <a:pt x="827" y="0"/>
                  </a:moveTo>
                  <a:cubicBezTo>
                    <a:pt x="827" y="0"/>
                    <a:pt x="134" y="596"/>
                    <a:pt x="56" y="887"/>
                  </a:cubicBezTo>
                  <a:cubicBezTo>
                    <a:pt x="0" y="1155"/>
                    <a:pt x="153" y="1442"/>
                    <a:pt x="444" y="1520"/>
                  </a:cubicBezTo>
                  <a:cubicBezTo>
                    <a:pt x="482" y="1529"/>
                    <a:pt x="521" y="1533"/>
                    <a:pt x="559" y="1533"/>
                  </a:cubicBezTo>
                  <a:cubicBezTo>
                    <a:pt x="790" y="1533"/>
                    <a:pt x="1014" y="1382"/>
                    <a:pt x="1077" y="1137"/>
                  </a:cubicBezTo>
                  <a:cubicBezTo>
                    <a:pt x="1155" y="864"/>
                    <a:pt x="827" y="0"/>
                    <a:pt x="8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176958" y="1975683"/>
              <a:ext cx="43182" cy="42593"/>
            </a:xfrm>
            <a:custGeom>
              <a:avLst/>
              <a:gdLst/>
              <a:ahLst/>
              <a:cxnLst/>
              <a:rect l="l" t="t" r="r" b="b"/>
              <a:pathLst>
                <a:path w="1540" h="1519" extrusionOk="0">
                  <a:moveTo>
                    <a:pt x="701" y="0"/>
                  </a:moveTo>
                  <a:cubicBezTo>
                    <a:pt x="545" y="0"/>
                    <a:pt x="389" y="58"/>
                    <a:pt x="269" y="169"/>
                  </a:cubicBezTo>
                  <a:cubicBezTo>
                    <a:pt x="19" y="400"/>
                    <a:pt x="1" y="784"/>
                    <a:pt x="232" y="1038"/>
                  </a:cubicBezTo>
                  <a:cubicBezTo>
                    <a:pt x="481" y="1287"/>
                    <a:pt x="1539" y="1518"/>
                    <a:pt x="1539" y="1518"/>
                  </a:cubicBezTo>
                  <a:cubicBezTo>
                    <a:pt x="1539" y="1518"/>
                    <a:pt x="1387" y="460"/>
                    <a:pt x="1156" y="206"/>
                  </a:cubicBezTo>
                  <a:cubicBezTo>
                    <a:pt x="1036" y="67"/>
                    <a:pt x="869" y="0"/>
                    <a:pt x="70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97998" y="1731006"/>
              <a:ext cx="42144" cy="53584"/>
            </a:xfrm>
            <a:custGeom>
              <a:avLst/>
              <a:gdLst/>
              <a:ahLst/>
              <a:cxnLst/>
              <a:rect l="l" t="t" r="r" b="b"/>
              <a:pathLst>
                <a:path w="1503" h="1911" extrusionOk="0">
                  <a:moveTo>
                    <a:pt x="1193" y="0"/>
                  </a:moveTo>
                  <a:cubicBezTo>
                    <a:pt x="1193" y="0"/>
                    <a:pt x="250" y="675"/>
                    <a:pt x="134" y="1022"/>
                  </a:cubicBezTo>
                  <a:cubicBezTo>
                    <a:pt x="0" y="1368"/>
                    <a:pt x="195" y="1752"/>
                    <a:pt x="541" y="1867"/>
                  </a:cubicBezTo>
                  <a:cubicBezTo>
                    <a:pt x="617" y="1897"/>
                    <a:pt x="695" y="1910"/>
                    <a:pt x="771" y="1910"/>
                  </a:cubicBezTo>
                  <a:cubicBezTo>
                    <a:pt x="1043" y="1910"/>
                    <a:pt x="1297" y="1736"/>
                    <a:pt x="1387" y="1465"/>
                  </a:cubicBezTo>
                  <a:cubicBezTo>
                    <a:pt x="1502" y="1119"/>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996605" y="1944138"/>
              <a:ext cx="25432" cy="31517"/>
            </a:xfrm>
            <a:custGeom>
              <a:avLst/>
              <a:gdLst/>
              <a:ahLst/>
              <a:cxnLst/>
              <a:rect l="l" t="t" r="r" b="b"/>
              <a:pathLst>
                <a:path w="907" h="1124" extrusionOk="0">
                  <a:moveTo>
                    <a:pt x="448" y="1"/>
                  </a:moveTo>
                  <a:cubicBezTo>
                    <a:pt x="305" y="1"/>
                    <a:pt x="167" y="84"/>
                    <a:pt x="98" y="236"/>
                  </a:cubicBezTo>
                  <a:cubicBezTo>
                    <a:pt x="1" y="430"/>
                    <a:pt x="98" y="1123"/>
                    <a:pt x="98" y="1123"/>
                  </a:cubicBezTo>
                  <a:cubicBezTo>
                    <a:pt x="98" y="1123"/>
                    <a:pt x="712" y="777"/>
                    <a:pt x="809" y="582"/>
                  </a:cubicBezTo>
                  <a:cubicBezTo>
                    <a:pt x="906" y="388"/>
                    <a:pt x="828" y="139"/>
                    <a:pt x="620" y="42"/>
                  </a:cubicBezTo>
                  <a:cubicBezTo>
                    <a:pt x="564" y="14"/>
                    <a:pt x="506" y="1"/>
                    <a:pt x="44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87296" y="2000891"/>
              <a:ext cx="23217" cy="27255"/>
            </a:xfrm>
            <a:custGeom>
              <a:avLst/>
              <a:gdLst/>
              <a:ahLst/>
              <a:cxnLst/>
              <a:rect l="l" t="t" r="r" b="b"/>
              <a:pathLst>
                <a:path w="828" h="972" extrusionOk="0">
                  <a:moveTo>
                    <a:pt x="749" y="0"/>
                  </a:moveTo>
                  <a:lnTo>
                    <a:pt x="749" y="0"/>
                  </a:lnTo>
                  <a:cubicBezTo>
                    <a:pt x="748" y="0"/>
                    <a:pt x="189" y="273"/>
                    <a:pt x="92" y="444"/>
                  </a:cubicBezTo>
                  <a:cubicBezTo>
                    <a:pt x="0" y="619"/>
                    <a:pt x="55" y="850"/>
                    <a:pt x="231" y="924"/>
                  </a:cubicBezTo>
                  <a:cubicBezTo>
                    <a:pt x="287" y="956"/>
                    <a:pt x="350" y="972"/>
                    <a:pt x="413" y="972"/>
                  </a:cubicBezTo>
                  <a:cubicBezTo>
                    <a:pt x="540" y="972"/>
                    <a:pt x="665" y="908"/>
                    <a:pt x="730" y="790"/>
                  </a:cubicBezTo>
                  <a:cubicBezTo>
                    <a:pt x="827" y="619"/>
                    <a:pt x="749" y="0"/>
                    <a:pt x="749"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769696" y="1889208"/>
              <a:ext cx="17273" cy="21479"/>
            </a:xfrm>
            <a:custGeom>
              <a:avLst/>
              <a:gdLst/>
              <a:ahLst/>
              <a:cxnLst/>
              <a:rect l="l" t="t" r="r" b="b"/>
              <a:pathLst>
                <a:path w="616" h="766" extrusionOk="0">
                  <a:moveTo>
                    <a:pt x="560" y="0"/>
                  </a:moveTo>
                  <a:cubicBezTo>
                    <a:pt x="560" y="0"/>
                    <a:pt x="135" y="231"/>
                    <a:pt x="56" y="365"/>
                  </a:cubicBezTo>
                  <a:cubicBezTo>
                    <a:pt x="1" y="481"/>
                    <a:pt x="38" y="656"/>
                    <a:pt x="172" y="730"/>
                  </a:cubicBezTo>
                  <a:cubicBezTo>
                    <a:pt x="214" y="754"/>
                    <a:pt x="259" y="765"/>
                    <a:pt x="304" y="765"/>
                  </a:cubicBezTo>
                  <a:cubicBezTo>
                    <a:pt x="404" y="765"/>
                    <a:pt x="500" y="708"/>
                    <a:pt x="541" y="615"/>
                  </a:cubicBezTo>
                  <a:cubicBezTo>
                    <a:pt x="615" y="481"/>
                    <a:pt x="560" y="0"/>
                    <a:pt x="560"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811279" y="1925856"/>
              <a:ext cx="11833" cy="12870"/>
            </a:xfrm>
            <a:custGeom>
              <a:avLst/>
              <a:gdLst/>
              <a:ahLst/>
              <a:cxnLst/>
              <a:rect l="l" t="t" r="r" b="b"/>
              <a:pathLst>
                <a:path w="422" h="459" extrusionOk="0">
                  <a:moveTo>
                    <a:pt x="1" y="1"/>
                  </a:moveTo>
                  <a:cubicBezTo>
                    <a:pt x="1" y="1"/>
                    <a:pt x="19" y="310"/>
                    <a:pt x="75" y="389"/>
                  </a:cubicBezTo>
                  <a:cubicBezTo>
                    <a:pt x="111" y="434"/>
                    <a:pt x="168" y="458"/>
                    <a:pt x="225" y="458"/>
                  </a:cubicBezTo>
                  <a:cubicBezTo>
                    <a:pt x="261" y="458"/>
                    <a:pt x="298" y="448"/>
                    <a:pt x="329" y="426"/>
                  </a:cubicBezTo>
                  <a:cubicBezTo>
                    <a:pt x="403" y="347"/>
                    <a:pt x="421" y="232"/>
                    <a:pt x="366" y="158"/>
                  </a:cubicBezTo>
                  <a:cubicBezTo>
                    <a:pt x="287" y="79"/>
                    <a:pt x="1" y="1"/>
                    <a:pt x="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842516" y="1991806"/>
              <a:ext cx="44331" cy="36845"/>
            </a:xfrm>
            <a:custGeom>
              <a:avLst/>
              <a:gdLst/>
              <a:ahLst/>
              <a:cxnLst/>
              <a:rect l="l" t="t" r="r" b="b"/>
              <a:pathLst>
                <a:path w="1581" h="1314" extrusionOk="0">
                  <a:moveTo>
                    <a:pt x="1" y="1"/>
                  </a:moveTo>
                  <a:cubicBezTo>
                    <a:pt x="1" y="1"/>
                    <a:pt x="310" y="980"/>
                    <a:pt x="560" y="1193"/>
                  </a:cubicBezTo>
                  <a:cubicBezTo>
                    <a:pt x="663" y="1273"/>
                    <a:pt x="787" y="1313"/>
                    <a:pt x="912" y="1313"/>
                  </a:cubicBezTo>
                  <a:cubicBezTo>
                    <a:pt x="1088" y="1313"/>
                    <a:pt x="1265" y="1234"/>
                    <a:pt x="1387" y="1077"/>
                  </a:cubicBezTo>
                  <a:cubicBezTo>
                    <a:pt x="1581" y="828"/>
                    <a:pt x="1544" y="463"/>
                    <a:pt x="1271" y="269"/>
                  </a:cubicBezTo>
                  <a:cubicBezTo>
                    <a:pt x="1022" y="56"/>
                    <a:pt x="1" y="1"/>
                    <a:pt x="1"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679015" y="1888675"/>
              <a:ext cx="28657" cy="23582"/>
            </a:xfrm>
            <a:custGeom>
              <a:avLst/>
              <a:gdLst/>
              <a:ahLst/>
              <a:cxnLst/>
              <a:rect l="l" t="t" r="r" b="b"/>
              <a:pathLst>
                <a:path w="1022" h="841" extrusionOk="0">
                  <a:moveTo>
                    <a:pt x="0" y="1"/>
                  </a:moveTo>
                  <a:cubicBezTo>
                    <a:pt x="0" y="1"/>
                    <a:pt x="194" y="634"/>
                    <a:pt x="365" y="768"/>
                  </a:cubicBezTo>
                  <a:cubicBezTo>
                    <a:pt x="429" y="816"/>
                    <a:pt x="511" y="841"/>
                    <a:pt x="593" y="841"/>
                  </a:cubicBezTo>
                  <a:cubicBezTo>
                    <a:pt x="706" y="841"/>
                    <a:pt x="820" y="793"/>
                    <a:pt x="888" y="694"/>
                  </a:cubicBezTo>
                  <a:cubicBezTo>
                    <a:pt x="1022" y="537"/>
                    <a:pt x="1003" y="287"/>
                    <a:pt x="827" y="172"/>
                  </a:cubicBezTo>
                  <a:cubicBezTo>
                    <a:pt x="657" y="38"/>
                    <a:pt x="0" y="1"/>
                    <a:pt x="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375566" y="1981403"/>
              <a:ext cx="66511" cy="43939"/>
            </a:xfrm>
            <a:custGeom>
              <a:avLst/>
              <a:gdLst/>
              <a:ahLst/>
              <a:cxnLst/>
              <a:rect l="l" t="t" r="r" b="b"/>
              <a:pathLst>
                <a:path w="2372" h="1567" extrusionOk="0">
                  <a:moveTo>
                    <a:pt x="790" y="1"/>
                  </a:moveTo>
                  <a:cubicBezTo>
                    <a:pt x="778" y="1"/>
                    <a:pt x="766" y="1"/>
                    <a:pt x="754" y="2"/>
                  </a:cubicBezTo>
                  <a:cubicBezTo>
                    <a:pt x="329" y="25"/>
                    <a:pt x="1" y="409"/>
                    <a:pt x="43" y="834"/>
                  </a:cubicBezTo>
                  <a:cubicBezTo>
                    <a:pt x="78" y="1250"/>
                    <a:pt x="408" y="1567"/>
                    <a:pt x="820" y="1567"/>
                  </a:cubicBezTo>
                  <a:cubicBezTo>
                    <a:pt x="843" y="1567"/>
                    <a:pt x="865" y="1566"/>
                    <a:pt x="888" y="1564"/>
                  </a:cubicBezTo>
                  <a:cubicBezTo>
                    <a:pt x="1313" y="1527"/>
                    <a:pt x="2371" y="658"/>
                    <a:pt x="2371" y="658"/>
                  </a:cubicBezTo>
                  <a:cubicBezTo>
                    <a:pt x="2371" y="658"/>
                    <a:pt x="1258" y="1"/>
                    <a:pt x="790"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63593" y="1967440"/>
              <a:ext cx="35134" cy="48369"/>
            </a:xfrm>
            <a:custGeom>
              <a:avLst/>
              <a:gdLst/>
              <a:ahLst/>
              <a:cxnLst/>
              <a:rect l="l" t="t" r="r" b="b"/>
              <a:pathLst>
                <a:path w="1253" h="1725" extrusionOk="0">
                  <a:moveTo>
                    <a:pt x="828" y="1"/>
                  </a:moveTo>
                  <a:cubicBezTo>
                    <a:pt x="828" y="1"/>
                    <a:pt x="116" y="713"/>
                    <a:pt x="56" y="1041"/>
                  </a:cubicBezTo>
                  <a:cubicBezTo>
                    <a:pt x="1" y="1350"/>
                    <a:pt x="213" y="1655"/>
                    <a:pt x="541" y="1715"/>
                  </a:cubicBezTo>
                  <a:cubicBezTo>
                    <a:pt x="574" y="1721"/>
                    <a:pt x="607" y="1724"/>
                    <a:pt x="640" y="1724"/>
                  </a:cubicBezTo>
                  <a:cubicBezTo>
                    <a:pt x="910" y="1724"/>
                    <a:pt x="1162" y="1527"/>
                    <a:pt x="1211" y="1235"/>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716196" y="1999293"/>
              <a:ext cx="33592" cy="22208"/>
            </a:xfrm>
            <a:custGeom>
              <a:avLst/>
              <a:gdLst/>
              <a:ahLst/>
              <a:cxnLst/>
              <a:rect l="l" t="t" r="r" b="b"/>
              <a:pathLst>
                <a:path w="1198" h="792" extrusionOk="0">
                  <a:moveTo>
                    <a:pt x="423" y="1"/>
                  </a:moveTo>
                  <a:cubicBezTo>
                    <a:pt x="417" y="1"/>
                    <a:pt x="412" y="1"/>
                    <a:pt x="407" y="2"/>
                  </a:cubicBezTo>
                  <a:cubicBezTo>
                    <a:pt x="176" y="2"/>
                    <a:pt x="0" y="173"/>
                    <a:pt x="24" y="404"/>
                  </a:cubicBezTo>
                  <a:cubicBezTo>
                    <a:pt x="24" y="616"/>
                    <a:pt x="195" y="792"/>
                    <a:pt x="426" y="792"/>
                  </a:cubicBezTo>
                  <a:cubicBezTo>
                    <a:pt x="638" y="773"/>
                    <a:pt x="1197" y="367"/>
                    <a:pt x="1197" y="367"/>
                  </a:cubicBezTo>
                  <a:cubicBezTo>
                    <a:pt x="1197" y="367"/>
                    <a:pt x="646" y="1"/>
                    <a:pt x="42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627701" y="1955018"/>
              <a:ext cx="35667" cy="48369"/>
            </a:xfrm>
            <a:custGeom>
              <a:avLst/>
              <a:gdLst/>
              <a:ahLst/>
              <a:cxnLst/>
              <a:rect l="l" t="t" r="r" b="b"/>
              <a:pathLst>
                <a:path w="1272" h="1725" extrusionOk="0">
                  <a:moveTo>
                    <a:pt x="828" y="0"/>
                  </a:moveTo>
                  <a:cubicBezTo>
                    <a:pt x="828" y="0"/>
                    <a:pt x="116" y="712"/>
                    <a:pt x="61" y="1040"/>
                  </a:cubicBezTo>
                  <a:cubicBezTo>
                    <a:pt x="1" y="1350"/>
                    <a:pt x="213" y="1659"/>
                    <a:pt x="541" y="1715"/>
                  </a:cubicBezTo>
                  <a:cubicBezTo>
                    <a:pt x="576" y="1721"/>
                    <a:pt x="611" y="1725"/>
                    <a:pt x="645" y="1725"/>
                  </a:cubicBezTo>
                  <a:cubicBezTo>
                    <a:pt x="913" y="1725"/>
                    <a:pt x="1163" y="1525"/>
                    <a:pt x="1216" y="1234"/>
                  </a:cubicBezTo>
                  <a:cubicBezTo>
                    <a:pt x="1271" y="924"/>
                    <a:pt x="828" y="0"/>
                    <a:pt x="82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661125" y="1851354"/>
              <a:ext cx="14160" cy="19039"/>
            </a:xfrm>
            <a:custGeom>
              <a:avLst/>
              <a:gdLst/>
              <a:ahLst/>
              <a:cxnLst/>
              <a:rect l="l" t="t" r="r" b="b"/>
              <a:pathLst>
                <a:path w="505" h="679" extrusionOk="0">
                  <a:moveTo>
                    <a:pt x="329" y="1"/>
                  </a:moveTo>
                  <a:cubicBezTo>
                    <a:pt x="329" y="1"/>
                    <a:pt x="61" y="292"/>
                    <a:pt x="24" y="408"/>
                  </a:cubicBezTo>
                  <a:cubicBezTo>
                    <a:pt x="1" y="542"/>
                    <a:pt x="98" y="657"/>
                    <a:pt x="213" y="676"/>
                  </a:cubicBezTo>
                  <a:cubicBezTo>
                    <a:pt x="227" y="677"/>
                    <a:pt x="240" y="678"/>
                    <a:pt x="253" y="678"/>
                  </a:cubicBezTo>
                  <a:cubicBezTo>
                    <a:pt x="370" y="678"/>
                    <a:pt x="465" y="606"/>
                    <a:pt x="486" y="481"/>
                  </a:cubicBezTo>
                  <a:cubicBezTo>
                    <a:pt x="504" y="366"/>
                    <a:pt x="329" y="1"/>
                    <a:pt x="329"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757452" y="1691105"/>
              <a:ext cx="38359" cy="49350"/>
            </a:xfrm>
            <a:custGeom>
              <a:avLst/>
              <a:gdLst/>
              <a:ahLst/>
              <a:cxnLst/>
              <a:rect l="l" t="t" r="r" b="b"/>
              <a:pathLst>
                <a:path w="1368" h="1760" extrusionOk="0">
                  <a:moveTo>
                    <a:pt x="1021" y="0"/>
                  </a:moveTo>
                  <a:cubicBezTo>
                    <a:pt x="1021" y="0"/>
                    <a:pt x="194" y="675"/>
                    <a:pt x="97" y="980"/>
                  </a:cubicBezTo>
                  <a:cubicBezTo>
                    <a:pt x="0" y="1308"/>
                    <a:pt x="194" y="1636"/>
                    <a:pt x="522" y="1733"/>
                  </a:cubicBezTo>
                  <a:cubicBezTo>
                    <a:pt x="580" y="1751"/>
                    <a:pt x="639" y="1760"/>
                    <a:pt x="697" y="1760"/>
                  </a:cubicBezTo>
                  <a:cubicBezTo>
                    <a:pt x="952" y="1760"/>
                    <a:pt x="1196" y="1594"/>
                    <a:pt x="1271" y="1326"/>
                  </a:cubicBezTo>
                  <a:cubicBezTo>
                    <a:pt x="1368" y="1021"/>
                    <a:pt x="1021" y="0"/>
                    <a:pt x="102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86062" y="1893470"/>
              <a:ext cx="28012" cy="34349"/>
            </a:xfrm>
            <a:custGeom>
              <a:avLst/>
              <a:gdLst/>
              <a:ahLst/>
              <a:cxnLst/>
              <a:rect l="l" t="t" r="r" b="b"/>
              <a:pathLst>
                <a:path w="999" h="1225" extrusionOk="0">
                  <a:moveTo>
                    <a:pt x="93" y="1"/>
                  </a:moveTo>
                  <a:cubicBezTo>
                    <a:pt x="93" y="1"/>
                    <a:pt x="0" y="772"/>
                    <a:pt x="93" y="985"/>
                  </a:cubicBezTo>
                  <a:cubicBezTo>
                    <a:pt x="174" y="1134"/>
                    <a:pt x="333" y="1224"/>
                    <a:pt x="494" y="1224"/>
                  </a:cubicBezTo>
                  <a:cubicBezTo>
                    <a:pt x="562" y="1224"/>
                    <a:pt x="630" y="1208"/>
                    <a:pt x="693" y="1174"/>
                  </a:cubicBezTo>
                  <a:cubicBezTo>
                    <a:pt x="924" y="1059"/>
                    <a:pt x="998" y="791"/>
                    <a:pt x="883" y="578"/>
                  </a:cubicBezTo>
                  <a:cubicBezTo>
                    <a:pt x="786" y="366"/>
                    <a:pt x="93" y="1"/>
                    <a:pt x="9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905924" y="1834726"/>
              <a:ext cx="100439" cy="66202"/>
            </a:xfrm>
            <a:custGeom>
              <a:avLst/>
              <a:gdLst/>
              <a:ahLst/>
              <a:cxnLst/>
              <a:rect l="l" t="t" r="r" b="b"/>
              <a:pathLst>
                <a:path w="3582" h="2361" extrusionOk="0">
                  <a:moveTo>
                    <a:pt x="1202" y="0"/>
                  </a:moveTo>
                  <a:cubicBezTo>
                    <a:pt x="1134" y="0"/>
                    <a:pt x="1074" y="5"/>
                    <a:pt x="1022" y="16"/>
                  </a:cubicBezTo>
                  <a:cubicBezTo>
                    <a:pt x="389" y="173"/>
                    <a:pt x="0" y="806"/>
                    <a:pt x="158" y="1444"/>
                  </a:cubicBezTo>
                  <a:cubicBezTo>
                    <a:pt x="288" y="1985"/>
                    <a:pt x="769" y="2360"/>
                    <a:pt x="1304" y="2360"/>
                  </a:cubicBezTo>
                  <a:cubicBezTo>
                    <a:pt x="1395" y="2360"/>
                    <a:pt x="1488" y="2350"/>
                    <a:pt x="1581" y="2327"/>
                  </a:cubicBezTo>
                  <a:cubicBezTo>
                    <a:pt x="2214" y="2174"/>
                    <a:pt x="3581" y="636"/>
                    <a:pt x="3581" y="636"/>
                  </a:cubicBezTo>
                  <a:cubicBezTo>
                    <a:pt x="3581" y="636"/>
                    <a:pt x="1960" y="0"/>
                    <a:pt x="12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2"/>
          <p:cNvGrpSpPr/>
          <p:nvPr/>
        </p:nvGrpSpPr>
        <p:grpSpPr>
          <a:xfrm>
            <a:off x="10369163" y="5303699"/>
            <a:ext cx="1509192" cy="1136692"/>
            <a:chOff x="174200" y="1152825"/>
            <a:chExt cx="1519525" cy="1144475"/>
          </a:xfrm>
        </p:grpSpPr>
        <p:sp>
          <p:nvSpPr>
            <p:cNvPr id="64" name="Google Shape;64;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 name="Google Shape;84;p2"/>
          <p:cNvGrpSpPr/>
          <p:nvPr/>
        </p:nvGrpSpPr>
        <p:grpSpPr>
          <a:xfrm>
            <a:off x="6321599" y="6083308"/>
            <a:ext cx="618548" cy="465877"/>
            <a:chOff x="174200" y="1152825"/>
            <a:chExt cx="1519525" cy="1144475"/>
          </a:xfrm>
        </p:grpSpPr>
        <p:sp>
          <p:nvSpPr>
            <p:cNvPr id="85" name="Google Shape;85;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2"/>
          <p:cNvGrpSpPr/>
          <p:nvPr/>
        </p:nvGrpSpPr>
        <p:grpSpPr>
          <a:xfrm>
            <a:off x="3399217" y="5026042"/>
            <a:ext cx="618548" cy="465877"/>
            <a:chOff x="174200" y="1152825"/>
            <a:chExt cx="1519525" cy="1144475"/>
          </a:xfrm>
        </p:grpSpPr>
        <p:sp>
          <p:nvSpPr>
            <p:cNvPr id="106" name="Google Shape;106;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2"/>
          <p:cNvGrpSpPr/>
          <p:nvPr/>
        </p:nvGrpSpPr>
        <p:grpSpPr>
          <a:xfrm>
            <a:off x="347810" y="4467452"/>
            <a:ext cx="720997" cy="472835"/>
            <a:chOff x="2998925" y="1123600"/>
            <a:chExt cx="1154950" cy="757425"/>
          </a:xfrm>
        </p:grpSpPr>
        <p:sp>
          <p:nvSpPr>
            <p:cNvPr id="127" name="Google Shape;12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2"/>
          <p:cNvGrpSpPr/>
          <p:nvPr/>
        </p:nvGrpSpPr>
        <p:grpSpPr>
          <a:xfrm>
            <a:off x="167086" y="5322660"/>
            <a:ext cx="2209109" cy="1350709"/>
            <a:chOff x="3472050" y="3119850"/>
            <a:chExt cx="1762025" cy="1077350"/>
          </a:xfrm>
        </p:grpSpPr>
        <p:sp>
          <p:nvSpPr>
            <p:cNvPr id="142" name="Google Shape;142;p2"/>
            <p:cNvSpPr/>
            <p:nvPr/>
          </p:nvSpPr>
          <p:spPr>
            <a:xfrm>
              <a:off x="3835200" y="3168400"/>
              <a:ext cx="401500" cy="408325"/>
            </a:xfrm>
            <a:custGeom>
              <a:avLst/>
              <a:gdLst/>
              <a:ahLst/>
              <a:cxnLst/>
              <a:rect l="l" t="t" r="r" b="b"/>
              <a:pathLst>
                <a:path w="16060" h="16333" extrusionOk="0">
                  <a:moveTo>
                    <a:pt x="6983" y="0"/>
                  </a:moveTo>
                  <a:cubicBezTo>
                    <a:pt x="6445" y="0"/>
                    <a:pt x="5927" y="133"/>
                    <a:pt x="5545" y="454"/>
                  </a:cubicBezTo>
                  <a:cubicBezTo>
                    <a:pt x="4789" y="1210"/>
                    <a:pt x="4213" y="3154"/>
                    <a:pt x="3133" y="3587"/>
                  </a:cubicBezTo>
                  <a:cubicBezTo>
                    <a:pt x="2989" y="3635"/>
                    <a:pt x="2825" y="3651"/>
                    <a:pt x="2649" y="3651"/>
                  </a:cubicBezTo>
                  <a:cubicBezTo>
                    <a:pt x="2297" y="3651"/>
                    <a:pt x="1897" y="3587"/>
                    <a:pt x="1512" y="3587"/>
                  </a:cubicBezTo>
                  <a:cubicBezTo>
                    <a:pt x="1044" y="3587"/>
                    <a:pt x="288" y="3731"/>
                    <a:pt x="144" y="4199"/>
                  </a:cubicBezTo>
                  <a:cubicBezTo>
                    <a:pt x="0" y="4631"/>
                    <a:pt x="288" y="5243"/>
                    <a:pt x="612" y="5531"/>
                  </a:cubicBezTo>
                  <a:cubicBezTo>
                    <a:pt x="1044" y="5855"/>
                    <a:pt x="1512" y="5855"/>
                    <a:pt x="2089" y="5999"/>
                  </a:cubicBezTo>
                  <a:cubicBezTo>
                    <a:pt x="7202" y="7043"/>
                    <a:pt x="11702" y="11256"/>
                    <a:pt x="12891" y="16333"/>
                  </a:cubicBezTo>
                  <a:cubicBezTo>
                    <a:pt x="13791" y="15901"/>
                    <a:pt x="14547" y="15289"/>
                    <a:pt x="16059" y="14245"/>
                  </a:cubicBezTo>
                  <a:cubicBezTo>
                    <a:pt x="15591" y="8988"/>
                    <a:pt x="13935" y="4199"/>
                    <a:pt x="9002" y="598"/>
                  </a:cubicBezTo>
                  <a:cubicBezTo>
                    <a:pt x="8483" y="245"/>
                    <a:pt x="7714" y="0"/>
                    <a:pt x="698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543625" y="3345100"/>
              <a:ext cx="562625" cy="326150"/>
            </a:xfrm>
            <a:custGeom>
              <a:avLst/>
              <a:gdLst/>
              <a:ahLst/>
              <a:cxnLst/>
              <a:rect l="l" t="t" r="r" b="b"/>
              <a:pathLst>
                <a:path w="22505" h="13046" extrusionOk="0">
                  <a:moveTo>
                    <a:pt x="11879" y="0"/>
                  </a:moveTo>
                  <a:cubicBezTo>
                    <a:pt x="11288" y="0"/>
                    <a:pt x="10520" y="207"/>
                    <a:pt x="9470" y="731"/>
                  </a:cubicBezTo>
                  <a:cubicBezTo>
                    <a:pt x="7382" y="1776"/>
                    <a:pt x="3025" y="5088"/>
                    <a:pt x="1" y="9445"/>
                  </a:cubicBezTo>
                  <a:cubicBezTo>
                    <a:pt x="325" y="10921"/>
                    <a:pt x="1081" y="11533"/>
                    <a:pt x="1981" y="13046"/>
                  </a:cubicBezTo>
                  <a:cubicBezTo>
                    <a:pt x="5622" y="11564"/>
                    <a:pt x="9578" y="10836"/>
                    <a:pt x="13568" y="10836"/>
                  </a:cubicBezTo>
                  <a:cubicBezTo>
                    <a:pt x="15300" y="10836"/>
                    <a:pt x="17038" y="10973"/>
                    <a:pt x="18760" y="11245"/>
                  </a:cubicBezTo>
                  <a:cubicBezTo>
                    <a:pt x="19215" y="11299"/>
                    <a:pt x="19684" y="11352"/>
                    <a:pt x="20134" y="11352"/>
                  </a:cubicBezTo>
                  <a:cubicBezTo>
                    <a:pt x="20894" y="11352"/>
                    <a:pt x="21597" y="11199"/>
                    <a:pt x="22073" y="10633"/>
                  </a:cubicBezTo>
                  <a:cubicBezTo>
                    <a:pt x="22505" y="10165"/>
                    <a:pt x="22505" y="9445"/>
                    <a:pt x="22361" y="8833"/>
                  </a:cubicBezTo>
                  <a:cubicBezTo>
                    <a:pt x="21929" y="7033"/>
                    <a:pt x="20416" y="5520"/>
                    <a:pt x="18616" y="4764"/>
                  </a:cubicBezTo>
                  <a:cubicBezTo>
                    <a:pt x="17104" y="4332"/>
                    <a:pt x="15628" y="3288"/>
                    <a:pt x="14583" y="2064"/>
                  </a:cubicBezTo>
                  <a:cubicBezTo>
                    <a:pt x="13716" y="1222"/>
                    <a:pt x="13318" y="0"/>
                    <a:pt x="1187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405000" y="3723300"/>
              <a:ext cx="506825" cy="431775"/>
            </a:xfrm>
            <a:custGeom>
              <a:avLst/>
              <a:gdLst/>
              <a:ahLst/>
              <a:cxnLst/>
              <a:rect l="l" t="t" r="r" b="b"/>
              <a:pathLst>
                <a:path w="20273" h="17271" extrusionOk="0">
                  <a:moveTo>
                    <a:pt x="2873" y="0"/>
                  </a:moveTo>
                  <a:cubicBezTo>
                    <a:pt x="1913" y="0"/>
                    <a:pt x="952" y="94"/>
                    <a:pt x="1" y="294"/>
                  </a:cubicBezTo>
                  <a:cubicBezTo>
                    <a:pt x="145" y="438"/>
                    <a:pt x="145" y="1050"/>
                    <a:pt x="469" y="1518"/>
                  </a:cubicBezTo>
                  <a:cubicBezTo>
                    <a:pt x="613" y="1950"/>
                    <a:pt x="1045" y="2238"/>
                    <a:pt x="1369" y="2563"/>
                  </a:cubicBezTo>
                  <a:cubicBezTo>
                    <a:pt x="4069" y="5407"/>
                    <a:pt x="6158" y="8864"/>
                    <a:pt x="7202" y="12608"/>
                  </a:cubicBezTo>
                  <a:cubicBezTo>
                    <a:pt x="7526" y="13653"/>
                    <a:pt x="7670" y="14697"/>
                    <a:pt x="8246" y="15597"/>
                  </a:cubicBezTo>
                  <a:cubicBezTo>
                    <a:pt x="8808" y="16555"/>
                    <a:pt x="9733" y="17271"/>
                    <a:pt x="10689" y="17271"/>
                  </a:cubicBezTo>
                  <a:cubicBezTo>
                    <a:pt x="10775" y="17271"/>
                    <a:pt x="10861" y="17265"/>
                    <a:pt x="10947" y="17253"/>
                  </a:cubicBezTo>
                  <a:cubicBezTo>
                    <a:pt x="12315" y="17109"/>
                    <a:pt x="13215" y="15741"/>
                    <a:pt x="14403" y="15165"/>
                  </a:cubicBezTo>
                  <a:cubicBezTo>
                    <a:pt x="15303" y="14697"/>
                    <a:pt x="16348" y="14553"/>
                    <a:pt x="17248" y="14409"/>
                  </a:cubicBezTo>
                  <a:cubicBezTo>
                    <a:pt x="18148" y="14265"/>
                    <a:pt x="19228" y="13797"/>
                    <a:pt x="19660" y="13041"/>
                  </a:cubicBezTo>
                  <a:cubicBezTo>
                    <a:pt x="20272" y="11852"/>
                    <a:pt x="19516" y="10340"/>
                    <a:pt x="18760" y="9296"/>
                  </a:cubicBezTo>
                  <a:cubicBezTo>
                    <a:pt x="16528" y="6307"/>
                    <a:pt x="13827" y="3751"/>
                    <a:pt x="10659" y="1950"/>
                  </a:cubicBezTo>
                  <a:cubicBezTo>
                    <a:pt x="8221" y="732"/>
                    <a:pt x="5549" y="0"/>
                    <a:pt x="28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561550" y="3581175"/>
              <a:ext cx="675150" cy="346400"/>
            </a:xfrm>
            <a:custGeom>
              <a:avLst/>
              <a:gdLst/>
              <a:ahLst/>
              <a:cxnLst/>
              <a:rect l="l" t="t" r="r" b="b"/>
              <a:pathLst>
                <a:path w="27006" h="13856" extrusionOk="0">
                  <a:moveTo>
                    <a:pt x="12994" y="1"/>
                  </a:moveTo>
                  <a:cubicBezTo>
                    <a:pt x="9388" y="1"/>
                    <a:pt x="5701" y="563"/>
                    <a:pt x="2557" y="1946"/>
                  </a:cubicBezTo>
                  <a:cubicBezTo>
                    <a:pt x="1332" y="2378"/>
                    <a:pt x="0" y="3279"/>
                    <a:pt x="288" y="4503"/>
                  </a:cubicBezTo>
                  <a:cubicBezTo>
                    <a:pt x="576" y="5979"/>
                    <a:pt x="2377" y="6123"/>
                    <a:pt x="3601" y="6879"/>
                  </a:cubicBezTo>
                  <a:cubicBezTo>
                    <a:pt x="4933" y="7779"/>
                    <a:pt x="5401" y="9580"/>
                    <a:pt x="5977" y="11092"/>
                  </a:cubicBezTo>
                  <a:cubicBezTo>
                    <a:pt x="6577" y="12292"/>
                    <a:pt x="7835" y="13855"/>
                    <a:pt x="9013" y="13855"/>
                  </a:cubicBezTo>
                  <a:cubicBezTo>
                    <a:pt x="9319" y="13855"/>
                    <a:pt x="9620" y="13750"/>
                    <a:pt x="9902" y="13505"/>
                  </a:cubicBezTo>
                  <a:cubicBezTo>
                    <a:pt x="16959" y="8248"/>
                    <a:pt x="20560" y="6447"/>
                    <a:pt x="26861" y="5979"/>
                  </a:cubicBezTo>
                  <a:cubicBezTo>
                    <a:pt x="27005" y="4323"/>
                    <a:pt x="25961" y="1946"/>
                    <a:pt x="24449" y="1946"/>
                  </a:cubicBezTo>
                  <a:cubicBezTo>
                    <a:pt x="21439" y="793"/>
                    <a:pt x="17273" y="1"/>
                    <a:pt x="1299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120550" y="3119850"/>
              <a:ext cx="693150" cy="487500"/>
            </a:xfrm>
            <a:custGeom>
              <a:avLst/>
              <a:gdLst/>
              <a:ahLst/>
              <a:cxnLst/>
              <a:rect l="l" t="t" r="r" b="b"/>
              <a:pathLst>
                <a:path w="27726" h="19500" extrusionOk="0">
                  <a:moveTo>
                    <a:pt x="3574" y="1"/>
                  </a:moveTo>
                  <a:cubicBezTo>
                    <a:pt x="3134" y="1"/>
                    <a:pt x="2685" y="81"/>
                    <a:pt x="2233" y="272"/>
                  </a:cubicBezTo>
                  <a:cubicBezTo>
                    <a:pt x="576" y="1028"/>
                    <a:pt x="0" y="3296"/>
                    <a:pt x="432" y="5096"/>
                  </a:cubicBezTo>
                  <a:cubicBezTo>
                    <a:pt x="720" y="6897"/>
                    <a:pt x="3421" y="11542"/>
                    <a:pt x="3277" y="15574"/>
                  </a:cubicBezTo>
                  <a:cubicBezTo>
                    <a:pt x="7490" y="17087"/>
                    <a:pt x="13791" y="17555"/>
                    <a:pt x="16635" y="19499"/>
                  </a:cubicBezTo>
                  <a:cubicBezTo>
                    <a:pt x="21424" y="11974"/>
                    <a:pt x="23549" y="11542"/>
                    <a:pt x="25493" y="8985"/>
                  </a:cubicBezTo>
                  <a:cubicBezTo>
                    <a:pt x="27726" y="5853"/>
                    <a:pt x="25349" y="4196"/>
                    <a:pt x="22181" y="3440"/>
                  </a:cubicBezTo>
                  <a:cubicBezTo>
                    <a:pt x="21088" y="3129"/>
                    <a:pt x="19982" y="3033"/>
                    <a:pt x="18873" y="3033"/>
                  </a:cubicBezTo>
                  <a:cubicBezTo>
                    <a:pt x="17061" y="3033"/>
                    <a:pt x="15238" y="3290"/>
                    <a:pt x="13442" y="3290"/>
                  </a:cubicBezTo>
                  <a:cubicBezTo>
                    <a:pt x="12136" y="3290"/>
                    <a:pt x="10843" y="3154"/>
                    <a:pt x="9578" y="2684"/>
                  </a:cubicBezTo>
                  <a:cubicBezTo>
                    <a:pt x="8390" y="2072"/>
                    <a:pt x="7346" y="1352"/>
                    <a:pt x="6122" y="740"/>
                  </a:cubicBezTo>
                  <a:cubicBezTo>
                    <a:pt x="5326" y="330"/>
                    <a:pt x="4466" y="1"/>
                    <a:pt x="3574"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233075" y="3246300"/>
              <a:ext cx="374500" cy="316025"/>
            </a:xfrm>
            <a:custGeom>
              <a:avLst/>
              <a:gdLst/>
              <a:ahLst/>
              <a:cxnLst/>
              <a:rect l="l" t="t" r="r" b="b"/>
              <a:pathLst>
                <a:path w="14980" h="12641" extrusionOk="0">
                  <a:moveTo>
                    <a:pt x="7037" y="1"/>
                  </a:moveTo>
                  <a:cubicBezTo>
                    <a:pt x="6584" y="1"/>
                    <a:pt x="6244" y="259"/>
                    <a:pt x="5977" y="615"/>
                  </a:cubicBezTo>
                  <a:cubicBezTo>
                    <a:pt x="5689" y="1083"/>
                    <a:pt x="5545" y="1515"/>
                    <a:pt x="5401" y="1983"/>
                  </a:cubicBezTo>
                  <a:cubicBezTo>
                    <a:pt x="5077" y="3171"/>
                    <a:pt x="4933" y="4215"/>
                    <a:pt x="4645" y="5295"/>
                  </a:cubicBezTo>
                  <a:cubicBezTo>
                    <a:pt x="4501" y="5728"/>
                    <a:pt x="4501" y="6340"/>
                    <a:pt x="4033" y="6628"/>
                  </a:cubicBezTo>
                  <a:cubicBezTo>
                    <a:pt x="3824" y="6966"/>
                    <a:pt x="3446" y="7211"/>
                    <a:pt x="3089" y="7211"/>
                  </a:cubicBezTo>
                  <a:cubicBezTo>
                    <a:pt x="2953" y="7211"/>
                    <a:pt x="2820" y="7175"/>
                    <a:pt x="2701" y="7096"/>
                  </a:cubicBezTo>
                  <a:cubicBezTo>
                    <a:pt x="2089" y="6772"/>
                    <a:pt x="1945" y="6016"/>
                    <a:pt x="1945" y="5295"/>
                  </a:cubicBezTo>
                  <a:cubicBezTo>
                    <a:pt x="1811" y="4728"/>
                    <a:pt x="1398" y="3912"/>
                    <a:pt x="736" y="3912"/>
                  </a:cubicBezTo>
                  <a:cubicBezTo>
                    <a:pt x="684" y="3912"/>
                    <a:pt x="631" y="3917"/>
                    <a:pt x="576" y="3927"/>
                  </a:cubicBezTo>
                  <a:cubicBezTo>
                    <a:pt x="0" y="4215"/>
                    <a:pt x="0" y="5115"/>
                    <a:pt x="144" y="5728"/>
                  </a:cubicBezTo>
                  <a:cubicBezTo>
                    <a:pt x="432" y="7384"/>
                    <a:pt x="900" y="9040"/>
                    <a:pt x="1188" y="10696"/>
                  </a:cubicBezTo>
                  <a:cubicBezTo>
                    <a:pt x="3133" y="10840"/>
                    <a:pt x="5545" y="11273"/>
                    <a:pt x="7490" y="12173"/>
                  </a:cubicBezTo>
                  <a:cubicBezTo>
                    <a:pt x="8102" y="12497"/>
                    <a:pt x="8534" y="12641"/>
                    <a:pt x="9146" y="12641"/>
                  </a:cubicBezTo>
                  <a:cubicBezTo>
                    <a:pt x="9578" y="12497"/>
                    <a:pt x="9902" y="12173"/>
                    <a:pt x="10190" y="11885"/>
                  </a:cubicBezTo>
                  <a:cubicBezTo>
                    <a:pt x="11378" y="10516"/>
                    <a:pt x="12747" y="9328"/>
                    <a:pt x="14079" y="7996"/>
                  </a:cubicBezTo>
                  <a:cubicBezTo>
                    <a:pt x="14547" y="7528"/>
                    <a:pt x="14979" y="6772"/>
                    <a:pt x="14547" y="6340"/>
                  </a:cubicBezTo>
                  <a:cubicBezTo>
                    <a:pt x="14384" y="6177"/>
                    <a:pt x="14187" y="6110"/>
                    <a:pt x="13980" y="6110"/>
                  </a:cubicBezTo>
                  <a:cubicBezTo>
                    <a:pt x="13592" y="6110"/>
                    <a:pt x="13173" y="6346"/>
                    <a:pt x="12891" y="6628"/>
                  </a:cubicBezTo>
                  <a:cubicBezTo>
                    <a:pt x="12134" y="7240"/>
                    <a:pt x="11234" y="7996"/>
                    <a:pt x="10478" y="8572"/>
                  </a:cubicBezTo>
                  <a:cubicBezTo>
                    <a:pt x="10273" y="8802"/>
                    <a:pt x="9978" y="9015"/>
                    <a:pt x="9669" y="9015"/>
                  </a:cubicBezTo>
                  <a:cubicBezTo>
                    <a:pt x="9543" y="9015"/>
                    <a:pt x="9415" y="8979"/>
                    <a:pt x="9290" y="8896"/>
                  </a:cubicBezTo>
                  <a:cubicBezTo>
                    <a:pt x="9002" y="8572"/>
                    <a:pt x="9290" y="7996"/>
                    <a:pt x="9434" y="7528"/>
                  </a:cubicBezTo>
                  <a:cubicBezTo>
                    <a:pt x="10046" y="6628"/>
                    <a:pt x="10622" y="5872"/>
                    <a:pt x="11234" y="4971"/>
                  </a:cubicBezTo>
                  <a:cubicBezTo>
                    <a:pt x="11522" y="4395"/>
                    <a:pt x="11846" y="3495"/>
                    <a:pt x="11234" y="3027"/>
                  </a:cubicBezTo>
                  <a:cubicBezTo>
                    <a:pt x="11142" y="2983"/>
                    <a:pt x="11050" y="2964"/>
                    <a:pt x="10960" y="2964"/>
                  </a:cubicBezTo>
                  <a:cubicBezTo>
                    <a:pt x="10454" y="2964"/>
                    <a:pt x="9997" y="3582"/>
                    <a:pt x="9722" y="4071"/>
                  </a:cubicBezTo>
                  <a:cubicBezTo>
                    <a:pt x="9290" y="5115"/>
                    <a:pt x="8822" y="6016"/>
                    <a:pt x="8246" y="7096"/>
                  </a:cubicBezTo>
                  <a:cubicBezTo>
                    <a:pt x="8138" y="7418"/>
                    <a:pt x="7771" y="7840"/>
                    <a:pt x="7397" y="7840"/>
                  </a:cubicBezTo>
                  <a:cubicBezTo>
                    <a:pt x="7269" y="7840"/>
                    <a:pt x="7141" y="7791"/>
                    <a:pt x="7022" y="7672"/>
                  </a:cubicBezTo>
                  <a:cubicBezTo>
                    <a:pt x="6878" y="7528"/>
                    <a:pt x="6878" y="7240"/>
                    <a:pt x="7022" y="6916"/>
                  </a:cubicBezTo>
                  <a:cubicBezTo>
                    <a:pt x="7346" y="5439"/>
                    <a:pt x="7634" y="4071"/>
                    <a:pt x="8102" y="2595"/>
                  </a:cubicBezTo>
                  <a:cubicBezTo>
                    <a:pt x="8102" y="2127"/>
                    <a:pt x="8246" y="1695"/>
                    <a:pt x="8246" y="1083"/>
                  </a:cubicBezTo>
                  <a:cubicBezTo>
                    <a:pt x="8102" y="615"/>
                    <a:pt x="7778" y="182"/>
                    <a:pt x="7346" y="38"/>
                  </a:cubicBezTo>
                  <a:cubicBezTo>
                    <a:pt x="7237" y="13"/>
                    <a:pt x="7134" y="1"/>
                    <a:pt x="7037"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472050" y="3311325"/>
              <a:ext cx="738550" cy="344625"/>
            </a:xfrm>
            <a:custGeom>
              <a:avLst/>
              <a:gdLst/>
              <a:ahLst/>
              <a:cxnLst/>
              <a:rect l="l" t="t" r="r" b="b"/>
              <a:pathLst>
                <a:path w="29542" h="13785" extrusionOk="0">
                  <a:moveTo>
                    <a:pt x="13338" y="0"/>
                  </a:moveTo>
                  <a:cubicBezTo>
                    <a:pt x="11387" y="0"/>
                    <a:pt x="9464" y="507"/>
                    <a:pt x="7937" y="1794"/>
                  </a:cubicBezTo>
                  <a:cubicBezTo>
                    <a:pt x="6281" y="3127"/>
                    <a:pt x="5380" y="5395"/>
                    <a:pt x="3580" y="6583"/>
                  </a:cubicBezTo>
                  <a:cubicBezTo>
                    <a:pt x="2212" y="7339"/>
                    <a:pt x="880" y="8095"/>
                    <a:pt x="412" y="9572"/>
                  </a:cubicBezTo>
                  <a:cubicBezTo>
                    <a:pt x="1" y="10565"/>
                    <a:pt x="664" y="11851"/>
                    <a:pt x="2526" y="11851"/>
                  </a:cubicBezTo>
                  <a:cubicBezTo>
                    <a:pt x="2622" y="11851"/>
                    <a:pt x="2721" y="11847"/>
                    <a:pt x="2824" y="11840"/>
                  </a:cubicBezTo>
                  <a:cubicBezTo>
                    <a:pt x="6287" y="11518"/>
                    <a:pt x="10378" y="10659"/>
                    <a:pt x="15116" y="10659"/>
                  </a:cubicBezTo>
                  <a:cubicBezTo>
                    <a:pt x="19391" y="10659"/>
                    <a:pt x="24195" y="11359"/>
                    <a:pt x="29541" y="13785"/>
                  </a:cubicBezTo>
                  <a:cubicBezTo>
                    <a:pt x="28173" y="7483"/>
                    <a:pt x="23060" y="2370"/>
                    <a:pt x="17083" y="570"/>
                  </a:cubicBezTo>
                  <a:cubicBezTo>
                    <a:pt x="15890" y="215"/>
                    <a:pt x="14608" y="0"/>
                    <a:pt x="133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819900" y="3404775"/>
              <a:ext cx="330375" cy="202575"/>
            </a:xfrm>
            <a:custGeom>
              <a:avLst/>
              <a:gdLst/>
              <a:ahLst/>
              <a:cxnLst/>
              <a:rect l="l" t="t" r="r" b="b"/>
              <a:pathLst>
                <a:path w="13215" h="8103" extrusionOk="0">
                  <a:moveTo>
                    <a:pt x="1044" y="1"/>
                  </a:moveTo>
                  <a:cubicBezTo>
                    <a:pt x="612" y="1"/>
                    <a:pt x="144" y="145"/>
                    <a:pt x="144" y="433"/>
                  </a:cubicBezTo>
                  <a:cubicBezTo>
                    <a:pt x="144" y="757"/>
                    <a:pt x="612" y="1045"/>
                    <a:pt x="1044" y="1189"/>
                  </a:cubicBezTo>
                  <a:cubicBezTo>
                    <a:pt x="3925" y="2233"/>
                    <a:pt x="6769" y="3457"/>
                    <a:pt x="9614" y="4501"/>
                  </a:cubicBezTo>
                  <a:cubicBezTo>
                    <a:pt x="6769" y="4033"/>
                    <a:pt x="4069" y="3601"/>
                    <a:pt x="1368" y="3277"/>
                  </a:cubicBezTo>
                  <a:cubicBezTo>
                    <a:pt x="1181" y="3220"/>
                    <a:pt x="977" y="3185"/>
                    <a:pt x="787" y="3185"/>
                  </a:cubicBezTo>
                  <a:cubicBezTo>
                    <a:pt x="503" y="3185"/>
                    <a:pt x="252" y="3263"/>
                    <a:pt x="144" y="3457"/>
                  </a:cubicBezTo>
                  <a:cubicBezTo>
                    <a:pt x="0" y="3745"/>
                    <a:pt x="324" y="4177"/>
                    <a:pt x="756" y="4357"/>
                  </a:cubicBezTo>
                  <a:cubicBezTo>
                    <a:pt x="1944" y="4934"/>
                    <a:pt x="3457" y="4934"/>
                    <a:pt x="4969" y="4934"/>
                  </a:cubicBezTo>
                  <a:cubicBezTo>
                    <a:pt x="6301" y="4934"/>
                    <a:pt x="9146" y="5546"/>
                    <a:pt x="8858" y="5978"/>
                  </a:cubicBezTo>
                  <a:cubicBezTo>
                    <a:pt x="8828" y="6044"/>
                    <a:pt x="8680" y="6071"/>
                    <a:pt x="8449" y="6071"/>
                  </a:cubicBezTo>
                  <a:cubicBezTo>
                    <a:pt x="7548" y="6071"/>
                    <a:pt x="5387" y="5660"/>
                    <a:pt x="4069" y="5546"/>
                  </a:cubicBezTo>
                  <a:cubicBezTo>
                    <a:pt x="3935" y="5486"/>
                    <a:pt x="3782" y="5451"/>
                    <a:pt x="3639" y="5451"/>
                  </a:cubicBezTo>
                  <a:cubicBezTo>
                    <a:pt x="3436" y="5451"/>
                    <a:pt x="3253" y="5521"/>
                    <a:pt x="3169" y="5690"/>
                  </a:cubicBezTo>
                  <a:cubicBezTo>
                    <a:pt x="2845" y="5978"/>
                    <a:pt x="3457" y="6302"/>
                    <a:pt x="3745" y="6446"/>
                  </a:cubicBezTo>
                  <a:cubicBezTo>
                    <a:pt x="5113" y="6734"/>
                    <a:pt x="6625" y="6734"/>
                    <a:pt x="7958" y="6734"/>
                  </a:cubicBezTo>
                  <a:cubicBezTo>
                    <a:pt x="9326" y="6878"/>
                    <a:pt x="10802" y="7202"/>
                    <a:pt x="11702" y="8102"/>
                  </a:cubicBezTo>
                  <a:cubicBezTo>
                    <a:pt x="12314" y="7202"/>
                    <a:pt x="12927" y="6158"/>
                    <a:pt x="13215" y="5258"/>
                  </a:cubicBezTo>
                  <a:cubicBezTo>
                    <a:pt x="12026" y="3889"/>
                    <a:pt x="10658" y="2701"/>
                    <a:pt x="9002" y="1657"/>
                  </a:cubicBezTo>
                  <a:cubicBezTo>
                    <a:pt x="8714" y="1333"/>
                    <a:pt x="8426" y="1189"/>
                    <a:pt x="7958" y="1189"/>
                  </a:cubicBezTo>
                  <a:cubicBezTo>
                    <a:pt x="7526" y="1333"/>
                    <a:pt x="7526" y="1945"/>
                    <a:pt x="7814" y="2233"/>
                  </a:cubicBezTo>
                  <a:cubicBezTo>
                    <a:pt x="8102" y="2557"/>
                    <a:pt x="8714" y="2701"/>
                    <a:pt x="9146" y="2845"/>
                  </a:cubicBezTo>
                  <a:cubicBezTo>
                    <a:pt x="9614" y="2989"/>
                    <a:pt x="10370" y="3601"/>
                    <a:pt x="9902" y="3745"/>
                  </a:cubicBezTo>
                  <a:cubicBezTo>
                    <a:pt x="9877" y="3749"/>
                    <a:pt x="9850" y="3751"/>
                    <a:pt x="9821" y="3751"/>
                  </a:cubicBezTo>
                  <a:cubicBezTo>
                    <a:pt x="8775" y="3751"/>
                    <a:pt x="4755" y="1304"/>
                    <a:pt x="2269" y="289"/>
                  </a:cubicBezTo>
                  <a:cubicBezTo>
                    <a:pt x="1800" y="145"/>
                    <a:pt x="1512" y="1"/>
                    <a:pt x="1044"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423900" y="3617975"/>
              <a:ext cx="810175" cy="397850"/>
            </a:xfrm>
            <a:custGeom>
              <a:avLst/>
              <a:gdLst/>
              <a:ahLst/>
              <a:cxnLst/>
              <a:rect l="l" t="t" r="r" b="b"/>
              <a:pathLst>
                <a:path w="32407" h="15914" extrusionOk="0">
                  <a:moveTo>
                    <a:pt x="16038" y="0"/>
                  </a:moveTo>
                  <a:cubicBezTo>
                    <a:pt x="10293" y="0"/>
                    <a:pt x="4625" y="1585"/>
                    <a:pt x="1" y="4831"/>
                  </a:cubicBezTo>
                  <a:cubicBezTo>
                    <a:pt x="6914" y="4831"/>
                    <a:pt x="13791" y="7676"/>
                    <a:pt x="18760" y="12609"/>
                  </a:cubicBezTo>
                  <a:cubicBezTo>
                    <a:pt x="19804" y="13653"/>
                    <a:pt x="20849" y="15021"/>
                    <a:pt x="22361" y="15633"/>
                  </a:cubicBezTo>
                  <a:cubicBezTo>
                    <a:pt x="22788" y="15818"/>
                    <a:pt x="23296" y="15914"/>
                    <a:pt x="23809" y="15914"/>
                  </a:cubicBezTo>
                  <a:cubicBezTo>
                    <a:pt x="24896" y="15914"/>
                    <a:pt x="26002" y="15483"/>
                    <a:pt x="26394" y="14553"/>
                  </a:cubicBezTo>
                  <a:cubicBezTo>
                    <a:pt x="27006" y="13653"/>
                    <a:pt x="26862" y="12465"/>
                    <a:pt x="27474" y="11564"/>
                  </a:cubicBezTo>
                  <a:cubicBezTo>
                    <a:pt x="28194" y="10664"/>
                    <a:pt x="29706" y="10664"/>
                    <a:pt x="30606" y="10052"/>
                  </a:cubicBezTo>
                  <a:cubicBezTo>
                    <a:pt x="32263" y="9008"/>
                    <a:pt x="32407" y="6451"/>
                    <a:pt x="31363" y="4831"/>
                  </a:cubicBezTo>
                  <a:cubicBezTo>
                    <a:pt x="30318" y="3319"/>
                    <a:pt x="28374" y="2419"/>
                    <a:pt x="26574" y="1807"/>
                  </a:cubicBezTo>
                  <a:cubicBezTo>
                    <a:pt x="23185" y="608"/>
                    <a:pt x="19597" y="0"/>
                    <a:pt x="160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529225" y="3648725"/>
              <a:ext cx="333975" cy="138650"/>
            </a:xfrm>
            <a:custGeom>
              <a:avLst/>
              <a:gdLst/>
              <a:ahLst/>
              <a:cxnLst/>
              <a:rect l="l" t="t" r="r" b="b"/>
              <a:pathLst>
                <a:path w="13359" h="5546" extrusionOk="0">
                  <a:moveTo>
                    <a:pt x="6734" y="0"/>
                  </a:moveTo>
                  <a:cubicBezTo>
                    <a:pt x="4933" y="145"/>
                    <a:pt x="3133" y="577"/>
                    <a:pt x="1333" y="1189"/>
                  </a:cubicBezTo>
                  <a:cubicBezTo>
                    <a:pt x="757" y="1333"/>
                    <a:pt x="433" y="2089"/>
                    <a:pt x="0" y="2377"/>
                  </a:cubicBezTo>
                  <a:cubicBezTo>
                    <a:pt x="2377" y="2845"/>
                    <a:pt x="4645" y="3745"/>
                    <a:pt x="6734" y="5077"/>
                  </a:cubicBezTo>
                  <a:cubicBezTo>
                    <a:pt x="7058" y="5221"/>
                    <a:pt x="7346" y="5402"/>
                    <a:pt x="7634" y="5546"/>
                  </a:cubicBezTo>
                  <a:cubicBezTo>
                    <a:pt x="7958" y="5546"/>
                    <a:pt x="8390" y="5221"/>
                    <a:pt x="8246" y="4933"/>
                  </a:cubicBezTo>
                  <a:cubicBezTo>
                    <a:pt x="8246" y="4645"/>
                    <a:pt x="7958" y="4501"/>
                    <a:pt x="7634" y="4501"/>
                  </a:cubicBezTo>
                  <a:cubicBezTo>
                    <a:pt x="6590" y="4033"/>
                    <a:pt x="4501" y="3421"/>
                    <a:pt x="4357" y="3133"/>
                  </a:cubicBezTo>
                  <a:cubicBezTo>
                    <a:pt x="4357" y="3053"/>
                    <a:pt x="4470" y="3019"/>
                    <a:pt x="4664" y="3019"/>
                  </a:cubicBezTo>
                  <a:cubicBezTo>
                    <a:pt x="5516" y="3019"/>
                    <a:pt x="7941" y="3681"/>
                    <a:pt x="9290" y="4033"/>
                  </a:cubicBezTo>
                  <a:cubicBezTo>
                    <a:pt x="9578" y="4177"/>
                    <a:pt x="10046" y="4177"/>
                    <a:pt x="10334" y="4177"/>
                  </a:cubicBezTo>
                  <a:cubicBezTo>
                    <a:pt x="10658" y="4033"/>
                    <a:pt x="10947" y="3889"/>
                    <a:pt x="10802" y="3601"/>
                  </a:cubicBezTo>
                  <a:cubicBezTo>
                    <a:pt x="10802" y="3277"/>
                    <a:pt x="10334" y="2989"/>
                    <a:pt x="10046" y="2989"/>
                  </a:cubicBezTo>
                  <a:cubicBezTo>
                    <a:pt x="8390" y="2521"/>
                    <a:pt x="5077" y="2377"/>
                    <a:pt x="5077" y="2089"/>
                  </a:cubicBezTo>
                  <a:cubicBezTo>
                    <a:pt x="5077" y="2047"/>
                    <a:pt x="5185" y="2030"/>
                    <a:pt x="5376" y="2030"/>
                  </a:cubicBezTo>
                  <a:cubicBezTo>
                    <a:pt x="6153" y="2030"/>
                    <a:pt x="8305" y="2307"/>
                    <a:pt x="10203" y="2307"/>
                  </a:cubicBezTo>
                  <a:cubicBezTo>
                    <a:pt x="11056" y="2307"/>
                    <a:pt x="11857" y="2251"/>
                    <a:pt x="12459" y="2089"/>
                  </a:cubicBezTo>
                  <a:cubicBezTo>
                    <a:pt x="12747" y="2089"/>
                    <a:pt x="13179" y="1945"/>
                    <a:pt x="13179" y="1621"/>
                  </a:cubicBezTo>
                  <a:cubicBezTo>
                    <a:pt x="13359" y="1189"/>
                    <a:pt x="12747" y="901"/>
                    <a:pt x="12279" y="721"/>
                  </a:cubicBezTo>
                  <a:cubicBezTo>
                    <a:pt x="11867" y="633"/>
                    <a:pt x="11400" y="597"/>
                    <a:pt x="10903" y="597"/>
                  </a:cubicBezTo>
                  <a:cubicBezTo>
                    <a:pt x="8661" y="597"/>
                    <a:pt x="5800" y="1327"/>
                    <a:pt x="4586" y="1327"/>
                  </a:cubicBezTo>
                  <a:cubicBezTo>
                    <a:pt x="4302" y="1327"/>
                    <a:pt x="4108" y="1287"/>
                    <a:pt x="4033" y="1189"/>
                  </a:cubicBezTo>
                  <a:cubicBezTo>
                    <a:pt x="3745" y="721"/>
                    <a:pt x="7346" y="721"/>
                    <a:pt x="7634" y="289"/>
                  </a:cubicBezTo>
                  <a:cubicBezTo>
                    <a:pt x="7634" y="0"/>
                    <a:pt x="7058" y="0"/>
                    <a:pt x="6734"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098050" y="3469625"/>
              <a:ext cx="513125" cy="273275"/>
            </a:xfrm>
            <a:custGeom>
              <a:avLst/>
              <a:gdLst/>
              <a:ahLst/>
              <a:cxnLst/>
              <a:rect l="l" t="t" r="r" b="b"/>
              <a:pathLst>
                <a:path w="20525" h="10931" extrusionOk="0">
                  <a:moveTo>
                    <a:pt x="8640" y="1"/>
                  </a:moveTo>
                  <a:cubicBezTo>
                    <a:pt x="4374" y="1"/>
                    <a:pt x="944" y="2056"/>
                    <a:pt x="432" y="4464"/>
                  </a:cubicBezTo>
                  <a:cubicBezTo>
                    <a:pt x="0" y="7309"/>
                    <a:pt x="3889" y="9541"/>
                    <a:pt x="9290" y="10441"/>
                  </a:cubicBezTo>
                  <a:cubicBezTo>
                    <a:pt x="10951" y="10762"/>
                    <a:pt x="12554" y="10930"/>
                    <a:pt x="13991" y="10930"/>
                  </a:cubicBezTo>
                  <a:cubicBezTo>
                    <a:pt x="17228" y="10930"/>
                    <a:pt x="19624" y="10079"/>
                    <a:pt x="19948" y="8209"/>
                  </a:cubicBezTo>
                  <a:cubicBezTo>
                    <a:pt x="20524" y="5364"/>
                    <a:pt x="16635" y="1295"/>
                    <a:pt x="11234" y="251"/>
                  </a:cubicBezTo>
                  <a:cubicBezTo>
                    <a:pt x="10348" y="80"/>
                    <a:pt x="9478" y="1"/>
                    <a:pt x="864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169150" y="3490550"/>
              <a:ext cx="284475" cy="77500"/>
            </a:xfrm>
            <a:custGeom>
              <a:avLst/>
              <a:gdLst/>
              <a:ahLst/>
              <a:cxnLst/>
              <a:rect l="l" t="t" r="r" b="b"/>
              <a:pathLst>
                <a:path w="11379" h="3100" extrusionOk="0">
                  <a:moveTo>
                    <a:pt x="5528" y="1"/>
                  </a:moveTo>
                  <a:cubicBezTo>
                    <a:pt x="4197" y="1"/>
                    <a:pt x="2871" y="239"/>
                    <a:pt x="1657" y="746"/>
                  </a:cubicBezTo>
                  <a:cubicBezTo>
                    <a:pt x="1189" y="926"/>
                    <a:pt x="757" y="1215"/>
                    <a:pt x="433" y="1503"/>
                  </a:cubicBezTo>
                  <a:cubicBezTo>
                    <a:pt x="145" y="1827"/>
                    <a:pt x="1" y="2403"/>
                    <a:pt x="289" y="2871"/>
                  </a:cubicBezTo>
                  <a:cubicBezTo>
                    <a:pt x="472" y="3040"/>
                    <a:pt x="723" y="3099"/>
                    <a:pt x="994" y="3099"/>
                  </a:cubicBezTo>
                  <a:cubicBezTo>
                    <a:pt x="1413" y="3099"/>
                    <a:pt x="1883" y="2958"/>
                    <a:pt x="2233" y="2871"/>
                  </a:cubicBezTo>
                  <a:cubicBezTo>
                    <a:pt x="3351" y="2473"/>
                    <a:pt x="4500" y="2284"/>
                    <a:pt x="5641" y="2284"/>
                  </a:cubicBezTo>
                  <a:cubicBezTo>
                    <a:pt x="6668" y="2284"/>
                    <a:pt x="7689" y="2437"/>
                    <a:pt x="8678" y="2727"/>
                  </a:cubicBezTo>
                  <a:cubicBezTo>
                    <a:pt x="9146" y="2871"/>
                    <a:pt x="9579" y="3015"/>
                    <a:pt x="10047" y="3015"/>
                  </a:cubicBezTo>
                  <a:cubicBezTo>
                    <a:pt x="10659" y="3015"/>
                    <a:pt x="11091" y="2871"/>
                    <a:pt x="11235" y="2403"/>
                  </a:cubicBezTo>
                  <a:cubicBezTo>
                    <a:pt x="11379" y="1971"/>
                    <a:pt x="10947" y="1359"/>
                    <a:pt x="10659" y="1215"/>
                  </a:cubicBezTo>
                  <a:cubicBezTo>
                    <a:pt x="9111" y="430"/>
                    <a:pt x="7315" y="1"/>
                    <a:pt x="552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835200" y="3671225"/>
              <a:ext cx="727350" cy="525975"/>
            </a:xfrm>
            <a:custGeom>
              <a:avLst/>
              <a:gdLst/>
              <a:ahLst/>
              <a:cxnLst/>
              <a:rect l="l" t="t" r="r" b="b"/>
              <a:pathLst>
                <a:path w="29094" h="21039" extrusionOk="0">
                  <a:moveTo>
                    <a:pt x="16491" y="1"/>
                  </a:moveTo>
                  <a:cubicBezTo>
                    <a:pt x="15591" y="1"/>
                    <a:pt x="14835" y="145"/>
                    <a:pt x="14403" y="433"/>
                  </a:cubicBezTo>
                  <a:cubicBezTo>
                    <a:pt x="11414" y="1801"/>
                    <a:pt x="5833" y="4177"/>
                    <a:pt x="2233" y="8534"/>
                  </a:cubicBezTo>
                  <a:cubicBezTo>
                    <a:pt x="900" y="10047"/>
                    <a:pt x="0" y="12423"/>
                    <a:pt x="1188" y="14223"/>
                  </a:cubicBezTo>
                  <a:cubicBezTo>
                    <a:pt x="1945" y="15304"/>
                    <a:pt x="3313" y="15592"/>
                    <a:pt x="4645" y="15736"/>
                  </a:cubicBezTo>
                  <a:cubicBezTo>
                    <a:pt x="5833" y="15736"/>
                    <a:pt x="7202" y="15448"/>
                    <a:pt x="8390" y="15448"/>
                  </a:cubicBezTo>
                  <a:cubicBezTo>
                    <a:pt x="11558" y="15592"/>
                    <a:pt x="14259" y="17680"/>
                    <a:pt x="16959" y="19192"/>
                  </a:cubicBezTo>
                  <a:cubicBezTo>
                    <a:pt x="18733" y="20185"/>
                    <a:pt x="20832" y="21039"/>
                    <a:pt x="22829" y="21039"/>
                  </a:cubicBezTo>
                  <a:cubicBezTo>
                    <a:pt x="23873" y="21039"/>
                    <a:pt x="24890" y="20805"/>
                    <a:pt x="25817" y="20236"/>
                  </a:cubicBezTo>
                  <a:cubicBezTo>
                    <a:pt x="27617" y="19192"/>
                    <a:pt x="28518" y="17248"/>
                    <a:pt x="28806" y="15304"/>
                  </a:cubicBezTo>
                  <a:cubicBezTo>
                    <a:pt x="29094" y="12891"/>
                    <a:pt x="26717" y="6122"/>
                    <a:pt x="23549" y="2377"/>
                  </a:cubicBezTo>
                  <a:cubicBezTo>
                    <a:pt x="22937" y="1801"/>
                    <a:pt x="21892" y="1189"/>
                    <a:pt x="20848" y="721"/>
                  </a:cubicBezTo>
                  <a:cubicBezTo>
                    <a:pt x="19516" y="289"/>
                    <a:pt x="17860" y="1"/>
                    <a:pt x="1649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082750" y="3671225"/>
              <a:ext cx="367275" cy="345500"/>
            </a:xfrm>
            <a:custGeom>
              <a:avLst/>
              <a:gdLst/>
              <a:ahLst/>
              <a:cxnLst/>
              <a:rect l="l" t="t" r="r" b="b"/>
              <a:pathLst>
                <a:path w="14691" h="13820" extrusionOk="0">
                  <a:moveTo>
                    <a:pt x="6589" y="1"/>
                  </a:moveTo>
                  <a:cubicBezTo>
                    <a:pt x="4501" y="1333"/>
                    <a:pt x="2557" y="2701"/>
                    <a:pt x="756" y="4502"/>
                  </a:cubicBezTo>
                  <a:cubicBezTo>
                    <a:pt x="432" y="4646"/>
                    <a:pt x="288" y="4934"/>
                    <a:pt x="144" y="5222"/>
                  </a:cubicBezTo>
                  <a:cubicBezTo>
                    <a:pt x="0" y="5546"/>
                    <a:pt x="0" y="5978"/>
                    <a:pt x="144" y="6302"/>
                  </a:cubicBezTo>
                  <a:cubicBezTo>
                    <a:pt x="274" y="6497"/>
                    <a:pt x="470" y="6575"/>
                    <a:pt x="689" y="6575"/>
                  </a:cubicBezTo>
                  <a:cubicBezTo>
                    <a:pt x="955" y="6575"/>
                    <a:pt x="1256" y="6460"/>
                    <a:pt x="1512" y="6302"/>
                  </a:cubicBezTo>
                  <a:cubicBezTo>
                    <a:pt x="2845" y="5546"/>
                    <a:pt x="4933" y="2701"/>
                    <a:pt x="5689" y="2377"/>
                  </a:cubicBezTo>
                  <a:cubicBezTo>
                    <a:pt x="5707" y="2359"/>
                    <a:pt x="5726" y="2351"/>
                    <a:pt x="5745" y="2351"/>
                  </a:cubicBezTo>
                  <a:cubicBezTo>
                    <a:pt x="5873" y="2351"/>
                    <a:pt x="5991" y="2756"/>
                    <a:pt x="5833" y="3133"/>
                  </a:cubicBezTo>
                  <a:cubicBezTo>
                    <a:pt x="5833" y="4502"/>
                    <a:pt x="3133" y="8534"/>
                    <a:pt x="2701" y="11703"/>
                  </a:cubicBezTo>
                  <a:cubicBezTo>
                    <a:pt x="2557" y="12423"/>
                    <a:pt x="2557" y="13503"/>
                    <a:pt x="3133" y="13791"/>
                  </a:cubicBezTo>
                  <a:cubicBezTo>
                    <a:pt x="3195" y="13810"/>
                    <a:pt x="3257" y="13819"/>
                    <a:pt x="3318" y="13819"/>
                  </a:cubicBezTo>
                  <a:cubicBezTo>
                    <a:pt x="3717" y="13819"/>
                    <a:pt x="4095" y="13441"/>
                    <a:pt x="4501" y="13035"/>
                  </a:cubicBezTo>
                  <a:cubicBezTo>
                    <a:pt x="6157" y="10803"/>
                    <a:pt x="6013" y="7202"/>
                    <a:pt x="6733" y="4177"/>
                  </a:cubicBezTo>
                  <a:cubicBezTo>
                    <a:pt x="6913" y="3745"/>
                    <a:pt x="7201" y="3133"/>
                    <a:pt x="7634" y="2989"/>
                  </a:cubicBezTo>
                  <a:cubicBezTo>
                    <a:pt x="8246" y="2989"/>
                    <a:pt x="8714" y="3889"/>
                    <a:pt x="8534" y="4646"/>
                  </a:cubicBezTo>
                  <a:cubicBezTo>
                    <a:pt x="8534" y="5402"/>
                    <a:pt x="8102" y="5978"/>
                    <a:pt x="8102" y="6734"/>
                  </a:cubicBezTo>
                  <a:cubicBezTo>
                    <a:pt x="7958" y="7346"/>
                    <a:pt x="8102" y="8102"/>
                    <a:pt x="8534" y="8246"/>
                  </a:cubicBezTo>
                  <a:cubicBezTo>
                    <a:pt x="8625" y="8289"/>
                    <a:pt x="8713" y="8309"/>
                    <a:pt x="8797" y="8309"/>
                  </a:cubicBezTo>
                  <a:cubicBezTo>
                    <a:pt x="9278" y="8309"/>
                    <a:pt x="9635" y="7665"/>
                    <a:pt x="9758" y="7022"/>
                  </a:cubicBezTo>
                  <a:cubicBezTo>
                    <a:pt x="9758" y="6302"/>
                    <a:pt x="9614" y="5546"/>
                    <a:pt x="9614" y="4790"/>
                  </a:cubicBezTo>
                  <a:cubicBezTo>
                    <a:pt x="9614" y="4240"/>
                    <a:pt x="9962" y="3574"/>
                    <a:pt x="10372" y="3574"/>
                  </a:cubicBezTo>
                  <a:cubicBezTo>
                    <a:pt x="10419" y="3574"/>
                    <a:pt x="10466" y="3583"/>
                    <a:pt x="10514" y="3601"/>
                  </a:cubicBezTo>
                  <a:cubicBezTo>
                    <a:pt x="10802" y="3745"/>
                    <a:pt x="10946" y="4177"/>
                    <a:pt x="11090" y="4502"/>
                  </a:cubicBezTo>
                  <a:cubicBezTo>
                    <a:pt x="11846" y="6446"/>
                    <a:pt x="12314" y="8678"/>
                    <a:pt x="12458" y="10803"/>
                  </a:cubicBezTo>
                  <a:cubicBezTo>
                    <a:pt x="12602" y="11235"/>
                    <a:pt x="12602" y="11847"/>
                    <a:pt x="12746" y="12135"/>
                  </a:cubicBezTo>
                  <a:cubicBezTo>
                    <a:pt x="12984" y="12521"/>
                    <a:pt x="13344" y="12784"/>
                    <a:pt x="13624" y="12784"/>
                  </a:cubicBezTo>
                  <a:cubicBezTo>
                    <a:pt x="13684" y="12784"/>
                    <a:pt x="13740" y="12772"/>
                    <a:pt x="13791" y="12747"/>
                  </a:cubicBezTo>
                  <a:cubicBezTo>
                    <a:pt x="14259" y="12603"/>
                    <a:pt x="14403" y="11991"/>
                    <a:pt x="14403" y="11523"/>
                  </a:cubicBezTo>
                  <a:cubicBezTo>
                    <a:pt x="14691" y="9434"/>
                    <a:pt x="13935" y="7490"/>
                    <a:pt x="13359" y="5546"/>
                  </a:cubicBezTo>
                  <a:cubicBezTo>
                    <a:pt x="12891" y="4033"/>
                    <a:pt x="12314" y="2521"/>
                    <a:pt x="11414" y="1333"/>
                  </a:cubicBezTo>
                  <a:cubicBezTo>
                    <a:pt x="11234" y="1189"/>
                    <a:pt x="11090" y="901"/>
                    <a:pt x="10946" y="721"/>
                  </a:cubicBezTo>
                  <a:cubicBezTo>
                    <a:pt x="9614" y="289"/>
                    <a:pt x="7958" y="1"/>
                    <a:pt x="658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 name="Google Shape;156;p2"/>
          <p:cNvGrpSpPr/>
          <p:nvPr/>
        </p:nvGrpSpPr>
        <p:grpSpPr>
          <a:xfrm>
            <a:off x="7681941" y="6083301"/>
            <a:ext cx="919032" cy="602708"/>
            <a:chOff x="2998925" y="1123600"/>
            <a:chExt cx="1154950" cy="757425"/>
          </a:xfrm>
        </p:grpSpPr>
        <p:sp>
          <p:nvSpPr>
            <p:cNvPr id="157" name="Google Shape;15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2"/>
          <p:cNvGrpSpPr/>
          <p:nvPr/>
        </p:nvGrpSpPr>
        <p:grpSpPr>
          <a:xfrm flipH="1">
            <a:off x="4386308" y="5949901"/>
            <a:ext cx="919032" cy="602708"/>
            <a:chOff x="2998925" y="1123600"/>
            <a:chExt cx="1154950" cy="757425"/>
          </a:xfrm>
        </p:grpSpPr>
        <p:sp>
          <p:nvSpPr>
            <p:cNvPr id="172" name="Google Shape;172;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2"/>
          <p:cNvGrpSpPr/>
          <p:nvPr/>
        </p:nvGrpSpPr>
        <p:grpSpPr>
          <a:xfrm>
            <a:off x="2256737" y="5659161"/>
            <a:ext cx="635831" cy="521044"/>
            <a:chOff x="6372100" y="3764900"/>
            <a:chExt cx="1018525" cy="834650"/>
          </a:xfrm>
        </p:grpSpPr>
        <p:sp>
          <p:nvSpPr>
            <p:cNvPr id="187" name="Google Shape;187;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2"/>
          <p:cNvGrpSpPr/>
          <p:nvPr/>
        </p:nvGrpSpPr>
        <p:grpSpPr>
          <a:xfrm>
            <a:off x="9648928" y="5561397"/>
            <a:ext cx="1134024" cy="1042113"/>
            <a:chOff x="5645775" y="1072250"/>
            <a:chExt cx="1623125" cy="1491575"/>
          </a:xfrm>
        </p:grpSpPr>
        <p:sp>
          <p:nvSpPr>
            <p:cNvPr id="195" name="Google Shape;195;p2"/>
            <p:cNvSpPr/>
            <p:nvPr/>
          </p:nvSpPr>
          <p:spPr>
            <a:xfrm>
              <a:off x="5645775" y="1072250"/>
              <a:ext cx="1623125" cy="1491575"/>
            </a:xfrm>
            <a:custGeom>
              <a:avLst/>
              <a:gdLst/>
              <a:ahLst/>
              <a:cxnLst/>
              <a:rect l="l" t="t" r="r" b="b"/>
              <a:pathLst>
                <a:path w="64925" h="59663" extrusionOk="0">
                  <a:moveTo>
                    <a:pt x="32762" y="0"/>
                  </a:moveTo>
                  <a:cubicBezTo>
                    <a:pt x="31292" y="0"/>
                    <a:pt x="29632" y="1058"/>
                    <a:pt x="28252" y="3573"/>
                  </a:cubicBezTo>
                  <a:cubicBezTo>
                    <a:pt x="25096" y="9440"/>
                    <a:pt x="28772" y="23349"/>
                    <a:pt x="29126" y="24647"/>
                  </a:cubicBezTo>
                  <a:lnTo>
                    <a:pt x="29126" y="24647"/>
                  </a:lnTo>
                  <a:cubicBezTo>
                    <a:pt x="26851" y="16418"/>
                    <a:pt x="22688" y="10762"/>
                    <a:pt x="17738" y="7641"/>
                  </a:cubicBezTo>
                  <a:cubicBezTo>
                    <a:pt x="16834" y="7034"/>
                    <a:pt x="15898" y="6775"/>
                    <a:pt x="15017" y="6775"/>
                  </a:cubicBezTo>
                  <a:cubicBezTo>
                    <a:pt x="11092" y="6775"/>
                    <a:pt x="8257" y="11908"/>
                    <a:pt x="14138" y="14231"/>
                  </a:cubicBezTo>
                  <a:cubicBezTo>
                    <a:pt x="21339" y="17075"/>
                    <a:pt x="26128" y="25645"/>
                    <a:pt x="26128" y="25645"/>
                  </a:cubicBezTo>
                  <a:cubicBezTo>
                    <a:pt x="21178" y="20076"/>
                    <a:pt x="13182" y="18046"/>
                    <a:pt x="7942" y="18046"/>
                  </a:cubicBezTo>
                  <a:cubicBezTo>
                    <a:pt x="5559" y="18046"/>
                    <a:pt x="3745" y="18466"/>
                    <a:pt x="3047" y="19164"/>
                  </a:cubicBezTo>
                  <a:cubicBezTo>
                    <a:pt x="875" y="21336"/>
                    <a:pt x="651" y="26250"/>
                    <a:pt x="11044" y="26250"/>
                  </a:cubicBezTo>
                  <a:cubicBezTo>
                    <a:pt x="11502" y="26250"/>
                    <a:pt x="11981" y="26241"/>
                    <a:pt x="12481" y="26221"/>
                  </a:cubicBezTo>
                  <a:cubicBezTo>
                    <a:pt x="13869" y="26171"/>
                    <a:pt x="15110" y="26149"/>
                    <a:pt x="16221" y="26149"/>
                  </a:cubicBezTo>
                  <a:cubicBezTo>
                    <a:pt x="24735" y="26149"/>
                    <a:pt x="25552" y="27445"/>
                    <a:pt x="25552" y="27445"/>
                  </a:cubicBezTo>
                  <a:cubicBezTo>
                    <a:pt x="20583" y="27445"/>
                    <a:pt x="5892" y="27589"/>
                    <a:pt x="1823" y="34034"/>
                  </a:cubicBezTo>
                  <a:cubicBezTo>
                    <a:pt x="0" y="37012"/>
                    <a:pt x="2126" y="39249"/>
                    <a:pt x="5746" y="39249"/>
                  </a:cubicBezTo>
                  <a:cubicBezTo>
                    <a:pt x="7774" y="39249"/>
                    <a:pt x="10271" y="38547"/>
                    <a:pt x="12805" y="36879"/>
                  </a:cubicBezTo>
                  <a:cubicBezTo>
                    <a:pt x="20006" y="32090"/>
                    <a:pt x="26883" y="30434"/>
                    <a:pt x="26884" y="30434"/>
                  </a:cubicBezTo>
                  <a:lnTo>
                    <a:pt x="26884" y="30434"/>
                  </a:lnTo>
                  <a:cubicBezTo>
                    <a:pt x="16810" y="35216"/>
                    <a:pt x="12579" y="49990"/>
                    <a:pt x="16839" y="49990"/>
                  </a:cubicBezTo>
                  <a:cubicBezTo>
                    <a:pt x="17391" y="49990"/>
                    <a:pt x="18085" y="49742"/>
                    <a:pt x="18926" y="49193"/>
                  </a:cubicBezTo>
                  <a:cubicBezTo>
                    <a:pt x="26451" y="44549"/>
                    <a:pt x="29440" y="31768"/>
                    <a:pt x="29440" y="31766"/>
                  </a:cubicBezTo>
                  <a:lnTo>
                    <a:pt x="29440" y="31766"/>
                  </a:lnTo>
                  <a:cubicBezTo>
                    <a:pt x="29440" y="31767"/>
                    <a:pt x="29008" y="34649"/>
                    <a:pt x="28108" y="46493"/>
                  </a:cubicBezTo>
                  <a:cubicBezTo>
                    <a:pt x="27502" y="54377"/>
                    <a:pt x="30229" y="59662"/>
                    <a:pt x="32944" y="59662"/>
                  </a:cubicBezTo>
                  <a:cubicBezTo>
                    <a:pt x="34258" y="59662"/>
                    <a:pt x="35570" y="58423"/>
                    <a:pt x="36498" y="55639"/>
                  </a:cubicBezTo>
                  <a:cubicBezTo>
                    <a:pt x="39342" y="47069"/>
                    <a:pt x="33186" y="31623"/>
                    <a:pt x="33185" y="31622"/>
                  </a:cubicBezTo>
                  <a:lnTo>
                    <a:pt x="33185" y="31622"/>
                  </a:lnTo>
                  <a:cubicBezTo>
                    <a:pt x="37398" y="36591"/>
                    <a:pt x="40711" y="52182"/>
                    <a:pt x="43987" y="53082"/>
                  </a:cubicBezTo>
                  <a:cubicBezTo>
                    <a:pt x="44605" y="53277"/>
                    <a:pt x="45300" y="53389"/>
                    <a:pt x="45998" y="53389"/>
                  </a:cubicBezTo>
                  <a:cubicBezTo>
                    <a:pt x="49040" y="53389"/>
                    <a:pt x="52120" y="51256"/>
                    <a:pt x="48956" y="44548"/>
                  </a:cubicBezTo>
                  <a:cubicBezTo>
                    <a:pt x="45212" y="36267"/>
                    <a:pt x="37830" y="30866"/>
                    <a:pt x="37830" y="30866"/>
                  </a:cubicBezTo>
                  <a:lnTo>
                    <a:pt x="37830" y="30866"/>
                  </a:lnTo>
                  <a:cubicBezTo>
                    <a:pt x="44455" y="32846"/>
                    <a:pt x="51513" y="42568"/>
                    <a:pt x="56158" y="44368"/>
                  </a:cubicBezTo>
                  <a:cubicBezTo>
                    <a:pt x="56698" y="44555"/>
                    <a:pt x="57206" y="44643"/>
                    <a:pt x="57676" y="44643"/>
                  </a:cubicBezTo>
                  <a:cubicBezTo>
                    <a:pt x="61368" y="44643"/>
                    <a:pt x="62670" y="39242"/>
                    <a:pt x="58390" y="34322"/>
                  </a:cubicBezTo>
                  <a:cubicBezTo>
                    <a:pt x="53601" y="28777"/>
                    <a:pt x="38298" y="27733"/>
                    <a:pt x="38298" y="27733"/>
                  </a:cubicBezTo>
                  <a:cubicBezTo>
                    <a:pt x="39682" y="27408"/>
                    <a:pt x="41219" y="27278"/>
                    <a:pt x="42824" y="27278"/>
                  </a:cubicBezTo>
                  <a:cubicBezTo>
                    <a:pt x="48692" y="27278"/>
                    <a:pt x="55468" y="29022"/>
                    <a:pt x="59002" y="29390"/>
                  </a:cubicBezTo>
                  <a:cubicBezTo>
                    <a:pt x="59126" y="29401"/>
                    <a:pt x="59247" y="29407"/>
                    <a:pt x="59366" y="29407"/>
                  </a:cubicBezTo>
                  <a:cubicBezTo>
                    <a:pt x="63586" y="29407"/>
                    <a:pt x="64924" y="22143"/>
                    <a:pt x="56590" y="20532"/>
                  </a:cubicBezTo>
                  <a:cubicBezTo>
                    <a:pt x="55557" y="20331"/>
                    <a:pt x="54477" y="20243"/>
                    <a:pt x="53378" y="20243"/>
                  </a:cubicBezTo>
                  <a:cubicBezTo>
                    <a:pt x="45394" y="20243"/>
                    <a:pt x="36354" y="24889"/>
                    <a:pt x="36354" y="24889"/>
                  </a:cubicBezTo>
                  <a:cubicBezTo>
                    <a:pt x="36354" y="24889"/>
                    <a:pt x="42655" y="21576"/>
                    <a:pt x="48200" y="17219"/>
                  </a:cubicBezTo>
                  <a:cubicBezTo>
                    <a:pt x="53157" y="13423"/>
                    <a:pt x="55736" y="6237"/>
                    <a:pt x="50767" y="6237"/>
                  </a:cubicBezTo>
                  <a:cubicBezTo>
                    <a:pt x="50034" y="6237"/>
                    <a:pt x="49135" y="6394"/>
                    <a:pt x="48056" y="6741"/>
                  </a:cubicBezTo>
                  <a:cubicBezTo>
                    <a:pt x="39630" y="9442"/>
                    <a:pt x="33185" y="23845"/>
                    <a:pt x="33185" y="23845"/>
                  </a:cubicBezTo>
                  <a:cubicBezTo>
                    <a:pt x="33185" y="23845"/>
                    <a:pt x="35886" y="11530"/>
                    <a:pt x="36498" y="5841"/>
                  </a:cubicBezTo>
                  <a:cubicBezTo>
                    <a:pt x="36757" y="2400"/>
                    <a:pt x="34975" y="0"/>
                    <a:pt x="3276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6506000" y="1514425"/>
              <a:ext cx="164750" cy="187250"/>
            </a:xfrm>
            <a:custGeom>
              <a:avLst/>
              <a:gdLst/>
              <a:ahLst/>
              <a:cxnLst/>
              <a:rect l="l" t="t" r="r" b="b"/>
              <a:pathLst>
                <a:path w="6590" h="7490" extrusionOk="0">
                  <a:moveTo>
                    <a:pt x="5978" y="0"/>
                  </a:moveTo>
                  <a:cubicBezTo>
                    <a:pt x="3601" y="1945"/>
                    <a:pt x="1477" y="4357"/>
                    <a:pt x="0" y="7058"/>
                  </a:cubicBezTo>
                  <a:cubicBezTo>
                    <a:pt x="0" y="7202"/>
                    <a:pt x="0" y="7346"/>
                    <a:pt x="144" y="7490"/>
                  </a:cubicBezTo>
                  <a:lnTo>
                    <a:pt x="288" y="7490"/>
                  </a:lnTo>
                  <a:cubicBezTo>
                    <a:pt x="288" y="7490"/>
                    <a:pt x="432" y="7490"/>
                    <a:pt x="576" y="7346"/>
                  </a:cubicBezTo>
                  <a:cubicBezTo>
                    <a:pt x="1945" y="4645"/>
                    <a:pt x="4033" y="2377"/>
                    <a:pt x="6446" y="432"/>
                  </a:cubicBezTo>
                  <a:cubicBezTo>
                    <a:pt x="6590" y="432"/>
                    <a:pt x="6590" y="144"/>
                    <a:pt x="6446" y="144"/>
                  </a:cubicBezTo>
                  <a:cubicBezTo>
                    <a:pt x="6302" y="0"/>
                    <a:pt x="6122" y="0"/>
                    <a:pt x="59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6569000" y="1679150"/>
              <a:ext cx="198975" cy="60350"/>
            </a:xfrm>
            <a:custGeom>
              <a:avLst/>
              <a:gdLst/>
              <a:ahLst/>
              <a:cxnLst/>
              <a:rect l="l" t="t" r="r" b="b"/>
              <a:pathLst>
                <a:path w="7959" h="2414" extrusionOk="0">
                  <a:moveTo>
                    <a:pt x="7670" y="1"/>
                  </a:moveTo>
                  <a:cubicBezTo>
                    <a:pt x="5258" y="145"/>
                    <a:pt x="2269" y="289"/>
                    <a:pt x="181" y="1945"/>
                  </a:cubicBezTo>
                  <a:cubicBezTo>
                    <a:pt x="1" y="1945"/>
                    <a:pt x="1" y="2089"/>
                    <a:pt x="1" y="2269"/>
                  </a:cubicBezTo>
                  <a:cubicBezTo>
                    <a:pt x="181" y="2413"/>
                    <a:pt x="181" y="2413"/>
                    <a:pt x="325" y="2413"/>
                  </a:cubicBezTo>
                  <a:lnTo>
                    <a:pt x="469" y="2413"/>
                  </a:lnTo>
                  <a:cubicBezTo>
                    <a:pt x="2557" y="901"/>
                    <a:pt x="5258" y="757"/>
                    <a:pt x="7670" y="613"/>
                  </a:cubicBezTo>
                  <a:cubicBezTo>
                    <a:pt x="7814" y="613"/>
                    <a:pt x="7958" y="469"/>
                    <a:pt x="7958" y="289"/>
                  </a:cubicBezTo>
                  <a:cubicBezTo>
                    <a:pt x="7958" y="145"/>
                    <a:pt x="7814" y="1"/>
                    <a:pt x="767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6591525" y="1788075"/>
              <a:ext cx="195350" cy="74725"/>
            </a:xfrm>
            <a:custGeom>
              <a:avLst/>
              <a:gdLst/>
              <a:ahLst/>
              <a:cxnLst/>
              <a:rect l="l" t="t" r="r" b="b"/>
              <a:pathLst>
                <a:path w="7814" h="2989" extrusionOk="0">
                  <a:moveTo>
                    <a:pt x="324" y="0"/>
                  </a:moveTo>
                  <a:cubicBezTo>
                    <a:pt x="180" y="0"/>
                    <a:pt x="0" y="144"/>
                    <a:pt x="0" y="288"/>
                  </a:cubicBezTo>
                  <a:cubicBezTo>
                    <a:pt x="0" y="433"/>
                    <a:pt x="180" y="613"/>
                    <a:pt x="324" y="613"/>
                  </a:cubicBezTo>
                  <a:cubicBezTo>
                    <a:pt x="2701" y="757"/>
                    <a:pt x="5113" y="1657"/>
                    <a:pt x="7201" y="2989"/>
                  </a:cubicBezTo>
                  <a:lnTo>
                    <a:pt x="7669" y="2989"/>
                  </a:lnTo>
                  <a:cubicBezTo>
                    <a:pt x="7814" y="2845"/>
                    <a:pt x="7669" y="2557"/>
                    <a:pt x="7525" y="2557"/>
                  </a:cubicBezTo>
                  <a:cubicBezTo>
                    <a:pt x="5401" y="1045"/>
                    <a:pt x="2881" y="144"/>
                    <a:pt x="32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6542900" y="1830375"/>
              <a:ext cx="116150" cy="189975"/>
            </a:xfrm>
            <a:custGeom>
              <a:avLst/>
              <a:gdLst/>
              <a:ahLst/>
              <a:cxnLst/>
              <a:rect l="l" t="t" r="r" b="b"/>
              <a:pathLst>
                <a:path w="4646" h="7599" extrusionOk="0">
                  <a:moveTo>
                    <a:pt x="392" y="1"/>
                  </a:moveTo>
                  <a:cubicBezTo>
                    <a:pt x="316" y="1"/>
                    <a:pt x="235" y="37"/>
                    <a:pt x="145" y="109"/>
                  </a:cubicBezTo>
                  <a:cubicBezTo>
                    <a:pt x="1" y="253"/>
                    <a:pt x="1" y="397"/>
                    <a:pt x="145" y="541"/>
                  </a:cubicBezTo>
                  <a:cubicBezTo>
                    <a:pt x="1945" y="2809"/>
                    <a:pt x="3601" y="4898"/>
                    <a:pt x="4069" y="7310"/>
                  </a:cubicBezTo>
                  <a:cubicBezTo>
                    <a:pt x="4069" y="7454"/>
                    <a:pt x="4213" y="7598"/>
                    <a:pt x="4357" y="7598"/>
                  </a:cubicBezTo>
                  <a:cubicBezTo>
                    <a:pt x="4502" y="7598"/>
                    <a:pt x="4646" y="7454"/>
                    <a:pt x="4646" y="7310"/>
                  </a:cubicBezTo>
                  <a:cubicBezTo>
                    <a:pt x="4213" y="4610"/>
                    <a:pt x="2557" y="2521"/>
                    <a:pt x="613" y="109"/>
                  </a:cubicBezTo>
                  <a:cubicBezTo>
                    <a:pt x="541" y="37"/>
                    <a:pt x="469" y="1"/>
                    <a:pt x="3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6426775" y="1825875"/>
              <a:ext cx="37850" cy="228675"/>
            </a:xfrm>
            <a:custGeom>
              <a:avLst/>
              <a:gdLst/>
              <a:ahLst/>
              <a:cxnLst/>
              <a:rect l="l" t="t" r="r" b="b"/>
              <a:pathLst>
                <a:path w="1514" h="9147" extrusionOk="0">
                  <a:moveTo>
                    <a:pt x="1369" y="1"/>
                  </a:moveTo>
                  <a:cubicBezTo>
                    <a:pt x="1189" y="1"/>
                    <a:pt x="1045" y="145"/>
                    <a:pt x="901" y="289"/>
                  </a:cubicBezTo>
                  <a:cubicBezTo>
                    <a:pt x="145" y="2989"/>
                    <a:pt x="1" y="5978"/>
                    <a:pt x="145" y="8822"/>
                  </a:cubicBezTo>
                  <a:cubicBezTo>
                    <a:pt x="145" y="9002"/>
                    <a:pt x="289" y="9146"/>
                    <a:pt x="469" y="9146"/>
                  </a:cubicBezTo>
                  <a:cubicBezTo>
                    <a:pt x="613" y="9146"/>
                    <a:pt x="757" y="9002"/>
                    <a:pt x="757" y="8822"/>
                  </a:cubicBezTo>
                  <a:cubicBezTo>
                    <a:pt x="613" y="5978"/>
                    <a:pt x="757" y="3133"/>
                    <a:pt x="1513" y="433"/>
                  </a:cubicBezTo>
                  <a:cubicBezTo>
                    <a:pt x="1513" y="289"/>
                    <a:pt x="1513" y="145"/>
                    <a:pt x="136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6239550" y="1804275"/>
              <a:ext cx="149450" cy="216075"/>
            </a:xfrm>
            <a:custGeom>
              <a:avLst/>
              <a:gdLst/>
              <a:ahLst/>
              <a:cxnLst/>
              <a:rect l="l" t="t" r="r" b="b"/>
              <a:pathLst>
                <a:path w="5978" h="8643" extrusionOk="0">
                  <a:moveTo>
                    <a:pt x="5689" y="1"/>
                  </a:moveTo>
                  <a:cubicBezTo>
                    <a:pt x="5617" y="1"/>
                    <a:pt x="5545" y="37"/>
                    <a:pt x="5545" y="109"/>
                  </a:cubicBezTo>
                  <a:cubicBezTo>
                    <a:pt x="3133" y="2485"/>
                    <a:pt x="1333" y="5186"/>
                    <a:pt x="0" y="8210"/>
                  </a:cubicBezTo>
                  <a:cubicBezTo>
                    <a:pt x="0" y="8354"/>
                    <a:pt x="0" y="8498"/>
                    <a:pt x="144" y="8642"/>
                  </a:cubicBezTo>
                  <a:lnTo>
                    <a:pt x="288" y="8642"/>
                  </a:lnTo>
                  <a:cubicBezTo>
                    <a:pt x="432" y="8642"/>
                    <a:pt x="432" y="8498"/>
                    <a:pt x="576" y="8498"/>
                  </a:cubicBezTo>
                  <a:cubicBezTo>
                    <a:pt x="1801" y="5510"/>
                    <a:pt x="3601" y="2809"/>
                    <a:pt x="5833" y="541"/>
                  </a:cubicBezTo>
                  <a:cubicBezTo>
                    <a:pt x="5978" y="397"/>
                    <a:pt x="5978" y="253"/>
                    <a:pt x="5833" y="109"/>
                  </a:cubicBezTo>
                  <a:cubicBezTo>
                    <a:pt x="5833" y="37"/>
                    <a:pt x="5761" y="1"/>
                    <a:pt x="568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6123425" y="1772775"/>
              <a:ext cx="225075" cy="60325"/>
            </a:xfrm>
            <a:custGeom>
              <a:avLst/>
              <a:gdLst/>
              <a:ahLst/>
              <a:cxnLst/>
              <a:rect l="l" t="t" r="r" b="b"/>
              <a:pathLst>
                <a:path w="9003" h="2413" extrusionOk="0">
                  <a:moveTo>
                    <a:pt x="8678" y="0"/>
                  </a:moveTo>
                  <a:cubicBezTo>
                    <a:pt x="5690" y="0"/>
                    <a:pt x="2989" y="612"/>
                    <a:pt x="289" y="1801"/>
                  </a:cubicBezTo>
                  <a:cubicBezTo>
                    <a:pt x="145" y="1801"/>
                    <a:pt x="0" y="2125"/>
                    <a:pt x="145" y="2269"/>
                  </a:cubicBezTo>
                  <a:lnTo>
                    <a:pt x="289" y="2413"/>
                  </a:lnTo>
                  <a:lnTo>
                    <a:pt x="433" y="2413"/>
                  </a:lnTo>
                  <a:cubicBezTo>
                    <a:pt x="3133" y="1225"/>
                    <a:pt x="5834" y="612"/>
                    <a:pt x="8678" y="612"/>
                  </a:cubicBezTo>
                  <a:cubicBezTo>
                    <a:pt x="8822" y="612"/>
                    <a:pt x="9002" y="468"/>
                    <a:pt x="9002" y="324"/>
                  </a:cubicBezTo>
                  <a:cubicBezTo>
                    <a:pt x="9002" y="144"/>
                    <a:pt x="8822" y="0"/>
                    <a:pt x="86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6153125" y="1670450"/>
              <a:ext cx="153950" cy="60925"/>
            </a:xfrm>
            <a:custGeom>
              <a:avLst/>
              <a:gdLst/>
              <a:ahLst/>
              <a:cxnLst/>
              <a:rect l="l" t="t" r="r" b="b"/>
              <a:pathLst>
                <a:path w="6158" h="2437" extrusionOk="0">
                  <a:moveTo>
                    <a:pt x="306" y="1"/>
                  </a:moveTo>
                  <a:cubicBezTo>
                    <a:pt x="204" y="1"/>
                    <a:pt x="103" y="103"/>
                    <a:pt x="1" y="205"/>
                  </a:cubicBezTo>
                  <a:cubicBezTo>
                    <a:pt x="1" y="349"/>
                    <a:pt x="145" y="493"/>
                    <a:pt x="289" y="637"/>
                  </a:cubicBezTo>
                  <a:cubicBezTo>
                    <a:pt x="2089" y="961"/>
                    <a:pt x="3889" y="1537"/>
                    <a:pt x="5546" y="2437"/>
                  </a:cubicBezTo>
                  <a:lnTo>
                    <a:pt x="5690" y="2437"/>
                  </a:lnTo>
                  <a:cubicBezTo>
                    <a:pt x="5834" y="2437"/>
                    <a:pt x="6014" y="2437"/>
                    <a:pt x="6014" y="2293"/>
                  </a:cubicBezTo>
                  <a:cubicBezTo>
                    <a:pt x="6158" y="2149"/>
                    <a:pt x="6014" y="2005"/>
                    <a:pt x="5834" y="1861"/>
                  </a:cubicBezTo>
                  <a:cubicBezTo>
                    <a:pt x="4214" y="961"/>
                    <a:pt x="2233" y="349"/>
                    <a:pt x="433" y="61"/>
                  </a:cubicBezTo>
                  <a:cubicBezTo>
                    <a:pt x="391" y="18"/>
                    <a:pt x="348"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6231450" y="1533325"/>
              <a:ext cx="108950" cy="161150"/>
            </a:xfrm>
            <a:custGeom>
              <a:avLst/>
              <a:gdLst/>
              <a:ahLst/>
              <a:cxnLst/>
              <a:rect l="l" t="t" r="r" b="b"/>
              <a:pathLst>
                <a:path w="4358" h="6446" extrusionOk="0">
                  <a:moveTo>
                    <a:pt x="180" y="0"/>
                  </a:moveTo>
                  <a:cubicBezTo>
                    <a:pt x="0" y="145"/>
                    <a:pt x="0" y="289"/>
                    <a:pt x="180" y="433"/>
                  </a:cubicBezTo>
                  <a:cubicBezTo>
                    <a:pt x="1801" y="2089"/>
                    <a:pt x="3025" y="4033"/>
                    <a:pt x="3781" y="6302"/>
                  </a:cubicBezTo>
                  <a:cubicBezTo>
                    <a:pt x="3781" y="6446"/>
                    <a:pt x="3925" y="6446"/>
                    <a:pt x="4069" y="6446"/>
                  </a:cubicBezTo>
                  <a:cubicBezTo>
                    <a:pt x="4357" y="6446"/>
                    <a:pt x="4357" y="6122"/>
                    <a:pt x="4357" y="5978"/>
                  </a:cubicBezTo>
                  <a:cubicBezTo>
                    <a:pt x="3457" y="3745"/>
                    <a:pt x="2269" y="1801"/>
                    <a:pt x="61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6407875" y="1426525"/>
              <a:ext cx="41425" cy="271550"/>
            </a:xfrm>
            <a:custGeom>
              <a:avLst/>
              <a:gdLst/>
              <a:ahLst/>
              <a:cxnLst/>
              <a:rect l="l" t="t" r="r" b="b"/>
              <a:pathLst>
                <a:path w="1657" h="10862" extrusionOk="0">
                  <a:moveTo>
                    <a:pt x="1235" y="0"/>
                  </a:moveTo>
                  <a:cubicBezTo>
                    <a:pt x="1123" y="0"/>
                    <a:pt x="1003" y="102"/>
                    <a:pt x="901" y="204"/>
                  </a:cubicBezTo>
                  <a:cubicBezTo>
                    <a:pt x="145" y="3660"/>
                    <a:pt x="1" y="7117"/>
                    <a:pt x="757" y="10574"/>
                  </a:cubicBezTo>
                  <a:cubicBezTo>
                    <a:pt x="901" y="10718"/>
                    <a:pt x="1045" y="10862"/>
                    <a:pt x="1045" y="10862"/>
                  </a:cubicBezTo>
                  <a:lnTo>
                    <a:pt x="1225" y="10862"/>
                  </a:lnTo>
                  <a:cubicBezTo>
                    <a:pt x="1369" y="10718"/>
                    <a:pt x="1513" y="10574"/>
                    <a:pt x="1369" y="10394"/>
                  </a:cubicBezTo>
                  <a:cubicBezTo>
                    <a:pt x="613" y="7117"/>
                    <a:pt x="757" y="3660"/>
                    <a:pt x="1513" y="348"/>
                  </a:cubicBezTo>
                  <a:cubicBezTo>
                    <a:pt x="1657" y="204"/>
                    <a:pt x="1513" y="60"/>
                    <a:pt x="1369" y="60"/>
                  </a:cubicBezTo>
                  <a:cubicBezTo>
                    <a:pt x="1327" y="18"/>
                    <a:pt x="1281" y="0"/>
                    <a:pt x="123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6262050" y="1640600"/>
              <a:ext cx="386200" cy="248100"/>
            </a:xfrm>
            <a:custGeom>
              <a:avLst/>
              <a:gdLst/>
              <a:ahLst/>
              <a:cxnLst/>
              <a:rect l="l" t="t" r="r" b="b"/>
              <a:pathLst>
                <a:path w="15448" h="9924" extrusionOk="0">
                  <a:moveTo>
                    <a:pt x="6530" y="1"/>
                  </a:moveTo>
                  <a:cubicBezTo>
                    <a:pt x="3498" y="1"/>
                    <a:pt x="930" y="1292"/>
                    <a:pt x="433" y="3487"/>
                  </a:cubicBezTo>
                  <a:cubicBezTo>
                    <a:pt x="1" y="6043"/>
                    <a:pt x="2701" y="8888"/>
                    <a:pt x="6734" y="9644"/>
                  </a:cubicBezTo>
                  <a:cubicBezTo>
                    <a:pt x="7559" y="9833"/>
                    <a:pt x="8376" y="9924"/>
                    <a:pt x="9155" y="9924"/>
                  </a:cubicBezTo>
                  <a:cubicBezTo>
                    <a:pt x="12086" y="9924"/>
                    <a:pt x="14494" y="8645"/>
                    <a:pt x="14835" y="6512"/>
                  </a:cubicBezTo>
                  <a:cubicBezTo>
                    <a:pt x="15447" y="3955"/>
                    <a:pt x="12747" y="1111"/>
                    <a:pt x="8678" y="210"/>
                  </a:cubicBezTo>
                  <a:cubicBezTo>
                    <a:pt x="7951" y="69"/>
                    <a:pt x="7228" y="1"/>
                    <a:pt x="6530"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7" name="Google Shape;207;p2"/>
          <p:cNvGrpSpPr/>
          <p:nvPr/>
        </p:nvGrpSpPr>
        <p:grpSpPr>
          <a:xfrm>
            <a:off x="5839737" y="5737494"/>
            <a:ext cx="635831" cy="521044"/>
            <a:chOff x="6372100" y="3764900"/>
            <a:chExt cx="1018525" cy="834650"/>
          </a:xfrm>
        </p:grpSpPr>
        <p:sp>
          <p:nvSpPr>
            <p:cNvPr id="208" name="Google Shape;208;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 name="Google Shape;215;p2"/>
          <p:cNvGrpSpPr/>
          <p:nvPr/>
        </p:nvGrpSpPr>
        <p:grpSpPr>
          <a:xfrm>
            <a:off x="4386303" y="4998461"/>
            <a:ext cx="635831" cy="521044"/>
            <a:chOff x="6372100" y="3764900"/>
            <a:chExt cx="1018525" cy="834650"/>
          </a:xfrm>
        </p:grpSpPr>
        <p:sp>
          <p:nvSpPr>
            <p:cNvPr id="216" name="Google Shape;216;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71100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3"/>
        <p:cNvGrpSpPr/>
        <p:nvPr/>
      </p:nvGrpSpPr>
      <p:grpSpPr>
        <a:xfrm>
          <a:off x="0" y="0"/>
          <a:ext cx="0" cy="0"/>
          <a:chOff x="0" y="0"/>
          <a:chExt cx="0" cy="0"/>
        </a:xfrm>
      </p:grpSpPr>
      <p:grpSp>
        <p:nvGrpSpPr>
          <p:cNvPr id="224" name="Google Shape;224;p3"/>
          <p:cNvGrpSpPr/>
          <p:nvPr/>
        </p:nvGrpSpPr>
        <p:grpSpPr>
          <a:xfrm>
            <a:off x="-200" y="3940890"/>
            <a:ext cx="12191955" cy="2917047"/>
            <a:chOff x="-150" y="2955667"/>
            <a:chExt cx="9143966" cy="2187785"/>
          </a:xfrm>
        </p:grpSpPr>
        <p:sp>
          <p:nvSpPr>
            <p:cNvPr id="225" name="Google Shape;225;p3"/>
            <p:cNvSpPr/>
            <p:nvPr/>
          </p:nvSpPr>
          <p:spPr>
            <a:xfrm flipH="1">
              <a:off x="-139"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flipH="1">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flipH="1">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flipH="1">
              <a:off x="351964" y="4656575"/>
              <a:ext cx="6820062" cy="315900"/>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flipH="1">
              <a:off x="5554334"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flipH="1">
              <a:off x="512439" y="4338925"/>
              <a:ext cx="2526260" cy="193475"/>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flipH="1">
              <a:off x="5527524"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flipH="1">
              <a:off x="4698226"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flipH="1">
              <a:off x="4344759" y="3982942"/>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flipH="1">
              <a:off x="7517772" y="3984216"/>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flipH="1">
              <a:off x="2002434"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flipH="1">
              <a:off x="1939325"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flipH="1">
              <a:off x="3764897"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3"/>
            <p:cNvSpPr/>
            <p:nvPr/>
          </p:nvSpPr>
          <p:spPr>
            <a:xfrm flipH="1">
              <a:off x="3846906"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3"/>
            <p:cNvSpPr/>
            <p:nvPr/>
          </p:nvSpPr>
          <p:spPr>
            <a:xfrm flipH="1">
              <a:off x="6136481" y="4144687"/>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flipH="1">
              <a:off x="1961347"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3"/>
          <p:cNvSpPr/>
          <p:nvPr/>
        </p:nvSpPr>
        <p:spPr>
          <a:xfrm>
            <a:off x="6769167" y="10594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2472322" y="3245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9552199" y="2768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3"/>
          <p:cNvSpPr txBox="1">
            <a:spLocks noGrp="1"/>
          </p:cNvSpPr>
          <p:nvPr>
            <p:ph type="title"/>
          </p:nvPr>
        </p:nvSpPr>
        <p:spPr>
          <a:xfrm>
            <a:off x="1216100" y="1880833"/>
            <a:ext cx="47416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5" name="Google Shape;245;p3"/>
          <p:cNvSpPr txBox="1">
            <a:spLocks noGrp="1"/>
          </p:cNvSpPr>
          <p:nvPr>
            <p:ph type="body" idx="1"/>
          </p:nvPr>
        </p:nvSpPr>
        <p:spPr>
          <a:xfrm>
            <a:off x="1216100" y="2628833"/>
            <a:ext cx="5457600" cy="54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6" name="Google Shape;246;p3"/>
          <p:cNvSpPr txBox="1">
            <a:spLocks noGrp="1"/>
          </p:cNvSpPr>
          <p:nvPr>
            <p:ph type="title" idx="2" hasCustomPrompt="1"/>
          </p:nvPr>
        </p:nvSpPr>
        <p:spPr>
          <a:xfrm>
            <a:off x="1216100" y="720000"/>
            <a:ext cx="3744000" cy="1160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10288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7"/>
        <p:cNvGrpSpPr/>
        <p:nvPr/>
      </p:nvGrpSpPr>
      <p:grpSpPr>
        <a:xfrm>
          <a:off x="0" y="0"/>
          <a:ext cx="0" cy="0"/>
          <a:chOff x="0" y="0"/>
          <a:chExt cx="0" cy="0"/>
        </a:xfrm>
      </p:grpSpPr>
      <p:sp>
        <p:nvSpPr>
          <p:cNvPr id="248" name="Google Shape;248;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9" name="Google Shape;249;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Font typeface="Livvic"/>
              <a:buChar char="●"/>
              <a:defRPr sz="3200">
                <a:latin typeface="Itim"/>
                <a:ea typeface="Itim"/>
                <a:cs typeface="Itim"/>
                <a:sym typeface="Itim"/>
              </a:defRPr>
            </a:lvl1pPr>
            <a:lvl2pPr marL="1219170" lvl="1" indent="-423323" rtl="0">
              <a:lnSpc>
                <a:spcPct val="100000"/>
              </a:lnSpc>
              <a:spcBef>
                <a:spcPts val="0"/>
              </a:spcBef>
              <a:spcAft>
                <a:spcPts val="0"/>
              </a:spcAft>
              <a:buClr>
                <a:srgbClr val="434343"/>
              </a:buClr>
              <a:buSzPts val="1400"/>
              <a:buFont typeface="Roboto Condensed Light"/>
              <a:buChar char="○"/>
              <a:defRPr/>
            </a:lvl2pPr>
            <a:lvl3pPr marL="1828754" lvl="2" indent="-423323" rtl="0">
              <a:lnSpc>
                <a:spcPct val="100000"/>
              </a:lnSpc>
              <a:spcBef>
                <a:spcPts val="0"/>
              </a:spcBef>
              <a:spcAft>
                <a:spcPts val="0"/>
              </a:spcAft>
              <a:buClr>
                <a:srgbClr val="434343"/>
              </a:buClr>
              <a:buSzPts val="1400"/>
              <a:buFont typeface="Roboto Condensed Light"/>
              <a:buChar char="■"/>
              <a:defRPr/>
            </a:lvl3pPr>
            <a:lvl4pPr marL="2438339" lvl="3" indent="-423323" rtl="0">
              <a:lnSpc>
                <a:spcPct val="100000"/>
              </a:lnSpc>
              <a:spcBef>
                <a:spcPts val="0"/>
              </a:spcBef>
              <a:spcAft>
                <a:spcPts val="0"/>
              </a:spcAft>
              <a:buClr>
                <a:srgbClr val="434343"/>
              </a:buClr>
              <a:buSzPts val="1400"/>
              <a:buFont typeface="Roboto Condensed Light"/>
              <a:buChar char="●"/>
              <a:defRPr/>
            </a:lvl4pPr>
            <a:lvl5pPr marL="3047924" lvl="4" indent="-423323" rtl="0">
              <a:lnSpc>
                <a:spcPct val="100000"/>
              </a:lnSpc>
              <a:spcBef>
                <a:spcPts val="0"/>
              </a:spcBef>
              <a:spcAft>
                <a:spcPts val="0"/>
              </a:spcAft>
              <a:buClr>
                <a:srgbClr val="434343"/>
              </a:buClr>
              <a:buSzPts val="1400"/>
              <a:buFont typeface="Roboto Condensed Light"/>
              <a:buChar char="○"/>
              <a:defRPr/>
            </a:lvl5pPr>
            <a:lvl6pPr marL="3657509" lvl="5" indent="-423323" rtl="0">
              <a:lnSpc>
                <a:spcPct val="100000"/>
              </a:lnSpc>
              <a:spcBef>
                <a:spcPts val="0"/>
              </a:spcBef>
              <a:spcAft>
                <a:spcPts val="0"/>
              </a:spcAft>
              <a:buClr>
                <a:srgbClr val="434343"/>
              </a:buClr>
              <a:buSzPts val="1400"/>
              <a:buFont typeface="Roboto Condensed Light"/>
              <a:buChar char="■"/>
              <a:defRPr/>
            </a:lvl6pPr>
            <a:lvl7pPr marL="4267093" lvl="6" indent="-423323" rtl="0">
              <a:lnSpc>
                <a:spcPct val="100000"/>
              </a:lnSpc>
              <a:spcBef>
                <a:spcPts val="0"/>
              </a:spcBef>
              <a:spcAft>
                <a:spcPts val="0"/>
              </a:spcAft>
              <a:buClr>
                <a:srgbClr val="434343"/>
              </a:buClr>
              <a:buSzPts val="1400"/>
              <a:buFont typeface="Roboto Condensed Light"/>
              <a:buChar char="●"/>
              <a:defRPr/>
            </a:lvl7pPr>
            <a:lvl8pPr marL="4876678" lvl="7" indent="-423323" rtl="0">
              <a:lnSpc>
                <a:spcPct val="100000"/>
              </a:lnSpc>
              <a:spcBef>
                <a:spcPts val="0"/>
              </a:spcBef>
              <a:spcAft>
                <a:spcPts val="0"/>
              </a:spcAft>
              <a:buClr>
                <a:srgbClr val="434343"/>
              </a:buClr>
              <a:buSzPts val="1400"/>
              <a:buFont typeface="Roboto Condensed Light"/>
              <a:buChar char="○"/>
              <a:defRPr/>
            </a:lvl8pPr>
            <a:lvl9pPr marL="5486263" lvl="8" indent="-423323" rtl="0">
              <a:lnSpc>
                <a:spcPct val="100000"/>
              </a:lnSpc>
              <a:spcBef>
                <a:spcPts val="0"/>
              </a:spcBef>
              <a:spcAft>
                <a:spcPts val="0"/>
              </a:spcAft>
              <a:buClr>
                <a:srgbClr val="434343"/>
              </a:buClr>
              <a:buSzPts val="1400"/>
              <a:buFont typeface="Roboto Condensed Light"/>
              <a:buChar char="■"/>
              <a:defRPr/>
            </a:lvl9pPr>
          </a:lstStyle>
          <a:p>
            <a:endParaRPr/>
          </a:p>
        </p:txBody>
      </p:sp>
      <p:sp>
        <p:nvSpPr>
          <p:cNvPr id="250" name="Google Shape;250;p4"/>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4"/>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77100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3"/>
        <p:cNvGrpSpPr/>
        <p:nvPr/>
      </p:nvGrpSpPr>
      <p:grpSpPr>
        <a:xfrm>
          <a:off x="0" y="0"/>
          <a:ext cx="0" cy="0"/>
          <a:chOff x="0" y="0"/>
          <a:chExt cx="0" cy="0"/>
        </a:xfrm>
      </p:grpSpPr>
      <p:sp>
        <p:nvSpPr>
          <p:cNvPr id="254" name="Google Shape;254;p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5" name="Google Shape;255;p5"/>
          <p:cNvSpPr txBox="1">
            <a:spLocks noGrp="1"/>
          </p:cNvSpPr>
          <p:nvPr>
            <p:ph type="subTitle" idx="1"/>
          </p:nvPr>
        </p:nvSpPr>
        <p:spPr>
          <a:xfrm>
            <a:off x="1824203" y="2618300"/>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56" name="Google Shape;256;p5"/>
          <p:cNvSpPr txBox="1">
            <a:spLocks noGrp="1"/>
          </p:cNvSpPr>
          <p:nvPr>
            <p:ph type="title" idx="2"/>
          </p:nvPr>
        </p:nvSpPr>
        <p:spPr>
          <a:xfrm>
            <a:off x="1824200" y="2137101"/>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7" name="Google Shape;257;p5"/>
          <p:cNvSpPr txBox="1">
            <a:spLocks noGrp="1"/>
          </p:cNvSpPr>
          <p:nvPr>
            <p:ph type="subTitle" idx="3"/>
          </p:nvPr>
        </p:nvSpPr>
        <p:spPr>
          <a:xfrm>
            <a:off x="1824203" y="4306133"/>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58" name="Google Shape;258;p5"/>
          <p:cNvSpPr txBox="1">
            <a:spLocks noGrp="1"/>
          </p:cNvSpPr>
          <p:nvPr>
            <p:ph type="title" idx="4"/>
          </p:nvPr>
        </p:nvSpPr>
        <p:spPr>
          <a:xfrm>
            <a:off x="1824200" y="3824935"/>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9" name="Google Shape;259;p5"/>
          <p:cNvSpPr/>
          <p:nvPr/>
        </p:nvSpPr>
        <p:spPr>
          <a:xfrm>
            <a:off x="0" y="5363828"/>
            <a:ext cx="12191992" cy="1499296"/>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5"/>
          <p:cNvSpPr/>
          <p:nvPr/>
        </p:nvSpPr>
        <p:spPr>
          <a:xfrm flipH="1">
            <a:off x="28" y="5805434"/>
            <a:ext cx="12191955" cy="1052580"/>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9163733" y="19215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2062522" y="1000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98913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4"/>
        <p:cNvGrpSpPr/>
        <p:nvPr/>
      </p:nvGrpSpPr>
      <p:grpSpPr>
        <a:xfrm>
          <a:off x="0" y="0"/>
          <a:ext cx="0" cy="0"/>
          <a:chOff x="0" y="0"/>
          <a:chExt cx="0" cy="0"/>
        </a:xfrm>
      </p:grpSpPr>
      <p:sp>
        <p:nvSpPr>
          <p:cNvPr id="265" name="Google Shape;265;p6"/>
          <p:cNvSpPr/>
          <p:nvPr/>
        </p:nvSpPr>
        <p:spPr>
          <a:xfrm>
            <a:off x="0" y="4306865"/>
            <a:ext cx="12191992" cy="25562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9589767"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7496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11438965" y="3901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8" y="6081933"/>
            <a:ext cx="12191992" cy="78118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57101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1"/>
        <p:cNvGrpSpPr/>
        <p:nvPr/>
      </p:nvGrpSpPr>
      <p:grpSpPr>
        <a:xfrm>
          <a:off x="0" y="0"/>
          <a:ext cx="0" cy="0"/>
          <a:chOff x="0" y="0"/>
          <a:chExt cx="0" cy="0"/>
        </a:xfrm>
      </p:grpSpPr>
      <p:pic>
        <p:nvPicPr>
          <p:cNvPr id="272" name="Google Shape;272;p7"/>
          <p:cNvPicPr preferRelativeResize="0"/>
          <p:nvPr/>
        </p:nvPicPr>
        <p:blipFill>
          <a:blip r:embed="rId2">
            <a:alphaModFix/>
          </a:blip>
          <a:stretch>
            <a:fillRect/>
          </a:stretch>
        </p:blipFill>
        <p:spPr>
          <a:xfrm>
            <a:off x="1" y="1"/>
            <a:ext cx="12192004" cy="6858001"/>
          </a:xfrm>
          <a:prstGeom prst="rect">
            <a:avLst/>
          </a:prstGeom>
          <a:noFill/>
          <a:ln>
            <a:noFill/>
          </a:ln>
        </p:spPr>
      </p:pic>
      <p:sp>
        <p:nvSpPr>
          <p:cNvPr id="273" name="Google Shape;273;p7"/>
          <p:cNvSpPr txBox="1">
            <a:spLocks noGrp="1"/>
          </p:cNvSpPr>
          <p:nvPr>
            <p:ph type="title"/>
          </p:nvPr>
        </p:nvSpPr>
        <p:spPr>
          <a:xfrm>
            <a:off x="5430533" y="705969"/>
            <a:ext cx="5362400" cy="12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74" name="Google Shape;274;p7"/>
          <p:cNvSpPr txBox="1">
            <a:spLocks noGrp="1"/>
          </p:cNvSpPr>
          <p:nvPr>
            <p:ph type="subTitle" idx="1"/>
          </p:nvPr>
        </p:nvSpPr>
        <p:spPr>
          <a:xfrm>
            <a:off x="5430533" y="2153500"/>
            <a:ext cx="5780400" cy="27064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SzPts val="1400"/>
              <a:buChar char="●"/>
              <a:defRPr/>
            </a:lvl1pPr>
            <a:lvl2pPr lvl="1" algn="r" rtl="0">
              <a:lnSpc>
                <a:spcPct val="100000"/>
              </a:lnSpc>
              <a:spcBef>
                <a:spcPts val="2133"/>
              </a:spcBef>
              <a:spcAft>
                <a:spcPts val="0"/>
              </a:spcAft>
              <a:buSzPts val="1400"/>
              <a:buChar char="○"/>
              <a:defRPr sz="2800"/>
            </a:lvl2pPr>
            <a:lvl3pPr lvl="2" algn="r" rtl="0">
              <a:lnSpc>
                <a:spcPct val="100000"/>
              </a:lnSpc>
              <a:spcBef>
                <a:spcPts val="0"/>
              </a:spcBef>
              <a:spcAft>
                <a:spcPts val="0"/>
              </a:spcAft>
              <a:buSzPts val="1400"/>
              <a:buChar char="■"/>
              <a:defRPr sz="2800"/>
            </a:lvl3pPr>
            <a:lvl4pPr lvl="3" algn="r" rtl="0">
              <a:lnSpc>
                <a:spcPct val="100000"/>
              </a:lnSpc>
              <a:spcBef>
                <a:spcPts val="0"/>
              </a:spcBef>
              <a:spcAft>
                <a:spcPts val="0"/>
              </a:spcAft>
              <a:buSzPts val="1400"/>
              <a:buChar char="●"/>
              <a:defRPr sz="2800"/>
            </a:lvl4pPr>
            <a:lvl5pPr lvl="4" algn="r" rtl="0">
              <a:lnSpc>
                <a:spcPct val="100000"/>
              </a:lnSpc>
              <a:spcBef>
                <a:spcPts val="0"/>
              </a:spcBef>
              <a:spcAft>
                <a:spcPts val="0"/>
              </a:spcAft>
              <a:buSzPts val="1400"/>
              <a:buChar char="○"/>
              <a:defRPr sz="2800"/>
            </a:lvl5pPr>
            <a:lvl6pPr lvl="5" algn="r" rtl="0">
              <a:lnSpc>
                <a:spcPct val="100000"/>
              </a:lnSpc>
              <a:spcBef>
                <a:spcPts val="0"/>
              </a:spcBef>
              <a:spcAft>
                <a:spcPts val="0"/>
              </a:spcAft>
              <a:buSzPts val="1400"/>
              <a:buChar char="■"/>
              <a:defRPr sz="2800"/>
            </a:lvl6pPr>
            <a:lvl7pPr lvl="6" algn="r" rtl="0">
              <a:lnSpc>
                <a:spcPct val="100000"/>
              </a:lnSpc>
              <a:spcBef>
                <a:spcPts val="0"/>
              </a:spcBef>
              <a:spcAft>
                <a:spcPts val="0"/>
              </a:spcAft>
              <a:buSzPts val="1400"/>
              <a:buChar char="●"/>
              <a:defRPr sz="2800"/>
            </a:lvl7pPr>
            <a:lvl8pPr lvl="7" algn="r" rtl="0">
              <a:lnSpc>
                <a:spcPct val="100000"/>
              </a:lnSpc>
              <a:spcBef>
                <a:spcPts val="0"/>
              </a:spcBef>
              <a:spcAft>
                <a:spcPts val="0"/>
              </a:spcAft>
              <a:buSzPts val="1400"/>
              <a:buChar char="○"/>
              <a:defRPr sz="2800"/>
            </a:lvl8pPr>
            <a:lvl9pPr lvl="8" algn="r" rtl="0">
              <a:lnSpc>
                <a:spcPct val="100000"/>
              </a:lnSpc>
              <a:spcBef>
                <a:spcPts val="0"/>
              </a:spcBef>
              <a:spcAft>
                <a:spcPts val="0"/>
              </a:spcAft>
              <a:buSzPts val="1400"/>
              <a:buChar char="■"/>
              <a:defRPr sz="2800"/>
            </a:lvl9pPr>
          </a:lstStyle>
          <a:p>
            <a:endParaRPr/>
          </a:p>
        </p:txBody>
      </p:sp>
    </p:spTree>
    <p:extLst>
      <p:ext uri="{BB962C8B-B14F-4D97-AF65-F5344CB8AC3E}">
        <p14:creationId xmlns:p14="http://schemas.microsoft.com/office/powerpoint/2010/main" val="114094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16/05/2024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9922635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5"/>
        <p:cNvGrpSpPr/>
        <p:nvPr/>
      </p:nvGrpSpPr>
      <p:grpSpPr>
        <a:xfrm>
          <a:off x="0" y="0"/>
          <a:ext cx="0" cy="0"/>
          <a:chOff x="0" y="0"/>
          <a:chExt cx="0" cy="0"/>
        </a:xfrm>
      </p:grpSpPr>
      <p:pic>
        <p:nvPicPr>
          <p:cNvPr id="276" name="Google Shape;276;p8"/>
          <p:cNvPicPr preferRelativeResize="0"/>
          <p:nvPr/>
        </p:nvPicPr>
        <p:blipFill>
          <a:blip r:embed="rId2">
            <a:alphaModFix/>
          </a:blip>
          <a:stretch>
            <a:fillRect/>
          </a:stretch>
        </p:blipFill>
        <p:spPr>
          <a:xfrm>
            <a:off x="1" y="1"/>
            <a:ext cx="12192004" cy="6858001"/>
          </a:xfrm>
          <a:prstGeom prst="rect">
            <a:avLst/>
          </a:prstGeom>
          <a:noFill/>
          <a:ln>
            <a:noFill/>
          </a:ln>
        </p:spPr>
      </p:pic>
      <p:sp>
        <p:nvSpPr>
          <p:cNvPr id="277" name="Google Shape;277;p8"/>
          <p:cNvSpPr txBox="1">
            <a:spLocks noGrp="1"/>
          </p:cNvSpPr>
          <p:nvPr>
            <p:ph type="title"/>
          </p:nvPr>
        </p:nvSpPr>
        <p:spPr>
          <a:xfrm>
            <a:off x="1157899" y="1519533"/>
            <a:ext cx="98764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78" name="Google Shape;278;p8"/>
          <p:cNvSpPr txBox="1">
            <a:spLocks noGrp="1"/>
          </p:cNvSpPr>
          <p:nvPr>
            <p:ph type="subTitle" idx="1"/>
          </p:nvPr>
        </p:nvSpPr>
        <p:spPr>
          <a:xfrm>
            <a:off x="1157800" y="2878801"/>
            <a:ext cx="9876400" cy="5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73762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9"/>
        <p:cNvGrpSpPr/>
        <p:nvPr/>
      </p:nvGrpSpPr>
      <p:grpSpPr>
        <a:xfrm>
          <a:off x="0" y="0"/>
          <a:ext cx="0" cy="0"/>
          <a:chOff x="0" y="0"/>
          <a:chExt cx="0" cy="0"/>
        </a:xfrm>
      </p:grpSpPr>
      <p:sp>
        <p:nvSpPr>
          <p:cNvPr id="280" name="Google Shape;280;p9"/>
          <p:cNvSpPr txBox="1">
            <a:spLocks noGrp="1"/>
          </p:cNvSpPr>
          <p:nvPr>
            <p:ph type="title"/>
          </p:nvPr>
        </p:nvSpPr>
        <p:spPr>
          <a:xfrm>
            <a:off x="950949" y="1956317"/>
            <a:ext cx="5743600" cy="151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81" name="Google Shape;281;p9"/>
          <p:cNvSpPr txBox="1">
            <a:spLocks noGrp="1"/>
          </p:cNvSpPr>
          <p:nvPr>
            <p:ph type="subTitle" idx="1"/>
          </p:nvPr>
        </p:nvSpPr>
        <p:spPr>
          <a:xfrm>
            <a:off x="950800" y="3200051"/>
            <a:ext cx="5743600" cy="99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5B595B"/>
              </a:buClr>
              <a:buSzPts val="1400"/>
              <a:buFont typeface="Lato"/>
              <a:buChar char="●"/>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282" name="Google Shape;282;p9"/>
          <p:cNvSpPr/>
          <p:nvPr/>
        </p:nvSpPr>
        <p:spPr>
          <a:xfrm>
            <a:off x="9202200" y="1054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9"/>
          <p:cNvGrpSpPr/>
          <p:nvPr/>
        </p:nvGrpSpPr>
        <p:grpSpPr>
          <a:xfrm flipH="1">
            <a:off x="1" y="4466538"/>
            <a:ext cx="12191988" cy="2391799"/>
            <a:chOff x="0" y="3117700"/>
            <a:chExt cx="9143991" cy="2025803"/>
          </a:xfrm>
        </p:grpSpPr>
        <p:sp>
          <p:nvSpPr>
            <p:cNvPr id="285" name="Google Shape;285;p9"/>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9"/>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9237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9"/>
        <p:cNvGrpSpPr/>
        <p:nvPr/>
      </p:nvGrpSpPr>
      <p:grpSpPr>
        <a:xfrm>
          <a:off x="0" y="0"/>
          <a:ext cx="0" cy="0"/>
          <a:chOff x="0" y="0"/>
          <a:chExt cx="0" cy="0"/>
        </a:xfrm>
      </p:grpSpPr>
      <p:sp>
        <p:nvSpPr>
          <p:cNvPr id="300" name="Google Shape;300;p10"/>
          <p:cNvSpPr txBox="1">
            <a:spLocks noGrp="1"/>
          </p:cNvSpPr>
          <p:nvPr>
            <p:ph type="title"/>
          </p:nvPr>
        </p:nvSpPr>
        <p:spPr>
          <a:xfrm>
            <a:off x="960000" y="1495767"/>
            <a:ext cx="5136000" cy="1241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12653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1"/>
        <p:cNvGrpSpPr/>
        <p:nvPr/>
      </p:nvGrpSpPr>
      <p:grpSpPr>
        <a:xfrm>
          <a:off x="0" y="0"/>
          <a:ext cx="0" cy="0"/>
          <a:chOff x="0" y="0"/>
          <a:chExt cx="0" cy="0"/>
        </a:xfrm>
      </p:grpSpPr>
      <p:pic>
        <p:nvPicPr>
          <p:cNvPr id="302" name="Google Shape;302;p11"/>
          <p:cNvPicPr preferRelativeResize="0"/>
          <p:nvPr/>
        </p:nvPicPr>
        <p:blipFill>
          <a:blip r:embed="rId2">
            <a:alphaModFix/>
          </a:blip>
          <a:stretch>
            <a:fillRect/>
          </a:stretch>
        </p:blipFill>
        <p:spPr>
          <a:xfrm>
            <a:off x="1" y="1"/>
            <a:ext cx="12192004" cy="6858001"/>
          </a:xfrm>
          <a:prstGeom prst="rect">
            <a:avLst/>
          </a:prstGeom>
          <a:noFill/>
          <a:ln>
            <a:noFill/>
          </a:ln>
        </p:spPr>
      </p:pic>
      <p:sp>
        <p:nvSpPr>
          <p:cNvPr id="303" name="Google Shape;303;p11"/>
          <p:cNvSpPr txBox="1">
            <a:spLocks noGrp="1"/>
          </p:cNvSpPr>
          <p:nvPr>
            <p:ph type="title" hasCustomPrompt="1"/>
          </p:nvPr>
        </p:nvSpPr>
        <p:spPr>
          <a:xfrm>
            <a:off x="950800" y="1532500"/>
            <a:ext cx="6175200" cy="13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04" name="Google Shape;304;p11"/>
          <p:cNvSpPr txBox="1">
            <a:spLocks noGrp="1"/>
          </p:cNvSpPr>
          <p:nvPr>
            <p:ph type="body" idx="1"/>
          </p:nvPr>
        </p:nvSpPr>
        <p:spPr>
          <a:xfrm>
            <a:off x="950859" y="2778899"/>
            <a:ext cx="6175200" cy="516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133"/>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834644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24747448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06"/>
        <p:cNvGrpSpPr/>
        <p:nvPr/>
      </p:nvGrpSpPr>
      <p:grpSpPr>
        <a:xfrm>
          <a:off x="0" y="0"/>
          <a:ext cx="0" cy="0"/>
          <a:chOff x="0" y="0"/>
          <a:chExt cx="0" cy="0"/>
        </a:xfrm>
      </p:grpSpPr>
      <p:sp>
        <p:nvSpPr>
          <p:cNvPr id="307" name="Google Shape;307;p13"/>
          <p:cNvSpPr/>
          <p:nvPr/>
        </p:nvSpPr>
        <p:spPr>
          <a:xfrm>
            <a:off x="-1856055" y="12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9593200" y="4646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3"/>
          <p:cNvSpPr txBox="1">
            <a:spLocks noGrp="1"/>
          </p:cNvSpPr>
          <p:nvPr>
            <p:ph type="title"/>
          </p:nvPr>
        </p:nvSpPr>
        <p:spPr>
          <a:xfrm>
            <a:off x="2598800" y="720000"/>
            <a:ext cx="69944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311" name="Google Shape;311;p13"/>
          <p:cNvSpPr txBox="1">
            <a:spLocks noGrp="1"/>
          </p:cNvSpPr>
          <p:nvPr>
            <p:ph type="subTitle" idx="1"/>
          </p:nvPr>
        </p:nvSpPr>
        <p:spPr>
          <a:xfrm>
            <a:off x="2758600"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2" name="Google Shape;312;p13"/>
          <p:cNvSpPr txBox="1">
            <a:spLocks noGrp="1"/>
          </p:cNvSpPr>
          <p:nvPr>
            <p:ph type="title" idx="2"/>
          </p:nvPr>
        </p:nvSpPr>
        <p:spPr>
          <a:xfrm>
            <a:off x="2758733"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3" name="Google Shape;313;p13"/>
          <p:cNvSpPr txBox="1">
            <a:spLocks noGrp="1"/>
          </p:cNvSpPr>
          <p:nvPr>
            <p:ph type="title" idx="3" hasCustomPrompt="1"/>
          </p:nvPr>
        </p:nvSpPr>
        <p:spPr>
          <a:xfrm>
            <a:off x="3660631" y="1960900"/>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4" name="Google Shape;314;p13"/>
          <p:cNvSpPr txBox="1">
            <a:spLocks noGrp="1"/>
          </p:cNvSpPr>
          <p:nvPr>
            <p:ph type="subTitle" idx="4"/>
          </p:nvPr>
        </p:nvSpPr>
        <p:spPr>
          <a:xfrm>
            <a:off x="6345105"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5" name="Google Shape;315;p13"/>
          <p:cNvSpPr txBox="1">
            <a:spLocks noGrp="1"/>
          </p:cNvSpPr>
          <p:nvPr>
            <p:ph type="title" idx="5"/>
          </p:nvPr>
        </p:nvSpPr>
        <p:spPr>
          <a:xfrm>
            <a:off x="6345287"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6" name="Google Shape;316;p13"/>
          <p:cNvSpPr txBox="1">
            <a:spLocks noGrp="1"/>
          </p:cNvSpPr>
          <p:nvPr>
            <p:ph type="title" idx="6" hasCustomPrompt="1"/>
          </p:nvPr>
        </p:nvSpPr>
        <p:spPr>
          <a:xfrm>
            <a:off x="7247133" y="1960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7" name="Google Shape;317;p13"/>
          <p:cNvSpPr txBox="1">
            <a:spLocks noGrp="1"/>
          </p:cNvSpPr>
          <p:nvPr>
            <p:ph type="subTitle" idx="7"/>
          </p:nvPr>
        </p:nvSpPr>
        <p:spPr>
          <a:xfrm>
            <a:off x="275860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8" name="Google Shape;318;p13"/>
          <p:cNvSpPr txBox="1">
            <a:spLocks noGrp="1"/>
          </p:cNvSpPr>
          <p:nvPr>
            <p:ph type="title" idx="8"/>
          </p:nvPr>
        </p:nvSpPr>
        <p:spPr>
          <a:xfrm>
            <a:off x="2758733"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9" name="Google Shape;319;p13"/>
          <p:cNvSpPr txBox="1">
            <a:spLocks noGrp="1"/>
          </p:cNvSpPr>
          <p:nvPr>
            <p:ph type="title" idx="9" hasCustomPrompt="1"/>
          </p:nvPr>
        </p:nvSpPr>
        <p:spPr>
          <a:xfrm>
            <a:off x="3660616" y="4245828"/>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20" name="Google Shape;320;p13"/>
          <p:cNvSpPr txBox="1">
            <a:spLocks noGrp="1"/>
          </p:cNvSpPr>
          <p:nvPr>
            <p:ph type="subTitle" idx="13"/>
          </p:nvPr>
        </p:nvSpPr>
        <p:spPr>
          <a:xfrm>
            <a:off x="634508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21" name="Google Shape;321;p13"/>
          <p:cNvSpPr txBox="1">
            <a:spLocks noGrp="1"/>
          </p:cNvSpPr>
          <p:nvPr>
            <p:ph type="title" idx="14"/>
          </p:nvPr>
        </p:nvSpPr>
        <p:spPr>
          <a:xfrm>
            <a:off x="6345249"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22" name="Google Shape;322;p13"/>
          <p:cNvSpPr txBox="1">
            <a:spLocks noGrp="1"/>
          </p:cNvSpPr>
          <p:nvPr>
            <p:ph type="title" idx="15" hasCustomPrompt="1"/>
          </p:nvPr>
        </p:nvSpPr>
        <p:spPr>
          <a:xfrm>
            <a:off x="7247133" y="4245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4108829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323"/>
        <p:cNvGrpSpPr/>
        <p:nvPr/>
      </p:nvGrpSpPr>
      <p:grpSpPr>
        <a:xfrm>
          <a:off x="0" y="0"/>
          <a:ext cx="0" cy="0"/>
          <a:chOff x="0" y="0"/>
          <a:chExt cx="0" cy="0"/>
        </a:xfrm>
      </p:grpSpPr>
      <p:sp>
        <p:nvSpPr>
          <p:cNvPr id="324" name="Google Shape;324;p14"/>
          <p:cNvSpPr/>
          <p:nvPr/>
        </p:nvSpPr>
        <p:spPr>
          <a:xfrm>
            <a:off x="0" y="4642998"/>
            <a:ext cx="12191992" cy="22201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9163733" y="15861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1897622" y="15861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1" name="Google Shape;331;p14"/>
          <p:cNvSpPr txBox="1">
            <a:spLocks noGrp="1"/>
          </p:cNvSpPr>
          <p:nvPr>
            <p:ph type="subTitle" idx="1"/>
          </p:nvPr>
        </p:nvSpPr>
        <p:spPr>
          <a:xfrm>
            <a:off x="133636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2" name="Google Shape;332;p14"/>
          <p:cNvSpPr txBox="1">
            <a:spLocks noGrp="1"/>
          </p:cNvSpPr>
          <p:nvPr>
            <p:ph type="title" idx="2"/>
          </p:nvPr>
        </p:nvSpPr>
        <p:spPr>
          <a:xfrm>
            <a:off x="1336367"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3" name="Google Shape;333;p14"/>
          <p:cNvSpPr txBox="1">
            <a:spLocks noGrp="1"/>
          </p:cNvSpPr>
          <p:nvPr>
            <p:ph type="subTitle" idx="3"/>
          </p:nvPr>
        </p:nvSpPr>
        <p:spPr>
          <a:xfrm>
            <a:off x="841890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4" name="Google Shape;334;p14"/>
          <p:cNvSpPr txBox="1">
            <a:spLocks noGrp="1"/>
          </p:cNvSpPr>
          <p:nvPr>
            <p:ph type="title" idx="4"/>
          </p:nvPr>
        </p:nvSpPr>
        <p:spPr>
          <a:xfrm>
            <a:off x="8418901"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5" name="Google Shape;335;p14"/>
          <p:cNvSpPr txBox="1">
            <a:spLocks noGrp="1"/>
          </p:cNvSpPr>
          <p:nvPr>
            <p:ph type="subTitle" idx="5"/>
          </p:nvPr>
        </p:nvSpPr>
        <p:spPr>
          <a:xfrm>
            <a:off x="4877632"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6" name="Google Shape;336;p14"/>
          <p:cNvSpPr txBox="1">
            <a:spLocks noGrp="1"/>
          </p:cNvSpPr>
          <p:nvPr>
            <p:ph type="title" idx="6"/>
          </p:nvPr>
        </p:nvSpPr>
        <p:spPr>
          <a:xfrm>
            <a:off x="4877628"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36818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37"/>
        <p:cNvGrpSpPr/>
        <p:nvPr/>
      </p:nvGrpSpPr>
      <p:grpSpPr>
        <a:xfrm>
          <a:off x="0" y="0"/>
          <a:ext cx="0" cy="0"/>
          <a:chOff x="0" y="0"/>
          <a:chExt cx="0" cy="0"/>
        </a:xfrm>
      </p:grpSpPr>
      <p:pic>
        <p:nvPicPr>
          <p:cNvPr id="338" name="Google Shape;338;p15"/>
          <p:cNvPicPr preferRelativeResize="0"/>
          <p:nvPr/>
        </p:nvPicPr>
        <p:blipFill>
          <a:blip r:embed="rId2">
            <a:alphaModFix/>
          </a:blip>
          <a:stretch>
            <a:fillRect/>
          </a:stretch>
        </p:blipFill>
        <p:spPr>
          <a:xfrm>
            <a:off x="1" y="1"/>
            <a:ext cx="12192004" cy="6858001"/>
          </a:xfrm>
          <a:prstGeom prst="rect">
            <a:avLst/>
          </a:prstGeom>
          <a:noFill/>
          <a:ln>
            <a:noFill/>
          </a:ln>
        </p:spPr>
      </p:pic>
      <p:sp>
        <p:nvSpPr>
          <p:cNvPr id="339" name="Google Shape;339;p15"/>
          <p:cNvSpPr txBox="1">
            <a:spLocks noGrp="1"/>
          </p:cNvSpPr>
          <p:nvPr>
            <p:ph type="title"/>
          </p:nvPr>
        </p:nvSpPr>
        <p:spPr>
          <a:xfrm>
            <a:off x="960133"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40" name="Google Shape;340;p15"/>
          <p:cNvSpPr txBox="1">
            <a:spLocks noGrp="1"/>
          </p:cNvSpPr>
          <p:nvPr>
            <p:ph type="subTitle" idx="1"/>
          </p:nvPr>
        </p:nvSpPr>
        <p:spPr>
          <a:xfrm>
            <a:off x="1345800"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341" name="Google Shape;341;p15"/>
          <p:cNvSpPr txBox="1">
            <a:spLocks noGrp="1"/>
          </p:cNvSpPr>
          <p:nvPr>
            <p:ph type="subTitle" idx="2"/>
          </p:nvPr>
        </p:nvSpPr>
        <p:spPr>
          <a:xfrm>
            <a:off x="6481813"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Tree>
    <p:extLst>
      <p:ext uri="{BB962C8B-B14F-4D97-AF65-F5344CB8AC3E}">
        <p14:creationId xmlns:p14="http://schemas.microsoft.com/office/powerpoint/2010/main" val="1887780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2"/>
        <p:cNvGrpSpPr/>
        <p:nvPr/>
      </p:nvGrpSpPr>
      <p:grpSpPr>
        <a:xfrm>
          <a:off x="0" y="0"/>
          <a:ext cx="0" cy="0"/>
          <a:chOff x="0" y="0"/>
          <a:chExt cx="0" cy="0"/>
        </a:xfrm>
      </p:grpSpPr>
      <p:sp>
        <p:nvSpPr>
          <p:cNvPr id="343" name="Google Shape;343;p16"/>
          <p:cNvSpPr/>
          <p:nvPr/>
        </p:nvSpPr>
        <p:spPr>
          <a:xfrm>
            <a:off x="0" y="4539237"/>
            <a:ext cx="12191992" cy="232387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6"/>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6"/>
          <p:cNvSpPr/>
          <p:nvPr/>
        </p:nvSpPr>
        <p:spPr>
          <a:xfrm>
            <a:off x="-1771922" y="1800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6"/>
          <p:cNvSpPr/>
          <p:nvPr/>
        </p:nvSpPr>
        <p:spPr>
          <a:xfrm>
            <a:off x="10790848" y="1644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6"/>
          <p:cNvSpPr txBox="1">
            <a:spLocks noGrp="1"/>
          </p:cNvSpPr>
          <p:nvPr>
            <p:ph type="title"/>
          </p:nvPr>
        </p:nvSpPr>
        <p:spPr>
          <a:xfrm>
            <a:off x="950800" y="3833817"/>
            <a:ext cx="5131600" cy="5308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2"/>
              </a:buClr>
              <a:buSzPts val="1400"/>
              <a:buNone/>
              <a:defRPr sz="2400">
                <a:solidFill>
                  <a:schemeClr val="dk2"/>
                </a:solidFill>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348" name="Google Shape;348;p16"/>
          <p:cNvSpPr txBox="1">
            <a:spLocks noGrp="1"/>
          </p:cNvSpPr>
          <p:nvPr>
            <p:ph type="subTitle" idx="1"/>
          </p:nvPr>
        </p:nvSpPr>
        <p:spPr>
          <a:xfrm>
            <a:off x="950800" y="1298833"/>
            <a:ext cx="6685600" cy="2574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631841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49"/>
        <p:cNvGrpSpPr/>
        <p:nvPr/>
      </p:nvGrpSpPr>
      <p:grpSpPr>
        <a:xfrm>
          <a:off x="0" y="0"/>
          <a:ext cx="0" cy="0"/>
          <a:chOff x="0" y="0"/>
          <a:chExt cx="0" cy="0"/>
        </a:xfrm>
      </p:grpSpPr>
      <p:sp>
        <p:nvSpPr>
          <p:cNvPr id="350" name="Google Shape;350;p17"/>
          <p:cNvSpPr/>
          <p:nvPr/>
        </p:nvSpPr>
        <p:spPr>
          <a:xfrm>
            <a:off x="9163733" y="1669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7"/>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7"/>
          <p:cNvSpPr/>
          <p:nvPr/>
        </p:nvSpPr>
        <p:spPr>
          <a:xfrm>
            <a:off x="-1897622" y="1669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7"/>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7"/>
          <p:cNvSpPr/>
          <p:nvPr/>
        </p:nvSpPr>
        <p:spPr>
          <a:xfrm flipH="1">
            <a:off x="12" y="6046036"/>
            <a:ext cx="12191955" cy="812225"/>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7"/>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56" name="Google Shape;356;p17"/>
          <p:cNvSpPr txBox="1">
            <a:spLocks noGrp="1"/>
          </p:cNvSpPr>
          <p:nvPr>
            <p:ph type="subTitle" idx="1"/>
          </p:nvPr>
        </p:nvSpPr>
        <p:spPr>
          <a:xfrm>
            <a:off x="1272900"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7" name="Google Shape;357;p17"/>
          <p:cNvSpPr txBox="1">
            <a:spLocks noGrp="1"/>
          </p:cNvSpPr>
          <p:nvPr>
            <p:ph type="title" idx="2"/>
          </p:nvPr>
        </p:nvSpPr>
        <p:spPr>
          <a:xfrm>
            <a:off x="1272900"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58" name="Google Shape;358;p17"/>
          <p:cNvSpPr txBox="1">
            <a:spLocks noGrp="1"/>
          </p:cNvSpPr>
          <p:nvPr>
            <p:ph type="subTitle" idx="3"/>
          </p:nvPr>
        </p:nvSpPr>
        <p:spPr>
          <a:xfrm>
            <a:off x="4644515"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9" name="Google Shape;359;p17"/>
          <p:cNvSpPr txBox="1">
            <a:spLocks noGrp="1"/>
          </p:cNvSpPr>
          <p:nvPr>
            <p:ph type="title" idx="4"/>
          </p:nvPr>
        </p:nvSpPr>
        <p:spPr>
          <a:xfrm>
            <a:off x="4644515"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0" name="Google Shape;360;p17"/>
          <p:cNvSpPr txBox="1">
            <a:spLocks noGrp="1"/>
          </p:cNvSpPr>
          <p:nvPr>
            <p:ph type="subTitle" idx="5"/>
          </p:nvPr>
        </p:nvSpPr>
        <p:spPr>
          <a:xfrm>
            <a:off x="8016129"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1" name="Google Shape;361;p17"/>
          <p:cNvSpPr txBox="1">
            <a:spLocks noGrp="1"/>
          </p:cNvSpPr>
          <p:nvPr>
            <p:ph type="title" idx="6"/>
          </p:nvPr>
        </p:nvSpPr>
        <p:spPr>
          <a:xfrm>
            <a:off x="8016129"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2" name="Google Shape;362;p17"/>
          <p:cNvSpPr txBox="1">
            <a:spLocks noGrp="1"/>
          </p:cNvSpPr>
          <p:nvPr>
            <p:ph type="subTitle" idx="7"/>
          </p:nvPr>
        </p:nvSpPr>
        <p:spPr>
          <a:xfrm>
            <a:off x="1272900"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3" name="Google Shape;363;p17"/>
          <p:cNvSpPr txBox="1">
            <a:spLocks noGrp="1"/>
          </p:cNvSpPr>
          <p:nvPr>
            <p:ph type="title" idx="8"/>
          </p:nvPr>
        </p:nvSpPr>
        <p:spPr>
          <a:xfrm>
            <a:off x="1272900"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4" name="Google Shape;364;p17"/>
          <p:cNvSpPr txBox="1">
            <a:spLocks noGrp="1"/>
          </p:cNvSpPr>
          <p:nvPr>
            <p:ph type="subTitle" idx="9"/>
          </p:nvPr>
        </p:nvSpPr>
        <p:spPr>
          <a:xfrm>
            <a:off x="4644515"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5" name="Google Shape;365;p17"/>
          <p:cNvSpPr txBox="1">
            <a:spLocks noGrp="1"/>
          </p:cNvSpPr>
          <p:nvPr>
            <p:ph type="title" idx="13"/>
          </p:nvPr>
        </p:nvSpPr>
        <p:spPr>
          <a:xfrm>
            <a:off x="4644515"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6" name="Google Shape;366;p17"/>
          <p:cNvSpPr txBox="1">
            <a:spLocks noGrp="1"/>
          </p:cNvSpPr>
          <p:nvPr>
            <p:ph type="subTitle" idx="14"/>
          </p:nvPr>
        </p:nvSpPr>
        <p:spPr>
          <a:xfrm>
            <a:off x="8016129"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7" name="Google Shape;367;p17"/>
          <p:cNvSpPr txBox="1">
            <a:spLocks noGrp="1"/>
          </p:cNvSpPr>
          <p:nvPr>
            <p:ph type="title" idx="15"/>
          </p:nvPr>
        </p:nvSpPr>
        <p:spPr>
          <a:xfrm>
            <a:off x="8016129"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547198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16/05/2024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8812523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68"/>
        <p:cNvGrpSpPr/>
        <p:nvPr/>
      </p:nvGrpSpPr>
      <p:grpSpPr>
        <a:xfrm>
          <a:off x="0" y="0"/>
          <a:ext cx="0" cy="0"/>
          <a:chOff x="0" y="0"/>
          <a:chExt cx="0" cy="0"/>
        </a:xfrm>
      </p:grpSpPr>
      <p:sp>
        <p:nvSpPr>
          <p:cNvPr id="369" name="Google Shape;369;p18"/>
          <p:cNvSpPr/>
          <p:nvPr/>
        </p:nvSpPr>
        <p:spPr>
          <a:xfrm>
            <a:off x="8817967" y="128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8"/>
          <p:cNvSpPr/>
          <p:nvPr/>
        </p:nvSpPr>
        <p:spPr>
          <a:xfrm>
            <a:off x="-2050455" y="894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8"/>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3" name="Google Shape;373;p18"/>
          <p:cNvSpPr/>
          <p:nvPr/>
        </p:nvSpPr>
        <p:spPr>
          <a:xfrm>
            <a:off x="0" y="6320134"/>
            <a:ext cx="12191955" cy="53967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623698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74"/>
        <p:cNvGrpSpPr/>
        <p:nvPr/>
      </p:nvGrpSpPr>
      <p:grpSpPr>
        <a:xfrm>
          <a:off x="0" y="0"/>
          <a:ext cx="0" cy="0"/>
          <a:chOff x="0" y="0"/>
          <a:chExt cx="0" cy="0"/>
        </a:xfrm>
      </p:grpSpPr>
      <p:sp>
        <p:nvSpPr>
          <p:cNvPr id="375" name="Google Shape;375;p1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6" name="Google Shape;376;p19"/>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9"/>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9"/>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9"/>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74745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81"/>
        <p:cNvGrpSpPr/>
        <p:nvPr/>
      </p:nvGrpSpPr>
      <p:grpSpPr>
        <a:xfrm>
          <a:off x="0" y="0"/>
          <a:ext cx="0" cy="0"/>
          <a:chOff x="0" y="0"/>
          <a:chExt cx="0" cy="0"/>
        </a:xfrm>
      </p:grpSpPr>
      <p:sp>
        <p:nvSpPr>
          <p:cNvPr id="382" name="Google Shape;382;p20"/>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0"/>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0"/>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0"/>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0"/>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0"/>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510095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88"/>
        <p:cNvGrpSpPr/>
        <p:nvPr/>
      </p:nvGrpSpPr>
      <p:grpSpPr>
        <a:xfrm>
          <a:off x="0" y="0"/>
          <a:ext cx="0" cy="0"/>
          <a:chOff x="0" y="0"/>
          <a:chExt cx="0" cy="0"/>
        </a:xfrm>
      </p:grpSpPr>
      <p:sp>
        <p:nvSpPr>
          <p:cNvPr id="389" name="Google Shape;389;p2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0" name="Google Shape;390;p21"/>
          <p:cNvSpPr/>
          <p:nvPr/>
        </p:nvSpPr>
        <p:spPr>
          <a:xfrm>
            <a:off x="0" y="5292101"/>
            <a:ext cx="12191992" cy="157102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1"/>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1"/>
          <p:cNvSpPr/>
          <p:nvPr/>
        </p:nvSpPr>
        <p:spPr>
          <a:xfrm>
            <a:off x="-1771922" y="9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1"/>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1"/>
          <p:cNvSpPr/>
          <p:nvPr/>
        </p:nvSpPr>
        <p:spPr>
          <a:xfrm flipH="1">
            <a:off x="0" y="5829809"/>
            <a:ext cx="12191992" cy="103332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44366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395"/>
        <p:cNvGrpSpPr/>
        <p:nvPr/>
      </p:nvGrpSpPr>
      <p:grpSpPr>
        <a:xfrm>
          <a:off x="0" y="0"/>
          <a:ext cx="0" cy="0"/>
          <a:chOff x="0" y="0"/>
          <a:chExt cx="0" cy="0"/>
        </a:xfrm>
      </p:grpSpPr>
      <p:sp>
        <p:nvSpPr>
          <p:cNvPr id="396" name="Google Shape;396;p22"/>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2"/>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2"/>
          <p:cNvSpPr/>
          <p:nvPr/>
        </p:nvSpPr>
        <p:spPr>
          <a:xfrm>
            <a:off x="-2379188"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2"/>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01855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402"/>
        <p:cNvGrpSpPr/>
        <p:nvPr/>
      </p:nvGrpSpPr>
      <p:grpSpPr>
        <a:xfrm>
          <a:off x="0" y="0"/>
          <a:ext cx="0" cy="0"/>
          <a:chOff x="0" y="0"/>
          <a:chExt cx="0" cy="0"/>
        </a:xfrm>
      </p:grpSpPr>
      <p:sp>
        <p:nvSpPr>
          <p:cNvPr id="403" name="Google Shape;403;p23"/>
          <p:cNvSpPr/>
          <p:nvPr/>
        </p:nvSpPr>
        <p:spPr>
          <a:xfrm>
            <a:off x="0" y="5962734"/>
            <a:ext cx="12191992" cy="9004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3"/>
          <p:cNvSpPr/>
          <p:nvPr/>
        </p:nvSpPr>
        <p:spPr>
          <a:xfrm>
            <a:off x="-1496600" y="2285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3"/>
          <p:cNvSpPr/>
          <p:nvPr/>
        </p:nvSpPr>
        <p:spPr>
          <a:xfrm>
            <a:off x="9430512" y="329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3"/>
          <p:cNvSpPr/>
          <p:nvPr/>
        </p:nvSpPr>
        <p:spPr>
          <a:xfrm>
            <a:off x="714399" y="2326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3"/>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3"/>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501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09"/>
        <p:cNvGrpSpPr/>
        <p:nvPr/>
      </p:nvGrpSpPr>
      <p:grpSpPr>
        <a:xfrm>
          <a:off x="0" y="0"/>
          <a:ext cx="0" cy="0"/>
          <a:chOff x="0" y="0"/>
          <a:chExt cx="0" cy="0"/>
        </a:xfrm>
      </p:grpSpPr>
      <p:sp>
        <p:nvSpPr>
          <p:cNvPr id="410" name="Google Shape;410;p2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1" name="Google Shape;411;p24"/>
          <p:cNvSpPr/>
          <p:nvPr/>
        </p:nvSpPr>
        <p:spPr>
          <a:xfrm>
            <a:off x="7160245" y="32724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2" name="Google Shape;412;p24"/>
          <p:cNvGrpSpPr/>
          <p:nvPr/>
        </p:nvGrpSpPr>
        <p:grpSpPr>
          <a:xfrm flipH="1">
            <a:off x="45" y="5839621"/>
            <a:ext cx="12191955" cy="1018276"/>
            <a:chOff x="25" y="3761474"/>
            <a:chExt cx="9143966" cy="1382025"/>
          </a:xfrm>
        </p:grpSpPr>
        <p:sp>
          <p:nvSpPr>
            <p:cNvPr id="413" name="Google Shape;413;p24"/>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5" name="Google Shape;425;p24"/>
          <p:cNvSpPr/>
          <p:nvPr/>
        </p:nvSpPr>
        <p:spPr>
          <a:xfrm flipH="1">
            <a:off x="-2413400" y="1288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452286" y="30753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05401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427"/>
        <p:cNvGrpSpPr/>
        <p:nvPr/>
      </p:nvGrpSpPr>
      <p:grpSpPr>
        <a:xfrm>
          <a:off x="0" y="0"/>
          <a:ext cx="0" cy="0"/>
          <a:chOff x="0" y="0"/>
          <a:chExt cx="0" cy="0"/>
        </a:xfrm>
      </p:grpSpPr>
      <p:sp>
        <p:nvSpPr>
          <p:cNvPr id="428" name="Google Shape;428;p25"/>
          <p:cNvSpPr/>
          <p:nvPr/>
        </p:nvSpPr>
        <p:spPr>
          <a:xfrm>
            <a:off x="0" y="4462064"/>
            <a:ext cx="12191992" cy="24010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5"/>
          <p:cNvSpPr/>
          <p:nvPr/>
        </p:nvSpPr>
        <p:spPr>
          <a:xfrm flipH="1">
            <a:off x="8" y="5655164"/>
            <a:ext cx="12191992" cy="120795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5"/>
          <p:cNvSpPr/>
          <p:nvPr/>
        </p:nvSpPr>
        <p:spPr>
          <a:xfrm>
            <a:off x="0" y="6071336"/>
            <a:ext cx="12191955" cy="78846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5"/>
          <p:cNvSpPr/>
          <p:nvPr/>
        </p:nvSpPr>
        <p:spPr>
          <a:xfrm>
            <a:off x="9610167" y="8278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5"/>
          <p:cNvSpPr/>
          <p:nvPr/>
        </p:nvSpPr>
        <p:spPr>
          <a:xfrm>
            <a:off x="-1897622" y="11616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5"/>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5" name="Google Shape;435;p25"/>
          <p:cNvSpPr txBox="1">
            <a:spLocks noGrp="1"/>
          </p:cNvSpPr>
          <p:nvPr>
            <p:ph type="subTitle" idx="1"/>
          </p:nvPr>
        </p:nvSpPr>
        <p:spPr>
          <a:xfrm>
            <a:off x="965500"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6" name="Google Shape;436;p25"/>
          <p:cNvSpPr txBox="1">
            <a:spLocks noGrp="1"/>
          </p:cNvSpPr>
          <p:nvPr>
            <p:ph type="title" idx="2"/>
          </p:nvPr>
        </p:nvSpPr>
        <p:spPr>
          <a:xfrm>
            <a:off x="9655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7" name="Google Shape;437;p25"/>
          <p:cNvSpPr txBox="1">
            <a:spLocks noGrp="1"/>
          </p:cNvSpPr>
          <p:nvPr>
            <p:ph type="subTitle" idx="3"/>
          </p:nvPr>
        </p:nvSpPr>
        <p:spPr>
          <a:xfrm>
            <a:off x="4551999"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8" name="Google Shape;438;p25"/>
          <p:cNvSpPr txBox="1">
            <a:spLocks noGrp="1"/>
          </p:cNvSpPr>
          <p:nvPr>
            <p:ph type="title" idx="4"/>
          </p:nvPr>
        </p:nvSpPr>
        <p:spPr>
          <a:xfrm>
            <a:off x="45520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9" name="Google Shape;439;p25"/>
          <p:cNvSpPr txBox="1">
            <a:spLocks noGrp="1"/>
          </p:cNvSpPr>
          <p:nvPr>
            <p:ph type="subTitle" idx="5"/>
          </p:nvPr>
        </p:nvSpPr>
        <p:spPr>
          <a:xfrm>
            <a:off x="8138496"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0" name="Google Shape;440;p25"/>
          <p:cNvSpPr txBox="1">
            <a:spLocks noGrp="1"/>
          </p:cNvSpPr>
          <p:nvPr>
            <p:ph type="title" idx="6"/>
          </p:nvPr>
        </p:nvSpPr>
        <p:spPr>
          <a:xfrm>
            <a:off x="8138499"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1" name="Google Shape;441;p25"/>
          <p:cNvSpPr txBox="1">
            <a:spLocks noGrp="1"/>
          </p:cNvSpPr>
          <p:nvPr>
            <p:ph type="subTitle" idx="7"/>
          </p:nvPr>
        </p:nvSpPr>
        <p:spPr>
          <a:xfrm>
            <a:off x="2758749"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2" name="Google Shape;442;p25"/>
          <p:cNvSpPr txBox="1">
            <a:spLocks noGrp="1"/>
          </p:cNvSpPr>
          <p:nvPr>
            <p:ph type="title" idx="8"/>
          </p:nvPr>
        </p:nvSpPr>
        <p:spPr>
          <a:xfrm>
            <a:off x="2758751"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3" name="Google Shape;443;p25"/>
          <p:cNvSpPr txBox="1">
            <a:spLocks noGrp="1"/>
          </p:cNvSpPr>
          <p:nvPr>
            <p:ph type="subTitle" idx="9"/>
          </p:nvPr>
        </p:nvSpPr>
        <p:spPr>
          <a:xfrm>
            <a:off x="6345248"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4" name="Google Shape;444;p25"/>
          <p:cNvSpPr txBox="1">
            <a:spLocks noGrp="1"/>
          </p:cNvSpPr>
          <p:nvPr>
            <p:ph type="title" idx="13"/>
          </p:nvPr>
        </p:nvSpPr>
        <p:spPr>
          <a:xfrm>
            <a:off x="6345249"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5" name="Google Shape;445;p25"/>
          <p:cNvSpPr txBox="1">
            <a:spLocks noGrp="1"/>
          </p:cNvSpPr>
          <p:nvPr>
            <p:ph type="title" idx="14"/>
          </p:nvPr>
        </p:nvSpPr>
        <p:spPr>
          <a:xfrm>
            <a:off x="9655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6" name="Google Shape;446;p25"/>
          <p:cNvSpPr txBox="1">
            <a:spLocks noGrp="1"/>
          </p:cNvSpPr>
          <p:nvPr>
            <p:ph type="title" idx="15"/>
          </p:nvPr>
        </p:nvSpPr>
        <p:spPr>
          <a:xfrm>
            <a:off x="45520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7" name="Google Shape;447;p25"/>
          <p:cNvSpPr txBox="1">
            <a:spLocks noGrp="1"/>
          </p:cNvSpPr>
          <p:nvPr>
            <p:ph type="title" idx="16"/>
          </p:nvPr>
        </p:nvSpPr>
        <p:spPr>
          <a:xfrm>
            <a:off x="8138499"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8" name="Google Shape;448;p25"/>
          <p:cNvSpPr txBox="1">
            <a:spLocks noGrp="1"/>
          </p:cNvSpPr>
          <p:nvPr>
            <p:ph type="title" idx="17"/>
          </p:nvPr>
        </p:nvSpPr>
        <p:spPr>
          <a:xfrm>
            <a:off x="2758751"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9" name="Google Shape;449;p25"/>
          <p:cNvSpPr txBox="1">
            <a:spLocks noGrp="1"/>
          </p:cNvSpPr>
          <p:nvPr>
            <p:ph type="title" idx="18"/>
          </p:nvPr>
        </p:nvSpPr>
        <p:spPr>
          <a:xfrm>
            <a:off x="6345249"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689240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0"/>
        <p:cNvGrpSpPr/>
        <p:nvPr/>
      </p:nvGrpSpPr>
      <p:grpSpPr>
        <a:xfrm>
          <a:off x="0" y="0"/>
          <a:ext cx="0" cy="0"/>
          <a:chOff x="0" y="0"/>
          <a:chExt cx="0" cy="0"/>
        </a:xfrm>
      </p:grpSpPr>
      <p:sp>
        <p:nvSpPr>
          <p:cNvPr id="451" name="Google Shape;451;p26"/>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26"/>
          <p:cNvSpPr/>
          <p:nvPr/>
        </p:nvSpPr>
        <p:spPr>
          <a:xfrm>
            <a:off x="0" y="5582734"/>
            <a:ext cx="12191955" cy="1275527"/>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a:off x="-1897622" y="9138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7" name="Google Shape;457;p26"/>
          <p:cNvSpPr txBox="1">
            <a:spLocks noGrp="1"/>
          </p:cNvSpPr>
          <p:nvPr>
            <p:ph type="subTitle" idx="1"/>
          </p:nvPr>
        </p:nvSpPr>
        <p:spPr>
          <a:xfrm>
            <a:off x="2276547" y="2217927"/>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26"/>
          <p:cNvSpPr txBox="1">
            <a:spLocks noGrp="1"/>
          </p:cNvSpPr>
          <p:nvPr>
            <p:ph type="title" idx="2"/>
          </p:nvPr>
        </p:nvSpPr>
        <p:spPr>
          <a:xfrm>
            <a:off x="2276795" y="1742633"/>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26"/>
          <p:cNvSpPr txBox="1">
            <a:spLocks noGrp="1"/>
          </p:cNvSpPr>
          <p:nvPr>
            <p:ph type="title" idx="3" hasCustomPrompt="1"/>
          </p:nvPr>
        </p:nvSpPr>
        <p:spPr>
          <a:xfrm>
            <a:off x="960016" y="1961083"/>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26"/>
          <p:cNvSpPr txBox="1">
            <a:spLocks noGrp="1"/>
          </p:cNvSpPr>
          <p:nvPr>
            <p:ph type="subTitle" idx="4"/>
          </p:nvPr>
        </p:nvSpPr>
        <p:spPr>
          <a:xfrm>
            <a:off x="2276524" y="3281729"/>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26"/>
          <p:cNvSpPr txBox="1">
            <a:spLocks noGrp="1"/>
          </p:cNvSpPr>
          <p:nvPr>
            <p:ph type="title" idx="5"/>
          </p:nvPr>
        </p:nvSpPr>
        <p:spPr>
          <a:xfrm>
            <a:off x="2277136" y="280025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26"/>
          <p:cNvSpPr txBox="1">
            <a:spLocks noGrp="1"/>
          </p:cNvSpPr>
          <p:nvPr>
            <p:ph type="title" idx="6" hasCustomPrompt="1"/>
          </p:nvPr>
        </p:nvSpPr>
        <p:spPr>
          <a:xfrm>
            <a:off x="960000" y="3025911"/>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3" name="Google Shape;463;p26"/>
          <p:cNvSpPr txBox="1">
            <a:spLocks noGrp="1"/>
          </p:cNvSpPr>
          <p:nvPr>
            <p:ph type="subTitle" idx="7"/>
          </p:nvPr>
        </p:nvSpPr>
        <p:spPr>
          <a:xfrm>
            <a:off x="2276547" y="4345531"/>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4" name="Google Shape;464;p26"/>
          <p:cNvSpPr txBox="1">
            <a:spLocks noGrp="1"/>
          </p:cNvSpPr>
          <p:nvPr>
            <p:ph type="title" idx="8"/>
          </p:nvPr>
        </p:nvSpPr>
        <p:spPr>
          <a:xfrm>
            <a:off x="2276795" y="385787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5" name="Google Shape;465;p26"/>
          <p:cNvSpPr txBox="1">
            <a:spLocks noGrp="1"/>
          </p:cNvSpPr>
          <p:nvPr>
            <p:ph type="title" idx="9" hasCustomPrompt="1"/>
          </p:nvPr>
        </p:nvSpPr>
        <p:spPr>
          <a:xfrm>
            <a:off x="960003" y="4090739"/>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6" name="Google Shape;466;p26"/>
          <p:cNvSpPr txBox="1">
            <a:spLocks noGrp="1"/>
          </p:cNvSpPr>
          <p:nvPr>
            <p:ph type="subTitle" idx="13"/>
          </p:nvPr>
        </p:nvSpPr>
        <p:spPr>
          <a:xfrm>
            <a:off x="2276464" y="5409333"/>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7" name="Google Shape;467;p26"/>
          <p:cNvSpPr txBox="1">
            <a:spLocks noGrp="1"/>
          </p:cNvSpPr>
          <p:nvPr>
            <p:ph type="title" idx="14"/>
          </p:nvPr>
        </p:nvSpPr>
        <p:spPr>
          <a:xfrm>
            <a:off x="2277075" y="4915491"/>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8" name="Google Shape;468;p26"/>
          <p:cNvSpPr txBox="1">
            <a:spLocks noGrp="1"/>
          </p:cNvSpPr>
          <p:nvPr>
            <p:ph type="title" idx="15" hasCustomPrompt="1"/>
          </p:nvPr>
        </p:nvSpPr>
        <p:spPr>
          <a:xfrm>
            <a:off x="960000" y="5155567"/>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8435701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69"/>
        <p:cNvGrpSpPr/>
        <p:nvPr/>
      </p:nvGrpSpPr>
      <p:grpSpPr>
        <a:xfrm>
          <a:off x="0" y="0"/>
          <a:ext cx="0" cy="0"/>
          <a:chOff x="0" y="0"/>
          <a:chExt cx="0" cy="0"/>
        </a:xfrm>
      </p:grpSpPr>
      <p:sp>
        <p:nvSpPr>
          <p:cNvPr id="470" name="Google Shape;470;p27"/>
          <p:cNvSpPr/>
          <p:nvPr/>
        </p:nvSpPr>
        <p:spPr>
          <a:xfrm>
            <a:off x="2546679" y="30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1" name="Google Shape;471;p27"/>
          <p:cNvGrpSpPr/>
          <p:nvPr/>
        </p:nvGrpSpPr>
        <p:grpSpPr>
          <a:xfrm>
            <a:off x="1" y="4156934"/>
            <a:ext cx="12191988" cy="2701071"/>
            <a:chOff x="0" y="3117700"/>
            <a:chExt cx="9143991" cy="2025803"/>
          </a:xfrm>
        </p:grpSpPr>
        <p:sp>
          <p:nvSpPr>
            <p:cNvPr id="472" name="Google Shape;472;p27"/>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7"/>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7"/>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7"/>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7"/>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7"/>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7"/>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7"/>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7"/>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7"/>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7"/>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7"/>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7"/>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27"/>
          <p:cNvSpPr/>
          <p:nvPr/>
        </p:nvSpPr>
        <p:spPr>
          <a:xfrm>
            <a:off x="485867"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7"/>
          <p:cNvSpPr/>
          <p:nvPr/>
        </p:nvSpPr>
        <p:spPr>
          <a:xfrm>
            <a:off x="6966099" y="1293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7"/>
          <p:cNvSpPr txBox="1">
            <a:spLocks noGrp="1"/>
          </p:cNvSpPr>
          <p:nvPr>
            <p:ph type="title"/>
          </p:nvPr>
        </p:nvSpPr>
        <p:spPr>
          <a:xfrm>
            <a:off x="7313933" y="2660933"/>
            <a:ext cx="3918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8" name="Google Shape;488;p27"/>
          <p:cNvSpPr txBox="1">
            <a:spLocks noGrp="1"/>
          </p:cNvSpPr>
          <p:nvPr>
            <p:ph type="body" idx="1"/>
          </p:nvPr>
        </p:nvSpPr>
        <p:spPr>
          <a:xfrm>
            <a:off x="6023800" y="3379833"/>
            <a:ext cx="5208400" cy="5416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89" name="Google Shape;489;p27"/>
          <p:cNvSpPr txBox="1">
            <a:spLocks noGrp="1"/>
          </p:cNvSpPr>
          <p:nvPr>
            <p:ph type="title" idx="2" hasCustomPrompt="1"/>
          </p:nvPr>
        </p:nvSpPr>
        <p:spPr>
          <a:xfrm>
            <a:off x="7313933" y="1701333"/>
            <a:ext cx="3918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42623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16/05/2024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0608554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90"/>
        <p:cNvGrpSpPr/>
        <p:nvPr/>
      </p:nvGrpSpPr>
      <p:grpSpPr>
        <a:xfrm>
          <a:off x="0" y="0"/>
          <a:ext cx="0" cy="0"/>
          <a:chOff x="0" y="0"/>
          <a:chExt cx="0" cy="0"/>
        </a:xfrm>
      </p:grpSpPr>
      <p:grpSp>
        <p:nvGrpSpPr>
          <p:cNvPr id="491" name="Google Shape;491;p28"/>
          <p:cNvGrpSpPr/>
          <p:nvPr/>
        </p:nvGrpSpPr>
        <p:grpSpPr>
          <a:xfrm>
            <a:off x="1" y="3227214"/>
            <a:ext cx="12192025" cy="3630785"/>
            <a:chOff x="0" y="2420410"/>
            <a:chExt cx="9144019" cy="2723089"/>
          </a:xfrm>
        </p:grpSpPr>
        <p:sp>
          <p:nvSpPr>
            <p:cNvPr id="492" name="Google Shape;492;p28"/>
            <p:cNvSpPr/>
            <p:nvPr/>
          </p:nvSpPr>
          <p:spPr>
            <a:xfrm>
              <a:off x="0" y="2427593"/>
              <a:ext cx="6723895" cy="2321968"/>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8"/>
            <p:cNvSpPr/>
            <p:nvPr/>
          </p:nvSpPr>
          <p:spPr>
            <a:xfrm>
              <a:off x="2573469" y="2807042"/>
              <a:ext cx="2165546" cy="486976"/>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8"/>
            <p:cNvSpPr/>
            <p:nvPr/>
          </p:nvSpPr>
          <p:spPr>
            <a:xfrm>
              <a:off x="550751" y="2420410"/>
              <a:ext cx="1808154" cy="512397"/>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8"/>
            <p:cNvSpPr/>
            <p:nvPr/>
          </p:nvSpPr>
          <p:spPr>
            <a:xfrm>
              <a:off x="2559102" y="3096187"/>
              <a:ext cx="1210086" cy="1322891"/>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8"/>
            <p:cNvSpPr/>
            <p:nvPr/>
          </p:nvSpPr>
          <p:spPr>
            <a:xfrm>
              <a:off x="5612684" y="3279288"/>
              <a:ext cx="3531335" cy="841577"/>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8"/>
            <p:cNvSpPr/>
            <p:nvPr/>
          </p:nvSpPr>
          <p:spPr>
            <a:xfrm>
              <a:off x="5414892" y="3313676"/>
              <a:ext cx="1496091" cy="992923"/>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8"/>
            <p:cNvSpPr/>
            <p:nvPr/>
          </p:nvSpPr>
          <p:spPr>
            <a:xfrm>
              <a:off x="5862775" y="3306492"/>
              <a:ext cx="1048215" cy="465125"/>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8"/>
            <p:cNvSpPr/>
            <p:nvPr/>
          </p:nvSpPr>
          <p:spPr>
            <a:xfrm>
              <a:off x="7314073" y="3272104"/>
              <a:ext cx="1300975" cy="300186"/>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8"/>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8"/>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8"/>
            <p:cNvSpPr/>
            <p:nvPr/>
          </p:nvSpPr>
          <p:spPr>
            <a:xfrm>
              <a:off x="0" y="3563052"/>
              <a:ext cx="9143966" cy="44585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8"/>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8"/>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8"/>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8"/>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8"/>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8"/>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8"/>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8"/>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8"/>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8"/>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28"/>
          <p:cNvSpPr/>
          <p:nvPr/>
        </p:nvSpPr>
        <p:spPr>
          <a:xfrm>
            <a:off x="8464533" y="30966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8"/>
          <p:cNvSpPr/>
          <p:nvPr/>
        </p:nvSpPr>
        <p:spPr>
          <a:xfrm>
            <a:off x="-1162022"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8"/>
          <p:cNvSpPr/>
          <p:nvPr/>
        </p:nvSpPr>
        <p:spPr>
          <a:xfrm>
            <a:off x="8182532" y="9567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8"/>
          <p:cNvSpPr txBox="1">
            <a:spLocks noGrp="1"/>
          </p:cNvSpPr>
          <p:nvPr>
            <p:ph type="title"/>
          </p:nvPr>
        </p:nvSpPr>
        <p:spPr>
          <a:xfrm>
            <a:off x="4224000" y="1995667"/>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7" name="Google Shape;517;p28"/>
          <p:cNvSpPr txBox="1">
            <a:spLocks noGrp="1"/>
          </p:cNvSpPr>
          <p:nvPr>
            <p:ph type="title" idx="2" hasCustomPrompt="1"/>
          </p:nvPr>
        </p:nvSpPr>
        <p:spPr>
          <a:xfrm>
            <a:off x="4224000" y="1036067"/>
            <a:ext cx="3744000" cy="959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518" name="Google Shape;518;p28"/>
          <p:cNvSpPr txBox="1">
            <a:spLocks noGrp="1"/>
          </p:cNvSpPr>
          <p:nvPr>
            <p:ph type="body" idx="1"/>
          </p:nvPr>
        </p:nvSpPr>
        <p:spPr>
          <a:xfrm>
            <a:off x="3403800" y="2753367"/>
            <a:ext cx="5384400" cy="541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7033679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9"/>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9"/>
          <p:cNvSpPr/>
          <p:nvPr/>
        </p:nvSpPr>
        <p:spPr>
          <a:xfrm flipH="1">
            <a:off x="615579" y="22902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9"/>
          <p:cNvSpPr/>
          <p:nvPr/>
        </p:nvSpPr>
        <p:spPr>
          <a:xfrm flipH="1">
            <a:off x="4055309" y="812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9"/>
          <p:cNvSpPr/>
          <p:nvPr/>
        </p:nvSpPr>
        <p:spPr>
          <a:xfrm flipH="1">
            <a:off x="4146724" y="409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9"/>
          <p:cNvSpPr txBox="1">
            <a:spLocks noGrp="1"/>
          </p:cNvSpPr>
          <p:nvPr>
            <p:ph type="title"/>
          </p:nvPr>
        </p:nvSpPr>
        <p:spPr>
          <a:xfrm>
            <a:off x="7488000" y="2553700"/>
            <a:ext cx="3744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25" name="Google Shape;525;p29"/>
          <p:cNvSpPr txBox="1">
            <a:spLocks noGrp="1"/>
          </p:cNvSpPr>
          <p:nvPr>
            <p:ph type="body" idx="1"/>
          </p:nvPr>
        </p:nvSpPr>
        <p:spPr>
          <a:xfrm>
            <a:off x="5936500" y="3301700"/>
            <a:ext cx="5295600" cy="5416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26" name="Google Shape;526;p29"/>
          <p:cNvSpPr txBox="1">
            <a:spLocks noGrp="1"/>
          </p:cNvSpPr>
          <p:nvPr>
            <p:ph type="title" idx="2" hasCustomPrompt="1"/>
          </p:nvPr>
        </p:nvSpPr>
        <p:spPr>
          <a:xfrm>
            <a:off x="7488000" y="1594100"/>
            <a:ext cx="3744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4142065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27"/>
        <p:cNvGrpSpPr/>
        <p:nvPr/>
      </p:nvGrpSpPr>
      <p:grpSpPr>
        <a:xfrm>
          <a:off x="0" y="0"/>
          <a:ext cx="0" cy="0"/>
          <a:chOff x="0" y="0"/>
          <a:chExt cx="0" cy="0"/>
        </a:xfrm>
      </p:grpSpPr>
      <p:pic>
        <p:nvPicPr>
          <p:cNvPr id="528" name="Google Shape;528;p30"/>
          <p:cNvPicPr preferRelativeResize="0"/>
          <p:nvPr/>
        </p:nvPicPr>
        <p:blipFill>
          <a:blip r:embed="rId2">
            <a:alphaModFix/>
          </a:blip>
          <a:stretch>
            <a:fillRect/>
          </a:stretch>
        </p:blipFill>
        <p:spPr>
          <a:xfrm>
            <a:off x="1" y="1"/>
            <a:ext cx="12192004" cy="6858001"/>
          </a:xfrm>
          <a:prstGeom prst="rect">
            <a:avLst/>
          </a:prstGeom>
          <a:noFill/>
          <a:ln>
            <a:noFill/>
          </a:ln>
        </p:spPr>
      </p:pic>
      <p:sp>
        <p:nvSpPr>
          <p:cNvPr id="529" name="Google Shape;529;p30"/>
          <p:cNvSpPr txBox="1">
            <a:spLocks noGrp="1"/>
          </p:cNvSpPr>
          <p:nvPr>
            <p:ph type="title" hasCustomPrompt="1"/>
          </p:nvPr>
        </p:nvSpPr>
        <p:spPr>
          <a:xfrm>
            <a:off x="1471793" y="685800"/>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0" name="Google Shape;530;p30"/>
          <p:cNvSpPr txBox="1">
            <a:spLocks noGrp="1"/>
          </p:cNvSpPr>
          <p:nvPr>
            <p:ph type="subTitle" idx="1"/>
          </p:nvPr>
        </p:nvSpPr>
        <p:spPr>
          <a:xfrm>
            <a:off x="1471732" y="1696067"/>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31" name="Google Shape;531;p30"/>
          <p:cNvSpPr txBox="1">
            <a:spLocks noGrp="1"/>
          </p:cNvSpPr>
          <p:nvPr>
            <p:ph type="title" idx="2" hasCustomPrompt="1"/>
          </p:nvPr>
        </p:nvSpPr>
        <p:spPr>
          <a:xfrm>
            <a:off x="1471873" y="2361993"/>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2" name="Google Shape;532;p30"/>
          <p:cNvSpPr txBox="1">
            <a:spLocks noGrp="1"/>
          </p:cNvSpPr>
          <p:nvPr>
            <p:ph type="subTitle" idx="3"/>
          </p:nvPr>
        </p:nvSpPr>
        <p:spPr>
          <a:xfrm>
            <a:off x="1471700" y="3384084"/>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33" name="Google Shape;533;p30"/>
          <p:cNvSpPr txBox="1">
            <a:spLocks noGrp="1"/>
          </p:cNvSpPr>
          <p:nvPr>
            <p:ph type="title" idx="4" hasCustomPrompt="1"/>
          </p:nvPr>
        </p:nvSpPr>
        <p:spPr>
          <a:xfrm>
            <a:off x="1471873" y="4038185"/>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4" name="Google Shape;534;p30"/>
          <p:cNvSpPr txBox="1">
            <a:spLocks noGrp="1"/>
          </p:cNvSpPr>
          <p:nvPr>
            <p:ph type="subTitle" idx="5"/>
          </p:nvPr>
        </p:nvSpPr>
        <p:spPr>
          <a:xfrm>
            <a:off x="1471732" y="5072100"/>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Tree>
    <p:extLst>
      <p:ext uri="{BB962C8B-B14F-4D97-AF65-F5344CB8AC3E}">
        <p14:creationId xmlns:p14="http://schemas.microsoft.com/office/powerpoint/2010/main" val="26956621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35"/>
        <p:cNvGrpSpPr/>
        <p:nvPr/>
      </p:nvGrpSpPr>
      <p:grpSpPr>
        <a:xfrm>
          <a:off x="0" y="0"/>
          <a:ext cx="0" cy="0"/>
          <a:chOff x="0" y="0"/>
          <a:chExt cx="0" cy="0"/>
        </a:xfrm>
      </p:grpSpPr>
      <p:sp>
        <p:nvSpPr>
          <p:cNvPr id="536" name="Google Shape;536;p31"/>
          <p:cNvSpPr/>
          <p:nvPr/>
        </p:nvSpPr>
        <p:spPr>
          <a:xfrm>
            <a:off x="0" y="4452365"/>
            <a:ext cx="12191992" cy="24107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31"/>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31"/>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31"/>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31"/>
          <p:cNvSpPr/>
          <p:nvPr/>
        </p:nvSpPr>
        <p:spPr>
          <a:xfrm>
            <a:off x="-1897622" y="1921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1"/>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3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43" name="Google Shape;543;p31"/>
          <p:cNvSpPr txBox="1">
            <a:spLocks noGrp="1"/>
          </p:cNvSpPr>
          <p:nvPr>
            <p:ph type="subTitle" idx="1"/>
          </p:nvPr>
        </p:nvSpPr>
        <p:spPr>
          <a:xfrm>
            <a:off x="2673400" y="2616497"/>
            <a:ext cx="2852400" cy="7100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4" name="Google Shape;544;p31"/>
          <p:cNvSpPr txBox="1">
            <a:spLocks noGrp="1"/>
          </p:cNvSpPr>
          <p:nvPr>
            <p:ph type="title" idx="2"/>
          </p:nvPr>
        </p:nvSpPr>
        <p:spPr>
          <a:xfrm>
            <a:off x="2673281"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5" name="Google Shape;545;p31"/>
          <p:cNvSpPr txBox="1">
            <a:spLocks noGrp="1"/>
          </p:cNvSpPr>
          <p:nvPr>
            <p:ph type="subTitle" idx="3"/>
          </p:nvPr>
        </p:nvSpPr>
        <p:spPr>
          <a:xfrm>
            <a:off x="6666299" y="2616497"/>
            <a:ext cx="2852400" cy="710000"/>
          </a:xfrm>
          <a:prstGeom prst="rect">
            <a:avLst/>
          </a:prstGeom>
        </p:spPr>
        <p:txBody>
          <a:bodyPr spcFirstLastPara="1" wrap="square" lIns="91425" tIns="91425" rIns="91425" bIns="91425" anchor="t" anchorCtr="0">
            <a:noAutofit/>
          </a:bodyPr>
          <a:lstStyle>
            <a:lvl1pPr marR="21902"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6" name="Google Shape;546;p31"/>
          <p:cNvSpPr txBox="1">
            <a:spLocks noGrp="1"/>
          </p:cNvSpPr>
          <p:nvPr>
            <p:ph type="title" idx="4"/>
          </p:nvPr>
        </p:nvSpPr>
        <p:spPr>
          <a:xfrm>
            <a:off x="6666204"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7" name="Google Shape;547;p31"/>
          <p:cNvSpPr txBox="1">
            <a:spLocks noGrp="1"/>
          </p:cNvSpPr>
          <p:nvPr>
            <p:ph type="subTitle" idx="5"/>
          </p:nvPr>
        </p:nvSpPr>
        <p:spPr>
          <a:xfrm>
            <a:off x="2673267" y="4589351"/>
            <a:ext cx="2852400" cy="7100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8" name="Google Shape;548;p31"/>
          <p:cNvSpPr txBox="1">
            <a:spLocks noGrp="1"/>
          </p:cNvSpPr>
          <p:nvPr>
            <p:ph type="title" idx="6"/>
          </p:nvPr>
        </p:nvSpPr>
        <p:spPr>
          <a:xfrm>
            <a:off x="2673281"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9" name="Google Shape;549;p31"/>
          <p:cNvSpPr txBox="1">
            <a:spLocks noGrp="1"/>
          </p:cNvSpPr>
          <p:nvPr>
            <p:ph type="subTitle" idx="7"/>
          </p:nvPr>
        </p:nvSpPr>
        <p:spPr>
          <a:xfrm>
            <a:off x="6666133" y="4589351"/>
            <a:ext cx="2852400" cy="710000"/>
          </a:xfrm>
          <a:prstGeom prst="rect">
            <a:avLst/>
          </a:prstGeom>
        </p:spPr>
        <p:txBody>
          <a:bodyPr spcFirstLastPara="1" wrap="square" lIns="91425" tIns="91425" rIns="91425" bIns="91425" anchor="t" anchorCtr="0">
            <a:noAutofit/>
          </a:bodyPr>
          <a:lstStyle>
            <a:lvl1pPr marR="98100"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50" name="Google Shape;550;p31"/>
          <p:cNvSpPr txBox="1">
            <a:spLocks noGrp="1"/>
          </p:cNvSpPr>
          <p:nvPr>
            <p:ph type="title" idx="8"/>
          </p:nvPr>
        </p:nvSpPr>
        <p:spPr>
          <a:xfrm>
            <a:off x="6666169"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0366792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51"/>
        <p:cNvGrpSpPr/>
        <p:nvPr/>
      </p:nvGrpSpPr>
      <p:grpSpPr>
        <a:xfrm>
          <a:off x="0" y="0"/>
          <a:ext cx="0" cy="0"/>
          <a:chOff x="0" y="0"/>
          <a:chExt cx="0" cy="0"/>
        </a:xfrm>
      </p:grpSpPr>
      <p:sp>
        <p:nvSpPr>
          <p:cNvPr id="552" name="Google Shape;552;p3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32"/>
          <p:cNvSpPr/>
          <p:nvPr/>
        </p:nvSpPr>
        <p:spPr>
          <a:xfrm>
            <a:off x="0" y="3726769"/>
            <a:ext cx="12191992" cy="313636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32"/>
          <p:cNvSpPr/>
          <p:nvPr/>
        </p:nvSpPr>
        <p:spPr>
          <a:xfrm>
            <a:off x="-1263688" y="13559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32"/>
          <p:cNvSpPr/>
          <p:nvPr/>
        </p:nvSpPr>
        <p:spPr>
          <a:xfrm>
            <a:off x="1895132" y="6532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32"/>
          <p:cNvSpPr/>
          <p:nvPr/>
        </p:nvSpPr>
        <p:spPr>
          <a:xfrm>
            <a:off x="33" y="5888107"/>
            <a:ext cx="12191955" cy="97233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32"/>
          <p:cNvSpPr txBox="1">
            <a:spLocks noGrp="1"/>
          </p:cNvSpPr>
          <p:nvPr>
            <p:ph type="title"/>
          </p:nvPr>
        </p:nvSpPr>
        <p:spPr>
          <a:xfrm>
            <a:off x="1895141" y="2139800"/>
            <a:ext cx="3579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58" name="Google Shape;558;p32"/>
          <p:cNvSpPr txBox="1">
            <a:spLocks noGrp="1"/>
          </p:cNvSpPr>
          <p:nvPr>
            <p:ph type="subTitle" idx="1"/>
          </p:nvPr>
        </p:nvSpPr>
        <p:spPr>
          <a:xfrm>
            <a:off x="1895133" y="3346803"/>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147591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59"/>
        <p:cNvGrpSpPr/>
        <p:nvPr/>
      </p:nvGrpSpPr>
      <p:grpSpPr>
        <a:xfrm>
          <a:off x="0" y="0"/>
          <a:ext cx="0" cy="0"/>
          <a:chOff x="0" y="0"/>
          <a:chExt cx="0" cy="0"/>
        </a:xfrm>
      </p:grpSpPr>
      <p:sp>
        <p:nvSpPr>
          <p:cNvPr id="560" name="Google Shape;560;p33"/>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33"/>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33"/>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33"/>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33"/>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33"/>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33"/>
          <p:cNvSpPr txBox="1">
            <a:spLocks noGrp="1"/>
          </p:cNvSpPr>
          <p:nvPr>
            <p:ph type="title"/>
          </p:nvPr>
        </p:nvSpPr>
        <p:spPr>
          <a:xfrm>
            <a:off x="2415333" y="2133333"/>
            <a:ext cx="2567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67" name="Google Shape;567;p33"/>
          <p:cNvSpPr txBox="1">
            <a:spLocks noGrp="1"/>
          </p:cNvSpPr>
          <p:nvPr>
            <p:ph type="subTitle" idx="1"/>
          </p:nvPr>
        </p:nvSpPr>
        <p:spPr>
          <a:xfrm>
            <a:off x="1403533" y="3333852"/>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1840546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8"/>
        <p:cNvGrpSpPr/>
        <p:nvPr/>
      </p:nvGrpSpPr>
      <p:grpSpPr>
        <a:xfrm>
          <a:off x="0" y="0"/>
          <a:ext cx="0" cy="0"/>
          <a:chOff x="0" y="0"/>
          <a:chExt cx="0" cy="0"/>
        </a:xfrm>
      </p:grpSpPr>
      <p:sp>
        <p:nvSpPr>
          <p:cNvPr id="569" name="Google Shape;569;p34"/>
          <p:cNvSpPr/>
          <p:nvPr/>
        </p:nvSpPr>
        <p:spPr>
          <a:xfrm flipH="1">
            <a:off x="-2047"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3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34"/>
          <p:cNvSpPr/>
          <p:nvPr/>
        </p:nvSpPr>
        <p:spPr>
          <a:xfrm flipH="1">
            <a:off x="-1321322"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34"/>
          <p:cNvSpPr/>
          <p:nvPr/>
        </p:nvSpPr>
        <p:spPr>
          <a:xfrm flipH="1">
            <a:off x="7240743" y="9802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4" name="Google Shape;574;p34"/>
          <p:cNvSpPr/>
          <p:nvPr/>
        </p:nvSpPr>
        <p:spPr>
          <a:xfrm flipH="1">
            <a:off x="4591091" y="656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5" name="Google Shape;575;p34"/>
          <p:cNvSpPr txBox="1">
            <a:spLocks noGrp="1"/>
          </p:cNvSpPr>
          <p:nvPr>
            <p:ph type="title"/>
          </p:nvPr>
        </p:nvSpPr>
        <p:spPr>
          <a:xfrm>
            <a:off x="7132133" y="2131733"/>
            <a:ext cx="2694000" cy="128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576" name="Google Shape;576;p34"/>
          <p:cNvSpPr txBox="1">
            <a:spLocks noGrp="1"/>
          </p:cNvSpPr>
          <p:nvPr>
            <p:ph type="subTitle" idx="1"/>
          </p:nvPr>
        </p:nvSpPr>
        <p:spPr>
          <a:xfrm>
            <a:off x="7132133" y="3345152"/>
            <a:ext cx="3579600" cy="12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567022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77"/>
        <p:cNvGrpSpPr/>
        <p:nvPr/>
      </p:nvGrpSpPr>
      <p:grpSpPr>
        <a:xfrm>
          <a:off x="0" y="0"/>
          <a:ext cx="0" cy="0"/>
          <a:chOff x="0" y="0"/>
          <a:chExt cx="0" cy="0"/>
        </a:xfrm>
      </p:grpSpPr>
      <p:grpSp>
        <p:nvGrpSpPr>
          <p:cNvPr id="578" name="Google Shape;578;p35"/>
          <p:cNvGrpSpPr/>
          <p:nvPr/>
        </p:nvGrpSpPr>
        <p:grpSpPr>
          <a:xfrm>
            <a:off x="-200" y="3940890"/>
            <a:ext cx="12191955" cy="2917047"/>
            <a:chOff x="-150" y="2955667"/>
            <a:chExt cx="9143966" cy="2187785"/>
          </a:xfrm>
        </p:grpSpPr>
        <p:sp>
          <p:nvSpPr>
            <p:cNvPr id="579" name="Google Shape;579;p35"/>
            <p:cNvSpPr/>
            <p:nvPr/>
          </p:nvSpPr>
          <p:spPr>
            <a:xfrm>
              <a:off x="1971650"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5"/>
            <p:cNvSpPr/>
            <p:nvPr/>
          </p:nvSpPr>
          <p:spPr>
            <a:xfrm>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5"/>
            <p:cNvSpPr/>
            <p:nvPr/>
          </p:nvSpPr>
          <p:spPr>
            <a:xfrm>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5"/>
            <p:cNvSpPr/>
            <p:nvPr/>
          </p:nvSpPr>
          <p:spPr>
            <a:xfrm>
              <a:off x="-150" y="3978724"/>
              <a:ext cx="9143966" cy="1164720"/>
            </a:xfrm>
            <a:custGeom>
              <a:avLst/>
              <a:gdLst/>
              <a:ahLst/>
              <a:cxnLst/>
              <a:rect l="l" t="t" r="r" b="b"/>
              <a:pathLst>
                <a:path w="55638" h="7525" extrusionOk="0">
                  <a:moveTo>
                    <a:pt x="14202" y="0"/>
                  </a:moveTo>
                  <a:cubicBezTo>
                    <a:pt x="5843" y="0"/>
                    <a:pt x="1" y="478"/>
                    <a:pt x="1" y="478"/>
                  </a:cubicBezTo>
                  <a:lnTo>
                    <a:pt x="1" y="7524"/>
                  </a:lnTo>
                  <a:lnTo>
                    <a:pt x="55637" y="7524"/>
                  </a:lnTo>
                  <a:lnTo>
                    <a:pt x="55637" y="5676"/>
                  </a:lnTo>
                  <a:cubicBezTo>
                    <a:pt x="43136" y="970"/>
                    <a:pt x="26114" y="0"/>
                    <a:pt x="14202"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5"/>
            <p:cNvSpPr/>
            <p:nvPr/>
          </p:nvSpPr>
          <p:spPr>
            <a:xfrm>
              <a:off x="1205000" y="4656580"/>
              <a:ext cx="7938806" cy="315882"/>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5"/>
            <p:cNvSpPr/>
            <p:nvPr/>
          </p:nvSpPr>
          <p:spPr>
            <a:xfrm>
              <a:off x="-149"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5"/>
            <p:cNvSpPr/>
            <p:nvPr/>
          </p:nvSpPr>
          <p:spPr>
            <a:xfrm>
              <a:off x="5565304" y="4368820"/>
              <a:ext cx="3065903" cy="163592"/>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5"/>
            <p:cNvSpPr/>
            <p:nvPr/>
          </p:nvSpPr>
          <p:spPr>
            <a:xfrm>
              <a:off x="3470202"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5"/>
            <p:cNvSpPr/>
            <p:nvPr/>
          </p:nvSpPr>
          <p:spPr>
            <a:xfrm>
              <a:off x="4312483"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5"/>
            <p:cNvSpPr/>
            <p:nvPr/>
          </p:nvSpPr>
          <p:spPr>
            <a:xfrm>
              <a:off x="5197823" y="3791267"/>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5"/>
            <p:cNvSpPr/>
            <p:nvPr/>
          </p:nvSpPr>
          <p:spPr>
            <a:xfrm>
              <a:off x="1524656" y="3734091"/>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5"/>
            <p:cNvSpPr/>
            <p:nvPr/>
          </p:nvSpPr>
          <p:spPr>
            <a:xfrm>
              <a:off x="7062181"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5"/>
            <p:cNvSpPr/>
            <p:nvPr/>
          </p:nvSpPr>
          <p:spPr>
            <a:xfrm>
              <a:off x="7103103"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5"/>
            <p:cNvSpPr/>
            <p:nvPr/>
          </p:nvSpPr>
          <p:spPr>
            <a:xfrm>
              <a:off x="5258631"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5"/>
            <p:cNvSpPr/>
            <p:nvPr/>
          </p:nvSpPr>
          <p:spPr>
            <a:xfrm>
              <a:off x="5197823"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5"/>
            <p:cNvSpPr/>
            <p:nvPr/>
          </p:nvSpPr>
          <p:spPr>
            <a:xfrm>
              <a:off x="4448398" y="3749562"/>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5"/>
            <p:cNvSpPr/>
            <p:nvPr/>
          </p:nvSpPr>
          <p:spPr>
            <a:xfrm>
              <a:off x="7081081"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35"/>
          <p:cNvSpPr/>
          <p:nvPr/>
        </p:nvSpPr>
        <p:spPr>
          <a:xfrm>
            <a:off x="7219133"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35"/>
          <p:cNvSpPr/>
          <p:nvPr/>
        </p:nvSpPr>
        <p:spPr>
          <a:xfrm>
            <a:off x="-1772922" y="18979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35"/>
          <p:cNvSpPr/>
          <p:nvPr/>
        </p:nvSpPr>
        <p:spPr>
          <a:xfrm>
            <a:off x="10057032" y="2040616"/>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35"/>
          <p:cNvSpPr txBox="1">
            <a:spLocks noGrp="1"/>
          </p:cNvSpPr>
          <p:nvPr>
            <p:ph type="title"/>
          </p:nvPr>
        </p:nvSpPr>
        <p:spPr>
          <a:xfrm>
            <a:off x="3398984" y="1585967"/>
            <a:ext cx="5393600" cy="140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600" name="Google Shape;600;p35"/>
          <p:cNvSpPr txBox="1">
            <a:spLocks noGrp="1"/>
          </p:cNvSpPr>
          <p:nvPr>
            <p:ph type="subTitle" idx="1"/>
          </p:nvPr>
        </p:nvSpPr>
        <p:spPr>
          <a:xfrm>
            <a:off x="3398984" y="2911933"/>
            <a:ext cx="5393600" cy="8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50809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01"/>
        <p:cNvGrpSpPr/>
        <p:nvPr/>
      </p:nvGrpSpPr>
      <p:grpSpPr>
        <a:xfrm>
          <a:off x="0" y="0"/>
          <a:ext cx="0" cy="0"/>
          <a:chOff x="0" y="0"/>
          <a:chExt cx="0" cy="0"/>
        </a:xfrm>
      </p:grpSpPr>
      <p:pic>
        <p:nvPicPr>
          <p:cNvPr id="602" name="Google Shape;602;p36"/>
          <p:cNvPicPr preferRelativeResize="0"/>
          <p:nvPr/>
        </p:nvPicPr>
        <p:blipFill>
          <a:blip r:embed="rId2">
            <a:alphaModFix/>
          </a:blip>
          <a:stretch>
            <a:fillRect/>
          </a:stretch>
        </p:blipFill>
        <p:spPr>
          <a:xfrm>
            <a:off x="1" y="1"/>
            <a:ext cx="12192004" cy="6858001"/>
          </a:xfrm>
          <a:prstGeom prst="rect">
            <a:avLst/>
          </a:prstGeom>
          <a:noFill/>
          <a:ln>
            <a:noFill/>
          </a:ln>
        </p:spPr>
      </p:pic>
      <p:sp>
        <p:nvSpPr>
          <p:cNvPr id="603" name="Google Shape;603;p3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4" name="Google Shape;604;p36"/>
          <p:cNvSpPr txBox="1">
            <a:spLocks noGrp="1"/>
          </p:cNvSpPr>
          <p:nvPr>
            <p:ph type="subTitle" idx="1"/>
          </p:nvPr>
        </p:nvSpPr>
        <p:spPr>
          <a:xfrm>
            <a:off x="960001" y="3547533"/>
            <a:ext cx="2552000" cy="93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05" name="Google Shape;605;p36"/>
          <p:cNvSpPr txBox="1">
            <a:spLocks noGrp="1"/>
          </p:cNvSpPr>
          <p:nvPr>
            <p:ph type="title" idx="2"/>
          </p:nvPr>
        </p:nvSpPr>
        <p:spPr>
          <a:xfrm>
            <a:off x="960000" y="3068233"/>
            <a:ext cx="2552000" cy="50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06" name="Google Shape;606;p36"/>
          <p:cNvSpPr txBox="1">
            <a:spLocks noGrp="1"/>
          </p:cNvSpPr>
          <p:nvPr>
            <p:ph type="subTitle" idx="3"/>
          </p:nvPr>
        </p:nvSpPr>
        <p:spPr>
          <a:xfrm>
            <a:off x="8699235" y="3547533"/>
            <a:ext cx="25520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07" name="Google Shape;607;p36"/>
          <p:cNvSpPr txBox="1">
            <a:spLocks noGrp="1"/>
          </p:cNvSpPr>
          <p:nvPr>
            <p:ph type="title" idx="4"/>
          </p:nvPr>
        </p:nvSpPr>
        <p:spPr>
          <a:xfrm>
            <a:off x="8699233" y="3068233"/>
            <a:ext cx="2552000" cy="50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2119931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08"/>
        <p:cNvGrpSpPr/>
        <p:nvPr/>
      </p:nvGrpSpPr>
      <p:grpSpPr>
        <a:xfrm>
          <a:off x="0" y="0"/>
          <a:ext cx="0" cy="0"/>
          <a:chOff x="0" y="0"/>
          <a:chExt cx="0" cy="0"/>
        </a:xfrm>
      </p:grpSpPr>
      <p:sp>
        <p:nvSpPr>
          <p:cNvPr id="609" name="Google Shape;609;p37"/>
          <p:cNvSpPr txBox="1">
            <a:spLocks noGrp="1"/>
          </p:cNvSpPr>
          <p:nvPr>
            <p:ph type="title"/>
          </p:nvPr>
        </p:nvSpPr>
        <p:spPr>
          <a:xfrm>
            <a:off x="960000" y="720000"/>
            <a:ext cx="10272000" cy="77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0" name="Google Shape;610;p37"/>
          <p:cNvSpPr txBox="1">
            <a:spLocks noGrp="1"/>
          </p:cNvSpPr>
          <p:nvPr>
            <p:ph type="subTitle" idx="1"/>
          </p:nvPr>
        </p:nvSpPr>
        <p:spPr>
          <a:xfrm>
            <a:off x="1314933"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1" name="Google Shape;611;p37"/>
          <p:cNvSpPr txBox="1">
            <a:spLocks noGrp="1"/>
          </p:cNvSpPr>
          <p:nvPr>
            <p:ph type="title" idx="2"/>
          </p:nvPr>
        </p:nvSpPr>
        <p:spPr>
          <a:xfrm>
            <a:off x="1314933"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2" name="Google Shape;612;p37"/>
          <p:cNvSpPr txBox="1">
            <a:spLocks noGrp="1"/>
          </p:cNvSpPr>
          <p:nvPr>
            <p:ph type="subTitle" idx="3"/>
          </p:nvPr>
        </p:nvSpPr>
        <p:spPr>
          <a:xfrm>
            <a:off x="8397468"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3" name="Google Shape;613;p37"/>
          <p:cNvSpPr txBox="1">
            <a:spLocks noGrp="1"/>
          </p:cNvSpPr>
          <p:nvPr>
            <p:ph type="title" idx="4"/>
          </p:nvPr>
        </p:nvSpPr>
        <p:spPr>
          <a:xfrm>
            <a:off x="8397468"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4" name="Google Shape;614;p37"/>
          <p:cNvSpPr txBox="1">
            <a:spLocks noGrp="1"/>
          </p:cNvSpPr>
          <p:nvPr>
            <p:ph type="subTitle" idx="5"/>
          </p:nvPr>
        </p:nvSpPr>
        <p:spPr>
          <a:xfrm>
            <a:off x="4856201"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5" name="Google Shape;615;p37"/>
          <p:cNvSpPr txBox="1">
            <a:spLocks noGrp="1"/>
          </p:cNvSpPr>
          <p:nvPr>
            <p:ph type="title" idx="6"/>
          </p:nvPr>
        </p:nvSpPr>
        <p:spPr>
          <a:xfrm>
            <a:off x="4856196"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6" name="Google Shape;616;p37"/>
          <p:cNvSpPr/>
          <p:nvPr/>
        </p:nvSpPr>
        <p:spPr>
          <a:xfrm>
            <a:off x="8347300" y="552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7"/>
          <p:cNvSpPr/>
          <p:nvPr/>
        </p:nvSpPr>
        <p:spPr>
          <a:xfrm>
            <a:off x="0" y="5377138"/>
            <a:ext cx="12191992" cy="148598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7"/>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7"/>
          <p:cNvSpPr/>
          <p:nvPr/>
        </p:nvSpPr>
        <p:spPr>
          <a:xfrm>
            <a:off x="10432181" y="2419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7"/>
          <p:cNvSpPr/>
          <p:nvPr/>
        </p:nvSpPr>
        <p:spPr>
          <a:xfrm flipH="1">
            <a:off x="12" y="5985002"/>
            <a:ext cx="12191955" cy="87326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46135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16/05/2024</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40602065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21"/>
        <p:cNvGrpSpPr/>
        <p:nvPr/>
      </p:nvGrpSpPr>
      <p:grpSpPr>
        <a:xfrm>
          <a:off x="0" y="0"/>
          <a:ext cx="0" cy="0"/>
          <a:chOff x="0" y="0"/>
          <a:chExt cx="0" cy="0"/>
        </a:xfrm>
      </p:grpSpPr>
      <p:sp>
        <p:nvSpPr>
          <p:cNvPr id="622" name="Google Shape;622;p38"/>
          <p:cNvSpPr/>
          <p:nvPr/>
        </p:nvSpPr>
        <p:spPr>
          <a:xfrm>
            <a:off x="0" y="3875837"/>
            <a:ext cx="12191992" cy="298731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38"/>
          <p:cNvSpPr txBox="1">
            <a:spLocks noGrp="1"/>
          </p:cNvSpPr>
          <p:nvPr>
            <p:ph type="subTitle" idx="1"/>
          </p:nvPr>
        </p:nvSpPr>
        <p:spPr>
          <a:xfrm>
            <a:off x="6096000" y="2296767"/>
            <a:ext cx="5136000" cy="14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4" name="Google Shape;624;p38"/>
          <p:cNvSpPr txBox="1">
            <a:spLocks noGrp="1"/>
          </p:cNvSpPr>
          <p:nvPr>
            <p:ph type="ctrTitle"/>
          </p:nvPr>
        </p:nvSpPr>
        <p:spPr>
          <a:xfrm flipH="1">
            <a:off x="6104467" y="1107199"/>
            <a:ext cx="5136000" cy="11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25" name="Google Shape;625;p38"/>
          <p:cNvSpPr txBox="1"/>
          <p:nvPr/>
        </p:nvSpPr>
        <p:spPr>
          <a:xfrm>
            <a:off x="6512733" y="4752389"/>
            <a:ext cx="4302400" cy="971600"/>
          </a:xfrm>
          <a:prstGeom prst="rect">
            <a:avLst/>
          </a:prstGeom>
          <a:noFill/>
          <a:ln>
            <a:noFill/>
          </a:ln>
        </p:spPr>
        <p:txBody>
          <a:bodyPr spcFirstLastPara="1" wrap="square" lIns="121900" tIns="121900" rIns="121900" bIns="121900" anchor="t" anchorCtr="0">
            <a:noAutofit/>
          </a:bodyPr>
          <a:lstStyle/>
          <a:p>
            <a:pPr marL="0" lvl="0" indent="0" algn="ctr" rtl="0">
              <a:lnSpc>
                <a:spcPct val="114000"/>
              </a:lnSpc>
              <a:spcBef>
                <a:spcPts val="0"/>
              </a:spcBef>
              <a:spcAft>
                <a:spcPts val="0"/>
              </a:spcAft>
              <a:buNone/>
            </a:pPr>
            <a:r>
              <a:rPr lang="en" sz="1467">
                <a:solidFill>
                  <a:schemeClr val="dk1"/>
                </a:solidFill>
                <a:latin typeface="Lato"/>
                <a:ea typeface="Lato"/>
                <a:cs typeface="Lato"/>
                <a:sym typeface="Lato"/>
              </a:rPr>
              <a:t>CREDITS: This presentation template was created by </a:t>
            </a:r>
            <a:r>
              <a:rPr lang="en" sz="1467" b="1">
                <a:solidFill>
                  <a:schemeClr val="dk1"/>
                </a:solidFill>
                <a:uFill>
                  <a:noFill/>
                </a:uFill>
                <a:latin typeface="Lato"/>
                <a:ea typeface="Lato"/>
                <a:cs typeface="Lato"/>
                <a:sym typeface="Lato"/>
                <a:hlinkClick r:id="rId2">
                  <a:extLst>
                    <a:ext uri="{A12FA001-AC4F-418D-AE19-62706E023703}">
                      <ahyp:hlinkClr xmlns:ahyp="http://schemas.microsoft.com/office/drawing/2018/hyperlinkcolor" xmlns="" val="tx"/>
                    </a:ext>
                  </a:extLst>
                </a:hlinkClick>
              </a:rPr>
              <a:t>Slidesgo</a:t>
            </a:r>
            <a:r>
              <a:rPr lang="en" sz="1467" b="1">
                <a:solidFill>
                  <a:schemeClr val="dk1"/>
                </a:solidFill>
                <a:latin typeface="Lato"/>
                <a:ea typeface="Lato"/>
                <a:cs typeface="Lato"/>
                <a:sym typeface="Lato"/>
              </a:rPr>
              <a:t>,</a:t>
            </a:r>
            <a:r>
              <a:rPr lang="en" sz="1467">
                <a:solidFill>
                  <a:schemeClr val="dk1"/>
                </a:solidFill>
                <a:latin typeface="Lato"/>
                <a:ea typeface="Lato"/>
                <a:cs typeface="Lato"/>
                <a:sym typeface="Lato"/>
              </a:rPr>
              <a:t> and includes icons by </a:t>
            </a:r>
            <a:r>
              <a:rPr lang="en" sz="1467" b="1">
                <a:solidFill>
                  <a:schemeClr val="dk1"/>
                </a:solidFill>
                <a:uFill>
                  <a:noFill/>
                </a:uFill>
                <a:latin typeface="Lato"/>
                <a:ea typeface="Lato"/>
                <a:cs typeface="Lato"/>
                <a:sym typeface="Lato"/>
                <a:hlinkClick r:id="rId3">
                  <a:extLst>
                    <a:ext uri="{A12FA001-AC4F-418D-AE19-62706E023703}">
                      <ahyp:hlinkClr xmlns:ahyp="http://schemas.microsoft.com/office/drawing/2018/hyperlinkcolor" xmlns="" val="tx"/>
                    </a:ext>
                  </a:extLst>
                </a:hlinkClick>
              </a:rPr>
              <a:t>Flaticon</a:t>
            </a:r>
            <a:r>
              <a:rPr lang="en" sz="1467">
                <a:solidFill>
                  <a:schemeClr val="dk1"/>
                </a:solidFill>
                <a:latin typeface="Lato"/>
                <a:ea typeface="Lato"/>
                <a:cs typeface="Lato"/>
                <a:sym typeface="Lato"/>
              </a:rPr>
              <a:t>, and infographics &amp; images by </a:t>
            </a:r>
            <a:r>
              <a:rPr lang="en" sz="1467" b="1">
                <a:solidFill>
                  <a:schemeClr val="dk1"/>
                </a:solidFill>
                <a:uFill>
                  <a:noFill/>
                </a:uFill>
                <a:latin typeface="Lato"/>
                <a:ea typeface="Lato"/>
                <a:cs typeface="Lato"/>
                <a:sym typeface="Lato"/>
                <a:hlinkClick r:id="rId4">
                  <a:extLst>
                    <a:ext uri="{A12FA001-AC4F-418D-AE19-62706E023703}">
                      <ahyp:hlinkClr xmlns:ahyp="http://schemas.microsoft.com/office/drawing/2018/hyperlinkcolor" xmlns="" val="tx"/>
                    </a:ext>
                  </a:extLst>
                </a:hlinkClick>
              </a:rPr>
              <a:t>Freepik</a:t>
            </a:r>
            <a:r>
              <a:rPr lang="en" sz="1467">
                <a:solidFill>
                  <a:schemeClr val="dk1"/>
                </a:solidFill>
                <a:latin typeface="Lato"/>
                <a:ea typeface="Lato"/>
                <a:cs typeface="Lato"/>
                <a:sym typeface="Lato"/>
              </a:rPr>
              <a:t> </a:t>
            </a:r>
            <a:endParaRPr sz="1467">
              <a:solidFill>
                <a:schemeClr val="dk1"/>
              </a:solidFill>
              <a:latin typeface="Lato"/>
              <a:ea typeface="Lato"/>
              <a:cs typeface="Lato"/>
              <a:sym typeface="Lato"/>
            </a:endParaRPr>
          </a:p>
        </p:txBody>
      </p:sp>
      <p:sp>
        <p:nvSpPr>
          <p:cNvPr id="626" name="Google Shape;626;p38"/>
          <p:cNvSpPr/>
          <p:nvPr/>
        </p:nvSpPr>
        <p:spPr>
          <a:xfrm>
            <a:off x="8852000" y="285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38"/>
          <p:cNvSpPr/>
          <p:nvPr/>
        </p:nvSpPr>
        <p:spPr>
          <a:xfrm>
            <a:off x="561169" y="1165402"/>
            <a:ext cx="4018791" cy="672769"/>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38"/>
          <p:cNvSpPr/>
          <p:nvPr/>
        </p:nvSpPr>
        <p:spPr>
          <a:xfrm>
            <a:off x="10617232" y="34290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38"/>
          <p:cNvSpPr/>
          <p:nvPr/>
        </p:nvSpPr>
        <p:spPr>
          <a:xfrm flipH="1">
            <a:off x="8" y="5749103"/>
            <a:ext cx="12191992" cy="1113984"/>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38"/>
          <p:cNvSpPr/>
          <p:nvPr/>
        </p:nvSpPr>
        <p:spPr>
          <a:xfrm flipH="1">
            <a:off x="0" y="6030428"/>
            <a:ext cx="12191955" cy="82760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1" name="Google Shape;631;p38"/>
          <p:cNvGrpSpPr/>
          <p:nvPr/>
        </p:nvGrpSpPr>
        <p:grpSpPr>
          <a:xfrm>
            <a:off x="1" y="4254741"/>
            <a:ext cx="5916804" cy="2603343"/>
            <a:chOff x="0" y="4526555"/>
            <a:chExt cx="1402175" cy="616945"/>
          </a:xfrm>
        </p:grpSpPr>
        <p:grpSp>
          <p:nvGrpSpPr>
            <p:cNvPr id="632" name="Google Shape;632;p38"/>
            <p:cNvGrpSpPr/>
            <p:nvPr/>
          </p:nvGrpSpPr>
          <p:grpSpPr>
            <a:xfrm flipH="1">
              <a:off x="392950" y="4723427"/>
              <a:ext cx="1009225" cy="420073"/>
              <a:chOff x="8749425" y="2113677"/>
              <a:chExt cx="1009225" cy="420073"/>
            </a:xfrm>
          </p:grpSpPr>
          <p:sp>
            <p:nvSpPr>
              <p:cNvPr id="633" name="Google Shape;633;p38"/>
              <p:cNvSpPr/>
              <p:nvPr/>
            </p:nvSpPr>
            <p:spPr>
              <a:xfrm>
                <a:off x="8749425" y="2441650"/>
                <a:ext cx="150300" cy="92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8"/>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8"/>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8"/>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8"/>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8"/>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8"/>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8"/>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8"/>
              <p:cNvSpPr/>
              <p:nvPr/>
            </p:nvSpPr>
            <p:spPr>
              <a:xfrm>
                <a:off x="8970347" y="2343635"/>
                <a:ext cx="20234" cy="21912"/>
              </a:xfrm>
              <a:custGeom>
                <a:avLst/>
                <a:gdLst/>
                <a:ahLst/>
                <a:cxnLst/>
                <a:rect l="l" t="t" r="r" b="b"/>
                <a:pathLst>
                  <a:path w="422" h="457" extrusionOk="0">
                    <a:moveTo>
                      <a:pt x="1" y="0"/>
                    </a:moveTo>
                    <a:cubicBezTo>
                      <a:pt x="1" y="0"/>
                      <a:pt x="19" y="305"/>
                      <a:pt x="75" y="384"/>
                    </a:cubicBezTo>
                    <a:cubicBezTo>
                      <a:pt x="111" y="431"/>
                      <a:pt x="167" y="456"/>
                      <a:pt x="223" y="456"/>
                    </a:cubicBezTo>
                    <a:cubicBezTo>
                      <a:pt x="260" y="456"/>
                      <a:pt x="298" y="445"/>
                      <a:pt x="329" y="421"/>
                    </a:cubicBezTo>
                    <a:cubicBezTo>
                      <a:pt x="403" y="347"/>
                      <a:pt x="421" y="231"/>
                      <a:pt x="366" y="153"/>
                    </a:cubicBezTo>
                    <a:cubicBezTo>
                      <a:pt x="287" y="74"/>
                      <a:pt x="1" y="0"/>
                      <a:pt x="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8"/>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8"/>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38"/>
            <p:cNvGrpSpPr/>
            <p:nvPr/>
          </p:nvGrpSpPr>
          <p:grpSpPr>
            <a:xfrm>
              <a:off x="0" y="4526555"/>
              <a:ext cx="997883" cy="615118"/>
              <a:chOff x="7378425" y="2211250"/>
              <a:chExt cx="520300" cy="320725"/>
            </a:xfrm>
          </p:grpSpPr>
          <p:sp>
            <p:nvSpPr>
              <p:cNvPr id="645" name="Google Shape;645;p38"/>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8"/>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8"/>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8"/>
              <p:cNvSpPr/>
              <p:nvPr/>
            </p:nvSpPr>
            <p:spPr>
              <a:xfrm>
                <a:off x="7698975" y="2429375"/>
                <a:ext cx="14925" cy="13700"/>
              </a:xfrm>
              <a:custGeom>
                <a:avLst/>
                <a:gdLst/>
                <a:ahLst/>
                <a:cxnLst/>
                <a:rect l="l" t="t" r="r" b="b"/>
                <a:pathLst>
                  <a:path w="597" h="548" extrusionOk="0">
                    <a:moveTo>
                      <a:pt x="597" y="1"/>
                    </a:moveTo>
                    <a:cubicBezTo>
                      <a:pt x="597" y="1"/>
                      <a:pt x="195" y="61"/>
                      <a:pt x="98" y="158"/>
                    </a:cubicBezTo>
                    <a:cubicBezTo>
                      <a:pt x="1" y="232"/>
                      <a:pt x="1" y="389"/>
                      <a:pt x="98" y="481"/>
                    </a:cubicBezTo>
                    <a:cubicBezTo>
                      <a:pt x="139" y="523"/>
                      <a:pt x="201" y="547"/>
                      <a:pt x="264" y="547"/>
                    </a:cubicBezTo>
                    <a:cubicBezTo>
                      <a:pt x="322" y="547"/>
                      <a:pt x="380" y="527"/>
                      <a:pt x="426" y="481"/>
                    </a:cubicBezTo>
                    <a:cubicBezTo>
                      <a:pt x="523" y="389"/>
                      <a:pt x="597" y="1"/>
                      <a:pt x="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8"/>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8"/>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8"/>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8"/>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8"/>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rgbClr val="FE9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8"/>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8"/>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8"/>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8"/>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198967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
  <p:cSld name="Background ">
    <p:bg>
      <p:bgPr>
        <a:gradFill>
          <a:gsLst>
            <a:gs pos="0">
              <a:srgbClr val="B2EBFF"/>
            </a:gs>
            <a:gs pos="100000">
              <a:schemeClr val="lt1"/>
            </a:gs>
          </a:gsLst>
          <a:lin ang="5400700" scaled="0"/>
        </a:gradFill>
        <a:effectLst/>
      </p:bgPr>
    </p:bg>
    <p:spTree>
      <p:nvGrpSpPr>
        <p:cNvPr id="1" name="Shape 658"/>
        <p:cNvGrpSpPr/>
        <p:nvPr/>
      </p:nvGrpSpPr>
      <p:grpSpPr>
        <a:xfrm>
          <a:off x="0" y="0"/>
          <a:ext cx="0" cy="0"/>
          <a:chOff x="0" y="0"/>
          <a:chExt cx="0" cy="0"/>
        </a:xfrm>
      </p:grpSpPr>
      <p:grpSp>
        <p:nvGrpSpPr>
          <p:cNvPr id="659" name="Google Shape;659;p39"/>
          <p:cNvGrpSpPr/>
          <p:nvPr/>
        </p:nvGrpSpPr>
        <p:grpSpPr>
          <a:xfrm>
            <a:off x="4076" y="-33"/>
            <a:ext cx="12188463" cy="6858055"/>
            <a:chOff x="3057" y="-25"/>
            <a:chExt cx="9141347" cy="5143541"/>
          </a:xfrm>
        </p:grpSpPr>
        <p:sp>
          <p:nvSpPr>
            <p:cNvPr id="660" name="Google Shape;660;p39"/>
            <p:cNvSpPr/>
            <p:nvPr/>
          </p:nvSpPr>
          <p:spPr>
            <a:xfrm>
              <a:off x="3057" y="-25"/>
              <a:ext cx="9141312" cy="3590096"/>
            </a:xfrm>
            <a:custGeom>
              <a:avLst/>
              <a:gdLst/>
              <a:ahLst/>
              <a:cxnLst/>
              <a:rect l="l" t="t" r="r" b="b"/>
              <a:pathLst>
                <a:path w="55217" h="21486" extrusionOk="0">
                  <a:moveTo>
                    <a:pt x="0" y="0"/>
                  </a:moveTo>
                  <a:lnTo>
                    <a:pt x="0" y="21486"/>
                  </a:lnTo>
                  <a:lnTo>
                    <a:pt x="55216" y="21486"/>
                  </a:lnTo>
                  <a:lnTo>
                    <a:pt x="5521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9"/>
            <p:cNvSpPr/>
            <p:nvPr/>
          </p:nvSpPr>
          <p:spPr>
            <a:xfrm>
              <a:off x="3057" y="2113000"/>
              <a:ext cx="9141312" cy="624750"/>
            </a:xfrm>
            <a:custGeom>
              <a:avLst/>
              <a:gdLst/>
              <a:ahLst/>
              <a:cxnLst/>
              <a:rect l="l" t="t" r="r" b="b"/>
              <a:pathLst>
                <a:path w="55217" h="3739" extrusionOk="0">
                  <a:moveTo>
                    <a:pt x="8955" y="158"/>
                  </a:moveTo>
                  <a:lnTo>
                    <a:pt x="45130" y="657"/>
                  </a:lnTo>
                  <a:lnTo>
                    <a:pt x="45203" y="3623"/>
                  </a:lnTo>
                  <a:lnTo>
                    <a:pt x="9011" y="3623"/>
                  </a:lnTo>
                  <a:lnTo>
                    <a:pt x="8955" y="158"/>
                  </a:lnTo>
                  <a:close/>
                  <a:moveTo>
                    <a:pt x="0" y="1"/>
                  </a:moveTo>
                  <a:lnTo>
                    <a:pt x="0" y="24"/>
                  </a:lnTo>
                  <a:lnTo>
                    <a:pt x="8798" y="158"/>
                  </a:lnTo>
                  <a:lnTo>
                    <a:pt x="8974" y="3623"/>
                  </a:lnTo>
                  <a:lnTo>
                    <a:pt x="0" y="3623"/>
                  </a:lnTo>
                  <a:lnTo>
                    <a:pt x="0" y="3739"/>
                  </a:lnTo>
                  <a:lnTo>
                    <a:pt x="55216" y="3679"/>
                  </a:lnTo>
                  <a:lnTo>
                    <a:pt x="55216" y="3623"/>
                  </a:lnTo>
                  <a:lnTo>
                    <a:pt x="45264" y="3623"/>
                  </a:lnTo>
                  <a:lnTo>
                    <a:pt x="45300" y="657"/>
                  </a:lnTo>
                  <a:lnTo>
                    <a:pt x="55216" y="809"/>
                  </a:lnTo>
                  <a:lnTo>
                    <a:pt x="55216" y="735"/>
                  </a:lnTo>
                  <a:lnTo>
                    <a:pt x="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9"/>
            <p:cNvSpPr/>
            <p:nvPr/>
          </p:nvSpPr>
          <p:spPr>
            <a:xfrm>
              <a:off x="3057" y="3200925"/>
              <a:ext cx="9141312" cy="102760"/>
            </a:xfrm>
            <a:custGeom>
              <a:avLst/>
              <a:gdLst/>
              <a:ahLst/>
              <a:cxnLst/>
              <a:rect l="l" t="t" r="r" b="b"/>
              <a:pathLst>
                <a:path w="55217" h="615" extrusionOk="0">
                  <a:moveTo>
                    <a:pt x="0" y="0"/>
                  </a:moveTo>
                  <a:lnTo>
                    <a:pt x="0" y="97"/>
                  </a:lnTo>
                  <a:lnTo>
                    <a:pt x="55216" y="615"/>
                  </a:lnTo>
                  <a:lnTo>
                    <a:pt x="55216" y="559"/>
                  </a:lnTo>
                  <a:lnTo>
                    <a:pt x="0"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9"/>
            <p:cNvSpPr/>
            <p:nvPr/>
          </p:nvSpPr>
          <p:spPr>
            <a:xfrm>
              <a:off x="2817295" y="807523"/>
              <a:ext cx="26157" cy="472698"/>
            </a:xfrm>
            <a:custGeom>
              <a:avLst/>
              <a:gdLst/>
              <a:ahLst/>
              <a:cxnLst/>
              <a:rect l="l" t="t" r="r" b="b"/>
              <a:pathLst>
                <a:path w="158" h="2829" extrusionOk="0">
                  <a:moveTo>
                    <a:pt x="0" y="0"/>
                  </a:moveTo>
                  <a:lnTo>
                    <a:pt x="0" y="2828"/>
                  </a:lnTo>
                  <a:lnTo>
                    <a:pt x="98" y="2828"/>
                  </a:lnTo>
                  <a:lnTo>
                    <a:pt x="158"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9"/>
            <p:cNvSpPr/>
            <p:nvPr/>
          </p:nvSpPr>
          <p:spPr>
            <a:xfrm>
              <a:off x="3521889" y="2734576"/>
              <a:ext cx="38408" cy="501938"/>
            </a:xfrm>
            <a:custGeom>
              <a:avLst/>
              <a:gdLst/>
              <a:ahLst/>
              <a:cxnLst/>
              <a:rect l="l" t="t" r="r" b="b"/>
              <a:pathLst>
                <a:path w="232" h="3004" extrusionOk="0">
                  <a:moveTo>
                    <a:pt x="0" y="0"/>
                  </a:moveTo>
                  <a:lnTo>
                    <a:pt x="194" y="3004"/>
                  </a:lnTo>
                  <a:lnTo>
                    <a:pt x="231" y="3004"/>
                  </a:lnTo>
                  <a:lnTo>
                    <a:pt x="13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9"/>
            <p:cNvSpPr/>
            <p:nvPr/>
          </p:nvSpPr>
          <p:spPr>
            <a:xfrm>
              <a:off x="6546379" y="2730733"/>
              <a:ext cx="35428" cy="537529"/>
            </a:xfrm>
            <a:custGeom>
              <a:avLst/>
              <a:gdLst/>
              <a:ahLst/>
              <a:cxnLst/>
              <a:rect l="l" t="t" r="r" b="b"/>
              <a:pathLst>
                <a:path w="214" h="3217" extrusionOk="0">
                  <a:moveTo>
                    <a:pt x="1" y="0"/>
                  </a:moveTo>
                  <a:lnTo>
                    <a:pt x="135" y="3216"/>
                  </a:lnTo>
                  <a:lnTo>
                    <a:pt x="213" y="3216"/>
                  </a:lnTo>
                  <a:lnTo>
                    <a:pt x="176"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9"/>
            <p:cNvSpPr/>
            <p:nvPr/>
          </p:nvSpPr>
          <p:spPr>
            <a:xfrm>
              <a:off x="9122055" y="2727558"/>
              <a:ext cx="22350" cy="566936"/>
            </a:xfrm>
            <a:custGeom>
              <a:avLst/>
              <a:gdLst/>
              <a:ahLst/>
              <a:cxnLst/>
              <a:rect l="l" t="t" r="r" b="b"/>
              <a:pathLst>
                <a:path w="135" h="3393" extrusionOk="0">
                  <a:moveTo>
                    <a:pt x="0" y="1"/>
                  </a:moveTo>
                  <a:lnTo>
                    <a:pt x="37" y="3392"/>
                  </a:lnTo>
                  <a:lnTo>
                    <a:pt x="134" y="3392"/>
                  </a:lnTo>
                  <a:lnTo>
                    <a:pt x="13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9"/>
            <p:cNvSpPr/>
            <p:nvPr/>
          </p:nvSpPr>
          <p:spPr>
            <a:xfrm>
              <a:off x="3057" y="-25"/>
              <a:ext cx="9141312" cy="1772825"/>
            </a:xfrm>
            <a:custGeom>
              <a:avLst/>
              <a:gdLst/>
              <a:ahLst/>
              <a:cxnLst/>
              <a:rect l="l" t="t" r="r" b="b"/>
              <a:pathLst>
                <a:path w="55217" h="10610" extrusionOk="0">
                  <a:moveTo>
                    <a:pt x="47307" y="1995"/>
                  </a:moveTo>
                  <a:lnTo>
                    <a:pt x="47514" y="4736"/>
                  </a:lnTo>
                  <a:lnTo>
                    <a:pt x="27165" y="4736"/>
                  </a:lnTo>
                  <a:lnTo>
                    <a:pt x="27206" y="2177"/>
                  </a:lnTo>
                  <a:lnTo>
                    <a:pt x="27031" y="2177"/>
                  </a:lnTo>
                  <a:lnTo>
                    <a:pt x="27109" y="4736"/>
                  </a:lnTo>
                  <a:lnTo>
                    <a:pt x="6506" y="4736"/>
                  </a:lnTo>
                  <a:lnTo>
                    <a:pt x="6548" y="2348"/>
                  </a:lnTo>
                  <a:lnTo>
                    <a:pt x="47307" y="1995"/>
                  </a:lnTo>
                  <a:close/>
                  <a:moveTo>
                    <a:pt x="25663" y="7874"/>
                  </a:moveTo>
                  <a:lnTo>
                    <a:pt x="47033" y="8142"/>
                  </a:lnTo>
                  <a:lnTo>
                    <a:pt x="47111" y="10363"/>
                  </a:lnTo>
                  <a:lnTo>
                    <a:pt x="47111" y="10363"/>
                  </a:lnTo>
                  <a:lnTo>
                    <a:pt x="25705" y="10434"/>
                  </a:lnTo>
                  <a:lnTo>
                    <a:pt x="25663" y="7874"/>
                  </a:lnTo>
                  <a:close/>
                  <a:moveTo>
                    <a:pt x="13479" y="0"/>
                  </a:moveTo>
                  <a:lnTo>
                    <a:pt x="13497" y="2195"/>
                  </a:lnTo>
                  <a:lnTo>
                    <a:pt x="13576" y="2195"/>
                  </a:lnTo>
                  <a:lnTo>
                    <a:pt x="0" y="2292"/>
                  </a:lnTo>
                  <a:lnTo>
                    <a:pt x="0" y="2408"/>
                  </a:lnTo>
                  <a:lnTo>
                    <a:pt x="6354" y="2348"/>
                  </a:lnTo>
                  <a:lnTo>
                    <a:pt x="6414" y="4736"/>
                  </a:lnTo>
                  <a:lnTo>
                    <a:pt x="0" y="4736"/>
                  </a:lnTo>
                  <a:lnTo>
                    <a:pt x="0" y="4852"/>
                  </a:lnTo>
                  <a:lnTo>
                    <a:pt x="36771" y="4815"/>
                  </a:lnTo>
                  <a:lnTo>
                    <a:pt x="36771" y="4815"/>
                  </a:lnTo>
                  <a:lnTo>
                    <a:pt x="36849" y="7934"/>
                  </a:lnTo>
                  <a:lnTo>
                    <a:pt x="36849" y="7934"/>
                  </a:lnTo>
                  <a:lnTo>
                    <a:pt x="0" y="7430"/>
                  </a:lnTo>
                  <a:lnTo>
                    <a:pt x="0" y="7546"/>
                  </a:lnTo>
                  <a:lnTo>
                    <a:pt x="25566" y="7874"/>
                  </a:lnTo>
                  <a:lnTo>
                    <a:pt x="25492" y="7874"/>
                  </a:lnTo>
                  <a:lnTo>
                    <a:pt x="25608" y="10434"/>
                  </a:lnTo>
                  <a:lnTo>
                    <a:pt x="0" y="10512"/>
                  </a:lnTo>
                  <a:lnTo>
                    <a:pt x="0" y="10609"/>
                  </a:lnTo>
                  <a:lnTo>
                    <a:pt x="55216" y="10378"/>
                  </a:lnTo>
                  <a:lnTo>
                    <a:pt x="55216" y="10337"/>
                  </a:lnTo>
                  <a:lnTo>
                    <a:pt x="47149" y="10363"/>
                  </a:lnTo>
                  <a:lnTo>
                    <a:pt x="47149" y="10363"/>
                  </a:lnTo>
                  <a:lnTo>
                    <a:pt x="47149" y="8142"/>
                  </a:lnTo>
                  <a:lnTo>
                    <a:pt x="47149" y="8142"/>
                  </a:lnTo>
                  <a:lnTo>
                    <a:pt x="55216" y="8239"/>
                  </a:lnTo>
                  <a:lnTo>
                    <a:pt x="55216" y="8183"/>
                  </a:lnTo>
                  <a:lnTo>
                    <a:pt x="36946" y="7934"/>
                  </a:lnTo>
                  <a:lnTo>
                    <a:pt x="36983" y="4815"/>
                  </a:lnTo>
                  <a:lnTo>
                    <a:pt x="55216" y="4815"/>
                  </a:lnTo>
                  <a:lnTo>
                    <a:pt x="55216" y="4736"/>
                  </a:lnTo>
                  <a:lnTo>
                    <a:pt x="47574" y="4736"/>
                  </a:lnTo>
                  <a:lnTo>
                    <a:pt x="47514" y="1994"/>
                  </a:lnTo>
                  <a:lnTo>
                    <a:pt x="47514" y="1994"/>
                  </a:lnTo>
                  <a:lnTo>
                    <a:pt x="55216" y="1927"/>
                  </a:lnTo>
                  <a:lnTo>
                    <a:pt x="55216" y="1849"/>
                  </a:lnTo>
                  <a:lnTo>
                    <a:pt x="13594" y="2195"/>
                  </a:lnTo>
                  <a:lnTo>
                    <a:pt x="1359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9"/>
            <p:cNvSpPr/>
            <p:nvPr/>
          </p:nvSpPr>
          <p:spPr>
            <a:xfrm>
              <a:off x="6221398" y="-25"/>
              <a:ext cx="26157" cy="334347"/>
            </a:xfrm>
            <a:custGeom>
              <a:avLst/>
              <a:gdLst/>
              <a:ahLst/>
              <a:cxnLst/>
              <a:rect l="l" t="t" r="r" b="b"/>
              <a:pathLst>
                <a:path w="158" h="2001" extrusionOk="0">
                  <a:moveTo>
                    <a:pt x="0" y="0"/>
                  </a:moveTo>
                  <a:lnTo>
                    <a:pt x="60" y="2001"/>
                  </a:lnTo>
                  <a:lnTo>
                    <a:pt x="157" y="2001"/>
                  </a:lnTo>
                  <a:lnTo>
                    <a:pt x="157"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9"/>
            <p:cNvSpPr/>
            <p:nvPr/>
          </p:nvSpPr>
          <p:spPr>
            <a:xfrm>
              <a:off x="4605765" y="1753254"/>
              <a:ext cx="35263" cy="421735"/>
            </a:xfrm>
            <a:custGeom>
              <a:avLst/>
              <a:gdLst/>
              <a:ahLst/>
              <a:cxnLst/>
              <a:rect l="l" t="t" r="r" b="b"/>
              <a:pathLst>
                <a:path w="213" h="2524" extrusionOk="0">
                  <a:moveTo>
                    <a:pt x="0" y="1"/>
                  </a:moveTo>
                  <a:lnTo>
                    <a:pt x="153" y="2523"/>
                  </a:lnTo>
                  <a:lnTo>
                    <a:pt x="213" y="2523"/>
                  </a:lnTo>
                  <a:lnTo>
                    <a:pt x="153"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9"/>
            <p:cNvSpPr/>
            <p:nvPr/>
          </p:nvSpPr>
          <p:spPr>
            <a:xfrm>
              <a:off x="3057" y="3490326"/>
              <a:ext cx="9141312" cy="99753"/>
            </a:xfrm>
            <a:custGeom>
              <a:avLst/>
              <a:gdLst/>
              <a:ahLst/>
              <a:cxnLst/>
              <a:rect l="l" t="t" r="r" b="b"/>
              <a:pathLst>
                <a:path w="55217" h="597" extrusionOk="0">
                  <a:moveTo>
                    <a:pt x="0" y="1"/>
                  </a:moveTo>
                  <a:lnTo>
                    <a:pt x="0" y="597"/>
                  </a:lnTo>
                  <a:lnTo>
                    <a:pt x="55216" y="597"/>
                  </a:lnTo>
                  <a:lnTo>
                    <a:pt x="55216" y="1"/>
                  </a:lnTo>
                  <a:close/>
                </a:path>
              </a:pathLst>
            </a:custGeom>
            <a:solidFill>
              <a:srgbClr val="FAF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9"/>
            <p:cNvSpPr/>
            <p:nvPr/>
          </p:nvSpPr>
          <p:spPr>
            <a:xfrm>
              <a:off x="3057" y="3589911"/>
              <a:ext cx="9141312" cy="1553603"/>
            </a:xfrm>
            <a:custGeom>
              <a:avLst/>
              <a:gdLst/>
              <a:ahLst/>
              <a:cxnLst/>
              <a:rect l="l" t="t" r="r" b="b"/>
              <a:pathLst>
                <a:path w="55217" h="9298" extrusionOk="0">
                  <a:moveTo>
                    <a:pt x="0" y="1"/>
                  </a:moveTo>
                  <a:lnTo>
                    <a:pt x="0" y="9298"/>
                  </a:lnTo>
                  <a:lnTo>
                    <a:pt x="55216" y="9298"/>
                  </a:lnTo>
                  <a:lnTo>
                    <a:pt x="55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9"/>
            <p:cNvSpPr/>
            <p:nvPr/>
          </p:nvSpPr>
          <p:spPr>
            <a:xfrm>
              <a:off x="1619352" y="4654611"/>
              <a:ext cx="1784822" cy="488905"/>
            </a:xfrm>
            <a:custGeom>
              <a:avLst/>
              <a:gdLst/>
              <a:ahLst/>
              <a:cxnLst/>
              <a:rect l="l" t="t" r="r" b="b"/>
              <a:pathLst>
                <a:path w="10781" h="2926" extrusionOk="0">
                  <a:moveTo>
                    <a:pt x="1387" y="1"/>
                  </a:moveTo>
                  <a:lnTo>
                    <a:pt x="1" y="2926"/>
                  </a:lnTo>
                  <a:lnTo>
                    <a:pt x="9819" y="2926"/>
                  </a:lnTo>
                  <a:lnTo>
                    <a:pt x="1078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9"/>
            <p:cNvSpPr/>
            <p:nvPr/>
          </p:nvSpPr>
          <p:spPr>
            <a:xfrm>
              <a:off x="7420003" y="3786075"/>
              <a:ext cx="1584337" cy="840129"/>
            </a:xfrm>
            <a:custGeom>
              <a:avLst/>
              <a:gdLst/>
              <a:ahLst/>
              <a:cxnLst/>
              <a:rect l="l" t="t" r="r" b="b"/>
              <a:pathLst>
                <a:path w="9570" h="5028" extrusionOk="0">
                  <a:moveTo>
                    <a:pt x="0" y="1"/>
                  </a:moveTo>
                  <a:lnTo>
                    <a:pt x="195" y="5028"/>
                  </a:lnTo>
                  <a:lnTo>
                    <a:pt x="9570" y="5028"/>
                  </a:lnTo>
                  <a:lnTo>
                    <a:pt x="866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9"/>
            <p:cNvSpPr/>
            <p:nvPr/>
          </p:nvSpPr>
          <p:spPr>
            <a:xfrm>
              <a:off x="3073" y="3589911"/>
              <a:ext cx="9141312" cy="1553603"/>
            </a:xfrm>
            <a:custGeom>
              <a:avLst/>
              <a:gdLst/>
              <a:ahLst/>
              <a:cxnLst/>
              <a:rect l="l" t="t" r="r" b="b"/>
              <a:pathLst>
                <a:path w="55217" h="9298" extrusionOk="0">
                  <a:moveTo>
                    <a:pt x="0" y="1"/>
                  </a:moveTo>
                  <a:lnTo>
                    <a:pt x="0" y="1004"/>
                  </a:lnTo>
                  <a:lnTo>
                    <a:pt x="4427" y="1004"/>
                  </a:lnTo>
                  <a:lnTo>
                    <a:pt x="4834" y="366"/>
                  </a:lnTo>
                  <a:lnTo>
                    <a:pt x="5065" y="1"/>
                  </a:lnTo>
                  <a:close/>
                  <a:moveTo>
                    <a:pt x="5351" y="1"/>
                  </a:moveTo>
                  <a:lnTo>
                    <a:pt x="5120" y="366"/>
                  </a:lnTo>
                  <a:lnTo>
                    <a:pt x="4718" y="1004"/>
                  </a:lnTo>
                  <a:lnTo>
                    <a:pt x="13382" y="1004"/>
                  </a:lnTo>
                  <a:lnTo>
                    <a:pt x="13668" y="366"/>
                  </a:lnTo>
                  <a:lnTo>
                    <a:pt x="13844" y="1"/>
                  </a:lnTo>
                  <a:close/>
                  <a:moveTo>
                    <a:pt x="14130" y="1"/>
                  </a:moveTo>
                  <a:lnTo>
                    <a:pt x="13959" y="366"/>
                  </a:lnTo>
                  <a:lnTo>
                    <a:pt x="13668" y="1004"/>
                  </a:lnTo>
                  <a:lnTo>
                    <a:pt x="22313" y="1004"/>
                  </a:lnTo>
                  <a:lnTo>
                    <a:pt x="22526" y="366"/>
                  </a:lnTo>
                  <a:lnTo>
                    <a:pt x="22641" y="1"/>
                  </a:lnTo>
                  <a:close/>
                  <a:moveTo>
                    <a:pt x="22932" y="1"/>
                  </a:moveTo>
                  <a:lnTo>
                    <a:pt x="22817" y="366"/>
                  </a:lnTo>
                  <a:lnTo>
                    <a:pt x="22604" y="1004"/>
                  </a:lnTo>
                  <a:lnTo>
                    <a:pt x="31249" y="1004"/>
                  </a:lnTo>
                  <a:lnTo>
                    <a:pt x="31365" y="366"/>
                  </a:lnTo>
                  <a:lnTo>
                    <a:pt x="31439" y="1"/>
                  </a:lnTo>
                  <a:close/>
                  <a:moveTo>
                    <a:pt x="31711" y="1"/>
                  </a:moveTo>
                  <a:lnTo>
                    <a:pt x="31651" y="366"/>
                  </a:lnTo>
                  <a:lnTo>
                    <a:pt x="31536" y="1004"/>
                  </a:lnTo>
                  <a:lnTo>
                    <a:pt x="40181" y="1004"/>
                  </a:lnTo>
                  <a:lnTo>
                    <a:pt x="40199" y="366"/>
                  </a:lnTo>
                  <a:lnTo>
                    <a:pt x="40218" y="1"/>
                  </a:lnTo>
                  <a:close/>
                  <a:moveTo>
                    <a:pt x="40509" y="1"/>
                  </a:moveTo>
                  <a:lnTo>
                    <a:pt x="40490" y="366"/>
                  </a:lnTo>
                  <a:lnTo>
                    <a:pt x="40467" y="1004"/>
                  </a:lnTo>
                  <a:lnTo>
                    <a:pt x="49112" y="1004"/>
                  </a:lnTo>
                  <a:lnTo>
                    <a:pt x="49057" y="366"/>
                  </a:lnTo>
                  <a:lnTo>
                    <a:pt x="49015" y="1"/>
                  </a:lnTo>
                  <a:close/>
                  <a:moveTo>
                    <a:pt x="49288" y="1"/>
                  </a:moveTo>
                  <a:lnTo>
                    <a:pt x="49325" y="366"/>
                  </a:lnTo>
                  <a:lnTo>
                    <a:pt x="49404" y="1004"/>
                  </a:lnTo>
                  <a:lnTo>
                    <a:pt x="55216" y="1004"/>
                  </a:lnTo>
                  <a:lnTo>
                    <a:pt x="55216" y="1"/>
                  </a:lnTo>
                  <a:close/>
                  <a:moveTo>
                    <a:pt x="0" y="1175"/>
                  </a:moveTo>
                  <a:lnTo>
                    <a:pt x="0" y="6202"/>
                  </a:lnTo>
                  <a:lnTo>
                    <a:pt x="5910" y="6202"/>
                  </a:lnTo>
                  <a:lnTo>
                    <a:pt x="8664" y="1175"/>
                  </a:lnTo>
                  <a:close/>
                  <a:moveTo>
                    <a:pt x="8955" y="1175"/>
                  </a:moveTo>
                  <a:lnTo>
                    <a:pt x="6220" y="6202"/>
                  </a:lnTo>
                  <a:lnTo>
                    <a:pt x="15613" y="6202"/>
                  </a:lnTo>
                  <a:lnTo>
                    <a:pt x="17637" y="1175"/>
                  </a:lnTo>
                  <a:close/>
                  <a:moveTo>
                    <a:pt x="17924" y="1175"/>
                  </a:moveTo>
                  <a:lnTo>
                    <a:pt x="15923" y="6202"/>
                  </a:lnTo>
                  <a:lnTo>
                    <a:pt x="25298" y="6202"/>
                  </a:lnTo>
                  <a:lnTo>
                    <a:pt x="26587" y="1175"/>
                  </a:lnTo>
                  <a:close/>
                  <a:moveTo>
                    <a:pt x="26878" y="1175"/>
                  </a:moveTo>
                  <a:lnTo>
                    <a:pt x="25608" y="6202"/>
                  </a:lnTo>
                  <a:lnTo>
                    <a:pt x="34983" y="6202"/>
                  </a:lnTo>
                  <a:lnTo>
                    <a:pt x="35560" y="1175"/>
                  </a:lnTo>
                  <a:close/>
                  <a:moveTo>
                    <a:pt x="35847" y="1175"/>
                  </a:moveTo>
                  <a:lnTo>
                    <a:pt x="35292" y="6202"/>
                  </a:lnTo>
                  <a:lnTo>
                    <a:pt x="44686" y="6202"/>
                  </a:lnTo>
                  <a:lnTo>
                    <a:pt x="44510" y="1175"/>
                  </a:lnTo>
                  <a:close/>
                  <a:moveTo>
                    <a:pt x="53775" y="1175"/>
                  </a:moveTo>
                  <a:lnTo>
                    <a:pt x="54676" y="6202"/>
                  </a:lnTo>
                  <a:lnTo>
                    <a:pt x="55216" y="6202"/>
                  </a:lnTo>
                  <a:lnTo>
                    <a:pt x="55216" y="1175"/>
                  </a:lnTo>
                  <a:close/>
                  <a:moveTo>
                    <a:pt x="0" y="6373"/>
                  </a:moveTo>
                  <a:lnTo>
                    <a:pt x="0" y="8166"/>
                  </a:lnTo>
                  <a:lnTo>
                    <a:pt x="1119" y="6373"/>
                  </a:lnTo>
                  <a:close/>
                  <a:moveTo>
                    <a:pt x="1424" y="6373"/>
                  </a:moveTo>
                  <a:lnTo>
                    <a:pt x="0" y="8683"/>
                  </a:lnTo>
                  <a:lnTo>
                    <a:pt x="0" y="9298"/>
                  </a:lnTo>
                  <a:lnTo>
                    <a:pt x="9436" y="9298"/>
                  </a:lnTo>
                  <a:lnTo>
                    <a:pt x="10840" y="6373"/>
                  </a:lnTo>
                  <a:close/>
                  <a:moveTo>
                    <a:pt x="20853" y="6373"/>
                  </a:moveTo>
                  <a:lnTo>
                    <a:pt x="19906" y="9298"/>
                  </a:lnTo>
                  <a:lnTo>
                    <a:pt x="29725" y="9298"/>
                  </a:lnTo>
                  <a:lnTo>
                    <a:pt x="30265" y="6373"/>
                  </a:lnTo>
                  <a:close/>
                  <a:moveTo>
                    <a:pt x="30575" y="6373"/>
                  </a:moveTo>
                  <a:lnTo>
                    <a:pt x="30053" y="9298"/>
                  </a:lnTo>
                  <a:lnTo>
                    <a:pt x="39871" y="9298"/>
                  </a:lnTo>
                  <a:lnTo>
                    <a:pt x="39987" y="6373"/>
                  </a:lnTo>
                  <a:close/>
                  <a:moveTo>
                    <a:pt x="40296" y="6373"/>
                  </a:moveTo>
                  <a:lnTo>
                    <a:pt x="40199" y="9298"/>
                  </a:lnTo>
                  <a:lnTo>
                    <a:pt x="50018" y="9298"/>
                  </a:lnTo>
                  <a:lnTo>
                    <a:pt x="49690" y="6373"/>
                  </a:lnTo>
                  <a:close/>
                  <a:moveTo>
                    <a:pt x="50018" y="6373"/>
                  </a:moveTo>
                  <a:lnTo>
                    <a:pt x="50346" y="9298"/>
                  </a:lnTo>
                  <a:lnTo>
                    <a:pt x="55216" y="9298"/>
                  </a:lnTo>
                  <a:lnTo>
                    <a:pt x="55216" y="6373"/>
                  </a:lnTo>
                  <a:close/>
                </a:path>
              </a:pathLst>
            </a:custGeom>
            <a:solidFill>
              <a:srgbClr val="FFF76A">
                <a:alpha val="651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9"/>
            <p:cNvSpPr/>
            <p:nvPr/>
          </p:nvSpPr>
          <p:spPr>
            <a:xfrm>
              <a:off x="3057" y="3490326"/>
              <a:ext cx="9135187" cy="99753"/>
            </a:xfrm>
            <a:custGeom>
              <a:avLst/>
              <a:gdLst/>
              <a:ahLst/>
              <a:cxnLst/>
              <a:rect l="l" t="t" r="r" b="b"/>
              <a:pathLst>
                <a:path w="55180" h="597" extrusionOk="0">
                  <a:moveTo>
                    <a:pt x="0" y="1"/>
                  </a:moveTo>
                  <a:lnTo>
                    <a:pt x="0" y="597"/>
                  </a:lnTo>
                  <a:lnTo>
                    <a:pt x="55179" y="597"/>
                  </a:lnTo>
                  <a:lnTo>
                    <a:pt x="551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6" name="Google Shape;676;p39"/>
          <p:cNvGrpSpPr/>
          <p:nvPr/>
        </p:nvGrpSpPr>
        <p:grpSpPr>
          <a:xfrm flipH="1">
            <a:off x="639803" y="719986"/>
            <a:ext cx="3010199" cy="5197364"/>
            <a:chOff x="741245" y="4005303"/>
            <a:chExt cx="399598" cy="689952"/>
          </a:xfrm>
        </p:grpSpPr>
        <p:sp>
          <p:nvSpPr>
            <p:cNvPr id="677" name="Google Shape;677;p39"/>
            <p:cNvSpPr/>
            <p:nvPr/>
          </p:nvSpPr>
          <p:spPr>
            <a:xfrm>
              <a:off x="775846" y="4005303"/>
              <a:ext cx="364997" cy="689952"/>
            </a:xfrm>
            <a:custGeom>
              <a:avLst/>
              <a:gdLst/>
              <a:ahLst/>
              <a:cxnLst/>
              <a:rect l="l" t="t" r="r" b="b"/>
              <a:pathLst>
                <a:path w="13017" h="24606" extrusionOk="0">
                  <a:moveTo>
                    <a:pt x="8816" y="23644"/>
                  </a:moveTo>
                  <a:lnTo>
                    <a:pt x="9916" y="23663"/>
                  </a:lnTo>
                  <a:lnTo>
                    <a:pt x="7472" y="23663"/>
                  </a:lnTo>
                  <a:lnTo>
                    <a:pt x="8761" y="23644"/>
                  </a:lnTo>
                  <a:close/>
                  <a:moveTo>
                    <a:pt x="4815" y="1"/>
                  </a:moveTo>
                  <a:cubicBezTo>
                    <a:pt x="4797" y="1"/>
                    <a:pt x="4773" y="19"/>
                    <a:pt x="4773" y="43"/>
                  </a:cubicBezTo>
                  <a:lnTo>
                    <a:pt x="4773" y="79"/>
                  </a:lnTo>
                  <a:lnTo>
                    <a:pt x="4736" y="79"/>
                  </a:lnTo>
                  <a:cubicBezTo>
                    <a:pt x="4718" y="79"/>
                    <a:pt x="4681" y="116"/>
                    <a:pt x="4681" y="158"/>
                  </a:cubicBezTo>
                  <a:cubicBezTo>
                    <a:pt x="4658" y="213"/>
                    <a:pt x="4658" y="274"/>
                    <a:pt x="4639" y="329"/>
                  </a:cubicBezTo>
                  <a:lnTo>
                    <a:pt x="4602" y="329"/>
                  </a:lnTo>
                  <a:cubicBezTo>
                    <a:pt x="4584" y="366"/>
                    <a:pt x="4584" y="408"/>
                    <a:pt x="4565" y="444"/>
                  </a:cubicBezTo>
                  <a:lnTo>
                    <a:pt x="4565" y="505"/>
                  </a:lnTo>
                  <a:cubicBezTo>
                    <a:pt x="4565" y="523"/>
                    <a:pt x="4542" y="542"/>
                    <a:pt x="4542" y="560"/>
                  </a:cubicBezTo>
                  <a:lnTo>
                    <a:pt x="4256" y="560"/>
                  </a:lnTo>
                  <a:lnTo>
                    <a:pt x="2389" y="523"/>
                  </a:lnTo>
                  <a:lnTo>
                    <a:pt x="2255" y="523"/>
                  </a:lnTo>
                  <a:lnTo>
                    <a:pt x="0" y="481"/>
                  </a:lnTo>
                  <a:lnTo>
                    <a:pt x="0" y="481"/>
                  </a:lnTo>
                  <a:lnTo>
                    <a:pt x="97" y="4104"/>
                  </a:lnTo>
                  <a:lnTo>
                    <a:pt x="116" y="4603"/>
                  </a:lnTo>
                  <a:lnTo>
                    <a:pt x="153" y="6123"/>
                  </a:lnTo>
                  <a:lnTo>
                    <a:pt x="231" y="8762"/>
                  </a:lnTo>
                  <a:lnTo>
                    <a:pt x="231" y="9242"/>
                  </a:lnTo>
                  <a:lnTo>
                    <a:pt x="268" y="10360"/>
                  </a:lnTo>
                  <a:lnTo>
                    <a:pt x="347" y="13248"/>
                  </a:lnTo>
                  <a:lnTo>
                    <a:pt x="347" y="13364"/>
                  </a:lnTo>
                  <a:lnTo>
                    <a:pt x="384" y="14459"/>
                  </a:lnTo>
                  <a:lnTo>
                    <a:pt x="384" y="14482"/>
                  </a:lnTo>
                  <a:lnTo>
                    <a:pt x="481" y="17984"/>
                  </a:lnTo>
                  <a:lnTo>
                    <a:pt x="481" y="18908"/>
                  </a:lnTo>
                  <a:lnTo>
                    <a:pt x="499" y="18908"/>
                  </a:lnTo>
                  <a:lnTo>
                    <a:pt x="578" y="21681"/>
                  </a:lnTo>
                  <a:lnTo>
                    <a:pt x="578" y="21759"/>
                  </a:lnTo>
                  <a:lnTo>
                    <a:pt x="638" y="23644"/>
                  </a:lnTo>
                  <a:lnTo>
                    <a:pt x="754" y="23644"/>
                  </a:lnTo>
                  <a:lnTo>
                    <a:pt x="772" y="23912"/>
                  </a:lnTo>
                  <a:lnTo>
                    <a:pt x="11265" y="23912"/>
                  </a:lnTo>
                  <a:lnTo>
                    <a:pt x="11418" y="24605"/>
                  </a:lnTo>
                  <a:lnTo>
                    <a:pt x="11746" y="24605"/>
                  </a:lnTo>
                  <a:lnTo>
                    <a:pt x="11764" y="23912"/>
                  </a:lnTo>
                  <a:lnTo>
                    <a:pt x="12245" y="23912"/>
                  </a:lnTo>
                  <a:lnTo>
                    <a:pt x="12263" y="23663"/>
                  </a:lnTo>
                  <a:lnTo>
                    <a:pt x="12379" y="23663"/>
                  </a:lnTo>
                  <a:lnTo>
                    <a:pt x="12397" y="22817"/>
                  </a:lnTo>
                  <a:lnTo>
                    <a:pt x="12420" y="22124"/>
                  </a:lnTo>
                  <a:lnTo>
                    <a:pt x="12439" y="21833"/>
                  </a:lnTo>
                  <a:lnTo>
                    <a:pt x="12439" y="21718"/>
                  </a:lnTo>
                  <a:lnTo>
                    <a:pt x="12494" y="19370"/>
                  </a:lnTo>
                  <a:lnTo>
                    <a:pt x="12536" y="18040"/>
                  </a:lnTo>
                  <a:lnTo>
                    <a:pt x="12536" y="17716"/>
                  </a:lnTo>
                  <a:lnTo>
                    <a:pt x="12554" y="17619"/>
                  </a:lnTo>
                  <a:lnTo>
                    <a:pt x="12651" y="13613"/>
                  </a:lnTo>
                  <a:lnTo>
                    <a:pt x="12670" y="13613"/>
                  </a:lnTo>
                  <a:lnTo>
                    <a:pt x="12670" y="13345"/>
                  </a:lnTo>
                  <a:lnTo>
                    <a:pt x="12785" y="9205"/>
                  </a:lnTo>
                  <a:lnTo>
                    <a:pt x="12785" y="8914"/>
                  </a:lnTo>
                  <a:lnTo>
                    <a:pt x="12901" y="4548"/>
                  </a:lnTo>
                  <a:lnTo>
                    <a:pt x="12901" y="4335"/>
                  </a:lnTo>
                  <a:lnTo>
                    <a:pt x="13017" y="736"/>
                  </a:lnTo>
                  <a:lnTo>
                    <a:pt x="11127" y="694"/>
                  </a:lnTo>
                  <a:lnTo>
                    <a:pt x="10956" y="694"/>
                  </a:lnTo>
                  <a:lnTo>
                    <a:pt x="8932" y="657"/>
                  </a:lnTo>
                  <a:lnTo>
                    <a:pt x="8761" y="657"/>
                  </a:lnTo>
                  <a:lnTo>
                    <a:pt x="7892" y="639"/>
                  </a:lnTo>
                  <a:lnTo>
                    <a:pt x="7892" y="597"/>
                  </a:lnTo>
                  <a:lnTo>
                    <a:pt x="7892" y="560"/>
                  </a:lnTo>
                  <a:lnTo>
                    <a:pt x="7892" y="523"/>
                  </a:lnTo>
                  <a:cubicBezTo>
                    <a:pt x="7892" y="523"/>
                    <a:pt x="7892" y="505"/>
                    <a:pt x="7874" y="505"/>
                  </a:cubicBezTo>
                  <a:lnTo>
                    <a:pt x="7874" y="481"/>
                  </a:lnTo>
                  <a:lnTo>
                    <a:pt x="7874" y="463"/>
                  </a:lnTo>
                  <a:lnTo>
                    <a:pt x="7874" y="426"/>
                  </a:lnTo>
                  <a:cubicBezTo>
                    <a:pt x="7874" y="426"/>
                    <a:pt x="7874" y="408"/>
                    <a:pt x="7855" y="408"/>
                  </a:cubicBezTo>
                  <a:lnTo>
                    <a:pt x="7855" y="389"/>
                  </a:lnTo>
                  <a:lnTo>
                    <a:pt x="7855" y="347"/>
                  </a:lnTo>
                  <a:lnTo>
                    <a:pt x="7837" y="329"/>
                  </a:lnTo>
                  <a:lnTo>
                    <a:pt x="7800" y="329"/>
                  </a:lnTo>
                  <a:cubicBezTo>
                    <a:pt x="7777" y="274"/>
                    <a:pt x="7777" y="213"/>
                    <a:pt x="7758" y="158"/>
                  </a:cubicBezTo>
                  <a:cubicBezTo>
                    <a:pt x="7758" y="116"/>
                    <a:pt x="7740" y="79"/>
                    <a:pt x="7703" y="79"/>
                  </a:cubicBezTo>
                  <a:lnTo>
                    <a:pt x="7661" y="79"/>
                  </a:lnTo>
                  <a:lnTo>
                    <a:pt x="7661" y="43"/>
                  </a:lnTo>
                  <a:cubicBezTo>
                    <a:pt x="7661" y="19"/>
                    <a:pt x="7643" y="1"/>
                    <a:pt x="76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9"/>
            <p:cNvSpPr/>
            <p:nvPr/>
          </p:nvSpPr>
          <p:spPr>
            <a:xfrm>
              <a:off x="986903" y="4023725"/>
              <a:ext cx="61576" cy="645088"/>
            </a:xfrm>
            <a:custGeom>
              <a:avLst/>
              <a:gdLst/>
              <a:ahLst/>
              <a:cxnLst/>
              <a:rect l="l" t="t" r="r" b="b"/>
              <a:pathLst>
                <a:path w="2196" h="23006" extrusionOk="0">
                  <a:moveTo>
                    <a:pt x="0" y="0"/>
                  </a:moveTo>
                  <a:lnTo>
                    <a:pt x="0" y="22987"/>
                  </a:lnTo>
                  <a:lnTo>
                    <a:pt x="60" y="22987"/>
                  </a:lnTo>
                  <a:lnTo>
                    <a:pt x="1483" y="23006"/>
                  </a:lnTo>
                  <a:lnTo>
                    <a:pt x="2195" y="37"/>
                  </a:lnTo>
                  <a:lnTo>
                    <a:pt x="17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9"/>
            <p:cNvSpPr/>
            <p:nvPr/>
          </p:nvSpPr>
          <p:spPr>
            <a:xfrm>
              <a:off x="923813" y="4022014"/>
              <a:ext cx="63118" cy="646799"/>
            </a:xfrm>
            <a:custGeom>
              <a:avLst/>
              <a:gdLst/>
              <a:ahLst/>
              <a:cxnLst/>
              <a:rect l="l" t="t" r="r" b="b"/>
              <a:pathLst>
                <a:path w="2251" h="23067" extrusionOk="0">
                  <a:moveTo>
                    <a:pt x="0" y="1"/>
                  </a:moveTo>
                  <a:lnTo>
                    <a:pt x="0" y="23067"/>
                  </a:lnTo>
                  <a:lnTo>
                    <a:pt x="153" y="23067"/>
                  </a:lnTo>
                  <a:lnTo>
                    <a:pt x="2250" y="23048"/>
                  </a:lnTo>
                  <a:lnTo>
                    <a:pt x="2250" y="61"/>
                  </a:lnTo>
                  <a:lnTo>
                    <a:pt x="171" y="24"/>
                  </a:lnTo>
                  <a:lnTo>
                    <a:pt x="0"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9"/>
            <p:cNvSpPr/>
            <p:nvPr/>
          </p:nvSpPr>
          <p:spPr>
            <a:xfrm>
              <a:off x="852031" y="4021005"/>
              <a:ext cx="71810" cy="647808"/>
            </a:xfrm>
            <a:custGeom>
              <a:avLst/>
              <a:gdLst/>
              <a:ahLst/>
              <a:cxnLst/>
              <a:rect l="l" t="t" r="r" b="b"/>
              <a:pathLst>
                <a:path w="2561" h="23103" extrusionOk="0">
                  <a:moveTo>
                    <a:pt x="324" y="0"/>
                  </a:moveTo>
                  <a:lnTo>
                    <a:pt x="0" y="23084"/>
                  </a:lnTo>
                  <a:lnTo>
                    <a:pt x="2560" y="23103"/>
                  </a:lnTo>
                  <a:lnTo>
                    <a:pt x="2560" y="37"/>
                  </a:lnTo>
                  <a:lnTo>
                    <a:pt x="462"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9"/>
            <p:cNvSpPr/>
            <p:nvPr/>
          </p:nvSpPr>
          <p:spPr>
            <a:xfrm>
              <a:off x="741245" y="4018790"/>
              <a:ext cx="64800" cy="649519"/>
            </a:xfrm>
            <a:custGeom>
              <a:avLst/>
              <a:gdLst/>
              <a:ahLst/>
              <a:cxnLst/>
              <a:rect l="l" t="t" r="r" b="b"/>
              <a:pathLst>
                <a:path w="2311" h="23164" extrusionOk="0">
                  <a:moveTo>
                    <a:pt x="1" y="0"/>
                  </a:moveTo>
                  <a:lnTo>
                    <a:pt x="638" y="23163"/>
                  </a:lnTo>
                  <a:lnTo>
                    <a:pt x="2311" y="23163"/>
                  </a:lnTo>
                  <a:lnTo>
                    <a:pt x="2256" y="42"/>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9"/>
            <p:cNvSpPr/>
            <p:nvPr/>
          </p:nvSpPr>
          <p:spPr>
            <a:xfrm>
              <a:off x="804475" y="4019968"/>
              <a:ext cx="56641" cy="648341"/>
            </a:xfrm>
            <a:custGeom>
              <a:avLst/>
              <a:gdLst/>
              <a:ahLst/>
              <a:cxnLst/>
              <a:rect l="l" t="t" r="r" b="b"/>
              <a:pathLst>
                <a:path w="2020" h="23122" extrusionOk="0">
                  <a:moveTo>
                    <a:pt x="1" y="0"/>
                  </a:moveTo>
                  <a:lnTo>
                    <a:pt x="56" y="23121"/>
                  </a:lnTo>
                  <a:lnTo>
                    <a:pt x="1696" y="23121"/>
                  </a:lnTo>
                  <a:lnTo>
                    <a:pt x="2020" y="37"/>
                  </a:lnTo>
                  <a:lnTo>
                    <a:pt x="135"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9"/>
            <p:cNvSpPr/>
            <p:nvPr/>
          </p:nvSpPr>
          <p:spPr>
            <a:xfrm>
              <a:off x="1028487" y="4024762"/>
              <a:ext cx="77755" cy="644051"/>
            </a:xfrm>
            <a:custGeom>
              <a:avLst/>
              <a:gdLst/>
              <a:ahLst/>
              <a:cxnLst/>
              <a:rect l="l" t="t" r="r" b="b"/>
              <a:pathLst>
                <a:path w="2773" h="22969" extrusionOk="0">
                  <a:moveTo>
                    <a:pt x="712" y="0"/>
                  </a:moveTo>
                  <a:lnTo>
                    <a:pt x="0" y="22969"/>
                  </a:lnTo>
                  <a:lnTo>
                    <a:pt x="2140" y="22969"/>
                  </a:lnTo>
                  <a:lnTo>
                    <a:pt x="2773" y="42"/>
                  </a:lnTo>
                  <a:lnTo>
                    <a:pt x="888"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9"/>
            <p:cNvSpPr/>
            <p:nvPr/>
          </p:nvSpPr>
          <p:spPr>
            <a:xfrm>
              <a:off x="762892" y="4668280"/>
              <a:ext cx="322376" cy="7543"/>
            </a:xfrm>
            <a:custGeom>
              <a:avLst/>
              <a:gdLst/>
              <a:ahLst/>
              <a:cxnLst/>
              <a:rect l="l" t="t" r="r" b="b"/>
              <a:pathLst>
                <a:path w="11497" h="269" extrusionOk="0">
                  <a:moveTo>
                    <a:pt x="0" y="0"/>
                  </a:moveTo>
                  <a:lnTo>
                    <a:pt x="0" y="268"/>
                  </a:lnTo>
                  <a:lnTo>
                    <a:pt x="11473" y="268"/>
                  </a:lnTo>
                  <a:lnTo>
                    <a:pt x="11496" y="19"/>
                  </a:lnTo>
                  <a:lnTo>
                    <a:pt x="0"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9"/>
            <p:cNvSpPr/>
            <p:nvPr/>
          </p:nvSpPr>
          <p:spPr>
            <a:xfrm>
              <a:off x="776884" y="4675795"/>
              <a:ext cx="14132" cy="19460"/>
            </a:xfrm>
            <a:custGeom>
              <a:avLst/>
              <a:gdLst/>
              <a:ahLst/>
              <a:cxnLst/>
              <a:rect l="l" t="t" r="r" b="b"/>
              <a:pathLst>
                <a:path w="504" h="694" extrusionOk="0">
                  <a:moveTo>
                    <a:pt x="0" y="0"/>
                  </a:moveTo>
                  <a:lnTo>
                    <a:pt x="0" y="693"/>
                  </a:lnTo>
                  <a:lnTo>
                    <a:pt x="347" y="693"/>
                  </a:lnTo>
                  <a:lnTo>
                    <a:pt x="50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9"/>
            <p:cNvSpPr/>
            <p:nvPr/>
          </p:nvSpPr>
          <p:spPr>
            <a:xfrm>
              <a:off x="1057115" y="4675795"/>
              <a:ext cx="14020" cy="19460"/>
            </a:xfrm>
            <a:custGeom>
              <a:avLst/>
              <a:gdLst/>
              <a:ahLst/>
              <a:cxnLst/>
              <a:rect l="l" t="t" r="r" b="b"/>
              <a:pathLst>
                <a:path w="500" h="694" extrusionOk="0">
                  <a:moveTo>
                    <a:pt x="1" y="0"/>
                  </a:moveTo>
                  <a:lnTo>
                    <a:pt x="153" y="693"/>
                  </a:lnTo>
                  <a:lnTo>
                    <a:pt x="481" y="693"/>
                  </a:lnTo>
                  <a:lnTo>
                    <a:pt x="50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9"/>
            <p:cNvSpPr/>
            <p:nvPr/>
          </p:nvSpPr>
          <p:spPr>
            <a:xfrm>
              <a:off x="744497" y="4134371"/>
              <a:ext cx="358519" cy="54033"/>
            </a:xfrm>
            <a:custGeom>
              <a:avLst/>
              <a:gdLst/>
              <a:ahLst/>
              <a:cxnLst/>
              <a:rect l="l" t="t" r="r" b="b"/>
              <a:pathLst>
                <a:path w="12786" h="1927" extrusionOk="0">
                  <a:moveTo>
                    <a:pt x="0" y="0"/>
                  </a:moveTo>
                  <a:lnTo>
                    <a:pt x="42" y="1562"/>
                  </a:lnTo>
                  <a:lnTo>
                    <a:pt x="12748" y="1927"/>
                  </a:lnTo>
                  <a:lnTo>
                    <a:pt x="12785" y="194"/>
                  </a:ln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9"/>
            <p:cNvSpPr/>
            <p:nvPr/>
          </p:nvSpPr>
          <p:spPr>
            <a:xfrm>
              <a:off x="747722" y="4264448"/>
              <a:ext cx="351537" cy="43294"/>
            </a:xfrm>
            <a:custGeom>
              <a:avLst/>
              <a:gdLst/>
              <a:ahLst/>
              <a:cxnLst/>
              <a:rect l="l" t="t" r="r" b="b"/>
              <a:pathLst>
                <a:path w="12537" h="1544" extrusionOk="0">
                  <a:moveTo>
                    <a:pt x="1" y="0"/>
                  </a:moveTo>
                  <a:lnTo>
                    <a:pt x="42" y="1118"/>
                  </a:lnTo>
                  <a:lnTo>
                    <a:pt x="12499" y="1543"/>
                  </a:lnTo>
                  <a:lnTo>
                    <a:pt x="12536" y="157"/>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9"/>
            <p:cNvSpPr/>
            <p:nvPr/>
          </p:nvSpPr>
          <p:spPr>
            <a:xfrm>
              <a:off x="751620" y="4389198"/>
              <a:ext cx="344387" cy="34489"/>
            </a:xfrm>
            <a:custGeom>
              <a:avLst/>
              <a:gdLst/>
              <a:ahLst/>
              <a:cxnLst/>
              <a:rect l="l" t="t" r="r" b="b"/>
              <a:pathLst>
                <a:path w="12282" h="1230" extrusionOk="0">
                  <a:moveTo>
                    <a:pt x="0" y="1"/>
                  </a:moveTo>
                  <a:lnTo>
                    <a:pt x="19" y="791"/>
                  </a:lnTo>
                  <a:lnTo>
                    <a:pt x="12263" y="1230"/>
                  </a:lnTo>
                  <a:lnTo>
                    <a:pt x="12282" y="116"/>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9"/>
            <p:cNvSpPr/>
            <p:nvPr/>
          </p:nvSpPr>
          <p:spPr>
            <a:xfrm>
              <a:off x="754844" y="4509574"/>
              <a:ext cx="337938" cy="41079"/>
            </a:xfrm>
            <a:custGeom>
              <a:avLst/>
              <a:gdLst/>
              <a:ahLst/>
              <a:cxnLst/>
              <a:rect l="l" t="t" r="r" b="b"/>
              <a:pathLst>
                <a:path w="12052" h="1465" extrusionOk="0">
                  <a:moveTo>
                    <a:pt x="1" y="0"/>
                  </a:moveTo>
                  <a:lnTo>
                    <a:pt x="1" y="924"/>
                  </a:lnTo>
                  <a:lnTo>
                    <a:pt x="12014" y="1465"/>
                  </a:lnTo>
                  <a:lnTo>
                    <a:pt x="12051" y="56"/>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9"/>
            <p:cNvSpPr/>
            <p:nvPr/>
          </p:nvSpPr>
          <p:spPr>
            <a:xfrm>
              <a:off x="758097" y="4625127"/>
              <a:ext cx="331433" cy="20497"/>
            </a:xfrm>
            <a:custGeom>
              <a:avLst/>
              <a:gdLst/>
              <a:ahLst/>
              <a:cxnLst/>
              <a:rect l="l" t="t" r="r" b="b"/>
              <a:pathLst>
                <a:path w="11820" h="731" extrusionOk="0">
                  <a:moveTo>
                    <a:pt x="0" y="1"/>
                  </a:moveTo>
                  <a:lnTo>
                    <a:pt x="0" y="440"/>
                  </a:lnTo>
                  <a:lnTo>
                    <a:pt x="11801" y="731"/>
                  </a:lnTo>
                  <a:lnTo>
                    <a:pt x="11820" y="19"/>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9"/>
            <p:cNvSpPr/>
            <p:nvPr/>
          </p:nvSpPr>
          <p:spPr>
            <a:xfrm>
              <a:off x="852031" y="4021005"/>
              <a:ext cx="76605" cy="647808"/>
            </a:xfrm>
            <a:custGeom>
              <a:avLst/>
              <a:gdLst/>
              <a:ahLst/>
              <a:cxnLst/>
              <a:rect l="l" t="t" r="r" b="b"/>
              <a:pathLst>
                <a:path w="2732" h="23103" extrusionOk="0">
                  <a:moveTo>
                    <a:pt x="324" y="0"/>
                  </a:moveTo>
                  <a:lnTo>
                    <a:pt x="93" y="15807"/>
                  </a:lnTo>
                  <a:lnTo>
                    <a:pt x="93" y="15923"/>
                  </a:lnTo>
                  <a:lnTo>
                    <a:pt x="0" y="23084"/>
                  </a:lnTo>
                  <a:lnTo>
                    <a:pt x="134" y="23084"/>
                  </a:lnTo>
                  <a:lnTo>
                    <a:pt x="231" y="15959"/>
                  </a:lnTo>
                  <a:lnTo>
                    <a:pt x="2560" y="16075"/>
                  </a:lnTo>
                  <a:lnTo>
                    <a:pt x="2560" y="23103"/>
                  </a:lnTo>
                  <a:lnTo>
                    <a:pt x="2657" y="23103"/>
                  </a:lnTo>
                  <a:lnTo>
                    <a:pt x="2676" y="16075"/>
                  </a:lnTo>
                  <a:lnTo>
                    <a:pt x="2676" y="15959"/>
                  </a:lnTo>
                  <a:lnTo>
                    <a:pt x="2731" y="60"/>
                  </a:lnTo>
                  <a:lnTo>
                    <a:pt x="2560" y="37"/>
                  </a:lnTo>
                  <a:lnTo>
                    <a:pt x="2560" y="15941"/>
                  </a:lnTo>
                  <a:lnTo>
                    <a:pt x="250" y="15825"/>
                  </a:lnTo>
                  <a:lnTo>
                    <a:pt x="462"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9"/>
            <p:cNvSpPr/>
            <p:nvPr/>
          </p:nvSpPr>
          <p:spPr>
            <a:xfrm>
              <a:off x="746180" y="4019968"/>
              <a:ext cx="62081" cy="648341"/>
            </a:xfrm>
            <a:custGeom>
              <a:avLst/>
              <a:gdLst/>
              <a:ahLst/>
              <a:cxnLst/>
              <a:rect l="l" t="t" r="r" b="b"/>
              <a:pathLst>
                <a:path w="2214" h="23122" extrusionOk="0">
                  <a:moveTo>
                    <a:pt x="2080" y="0"/>
                  </a:moveTo>
                  <a:lnTo>
                    <a:pt x="2098" y="6681"/>
                  </a:lnTo>
                  <a:lnTo>
                    <a:pt x="0" y="6681"/>
                  </a:lnTo>
                  <a:lnTo>
                    <a:pt x="19" y="6889"/>
                  </a:lnTo>
                  <a:lnTo>
                    <a:pt x="2098" y="6815"/>
                  </a:lnTo>
                  <a:lnTo>
                    <a:pt x="2135" y="23121"/>
                  </a:lnTo>
                  <a:lnTo>
                    <a:pt x="2158" y="23121"/>
                  </a:lnTo>
                  <a:lnTo>
                    <a:pt x="221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9"/>
            <p:cNvSpPr/>
            <p:nvPr/>
          </p:nvSpPr>
          <p:spPr>
            <a:xfrm>
              <a:off x="986903" y="4023725"/>
              <a:ext cx="66483" cy="645088"/>
            </a:xfrm>
            <a:custGeom>
              <a:avLst/>
              <a:gdLst/>
              <a:ahLst/>
              <a:cxnLst/>
              <a:rect l="l" t="t" r="r" b="b"/>
              <a:pathLst>
                <a:path w="2371" h="23006" extrusionOk="0">
                  <a:moveTo>
                    <a:pt x="134" y="6700"/>
                  </a:moveTo>
                  <a:lnTo>
                    <a:pt x="1983" y="6834"/>
                  </a:lnTo>
                  <a:lnTo>
                    <a:pt x="1599" y="19388"/>
                  </a:lnTo>
                  <a:lnTo>
                    <a:pt x="97" y="19328"/>
                  </a:lnTo>
                  <a:lnTo>
                    <a:pt x="134" y="6700"/>
                  </a:lnTo>
                  <a:close/>
                  <a:moveTo>
                    <a:pt x="0" y="0"/>
                  </a:moveTo>
                  <a:lnTo>
                    <a:pt x="0" y="22987"/>
                  </a:lnTo>
                  <a:lnTo>
                    <a:pt x="79" y="22987"/>
                  </a:lnTo>
                  <a:lnTo>
                    <a:pt x="97" y="19443"/>
                  </a:lnTo>
                  <a:lnTo>
                    <a:pt x="1599" y="19559"/>
                  </a:lnTo>
                  <a:lnTo>
                    <a:pt x="1483" y="23006"/>
                  </a:lnTo>
                  <a:lnTo>
                    <a:pt x="1562" y="23006"/>
                  </a:lnTo>
                  <a:lnTo>
                    <a:pt x="2371" y="37"/>
                  </a:lnTo>
                  <a:lnTo>
                    <a:pt x="2195" y="37"/>
                  </a:lnTo>
                  <a:lnTo>
                    <a:pt x="2006" y="6584"/>
                  </a:lnTo>
                  <a:lnTo>
                    <a:pt x="134" y="6547"/>
                  </a:lnTo>
                  <a:lnTo>
                    <a:pt x="17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9"/>
            <p:cNvSpPr/>
            <p:nvPr/>
          </p:nvSpPr>
          <p:spPr>
            <a:xfrm>
              <a:off x="743965" y="4120351"/>
              <a:ext cx="359557" cy="19488"/>
            </a:xfrm>
            <a:custGeom>
              <a:avLst/>
              <a:gdLst/>
              <a:ahLst/>
              <a:cxnLst/>
              <a:rect l="l" t="t" r="r" b="b"/>
              <a:pathLst>
                <a:path w="12823" h="695" extrusionOk="0">
                  <a:moveTo>
                    <a:pt x="1" y="1"/>
                  </a:moveTo>
                  <a:lnTo>
                    <a:pt x="19" y="500"/>
                  </a:lnTo>
                  <a:lnTo>
                    <a:pt x="12804" y="694"/>
                  </a:lnTo>
                  <a:lnTo>
                    <a:pt x="12823" y="214"/>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9"/>
            <p:cNvSpPr/>
            <p:nvPr/>
          </p:nvSpPr>
          <p:spPr>
            <a:xfrm>
              <a:off x="747722" y="4250961"/>
              <a:ext cx="352042" cy="17918"/>
            </a:xfrm>
            <a:custGeom>
              <a:avLst/>
              <a:gdLst/>
              <a:ahLst/>
              <a:cxnLst/>
              <a:rect l="l" t="t" r="r" b="b"/>
              <a:pathLst>
                <a:path w="12555" h="639" extrusionOk="0">
                  <a:moveTo>
                    <a:pt x="1" y="1"/>
                  </a:moveTo>
                  <a:lnTo>
                    <a:pt x="1" y="481"/>
                  </a:lnTo>
                  <a:lnTo>
                    <a:pt x="12536" y="638"/>
                  </a:lnTo>
                  <a:lnTo>
                    <a:pt x="12555" y="153"/>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9"/>
            <p:cNvSpPr/>
            <p:nvPr/>
          </p:nvSpPr>
          <p:spPr>
            <a:xfrm>
              <a:off x="750975" y="4376777"/>
              <a:ext cx="345565" cy="15702"/>
            </a:xfrm>
            <a:custGeom>
              <a:avLst/>
              <a:gdLst/>
              <a:ahLst/>
              <a:cxnLst/>
              <a:rect l="l" t="t" r="r" b="b"/>
              <a:pathLst>
                <a:path w="12324" h="560" extrusionOk="0">
                  <a:moveTo>
                    <a:pt x="0" y="0"/>
                  </a:moveTo>
                  <a:lnTo>
                    <a:pt x="23" y="444"/>
                  </a:lnTo>
                  <a:lnTo>
                    <a:pt x="12305" y="559"/>
                  </a:lnTo>
                  <a:lnTo>
                    <a:pt x="12323" y="97"/>
                  </a:lnTo>
                  <a:lnTo>
                    <a:pt x="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9"/>
            <p:cNvSpPr/>
            <p:nvPr/>
          </p:nvSpPr>
          <p:spPr>
            <a:xfrm>
              <a:off x="754199" y="4497124"/>
              <a:ext cx="339088" cy="14020"/>
            </a:xfrm>
            <a:custGeom>
              <a:avLst/>
              <a:gdLst/>
              <a:ahLst/>
              <a:cxnLst/>
              <a:rect l="l" t="t" r="r" b="b"/>
              <a:pathLst>
                <a:path w="12093" h="500" extrusionOk="0">
                  <a:moveTo>
                    <a:pt x="1" y="1"/>
                  </a:moveTo>
                  <a:lnTo>
                    <a:pt x="24" y="444"/>
                  </a:lnTo>
                  <a:lnTo>
                    <a:pt x="12074" y="500"/>
                  </a:lnTo>
                  <a:lnTo>
                    <a:pt x="12093" y="79"/>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9"/>
            <p:cNvSpPr/>
            <p:nvPr/>
          </p:nvSpPr>
          <p:spPr>
            <a:xfrm>
              <a:off x="743965" y="4120351"/>
              <a:ext cx="359557" cy="12478"/>
            </a:xfrm>
            <a:custGeom>
              <a:avLst/>
              <a:gdLst/>
              <a:ahLst/>
              <a:cxnLst/>
              <a:rect l="l" t="t" r="r" b="b"/>
              <a:pathLst>
                <a:path w="12823" h="445" extrusionOk="0">
                  <a:moveTo>
                    <a:pt x="1" y="1"/>
                  </a:moveTo>
                  <a:lnTo>
                    <a:pt x="1" y="56"/>
                  </a:lnTo>
                  <a:lnTo>
                    <a:pt x="12804" y="445"/>
                  </a:lnTo>
                  <a:lnTo>
                    <a:pt x="12823" y="214"/>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9"/>
            <p:cNvSpPr/>
            <p:nvPr/>
          </p:nvSpPr>
          <p:spPr>
            <a:xfrm>
              <a:off x="747722" y="4250961"/>
              <a:ext cx="352042" cy="12478"/>
            </a:xfrm>
            <a:custGeom>
              <a:avLst/>
              <a:gdLst/>
              <a:ahLst/>
              <a:cxnLst/>
              <a:rect l="l" t="t" r="r" b="b"/>
              <a:pathLst>
                <a:path w="12555" h="445" extrusionOk="0">
                  <a:moveTo>
                    <a:pt x="1" y="1"/>
                  </a:moveTo>
                  <a:lnTo>
                    <a:pt x="1" y="79"/>
                  </a:lnTo>
                  <a:lnTo>
                    <a:pt x="12555" y="444"/>
                  </a:lnTo>
                  <a:lnTo>
                    <a:pt x="12555" y="153"/>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9"/>
            <p:cNvSpPr/>
            <p:nvPr/>
          </p:nvSpPr>
          <p:spPr>
            <a:xfrm>
              <a:off x="750975" y="4376777"/>
              <a:ext cx="345565" cy="10263"/>
            </a:xfrm>
            <a:custGeom>
              <a:avLst/>
              <a:gdLst/>
              <a:ahLst/>
              <a:cxnLst/>
              <a:rect l="l" t="t" r="r" b="b"/>
              <a:pathLst>
                <a:path w="12324" h="366" extrusionOk="0">
                  <a:moveTo>
                    <a:pt x="0" y="0"/>
                  </a:moveTo>
                  <a:lnTo>
                    <a:pt x="0" y="116"/>
                  </a:lnTo>
                  <a:lnTo>
                    <a:pt x="12323" y="365"/>
                  </a:lnTo>
                  <a:lnTo>
                    <a:pt x="12323" y="97"/>
                  </a:lnTo>
                  <a:lnTo>
                    <a:pt x="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9"/>
            <p:cNvSpPr/>
            <p:nvPr/>
          </p:nvSpPr>
          <p:spPr>
            <a:xfrm>
              <a:off x="754199" y="4497124"/>
              <a:ext cx="339088" cy="5468"/>
            </a:xfrm>
            <a:custGeom>
              <a:avLst/>
              <a:gdLst/>
              <a:ahLst/>
              <a:cxnLst/>
              <a:rect l="l" t="t" r="r" b="b"/>
              <a:pathLst>
                <a:path w="12093" h="195" extrusionOk="0">
                  <a:moveTo>
                    <a:pt x="1" y="1"/>
                  </a:moveTo>
                  <a:lnTo>
                    <a:pt x="24" y="195"/>
                  </a:lnTo>
                  <a:lnTo>
                    <a:pt x="12093" y="176"/>
                  </a:lnTo>
                  <a:lnTo>
                    <a:pt x="12093" y="79"/>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9"/>
            <p:cNvSpPr/>
            <p:nvPr/>
          </p:nvSpPr>
          <p:spPr>
            <a:xfrm>
              <a:off x="757452" y="4613210"/>
              <a:ext cx="332610" cy="12478"/>
            </a:xfrm>
            <a:custGeom>
              <a:avLst/>
              <a:gdLst/>
              <a:ahLst/>
              <a:cxnLst/>
              <a:rect l="l" t="t" r="r" b="b"/>
              <a:pathLst>
                <a:path w="11862" h="445" extrusionOk="0">
                  <a:moveTo>
                    <a:pt x="0" y="1"/>
                  </a:moveTo>
                  <a:lnTo>
                    <a:pt x="23" y="426"/>
                  </a:lnTo>
                  <a:lnTo>
                    <a:pt x="11843" y="444"/>
                  </a:lnTo>
                  <a:lnTo>
                    <a:pt x="11861" y="38"/>
                  </a:lnTo>
                  <a:lnTo>
                    <a:pt x="0"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9"/>
            <p:cNvSpPr/>
            <p:nvPr/>
          </p:nvSpPr>
          <p:spPr>
            <a:xfrm>
              <a:off x="757452" y="4613210"/>
              <a:ext cx="332610" cy="4318"/>
            </a:xfrm>
            <a:custGeom>
              <a:avLst/>
              <a:gdLst/>
              <a:ahLst/>
              <a:cxnLst/>
              <a:rect l="l" t="t" r="r" b="b"/>
              <a:pathLst>
                <a:path w="11862" h="154" extrusionOk="0">
                  <a:moveTo>
                    <a:pt x="0" y="1"/>
                  </a:moveTo>
                  <a:lnTo>
                    <a:pt x="0" y="79"/>
                  </a:lnTo>
                  <a:lnTo>
                    <a:pt x="11861" y="153"/>
                  </a:lnTo>
                  <a:lnTo>
                    <a:pt x="11861" y="38"/>
                  </a:lnTo>
                  <a:lnTo>
                    <a:pt x="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9"/>
            <p:cNvSpPr/>
            <p:nvPr/>
          </p:nvSpPr>
          <p:spPr>
            <a:xfrm>
              <a:off x="769874" y="4409163"/>
              <a:ext cx="76745" cy="88522"/>
            </a:xfrm>
            <a:custGeom>
              <a:avLst/>
              <a:gdLst/>
              <a:ahLst/>
              <a:cxnLst/>
              <a:rect l="l" t="t" r="r" b="b"/>
              <a:pathLst>
                <a:path w="2737" h="3157" extrusionOk="0">
                  <a:moveTo>
                    <a:pt x="135" y="0"/>
                  </a:moveTo>
                  <a:cubicBezTo>
                    <a:pt x="135" y="0"/>
                    <a:pt x="1" y="310"/>
                    <a:pt x="1" y="499"/>
                  </a:cubicBezTo>
                  <a:lnTo>
                    <a:pt x="1" y="2944"/>
                  </a:lnTo>
                  <a:cubicBezTo>
                    <a:pt x="1" y="3082"/>
                    <a:pt x="116" y="3156"/>
                    <a:pt x="116" y="3156"/>
                  </a:cubicBezTo>
                  <a:lnTo>
                    <a:pt x="2639" y="3156"/>
                  </a:lnTo>
                  <a:cubicBezTo>
                    <a:pt x="2639" y="3156"/>
                    <a:pt x="2736" y="3082"/>
                    <a:pt x="2736" y="2944"/>
                  </a:cubicBezTo>
                  <a:lnTo>
                    <a:pt x="2736" y="499"/>
                  </a:lnTo>
                  <a:cubicBezTo>
                    <a:pt x="2736" y="402"/>
                    <a:pt x="2699" y="250"/>
                    <a:pt x="2676" y="153"/>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9"/>
            <p:cNvSpPr/>
            <p:nvPr/>
          </p:nvSpPr>
          <p:spPr>
            <a:xfrm>
              <a:off x="772594" y="4411883"/>
              <a:ext cx="71810" cy="83083"/>
            </a:xfrm>
            <a:custGeom>
              <a:avLst/>
              <a:gdLst/>
              <a:ahLst/>
              <a:cxnLst/>
              <a:rect l="l" t="t" r="r" b="b"/>
              <a:pathLst>
                <a:path w="2561" h="2963" extrusionOk="0">
                  <a:moveTo>
                    <a:pt x="98" y="0"/>
                  </a:moveTo>
                  <a:cubicBezTo>
                    <a:pt x="61" y="97"/>
                    <a:pt x="1" y="287"/>
                    <a:pt x="1" y="402"/>
                  </a:cubicBezTo>
                  <a:lnTo>
                    <a:pt x="1" y="2847"/>
                  </a:lnTo>
                  <a:cubicBezTo>
                    <a:pt x="1" y="2907"/>
                    <a:pt x="19" y="2944"/>
                    <a:pt x="38" y="2962"/>
                  </a:cubicBezTo>
                  <a:lnTo>
                    <a:pt x="2505" y="2962"/>
                  </a:lnTo>
                  <a:cubicBezTo>
                    <a:pt x="2524" y="2944"/>
                    <a:pt x="2561" y="2907"/>
                    <a:pt x="2561" y="2847"/>
                  </a:cubicBezTo>
                  <a:lnTo>
                    <a:pt x="2561" y="402"/>
                  </a:lnTo>
                  <a:cubicBezTo>
                    <a:pt x="2561" y="287"/>
                    <a:pt x="2487"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9"/>
            <p:cNvSpPr/>
            <p:nvPr/>
          </p:nvSpPr>
          <p:spPr>
            <a:xfrm>
              <a:off x="771051" y="4401648"/>
              <a:ext cx="74530" cy="7543"/>
            </a:xfrm>
            <a:custGeom>
              <a:avLst/>
              <a:gdLst/>
              <a:ahLst/>
              <a:cxnLst/>
              <a:rect l="l" t="t" r="r" b="b"/>
              <a:pathLst>
                <a:path w="2658" h="269" extrusionOk="0">
                  <a:moveTo>
                    <a:pt x="56" y="0"/>
                  </a:moveTo>
                  <a:cubicBezTo>
                    <a:pt x="19" y="0"/>
                    <a:pt x="0" y="19"/>
                    <a:pt x="0" y="37"/>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9"/>
            <p:cNvSpPr/>
            <p:nvPr/>
          </p:nvSpPr>
          <p:spPr>
            <a:xfrm>
              <a:off x="775313" y="4439867"/>
              <a:ext cx="43182" cy="29162"/>
            </a:xfrm>
            <a:custGeom>
              <a:avLst/>
              <a:gdLst/>
              <a:ahLst/>
              <a:cxnLst/>
              <a:rect l="l" t="t" r="r" b="b"/>
              <a:pathLst>
                <a:path w="1540" h="1040" extrusionOk="0">
                  <a:moveTo>
                    <a:pt x="1406" y="0"/>
                  </a:moveTo>
                  <a:lnTo>
                    <a:pt x="1" y="231"/>
                  </a:lnTo>
                  <a:lnTo>
                    <a:pt x="135" y="1040"/>
                  </a:lnTo>
                  <a:lnTo>
                    <a:pt x="1540" y="832"/>
                  </a:lnTo>
                  <a:lnTo>
                    <a:pt x="1406"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9"/>
            <p:cNvSpPr/>
            <p:nvPr/>
          </p:nvSpPr>
          <p:spPr>
            <a:xfrm>
              <a:off x="771051" y="4401648"/>
              <a:ext cx="7543" cy="7543"/>
            </a:xfrm>
            <a:custGeom>
              <a:avLst/>
              <a:gdLst/>
              <a:ahLst/>
              <a:cxnLst/>
              <a:rect l="l" t="t" r="r" b="b"/>
              <a:pathLst>
                <a:path w="269" h="269" extrusionOk="0">
                  <a:moveTo>
                    <a:pt x="56" y="0"/>
                  </a:moveTo>
                  <a:cubicBezTo>
                    <a:pt x="19" y="0"/>
                    <a:pt x="0" y="19"/>
                    <a:pt x="0" y="37"/>
                  </a:cubicBezTo>
                  <a:lnTo>
                    <a:pt x="0" y="231"/>
                  </a:lnTo>
                  <a:cubicBezTo>
                    <a:pt x="0" y="250"/>
                    <a:pt x="19" y="268"/>
                    <a:pt x="56" y="268"/>
                  </a:cubicBezTo>
                  <a:lnTo>
                    <a:pt x="268" y="268"/>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9"/>
            <p:cNvSpPr/>
            <p:nvPr/>
          </p:nvSpPr>
          <p:spPr>
            <a:xfrm>
              <a:off x="771051" y="4401648"/>
              <a:ext cx="74530" cy="7543"/>
            </a:xfrm>
            <a:custGeom>
              <a:avLst/>
              <a:gdLst/>
              <a:ahLst/>
              <a:cxnLst/>
              <a:rect l="l" t="t" r="r" b="b"/>
              <a:pathLst>
                <a:path w="2658" h="269" extrusionOk="0">
                  <a:moveTo>
                    <a:pt x="2500" y="0"/>
                  </a:moveTo>
                  <a:lnTo>
                    <a:pt x="2172" y="171"/>
                  </a:lnTo>
                  <a:cubicBezTo>
                    <a:pt x="2172" y="171"/>
                    <a:pt x="287" y="208"/>
                    <a:pt x="0" y="208"/>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9"/>
            <p:cNvSpPr/>
            <p:nvPr/>
          </p:nvSpPr>
          <p:spPr>
            <a:xfrm>
              <a:off x="807728" y="4401648"/>
              <a:ext cx="11300" cy="7543"/>
            </a:xfrm>
            <a:custGeom>
              <a:avLst/>
              <a:gdLst/>
              <a:ahLst/>
              <a:cxnLst/>
              <a:rect l="l" t="t" r="r" b="b"/>
              <a:pathLst>
                <a:path w="403" h="269" extrusionOk="0">
                  <a:moveTo>
                    <a:pt x="97" y="0"/>
                  </a:moveTo>
                  <a:lnTo>
                    <a:pt x="0" y="268"/>
                  </a:lnTo>
                  <a:lnTo>
                    <a:pt x="310" y="268"/>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9"/>
            <p:cNvSpPr/>
            <p:nvPr/>
          </p:nvSpPr>
          <p:spPr>
            <a:xfrm>
              <a:off x="888174" y="4409163"/>
              <a:ext cx="76605" cy="88522"/>
            </a:xfrm>
            <a:custGeom>
              <a:avLst/>
              <a:gdLst/>
              <a:ahLst/>
              <a:cxnLst/>
              <a:rect l="l" t="t" r="r" b="b"/>
              <a:pathLst>
                <a:path w="2732" h="3157" extrusionOk="0">
                  <a:moveTo>
                    <a:pt x="116" y="0"/>
                  </a:moveTo>
                  <a:cubicBezTo>
                    <a:pt x="116" y="0"/>
                    <a:pt x="0" y="310"/>
                    <a:pt x="0" y="499"/>
                  </a:cubicBezTo>
                  <a:lnTo>
                    <a:pt x="0" y="2944"/>
                  </a:lnTo>
                  <a:cubicBezTo>
                    <a:pt x="0" y="3082"/>
                    <a:pt x="97" y="3156"/>
                    <a:pt x="97" y="3156"/>
                  </a:cubicBezTo>
                  <a:lnTo>
                    <a:pt x="2616" y="3156"/>
                  </a:lnTo>
                  <a:cubicBezTo>
                    <a:pt x="2616" y="3156"/>
                    <a:pt x="2731" y="3082"/>
                    <a:pt x="2731" y="2944"/>
                  </a:cubicBezTo>
                  <a:lnTo>
                    <a:pt x="2731" y="499"/>
                  </a:lnTo>
                  <a:cubicBezTo>
                    <a:pt x="2731" y="402"/>
                    <a:pt x="2694" y="250"/>
                    <a:pt x="2657" y="153"/>
                  </a:cubicBezTo>
                  <a:cubicBezTo>
                    <a:pt x="2639" y="56"/>
                    <a:pt x="2597" y="0"/>
                    <a:pt x="2597"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9"/>
            <p:cNvSpPr/>
            <p:nvPr/>
          </p:nvSpPr>
          <p:spPr>
            <a:xfrm>
              <a:off x="890894" y="4411883"/>
              <a:ext cx="71278" cy="83083"/>
            </a:xfrm>
            <a:custGeom>
              <a:avLst/>
              <a:gdLst/>
              <a:ahLst/>
              <a:cxnLst/>
              <a:rect l="l" t="t" r="r" b="b"/>
              <a:pathLst>
                <a:path w="2542" h="2963" extrusionOk="0">
                  <a:moveTo>
                    <a:pt x="93" y="0"/>
                  </a:moveTo>
                  <a:cubicBezTo>
                    <a:pt x="56" y="97"/>
                    <a:pt x="0" y="287"/>
                    <a:pt x="0" y="402"/>
                  </a:cubicBezTo>
                  <a:lnTo>
                    <a:pt x="0" y="2847"/>
                  </a:lnTo>
                  <a:cubicBezTo>
                    <a:pt x="0" y="2907"/>
                    <a:pt x="19" y="2944"/>
                    <a:pt x="37" y="2962"/>
                  </a:cubicBezTo>
                  <a:lnTo>
                    <a:pt x="2500" y="2962"/>
                  </a:lnTo>
                  <a:cubicBezTo>
                    <a:pt x="2519" y="2944"/>
                    <a:pt x="2542" y="2907"/>
                    <a:pt x="2542" y="2847"/>
                  </a:cubicBezTo>
                  <a:lnTo>
                    <a:pt x="2542" y="402"/>
                  </a:lnTo>
                  <a:cubicBezTo>
                    <a:pt x="2542" y="287"/>
                    <a:pt x="2482" y="97"/>
                    <a:pt x="244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9"/>
            <p:cNvSpPr/>
            <p:nvPr/>
          </p:nvSpPr>
          <p:spPr>
            <a:xfrm>
              <a:off x="889212" y="4401648"/>
              <a:ext cx="74530" cy="7543"/>
            </a:xfrm>
            <a:custGeom>
              <a:avLst/>
              <a:gdLst/>
              <a:ahLst/>
              <a:cxnLst/>
              <a:rect l="l" t="t" r="r" b="b"/>
              <a:pathLst>
                <a:path w="2658" h="269" extrusionOk="0">
                  <a:moveTo>
                    <a:pt x="37" y="0"/>
                  </a:moveTo>
                  <a:cubicBezTo>
                    <a:pt x="19" y="0"/>
                    <a:pt x="0" y="19"/>
                    <a:pt x="0" y="37"/>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9"/>
            <p:cNvSpPr/>
            <p:nvPr/>
          </p:nvSpPr>
          <p:spPr>
            <a:xfrm>
              <a:off x="908644" y="4436614"/>
              <a:ext cx="45369" cy="35667"/>
            </a:xfrm>
            <a:custGeom>
              <a:avLst/>
              <a:gdLst/>
              <a:ahLst/>
              <a:cxnLst/>
              <a:rect l="l" t="t" r="r" b="b"/>
              <a:pathLst>
                <a:path w="1618" h="1272" extrusionOk="0">
                  <a:moveTo>
                    <a:pt x="292" y="1"/>
                  </a:moveTo>
                  <a:lnTo>
                    <a:pt x="0" y="772"/>
                  </a:lnTo>
                  <a:lnTo>
                    <a:pt x="1331" y="1271"/>
                  </a:lnTo>
                  <a:lnTo>
                    <a:pt x="1618" y="504"/>
                  </a:lnTo>
                  <a:lnTo>
                    <a:pt x="292"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9"/>
            <p:cNvSpPr/>
            <p:nvPr/>
          </p:nvSpPr>
          <p:spPr>
            <a:xfrm>
              <a:off x="889212" y="4401648"/>
              <a:ext cx="7543" cy="7543"/>
            </a:xfrm>
            <a:custGeom>
              <a:avLst/>
              <a:gdLst/>
              <a:ahLst/>
              <a:cxnLst/>
              <a:rect l="l" t="t" r="r" b="b"/>
              <a:pathLst>
                <a:path w="269" h="269" extrusionOk="0">
                  <a:moveTo>
                    <a:pt x="37" y="0"/>
                  </a:moveTo>
                  <a:cubicBezTo>
                    <a:pt x="19" y="0"/>
                    <a:pt x="0" y="19"/>
                    <a:pt x="0" y="37"/>
                  </a:cubicBezTo>
                  <a:lnTo>
                    <a:pt x="0" y="231"/>
                  </a:lnTo>
                  <a:cubicBezTo>
                    <a:pt x="0" y="250"/>
                    <a:pt x="19" y="268"/>
                    <a:pt x="37" y="268"/>
                  </a:cubicBezTo>
                  <a:lnTo>
                    <a:pt x="250" y="268"/>
                  </a:lnTo>
                  <a:cubicBezTo>
                    <a:pt x="268" y="190"/>
                    <a:pt x="268" y="74"/>
                    <a:pt x="26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9"/>
            <p:cNvSpPr/>
            <p:nvPr/>
          </p:nvSpPr>
          <p:spPr>
            <a:xfrm>
              <a:off x="889212" y="4401648"/>
              <a:ext cx="74530" cy="7543"/>
            </a:xfrm>
            <a:custGeom>
              <a:avLst/>
              <a:gdLst/>
              <a:ahLst/>
              <a:cxnLst/>
              <a:rect l="l" t="t" r="r" b="b"/>
              <a:pathLst>
                <a:path w="2658" h="269" extrusionOk="0">
                  <a:moveTo>
                    <a:pt x="2486" y="0"/>
                  </a:moveTo>
                  <a:lnTo>
                    <a:pt x="2177" y="171"/>
                  </a:lnTo>
                  <a:cubicBezTo>
                    <a:pt x="2177" y="171"/>
                    <a:pt x="291" y="208"/>
                    <a:pt x="0" y="208"/>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9"/>
            <p:cNvSpPr/>
            <p:nvPr/>
          </p:nvSpPr>
          <p:spPr>
            <a:xfrm>
              <a:off x="925860" y="4401648"/>
              <a:ext cx="10936" cy="7543"/>
            </a:xfrm>
            <a:custGeom>
              <a:avLst/>
              <a:gdLst/>
              <a:ahLst/>
              <a:cxnLst/>
              <a:rect l="l" t="t" r="r" b="b"/>
              <a:pathLst>
                <a:path w="390" h="269" extrusionOk="0">
                  <a:moveTo>
                    <a:pt x="98" y="0"/>
                  </a:moveTo>
                  <a:lnTo>
                    <a:pt x="1" y="268"/>
                  </a:lnTo>
                  <a:lnTo>
                    <a:pt x="292" y="268"/>
                  </a:lnTo>
                  <a:lnTo>
                    <a:pt x="38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9"/>
            <p:cNvSpPr/>
            <p:nvPr/>
          </p:nvSpPr>
          <p:spPr>
            <a:xfrm>
              <a:off x="1012279" y="4409163"/>
              <a:ext cx="77250" cy="88522"/>
            </a:xfrm>
            <a:custGeom>
              <a:avLst/>
              <a:gdLst/>
              <a:ahLst/>
              <a:cxnLst/>
              <a:rect l="l" t="t" r="r" b="b"/>
              <a:pathLst>
                <a:path w="2755" h="3157" extrusionOk="0">
                  <a:moveTo>
                    <a:pt x="135" y="0"/>
                  </a:moveTo>
                  <a:cubicBezTo>
                    <a:pt x="135" y="0"/>
                    <a:pt x="1" y="310"/>
                    <a:pt x="1" y="499"/>
                  </a:cubicBezTo>
                  <a:lnTo>
                    <a:pt x="1" y="2944"/>
                  </a:lnTo>
                  <a:cubicBezTo>
                    <a:pt x="1" y="3082"/>
                    <a:pt x="116" y="3156"/>
                    <a:pt x="116" y="3156"/>
                  </a:cubicBezTo>
                  <a:lnTo>
                    <a:pt x="2639" y="3156"/>
                  </a:lnTo>
                  <a:cubicBezTo>
                    <a:pt x="2639" y="3156"/>
                    <a:pt x="2755" y="3082"/>
                    <a:pt x="2755" y="2944"/>
                  </a:cubicBezTo>
                  <a:lnTo>
                    <a:pt x="2755" y="499"/>
                  </a:lnTo>
                  <a:cubicBezTo>
                    <a:pt x="2755" y="402"/>
                    <a:pt x="2718" y="250"/>
                    <a:pt x="2676" y="153"/>
                  </a:cubicBezTo>
                  <a:cubicBezTo>
                    <a:pt x="2658"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9"/>
            <p:cNvSpPr/>
            <p:nvPr/>
          </p:nvSpPr>
          <p:spPr>
            <a:xfrm>
              <a:off x="1014999" y="4411883"/>
              <a:ext cx="71810" cy="83083"/>
            </a:xfrm>
            <a:custGeom>
              <a:avLst/>
              <a:gdLst/>
              <a:ahLst/>
              <a:cxnLst/>
              <a:rect l="l" t="t" r="r" b="b"/>
              <a:pathLst>
                <a:path w="2561" h="2963" extrusionOk="0">
                  <a:moveTo>
                    <a:pt x="98" y="0"/>
                  </a:moveTo>
                  <a:cubicBezTo>
                    <a:pt x="79" y="97"/>
                    <a:pt x="1" y="287"/>
                    <a:pt x="1" y="402"/>
                  </a:cubicBezTo>
                  <a:lnTo>
                    <a:pt x="1" y="2847"/>
                  </a:lnTo>
                  <a:cubicBezTo>
                    <a:pt x="1" y="2907"/>
                    <a:pt x="38" y="2944"/>
                    <a:pt x="56" y="2962"/>
                  </a:cubicBezTo>
                  <a:lnTo>
                    <a:pt x="2505" y="2962"/>
                  </a:lnTo>
                  <a:cubicBezTo>
                    <a:pt x="2524" y="2944"/>
                    <a:pt x="2561" y="2907"/>
                    <a:pt x="2561" y="2847"/>
                  </a:cubicBezTo>
                  <a:lnTo>
                    <a:pt x="2561" y="402"/>
                  </a:lnTo>
                  <a:cubicBezTo>
                    <a:pt x="2561" y="287"/>
                    <a:pt x="2505"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9"/>
            <p:cNvSpPr/>
            <p:nvPr/>
          </p:nvSpPr>
          <p:spPr>
            <a:xfrm>
              <a:off x="1013962" y="4401648"/>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9"/>
            <p:cNvSpPr/>
            <p:nvPr/>
          </p:nvSpPr>
          <p:spPr>
            <a:xfrm>
              <a:off x="1012279" y="4439867"/>
              <a:ext cx="30227" cy="31881"/>
            </a:xfrm>
            <a:custGeom>
              <a:avLst/>
              <a:gdLst/>
              <a:ahLst/>
              <a:cxnLst/>
              <a:rect l="l" t="t" r="r" b="b"/>
              <a:pathLst>
                <a:path w="1078" h="1137" extrusionOk="0">
                  <a:moveTo>
                    <a:pt x="1" y="0"/>
                  </a:moveTo>
                  <a:lnTo>
                    <a:pt x="1" y="869"/>
                  </a:lnTo>
                  <a:lnTo>
                    <a:pt x="828" y="1137"/>
                  </a:lnTo>
                  <a:lnTo>
                    <a:pt x="1078" y="347"/>
                  </a:lnTo>
                  <a:lnTo>
                    <a:pt x="1"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9"/>
            <p:cNvSpPr/>
            <p:nvPr/>
          </p:nvSpPr>
          <p:spPr>
            <a:xfrm>
              <a:off x="1013962" y="4401648"/>
              <a:ext cx="7543" cy="7543"/>
            </a:xfrm>
            <a:custGeom>
              <a:avLst/>
              <a:gdLst/>
              <a:ahLst/>
              <a:cxnLst/>
              <a:rect l="l" t="t" r="r" b="b"/>
              <a:pathLst>
                <a:path w="269" h="269" extrusionOk="0">
                  <a:moveTo>
                    <a:pt x="38" y="0"/>
                  </a:moveTo>
                  <a:cubicBezTo>
                    <a:pt x="19" y="0"/>
                    <a:pt x="1" y="19"/>
                    <a:pt x="1" y="37"/>
                  </a:cubicBezTo>
                  <a:lnTo>
                    <a:pt x="1" y="231"/>
                  </a:lnTo>
                  <a:cubicBezTo>
                    <a:pt x="1" y="250"/>
                    <a:pt x="19" y="268"/>
                    <a:pt x="38" y="268"/>
                  </a:cubicBezTo>
                  <a:lnTo>
                    <a:pt x="250" y="268"/>
                  </a:lnTo>
                  <a:cubicBezTo>
                    <a:pt x="250" y="190"/>
                    <a:pt x="269" y="74"/>
                    <a:pt x="26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9"/>
            <p:cNvSpPr/>
            <p:nvPr/>
          </p:nvSpPr>
          <p:spPr>
            <a:xfrm>
              <a:off x="1013962" y="4401648"/>
              <a:ext cx="73885" cy="7543"/>
            </a:xfrm>
            <a:custGeom>
              <a:avLst/>
              <a:gdLst/>
              <a:ahLst/>
              <a:cxnLst/>
              <a:rect l="l" t="t" r="r" b="b"/>
              <a:pathLst>
                <a:path w="2635" h="269" extrusionOk="0">
                  <a:moveTo>
                    <a:pt x="2482" y="0"/>
                  </a:moveTo>
                  <a:lnTo>
                    <a:pt x="2154" y="171"/>
                  </a:lnTo>
                  <a:cubicBezTo>
                    <a:pt x="2154" y="171"/>
                    <a:pt x="287" y="208"/>
                    <a:pt x="1" y="208"/>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9"/>
            <p:cNvSpPr/>
            <p:nvPr/>
          </p:nvSpPr>
          <p:spPr>
            <a:xfrm>
              <a:off x="1050638" y="4401648"/>
              <a:ext cx="10795" cy="7543"/>
            </a:xfrm>
            <a:custGeom>
              <a:avLst/>
              <a:gdLst/>
              <a:ahLst/>
              <a:cxnLst/>
              <a:rect l="l" t="t" r="r" b="b"/>
              <a:pathLst>
                <a:path w="385" h="269" extrusionOk="0">
                  <a:moveTo>
                    <a:pt x="98" y="0"/>
                  </a:moveTo>
                  <a:lnTo>
                    <a:pt x="1" y="268"/>
                  </a:lnTo>
                  <a:lnTo>
                    <a:pt x="287" y="268"/>
                  </a:lnTo>
                  <a:lnTo>
                    <a:pt x="38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9"/>
            <p:cNvSpPr/>
            <p:nvPr/>
          </p:nvSpPr>
          <p:spPr>
            <a:xfrm>
              <a:off x="769874" y="4525248"/>
              <a:ext cx="76745" cy="87990"/>
            </a:xfrm>
            <a:custGeom>
              <a:avLst/>
              <a:gdLst/>
              <a:ahLst/>
              <a:cxnLst/>
              <a:rect l="l" t="t" r="r" b="b"/>
              <a:pathLst>
                <a:path w="2737" h="3138" extrusionOk="0">
                  <a:moveTo>
                    <a:pt x="135" y="0"/>
                  </a:moveTo>
                  <a:cubicBezTo>
                    <a:pt x="135" y="0"/>
                    <a:pt x="1" y="287"/>
                    <a:pt x="1" y="499"/>
                  </a:cubicBezTo>
                  <a:lnTo>
                    <a:pt x="1" y="2944"/>
                  </a:lnTo>
                  <a:cubicBezTo>
                    <a:pt x="1" y="3078"/>
                    <a:pt x="116" y="3138"/>
                    <a:pt x="116" y="3138"/>
                  </a:cubicBezTo>
                  <a:lnTo>
                    <a:pt x="2639" y="3138"/>
                  </a:lnTo>
                  <a:cubicBezTo>
                    <a:pt x="2639" y="3138"/>
                    <a:pt x="2736" y="3059"/>
                    <a:pt x="2736" y="2944"/>
                  </a:cubicBezTo>
                  <a:lnTo>
                    <a:pt x="2736" y="499"/>
                  </a:lnTo>
                  <a:cubicBezTo>
                    <a:pt x="2736" y="384"/>
                    <a:pt x="2699" y="231"/>
                    <a:pt x="2676" y="134"/>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9"/>
            <p:cNvSpPr/>
            <p:nvPr/>
          </p:nvSpPr>
          <p:spPr>
            <a:xfrm>
              <a:off x="772594" y="4528473"/>
              <a:ext cx="71810" cy="83083"/>
            </a:xfrm>
            <a:custGeom>
              <a:avLst/>
              <a:gdLst/>
              <a:ahLst/>
              <a:cxnLst/>
              <a:rect l="l" t="t" r="r" b="b"/>
              <a:pathLst>
                <a:path w="2561" h="2963" extrusionOk="0">
                  <a:moveTo>
                    <a:pt x="98" y="1"/>
                  </a:moveTo>
                  <a:cubicBezTo>
                    <a:pt x="61" y="98"/>
                    <a:pt x="1" y="269"/>
                    <a:pt x="1" y="403"/>
                  </a:cubicBezTo>
                  <a:lnTo>
                    <a:pt x="1" y="2847"/>
                  </a:lnTo>
                  <a:cubicBezTo>
                    <a:pt x="1" y="2907"/>
                    <a:pt x="19" y="2944"/>
                    <a:pt x="38" y="2963"/>
                  </a:cubicBezTo>
                  <a:lnTo>
                    <a:pt x="2505" y="2963"/>
                  </a:lnTo>
                  <a:cubicBezTo>
                    <a:pt x="2524" y="2926"/>
                    <a:pt x="2561" y="2889"/>
                    <a:pt x="2561" y="2847"/>
                  </a:cubicBezTo>
                  <a:lnTo>
                    <a:pt x="2561" y="403"/>
                  </a:lnTo>
                  <a:cubicBezTo>
                    <a:pt x="2561" y="269"/>
                    <a:pt x="2487" y="98"/>
                    <a:pt x="246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9"/>
            <p:cNvSpPr/>
            <p:nvPr/>
          </p:nvSpPr>
          <p:spPr>
            <a:xfrm>
              <a:off x="771051" y="4517089"/>
              <a:ext cx="74530" cy="8188"/>
            </a:xfrm>
            <a:custGeom>
              <a:avLst/>
              <a:gdLst/>
              <a:ahLst/>
              <a:cxnLst/>
              <a:rect l="l" t="t" r="r" b="b"/>
              <a:pathLst>
                <a:path w="2658" h="292" extrusionOk="0">
                  <a:moveTo>
                    <a:pt x="56" y="0"/>
                  </a:moveTo>
                  <a:cubicBezTo>
                    <a:pt x="19" y="0"/>
                    <a:pt x="0" y="19"/>
                    <a:pt x="0" y="60"/>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9"/>
            <p:cNvSpPr/>
            <p:nvPr/>
          </p:nvSpPr>
          <p:spPr>
            <a:xfrm>
              <a:off x="785043" y="4568374"/>
              <a:ext cx="41611" cy="26470"/>
            </a:xfrm>
            <a:custGeom>
              <a:avLst/>
              <a:gdLst/>
              <a:ahLst/>
              <a:cxnLst/>
              <a:rect l="l" t="t" r="r" b="b"/>
              <a:pathLst>
                <a:path w="1484" h="944" extrusionOk="0">
                  <a:moveTo>
                    <a:pt x="79" y="1"/>
                  </a:moveTo>
                  <a:lnTo>
                    <a:pt x="0" y="828"/>
                  </a:lnTo>
                  <a:lnTo>
                    <a:pt x="1424" y="944"/>
                  </a:lnTo>
                  <a:lnTo>
                    <a:pt x="1484" y="11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9"/>
            <p:cNvSpPr/>
            <p:nvPr/>
          </p:nvSpPr>
          <p:spPr>
            <a:xfrm>
              <a:off x="771051" y="4517089"/>
              <a:ext cx="7543" cy="8188"/>
            </a:xfrm>
            <a:custGeom>
              <a:avLst/>
              <a:gdLst/>
              <a:ahLst/>
              <a:cxnLst/>
              <a:rect l="l" t="t" r="r" b="b"/>
              <a:pathLst>
                <a:path w="269" h="292" extrusionOk="0">
                  <a:moveTo>
                    <a:pt x="56" y="0"/>
                  </a:moveTo>
                  <a:cubicBezTo>
                    <a:pt x="19" y="0"/>
                    <a:pt x="0" y="19"/>
                    <a:pt x="0" y="60"/>
                  </a:cubicBezTo>
                  <a:lnTo>
                    <a:pt x="0" y="231"/>
                  </a:lnTo>
                  <a:cubicBezTo>
                    <a:pt x="0" y="273"/>
                    <a:pt x="19" y="291"/>
                    <a:pt x="56" y="291"/>
                  </a:cubicBezTo>
                  <a:lnTo>
                    <a:pt x="268" y="291"/>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9"/>
            <p:cNvSpPr/>
            <p:nvPr/>
          </p:nvSpPr>
          <p:spPr>
            <a:xfrm>
              <a:off x="771051" y="4517089"/>
              <a:ext cx="74530" cy="8188"/>
            </a:xfrm>
            <a:custGeom>
              <a:avLst/>
              <a:gdLst/>
              <a:ahLst/>
              <a:cxnLst/>
              <a:rect l="l" t="t" r="r" b="b"/>
              <a:pathLst>
                <a:path w="2658" h="292" extrusionOk="0">
                  <a:moveTo>
                    <a:pt x="2500" y="0"/>
                  </a:moveTo>
                  <a:lnTo>
                    <a:pt x="2172" y="176"/>
                  </a:lnTo>
                  <a:cubicBezTo>
                    <a:pt x="2172" y="176"/>
                    <a:pt x="287" y="213"/>
                    <a:pt x="0" y="213"/>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9"/>
            <p:cNvSpPr/>
            <p:nvPr/>
          </p:nvSpPr>
          <p:spPr>
            <a:xfrm>
              <a:off x="807728" y="4517089"/>
              <a:ext cx="11300" cy="8188"/>
            </a:xfrm>
            <a:custGeom>
              <a:avLst/>
              <a:gdLst/>
              <a:ahLst/>
              <a:cxnLst/>
              <a:rect l="l" t="t" r="r" b="b"/>
              <a:pathLst>
                <a:path w="403" h="292" extrusionOk="0">
                  <a:moveTo>
                    <a:pt x="97" y="0"/>
                  </a:moveTo>
                  <a:lnTo>
                    <a:pt x="0" y="291"/>
                  </a:lnTo>
                  <a:lnTo>
                    <a:pt x="310" y="291"/>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9"/>
            <p:cNvSpPr/>
            <p:nvPr/>
          </p:nvSpPr>
          <p:spPr>
            <a:xfrm>
              <a:off x="888174" y="4525753"/>
              <a:ext cx="76605" cy="88522"/>
            </a:xfrm>
            <a:custGeom>
              <a:avLst/>
              <a:gdLst/>
              <a:ahLst/>
              <a:cxnLst/>
              <a:rect l="l" t="t" r="r" b="b"/>
              <a:pathLst>
                <a:path w="2732" h="3157" extrusionOk="0">
                  <a:moveTo>
                    <a:pt x="116" y="1"/>
                  </a:moveTo>
                  <a:cubicBezTo>
                    <a:pt x="116" y="1"/>
                    <a:pt x="0" y="287"/>
                    <a:pt x="0" y="500"/>
                  </a:cubicBezTo>
                  <a:lnTo>
                    <a:pt x="0" y="2944"/>
                  </a:lnTo>
                  <a:cubicBezTo>
                    <a:pt x="0" y="3083"/>
                    <a:pt x="97" y="3157"/>
                    <a:pt x="97" y="3157"/>
                  </a:cubicBezTo>
                  <a:lnTo>
                    <a:pt x="2616" y="3157"/>
                  </a:lnTo>
                  <a:cubicBezTo>
                    <a:pt x="2616" y="3157"/>
                    <a:pt x="2731" y="3060"/>
                    <a:pt x="2731" y="2944"/>
                  </a:cubicBezTo>
                  <a:lnTo>
                    <a:pt x="2731" y="500"/>
                  </a:lnTo>
                  <a:cubicBezTo>
                    <a:pt x="2731" y="384"/>
                    <a:pt x="2694" y="250"/>
                    <a:pt x="2657" y="135"/>
                  </a:cubicBezTo>
                  <a:cubicBezTo>
                    <a:pt x="2639" y="56"/>
                    <a:pt x="2597" y="1"/>
                    <a:pt x="259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9"/>
            <p:cNvSpPr/>
            <p:nvPr/>
          </p:nvSpPr>
          <p:spPr>
            <a:xfrm>
              <a:off x="890894" y="4528473"/>
              <a:ext cx="71278" cy="83083"/>
            </a:xfrm>
            <a:custGeom>
              <a:avLst/>
              <a:gdLst/>
              <a:ahLst/>
              <a:cxnLst/>
              <a:rect l="l" t="t" r="r" b="b"/>
              <a:pathLst>
                <a:path w="2542" h="2963" extrusionOk="0">
                  <a:moveTo>
                    <a:pt x="93" y="1"/>
                  </a:moveTo>
                  <a:cubicBezTo>
                    <a:pt x="56" y="98"/>
                    <a:pt x="0" y="269"/>
                    <a:pt x="0" y="403"/>
                  </a:cubicBezTo>
                  <a:lnTo>
                    <a:pt x="0" y="2847"/>
                  </a:lnTo>
                  <a:cubicBezTo>
                    <a:pt x="0" y="2907"/>
                    <a:pt x="19" y="2944"/>
                    <a:pt x="37" y="2963"/>
                  </a:cubicBezTo>
                  <a:lnTo>
                    <a:pt x="2500" y="2963"/>
                  </a:lnTo>
                  <a:cubicBezTo>
                    <a:pt x="2519" y="2926"/>
                    <a:pt x="2542" y="2889"/>
                    <a:pt x="2542" y="2847"/>
                  </a:cubicBezTo>
                  <a:lnTo>
                    <a:pt x="2542" y="403"/>
                  </a:lnTo>
                  <a:cubicBezTo>
                    <a:pt x="2542" y="269"/>
                    <a:pt x="2482" y="98"/>
                    <a:pt x="244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9"/>
            <p:cNvSpPr/>
            <p:nvPr/>
          </p:nvSpPr>
          <p:spPr>
            <a:xfrm>
              <a:off x="889212" y="4518238"/>
              <a:ext cx="74530" cy="7543"/>
            </a:xfrm>
            <a:custGeom>
              <a:avLst/>
              <a:gdLst/>
              <a:ahLst/>
              <a:cxnLst/>
              <a:rect l="l" t="t" r="r" b="b"/>
              <a:pathLst>
                <a:path w="2658" h="269" extrusionOk="0">
                  <a:moveTo>
                    <a:pt x="37" y="1"/>
                  </a:moveTo>
                  <a:cubicBezTo>
                    <a:pt x="19" y="1"/>
                    <a:pt x="0" y="19"/>
                    <a:pt x="0" y="38"/>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9"/>
            <p:cNvSpPr/>
            <p:nvPr/>
          </p:nvSpPr>
          <p:spPr>
            <a:xfrm>
              <a:off x="902671" y="4545185"/>
              <a:ext cx="45397" cy="35162"/>
            </a:xfrm>
            <a:custGeom>
              <a:avLst/>
              <a:gdLst/>
              <a:ahLst/>
              <a:cxnLst/>
              <a:rect l="l" t="t" r="r" b="b"/>
              <a:pathLst>
                <a:path w="1619" h="1254" extrusionOk="0">
                  <a:moveTo>
                    <a:pt x="1350" y="1"/>
                  </a:moveTo>
                  <a:lnTo>
                    <a:pt x="1" y="463"/>
                  </a:lnTo>
                  <a:lnTo>
                    <a:pt x="274" y="1253"/>
                  </a:lnTo>
                  <a:lnTo>
                    <a:pt x="1618" y="791"/>
                  </a:lnTo>
                  <a:lnTo>
                    <a:pt x="13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9"/>
            <p:cNvSpPr/>
            <p:nvPr/>
          </p:nvSpPr>
          <p:spPr>
            <a:xfrm>
              <a:off x="889212" y="4518238"/>
              <a:ext cx="7543" cy="7543"/>
            </a:xfrm>
            <a:custGeom>
              <a:avLst/>
              <a:gdLst/>
              <a:ahLst/>
              <a:cxnLst/>
              <a:rect l="l" t="t" r="r" b="b"/>
              <a:pathLst>
                <a:path w="269" h="269" extrusionOk="0">
                  <a:moveTo>
                    <a:pt x="37" y="1"/>
                  </a:moveTo>
                  <a:cubicBezTo>
                    <a:pt x="19" y="1"/>
                    <a:pt x="0" y="19"/>
                    <a:pt x="0" y="38"/>
                  </a:cubicBezTo>
                  <a:lnTo>
                    <a:pt x="0" y="232"/>
                  </a:lnTo>
                  <a:cubicBezTo>
                    <a:pt x="0" y="250"/>
                    <a:pt x="19" y="269"/>
                    <a:pt x="37" y="269"/>
                  </a:cubicBezTo>
                  <a:lnTo>
                    <a:pt x="250" y="269"/>
                  </a:lnTo>
                  <a:cubicBezTo>
                    <a:pt x="268" y="172"/>
                    <a:pt x="268" y="75"/>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9"/>
            <p:cNvSpPr/>
            <p:nvPr/>
          </p:nvSpPr>
          <p:spPr>
            <a:xfrm>
              <a:off x="889212" y="4518238"/>
              <a:ext cx="74530" cy="7543"/>
            </a:xfrm>
            <a:custGeom>
              <a:avLst/>
              <a:gdLst/>
              <a:ahLst/>
              <a:cxnLst/>
              <a:rect l="l" t="t" r="r" b="b"/>
              <a:pathLst>
                <a:path w="2658" h="269" extrusionOk="0">
                  <a:moveTo>
                    <a:pt x="2486" y="1"/>
                  </a:moveTo>
                  <a:lnTo>
                    <a:pt x="2177" y="172"/>
                  </a:lnTo>
                  <a:cubicBezTo>
                    <a:pt x="2177" y="172"/>
                    <a:pt x="291" y="190"/>
                    <a:pt x="0" y="209"/>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9"/>
            <p:cNvSpPr/>
            <p:nvPr/>
          </p:nvSpPr>
          <p:spPr>
            <a:xfrm>
              <a:off x="925860" y="4518238"/>
              <a:ext cx="10936" cy="7543"/>
            </a:xfrm>
            <a:custGeom>
              <a:avLst/>
              <a:gdLst/>
              <a:ahLst/>
              <a:cxnLst/>
              <a:rect l="l" t="t" r="r" b="b"/>
              <a:pathLst>
                <a:path w="390" h="269" extrusionOk="0">
                  <a:moveTo>
                    <a:pt x="98" y="1"/>
                  </a:moveTo>
                  <a:lnTo>
                    <a:pt x="1" y="269"/>
                  </a:lnTo>
                  <a:lnTo>
                    <a:pt x="292" y="269"/>
                  </a:lnTo>
                  <a:lnTo>
                    <a:pt x="38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9"/>
            <p:cNvSpPr/>
            <p:nvPr/>
          </p:nvSpPr>
          <p:spPr>
            <a:xfrm>
              <a:off x="1012279" y="4526286"/>
              <a:ext cx="77250" cy="88522"/>
            </a:xfrm>
            <a:custGeom>
              <a:avLst/>
              <a:gdLst/>
              <a:ahLst/>
              <a:cxnLst/>
              <a:rect l="l" t="t" r="r" b="b"/>
              <a:pathLst>
                <a:path w="2755" h="3157" extrusionOk="0">
                  <a:moveTo>
                    <a:pt x="135" y="0"/>
                  </a:moveTo>
                  <a:cubicBezTo>
                    <a:pt x="135" y="0"/>
                    <a:pt x="116" y="60"/>
                    <a:pt x="79" y="153"/>
                  </a:cubicBezTo>
                  <a:cubicBezTo>
                    <a:pt x="38" y="250"/>
                    <a:pt x="1" y="384"/>
                    <a:pt x="1" y="499"/>
                  </a:cubicBezTo>
                  <a:lnTo>
                    <a:pt x="1" y="2948"/>
                  </a:lnTo>
                  <a:cubicBezTo>
                    <a:pt x="1" y="3064"/>
                    <a:pt x="116" y="3156"/>
                    <a:pt x="116" y="3156"/>
                  </a:cubicBezTo>
                  <a:lnTo>
                    <a:pt x="2639" y="3156"/>
                  </a:lnTo>
                  <a:cubicBezTo>
                    <a:pt x="2639" y="3156"/>
                    <a:pt x="2755" y="3082"/>
                    <a:pt x="2755" y="2948"/>
                  </a:cubicBezTo>
                  <a:lnTo>
                    <a:pt x="2755" y="499"/>
                  </a:lnTo>
                  <a:cubicBezTo>
                    <a:pt x="2755" y="291"/>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9"/>
            <p:cNvSpPr/>
            <p:nvPr/>
          </p:nvSpPr>
          <p:spPr>
            <a:xfrm>
              <a:off x="1014999" y="4529006"/>
              <a:ext cx="71810" cy="83195"/>
            </a:xfrm>
            <a:custGeom>
              <a:avLst/>
              <a:gdLst/>
              <a:ahLst/>
              <a:cxnLst/>
              <a:rect l="l" t="t" r="r" b="b"/>
              <a:pathLst>
                <a:path w="2561" h="2967" extrusionOk="0">
                  <a:moveTo>
                    <a:pt x="98" y="0"/>
                  </a:moveTo>
                  <a:cubicBezTo>
                    <a:pt x="79" y="97"/>
                    <a:pt x="1" y="268"/>
                    <a:pt x="1" y="402"/>
                  </a:cubicBezTo>
                  <a:lnTo>
                    <a:pt x="1" y="2851"/>
                  </a:lnTo>
                  <a:cubicBezTo>
                    <a:pt x="1" y="2907"/>
                    <a:pt x="38" y="2944"/>
                    <a:pt x="56" y="2967"/>
                  </a:cubicBezTo>
                  <a:lnTo>
                    <a:pt x="2524" y="2967"/>
                  </a:lnTo>
                  <a:cubicBezTo>
                    <a:pt x="2542" y="2944"/>
                    <a:pt x="2561" y="2907"/>
                    <a:pt x="2561" y="2851"/>
                  </a:cubicBezTo>
                  <a:lnTo>
                    <a:pt x="2561" y="402"/>
                  </a:lnTo>
                  <a:cubicBezTo>
                    <a:pt x="2561" y="268"/>
                    <a:pt x="2505" y="97"/>
                    <a:pt x="246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9"/>
            <p:cNvSpPr/>
            <p:nvPr/>
          </p:nvSpPr>
          <p:spPr>
            <a:xfrm>
              <a:off x="1059331" y="4557102"/>
              <a:ext cx="30199" cy="31265"/>
            </a:xfrm>
            <a:custGeom>
              <a:avLst/>
              <a:gdLst/>
              <a:ahLst/>
              <a:cxnLst/>
              <a:rect l="l" t="t" r="r" b="b"/>
              <a:pathLst>
                <a:path w="1077" h="1115" extrusionOk="0">
                  <a:moveTo>
                    <a:pt x="1077" y="1"/>
                  </a:moveTo>
                  <a:lnTo>
                    <a:pt x="0" y="324"/>
                  </a:lnTo>
                  <a:lnTo>
                    <a:pt x="250" y="1114"/>
                  </a:lnTo>
                  <a:lnTo>
                    <a:pt x="1077" y="865"/>
                  </a:lnTo>
                  <a:lnTo>
                    <a:pt x="107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9"/>
            <p:cNvSpPr/>
            <p:nvPr/>
          </p:nvSpPr>
          <p:spPr>
            <a:xfrm>
              <a:off x="1080837" y="4518771"/>
              <a:ext cx="7010" cy="7543"/>
            </a:xfrm>
            <a:custGeom>
              <a:avLst/>
              <a:gdLst/>
              <a:ahLst/>
              <a:cxnLst/>
              <a:rect l="l" t="t" r="r" b="b"/>
              <a:pathLst>
                <a:path w="250" h="269" extrusionOk="0">
                  <a:moveTo>
                    <a:pt x="0" y="0"/>
                  </a:moveTo>
                  <a:lnTo>
                    <a:pt x="0" y="268"/>
                  </a:lnTo>
                  <a:lnTo>
                    <a:pt x="213" y="268"/>
                  </a:lnTo>
                  <a:cubicBezTo>
                    <a:pt x="231" y="268"/>
                    <a:pt x="250" y="250"/>
                    <a:pt x="250" y="231"/>
                  </a:cubicBezTo>
                  <a:lnTo>
                    <a:pt x="250" y="37"/>
                  </a:lnTo>
                  <a:cubicBezTo>
                    <a:pt x="250" y="19"/>
                    <a:pt x="231" y="0"/>
                    <a:pt x="21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213"/>
                  </a:lnTo>
                  <a:cubicBezTo>
                    <a:pt x="2367" y="190"/>
                    <a:pt x="482" y="171"/>
                    <a:pt x="482" y="171"/>
                  </a:cubicBezTo>
                  <a:lnTo>
                    <a:pt x="15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9"/>
            <p:cNvSpPr/>
            <p:nvPr/>
          </p:nvSpPr>
          <p:spPr>
            <a:xfrm>
              <a:off x="1040404" y="4518771"/>
              <a:ext cx="11300" cy="7543"/>
            </a:xfrm>
            <a:custGeom>
              <a:avLst/>
              <a:gdLst/>
              <a:ahLst/>
              <a:cxnLst/>
              <a:rect l="l" t="t" r="r" b="b"/>
              <a:pathLst>
                <a:path w="403" h="269" extrusionOk="0">
                  <a:moveTo>
                    <a:pt x="1" y="0"/>
                  </a:moveTo>
                  <a:lnTo>
                    <a:pt x="98" y="268"/>
                  </a:lnTo>
                  <a:lnTo>
                    <a:pt x="403" y="268"/>
                  </a:lnTo>
                  <a:lnTo>
                    <a:pt x="30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9"/>
            <p:cNvSpPr/>
            <p:nvPr/>
          </p:nvSpPr>
          <p:spPr>
            <a:xfrm>
              <a:off x="762892" y="4189413"/>
              <a:ext cx="41107" cy="62613"/>
            </a:xfrm>
            <a:custGeom>
              <a:avLst/>
              <a:gdLst/>
              <a:ahLst/>
              <a:cxnLst/>
              <a:rect l="l" t="t" r="r" b="b"/>
              <a:pathLst>
                <a:path w="1466" h="2233" extrusionOk="0">
                  <a:moveTo>
                    <a:pt x="79" y="1"/>
                  </a:moveTo>
                  <a:cubicBezTo>
                    <a:pt x="79" y="1"/>
                    <a:pt x="0" y="213"/>
                    <a:pt x="0" y="347"/>
                  </a:cubicBezTo>
                  <a:lnTo>
                    <a:pt x="0" y="2098"/>
                  </a:lnTo>
                  <a:cubicBezTo>
                    <a:pt x="0" y="2196"/>
                    <a:pt x="60" y="2232"/>
                    <a:pt x="60" y="2232"/>
                  </a:cubicBezTo>
                  <a:lnTo>
                    <a:pt x="1405" y="2232"/>
                  </a:lnTo>
                  <a:cubicBezTo>
                    <a:pt x="1405" y="2232"/>
                    <a:pt x="1465" y="2177"/>
                    <a:pt x="1465" y="2098"/>
                  </a:cubicBezTo>
                  <a:lnTo>
                    <a:pt x="1465" y="347"/>
                  </a:lnTo>
                  <a:cubicBezTo>
                    <a:pt x="1465" y="269"/>
                    <a:pt x="1447"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9"/>
            <p:cNvSpPr/>
            <p:nvPr/>
          </p:nvSpPr>
          <p:spPr>
            <a:xfrm>
              <a:off x="764574" y="4191096"/>
              <a:ext cx="37714" cy="59389"/>
            </a:xfrm>
            <a:custGeom>
              <a:avLst/>
              <a:gdLst/>
              <a:ahLst/>
              <a:cxnLst/>
              <a:rect l="l" t="t" r="r" b="b"/>
              <a:pathLst>
                <a:path w="1345" h="2118" extrusionOk="0">
                  <a:moveTo>
                    <a:pt x="74" y="1"/>
                  </a:moveTo>
                  <a:cubicBezTo>
                    <a:pt x="37" y="56"/>
                    <a:pt x="0" y="190"/>
                    <a:pt x="0" y="287"/>
                  </a:cubicBezTo>
                  <a:lnTo>
                    <a:pt x="0" y="2038"/>
                  </a:lnTo>
                  <a:cubicBezTo>
                    <a:pt x="0" y="2080"/>
                    <a:pt x="19" y="2099"/>
                    <a:pt x="37" y="2117"/>
                  </a:cubicBezTo>
                  <a:lnTo>
                    <a:pt x="1308" y="2117"/>
                  </a:lnTo>
                  <a:cubicBezTo>
                    <a:pt x="1326" y="2099"/>
                    <a:pt x="1345" y="2080"/>
                    <a:pt x="1345" y="2038"/>
                  </a:cubicBezTo>
                  <a:lnTo>
                    <a:pt x="1345" y="287"/>
                  </a:lnTo>
                  <a:cubicBezTo>
                    <a:pt x="1345" y="190"/>
                    <a:pt x="1308"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9"/>
            <p:cNvSpPr/>
            <p:nvPr/>
          </p:nvSpPr>
          <p:spPr>
            <a:xfrm>
              <a:off x="763396" y="4183469"/>
              <a:ext cx="40069" cy="5973"/>
            </a:xfrm>
            <a:custGeom>
              <a:avLst/>
              <a:gdLst/>
              <a:ahLst/>
              <a:cxnLst/>
              <a:rect l="l" t="t" r="r" b="b"/>
              <a:pathLst>
                <a:path w="1429" h="213" extrusionOk="0">
                  <a:moveTo>
                    <a:pt x="42" y="0"/>
                  </a:moveTo>
                  <a:cubicBezTo>
                    <a:pt x="19" y="0"/>
                    <a:pt x="1" y="19"/>
                    <a:pt x="1" y="42"/>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9"/>
            <p:cNvSpPr/>
            <p:nvPr/>
          </p:nvSpPr>
          <p:spPr>
            <a:xfrm>
              <a:off x="766649" y="4211060"/>
              <a:ext cx="30872" cy="21002"/>
            </a:xfrm>
            <a:custGeom>
              <a:avLst/>
              <a:gdLst/>
              <a:ahLst/>
              <a:cxnLst/>
              <a:rect l="l" t="t" r="r" b="b"/>
              <a:pathLst>
                <a:path w="1101" h="749" extrusionOk="0">
                  <a:moveTo>
                    <a:pt x="1003" y="0"/>
                  </a:moveTo>
                  <a:lnTo>
                    <a:pt x="0" y="153"/>
                  </a:lnTo>
                  <a:lnTo>
                    <a:pt x="97" y="749"/>
                  </a:lnTo>
                  <a:lnTo>
                    <a:pt x="1100" y="578"/>
                  </a:lnTo>
                  <a:lnTo>
                    <a:pt x="1003"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9"/>
            <p:cNvSpPr/>
            <p:nvPr/>
          </p:nvSpPr>
          <p:spPr>
            <a:xfrm>
              <a:off x="782323" y="4183469"/>
              <a:ext cx="9225" cy="5973"/>
            </a:xfrm>
            <a:custGeom>
              <a:avLst/>
              <a:gdLst/>
              <a:ahLst/>
              <a:cxnLst/>
              <a:rect l="l" t="t" r="r" b="b"/>
              <a:pathLst>
                <a:path w="329" h="213" extrusionOk="0">
                  <a:moveTo>
                    <a:pt x="60" y="0"/>
                  </a:moveTo>
                  <a:lnTo>
                    <a:pt x="0" y="213"/>
                  </a:lnTo>
                  <a:lnTo>
                    <a:pt x="310" y="213"/>
                  </a:lnTo>
                  <a:cubicBezTo>
                    <a:pt x="310" y="134"/>
                    <a:pt x="310"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9"/>
            <p:cNvSpPr/>
            <p:nvPr/>
          </p:nvSpPr>
          <p:spPr>
            <a:xfrm>
              <a:off x="763396" y="4183469"/>
              <a:ext cx="40069" cy="5973"/>
            </a:xfrm>
            <a:custGeom>
              <a:avLst/>
              <a:gdLst/>
              <a:ahLst/>
              <a:cxnLst/>
              <a:rect l="l" t="t" r="r" b="b"/>
              <a:pathLst>
                <a:path w="1429" h="213" extrusionOk="0">
                  <a:moveTo>
                    <a:pt x="1313" y="0"/>
                  </a:moveTo>
                  <a:lnTo>
                    <a:pt x="1234" y="134"/>
                  </a:lnTo>
                  <a:cubicBezTo>
                    <a:pt x="1234" y="134"/>
                    <a:pt x="213" y="157"/>
                    <a:pt x="1" y="157"/>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9"/>
            <p:cNvSpPr/>
            <p:nvPr/>
          </p:nvSpPr>
          <p:spPr>
            <a:xfrm>
              <a:off x="846591" y="4189413"/>
              <a:ext cx="41611" cy="62613"/>
            </a:xfrm>
            <a:custGeom>
              <a:avLst/>
              <a:gdLst/>
              <a:ahLst/>
              <a:cxnLst/>
              <a:rect l="l" t="t" r="r" b="b"/>
              <a:pathLst>
                <a:path w="1484" h="2233" extrusionOk="0">
                  <a:moveTo>
                    <a:pt x="79" y="1"/>
                  </a:moveTo>
                  <a:cubicBezTo>
                    <a:pt x="79" y="1"/>
                    <a:pt x="0" y="213"/>
                    <a:pt x="0" y="347"/>
                  </a:cubicBezTo>
                  <a:lnTo>
                    <a:pt x="0" y="2098"/>
                  </a:lnTo>
                  <a:cubicBezTo>
                    <a:pt x="0" y="2196"/>
                    <a:pt x="79" y="2232"/>
                    <a:pt x="79"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9"/>
            <p:cNvSpPr/>
            <p:nvPr/>
          </p:nvSpPr>
          <p:spPr>
            <a:xfrm>
              <a:off x="848133" y="4191096"/>
              <a:ext cx="37854" cy="59389"/>
            </a:xfrm>
            <a:custGeom>
              <a:avLst/>
              <a:gdLst/>
              <a:ahLst/>
              <a:cxnLst/>
              <a:rect l="l" t="t" r="r" b="b"/>
              <a:pathLst>
                <a:path w="1350" h="2118" extrusionOk="0">
                  <a:moveTo>
                    <a:pt x="79" y="1"/>
                  </a:moveTo>
                  <a:cubicBezTo>
                    <a:pt x="42" y="56"/>
                    <a:pt x="1" y="190"/>
                    <a:pt x="1" y="287"/>
                  </a:cubicBezTo>
                  <a:lnTo>
                    <a:pt x="1" y="2038"/>
                  </a:lnTo>
                  <a:cubicBezTo>
                    <a:pt x="1" y="2080"/>
                    <a:pt x="24" y="2099"/>
                    <a:pt x="42" y="2117"/>
                  </a:cubicBezTo>
                  <a:lnTo>
                    <a:pt x="1313" y="2117"/>
                  </a:lnTo>
                  <a:cubicBezTo>
                    <a:pt x="1331" y="2099"/>
                    <a:pt x="1350" y="2080"/>
                    <a:pt x="1350" y="2038"/>
                  </a:cubicBezTo>
                  <a:lnTo>
                    <a:pt x="1350" y="287"/>
                  </a:lnTo>
                  <a:cubicBezTo>
                    <a:pt x="1350" y="190"/>
                    <a:pt x="1313"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9"/>
            <p:cNvSpPr/>
            <p:nvPr/>
          </p:nvSpPr>
          <p:spPr>
            <a:xfrm>
              <a:off x="847096"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9"/>
            <p:cNvSpPr/>
            <p:nvPr/>
          </p:nvSpPr>
          <p:spPr>
            <a:xfrm>
              <a:off x="852536" y="4207807"/>
              <a:ext cx="32947" cy="26974"/>
            </a:xfrm>
            <a:custGeom>
              <a:avLst/>
              <a:gdLst/>
              <a:ahLst/>
              <a:cxnLst/>
              <a:rect l="l" t="t" r="r" b="b"/>
              <a:pathLst>
                <a:path w="1175" h="962" extrusionOk="0">
                  <a:moveTo>
                    <a:pt x="250" y="1"/>
                  </a:moveTo>
                  <a:lnTo>
                    <a:pt x="1" y="560"/>
                  </a:lnTo>
                  <a:lnTo>
                    <a:pt x="943" y="962"/>
                  </a:lnTo>
                  <a:lnTo>
                    <a:pt x="1174" y="421"/>
                  </a:lnTo>
                  <a:lnTo>
                    <a:pt x="2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9"/>
            <p:cNvSpPr/>
            <p:nvPr/>
          </p:nvSpPr>
          <p:spPr>
            <a:xfrm>
              <a:off x="866023" y="4183469"/>
              <a:ext cx="9225" cy="5973"/>
            </a:xfrm>
            <a:custGeom>
              <a:avLst/>
              <a:gdLst/>
              <a:ahLst/>
              <a:cxnLst/>
              <a:rect l="l" t="t" r="r" b="b"/>
              <a:pathLst>
                <a:path w="329" h="213" extrusionOk="0">
                  <a:moveTo>
                    <a:pt x="56" y="0"/>
                  </a:moveTo>
                  <a:lnTo>
                    <a:pt x="0" y="213"/>
                  </a:lnTo>
                  <a:lnTo>
                    <a:pt x="310" y="213"/>
                  </a:lnTo>
                  <a:cubicBezTo>
                    <a:pt x="310" y="134"/>
                    <a:pt x="328"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9"/>
            <p:cNvSpPr/>
            <p:nvPr/>
          </p:nvSpPr>
          <p:spPr>
            <a:xfrm>
              <a:off x="847096"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9"/>
            <p:cNvSpPr/>
            <p:nvPr/>
          </p:nvSpPr>
          <p:spPr>
            <a:xfrm>
              <a:off x="930291" y="4189413"/>
              <a:ext cx="41611" cy="62613"/>
            </a:xfrm>
            <a:custGeom>
              <a:avLst/>
              <a:gdLst/>
              <a:ahLst/>
              <a:cxnLst/>
              <a:rect l="l" t="t" r="r" b="b"/>
              <a:pathLst>
                <a:path w="1484" h="2233" extrusionOk="0">
                  <a:moveTo>
                    <a:pt x="74" y="1"/>
                  </a:moveTo>
                  <a:cubicBezTo>
                    <a:pt x="74" y="1"/>
                    <a:pt x="0" y="213"/>
                    <a:pt x="0" y="347"/>
                  </a:cubicBezTo>
                  <a:lnTo>
                    <a:pt x="0" y="2098"/>
                  </a:lnTo>
                  <a:cubicBezTo>
                    <a:pt x="0" y="2196"/>
                    <a:pt x="74" y="2232"/>
                    <a:pt x="74"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9"/>
            <p:cNvSpPr/>
            <p:nvPr/>
          </p:nvSpPr>
          <p:spPr>
            <a:xfrm>
              <a:off x="931833" y="4191096"/>
              <a:ext cx="37854" cy="59389"/>
            </a:xfrm>
            <a:custGeom>
              <a:avLst/>
              <a:gdLst/>
              <a:ahLst/>
              <a:cxnLst/>
              <a:rect l="l" t="t" r="r" b="b"/>
              <a:pathLst>
                <a:path w="1350" h="2118" extrusionOk="0">
                  <a:moveTo>
                    <a:pt x="79" y="1"/>
                  </a:moveTo>
                  <a:cubicBezTo>
                    <a:pt x="61" y="56"/>
                    <a:pt x="1" y="190"/>
                    <a:pt x="1" y="287"/>
                  </a:cubicBezTo>
                  <a:lnTo>
                    <a:pt x="1" y="2038"/>
                  </a:lnTo>
                  <a:cubicBezTo>
                    <a:pt x="1" y="2080"/>
                    <a:pt x="19" y="2099"/>
                    <a:pt x="42" y="2117"/>
                  </a:cubicBezTo>
                  <a:lnTo>
                    <a:pt x="1313" y="2117"/>
                  </a:lnTo>
                  <a:cubicBezTo>
                    <a:pt x="1331" y="2099"/>
                    <a:pt x="1350" y="2080"/>
                    <a:pt x="1350" y="2038"/>
                  </a:cubicBezTo>
                  <a:lnTo>
                    <a:pt x="1350" y="287"/>
                  </a:lnTo>
                  <a:cubicBezTo>
                    <a:pt x="1350" y="190"/>
                    <a:pt x="1313"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9"/>
            <p:cNvSpPr/>
            <p:nvPr/>
          </p:nvSpPr>
          <p:spPr>
            <a:xfrm>
              <a:off x="930795"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9"/>
            <p:cNvSpPr/>
            <p:nvPr/>
          </p:nvSpPr>
          <p:spPr>
            <a:xfrm>
              <a:off x="935085" y="4205620"/>
              <a:ext cx="32919" cy="26974"/>
            </a:xfrm>
            <a:custGeom>
              <a:avLst/>
              <a:gdLst/>
              <a:ahLst/>
              <a:cxnLst/>
              <a:rect l="l" t="t" r="r" b="b"/>
              <a:pathLst>
                <a:path w="1174" h="962" extrusionOk="0">
                  <a:moveTo>
                    <a:pt x="250" y="0"/>
                  </a:moveTo>
                  <a:lnTo>
                    <a:pt x="0" y="559"/>
                  </a:lnTo>
                  <a:lnTo>
                    <a:pt x="943" y="961"/>
                  </a:lnTo>
                  <a:lnTo>
                    <a:pt x="1174" y="425"/>
                  </a:lnTo>
                  <a:lnTo>
                    <a:pt x="25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9"/>
            <p:cNvSpPr/>
            <p:nvPr/>
          </p:nvSpPr>
          <p:spPr>
            <a:xfrm>
              <a:off x="950227" y="4183469"/>
              <a:ext cx="8720" cy="5973"/>
            </a:xfrm>
            <a:custGeom>
              <a:avLst/>
              <a:gdLst/>
              <a:ahLst/>
              <a:cxnLst/>
              <a:rect l="l" t="t" r="r" b="b"/>
              <a:pathLst>
                <a:path w="311" h="213" extrusionOk="0">
                  <a:moveTo>
                    <a:pt x="38" y="0"/>
                  </a:moveTo>
                  <a:lnTo>
                    <a:pt x="1" y="213"/>
                  </a:lnTo>
                  <a:lnTo>
                    <a:pt x="287" y="213"/>
                  </a:lnTo>
                  <a:cubicBezTo>
                    <a:pt x="310" y="134"/>
                    <a:pt x="310" y="60"/>
                    <a:pt x="31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9"/>
            <p:cNvSpPr/>
            <p:nvPr/>
          </p:nvSpPr>
          <p:spPr>
            <a:xfrm>
              <a:off x="930795"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9"/>
            <p:cNvSpPr/>
            <p:nvPr/>
          </p:nvSpPr>
          <p:spPr>
            <a:xfrm>
              <a:off x="1013962" y="4189413"/>
              <a:ext cx="41499" cy="62613"/>
            </a:xfrm>
            <a:custGeom>
              <a:avLst/>
              <a:gdLst/>
              <a:ahLst/>
              <a:cxnLst/>
              <a:rect l="l" t="t" r="r" b="b"/>
              <a:pathLst>
                <a:path w="1480" h="2233" extrusionOk="0">
                  <a:moveTo>
                    <a:pt x="75" y="1"/>
                  </a:moveTo>
                  <a:cubicBezTo>
                    <a:pt x="75" y="1"/>
                    <a:pt x="1" y="213"/>
                    <a:pt x="1" y="347"/>
                  </a:cubicBezTo>
                  <a:lnTo>
                    <a:pt x="1" y="2098"/>
                  </a:lnTo>
                  <a:cubicBezTo>
                    <a:pt x="1" y="2196"/>
                    <a:pt x="75" y="2232"/>
                    <a:pt x="75" y="2232"/>
                  </a:cubicBezTo>
                  <a:lnTo>
                    <a:pt x="1406" y="2232"/>
                  </a:lnTo>
                  <a:cubicBezTo>
                    <a:pt x="1406" y="2232"/>
                    <a:pt x="1480" y="2177"/>
                    <a:pt x="1480" y="2098"/>
                  </a:cubicBezTo>
                  <a:lnTo>
                    <a:pt x="1480" y="347"/>
                  </a:lnTo>
                  <a:cubicBezTo>
                    <a:pt x="1480" y="269"/>
                    <a:pt x="1443" y="176"/>
                    <a:pt x="1424" y="98"/>
                  </a:cubicBezTo>
                  <a:cubicBezTo>
                    <a:pt x="1406" y="38"/>
                    <a:pt x="1387" y="1"/>
                    <a:pt x="138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9"/>
            <p:cNvSpPr/>
            <p:nvPr/>
          </p:nvSpPr>
          <p:spPr>
            <a:xfrm>
              <a:off x="1015532" y="4191096"/>
              <a:ext cx="37854" cy="59389"/>
            </a:xfrm>
            <a:custGeom>
              <a:avLst/>
              <a:gdLst/>
              <a:ahLst/>
              <a:cxnLst/>
              <a:rect l="l" t="t" r="r" b="b"/>
              <a:pathLst>
                <a:path w="1350" h="2118" extrusionOk="0">
                  <a:moveTo>
                    <a:pt x="79" y="1"/>
                  </a:moveTo>
                  <a:cubicBezTo>
                    <a:pt x="60" y="56"/>
                    <a:pt x="0" y="190"/>
                    <a:pt x="0" y="287"/>
                  </a:cubicBezTo>
                  <a:lnTo>
                    <a:pt x="0" y="2038"/>
                  </a:lnTo>
                  <a:cubicBezTo>
                    <a:pt x="0" y="2080"/>
                    <a:pt x="19" y="2099"/>
                    <a:pt x="37" y="2117"/>
                  </a:cubicBezTo>
                  <a:lnTo>
                    <a:pt x="1308" y="2117"/>
                  </a:lnTo>
                  <a:cubicBezTo>
                    <a:pt x="1331" y="2099"/>
                    <a:pt x="1350" y="2080"/>
                    <a:pt x="1350" y="2038"/>
                  </a:cubicBezTo>
                  <a:lnTo>
                    <a:pt x="1350" y="287"/>
                  </a:lnTo>
                  <a:cubicBezTo>
                    <a:pt x="1350" y="190"/>
                    <a:pt x="1308"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9"/>
            <p:cNvSpPr/>
            <p:nvPr/>
          </p:nvSpPr>
          <p:spPr>
            <a:xfrm>
              <a:off x="1014999" y="4183469"/>
              <a:ext cx="39424" cy="5973"/>
            </a:xfrm>
            <a:custGeom>
              <a:avLst/>
              <a:gdLst/>
              <a:ahLst/>
              <a:cxnLst/>
              <a:rect l="l" t="t" r="r" b="b"/>
              <a:pathLst>
                <a:path w="1406" h="213" extrusionOk="0">
                  <a:moveTo>
                    <a:pt x="19" y="0"/>
                  </a:moveTo>
                  <a:cubicBezTo>
                    <a:pt x="1" y="0"/>
                    <a:pt x="1" y="19"/>
                    <a:pt x="1" y="42"/>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9"/>
            <p:cNvSpPr/>
            <p:nvPr/>
          </p:nvSpPr>
          <p:spPr>
            <a:xfrm>
              <a:off x="1018252" y="4209882"/>
              <a:ext cx="33452" cy="28657"/>
            </a:xfrm>
            <a:custGeom>
              <a:avLst/>
              <a:gdLst/>
              <a:ahLst/>
              <a:cxnLst/>
              <a:rect l="l" t="t" r="r" b="b"/>
              <a:pathLst>
                <a:path w="1193" h="1022" extrusionOk="0">
                  <a:moveTo>
                    <a:pt x="310" y="1"/>
                  </a:moveTo>
                  <a:lnTo>
                    <a:pt x="0" y="523"/>
                  </a:lnTo>
                  <a:lnTo>
                    <a:pt x="888" y="1022"/>
                  </a:lnTo>
                  <a:lnTo>
                    <a:pt x="1193" y="523"/>
                  </a:lnTo>
                  <a:lnTo>
                    <a:pt x="31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9"/>
            <p:cNvSpPr/>
            <p:nvPr/>
          </p:nvSpPr>
          <p:spPr>
            <a:xfrm>
              <a:off x="1033926" y="4183469"/>
              <a:ext cx="8580" cy="5973"/>
            </a:xfrm>
            <a:custGeom>
              <a:avLst/>
              <a:gdLst/>
              <a:ahLst/>
              <a:cxnLst/>
              <a:rect l="l" t="t" r="r" b="b"/>
              <a:pathLst>
                <a:path w="306" h="213" extrusionOk="0">
                  <a:moveTo>
                    <a:pt x="38" y="0"/>
                  </a:moveTo>
                  <a:lnTo>
                    <a:pt x="1" y="213"/>
                  </a:lnTo>
                  <a:lnTo>
                    <a:pt x="287" y="213"/>
                  </a:lnTo>
                  <a:cubicBezTo>
                    <a:pt x="306" y="134"/>
                    <a:pt x="306" y="60"/>
                    <a:pt x="30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9"/>
            <p:cNvSpPr/>
            <p:nvPr/>
          </p:nvSpPr>
          <p:spPr>
            <a:xfrm>
              <a:off x="1014999" y="4183469"/>
              <a:ext cx="39424" cy="5973"/>
            </a:xfrm>
            <a:custGeom>
              <a:avLst/>
              <a:gdLst/>
              <a:ahLst/>
              <a:cxnLst/>
              <a:rect l="l" t="t" r="r" b="b"/>
              <a:pathLst>
                <a:path w="1406" h="213" extrusionOk="0">
                  <a:moveTo>
                    <a:pt x="1290" y="0"/>
                  </a:moveTo>
                  <a:lnTo>
                    <a:pt x="1235" y="134"/>
                  </a:lnTo>
                  <a:cubicBezTo>
                    <a:pt x="1235" y="134"/>
                    <a:pt x="195" y="157"/>
                    <a:pt x="1" y="157"/>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9"/>
            <p:cNvSpPr/>
            <p:nvPr/>
          </p:nvSpPr>
          <p:spPr>
            <a:xfrm>
              <a:off x="762359" y="4293582"/>
              <a:ext cx="57818" cy="83223"/>
            </a:xfrm>
            <a:custGeom>
              <a:avLst/>
              <a:gdLst/>
              <a:ahLst/>
              <a:cxnLst/>
              <a:rect l="l" t="t" r="r" b="b"/>
              <a:pathLst>
                <a:path w="2062" h="2968" extrusionOk="0">
                  <a:moveTo>
                    <a:pt x="384" y="1"/>
                  </a:moveTo>
                  <a:lnTo>
                    <a:pt x="38" y="620"/>
                  </a:lnTo>
                  <a:cubicBezTo>
                    <a:pt x="19" y="657"/>
                    <a:pt x="1" y="712"/>
                    <a:pt x="19" y="754"/>
                  </a:cubicBezTo>
                  <a:lnTo>
                    <a:pt x="135" y="2852"/>
                  </a:lnTo>
                  <a:lnTo>
                    <a:pt x="135" y="2967"/>
                  </a:lnTo>
                  <a:lnTo>
                    <a:pt x="1928" y="2967"/>
                  </a:lnTo>
                  <a:lnTo>
                    <a:pt x="1965" y="2353"/>
                  </a:lnTo>
                  <a:lnTo>
                    <a:pt x="2062" y="754"/>
                  </a:lnTo>
                  <a:cubicBezTo>
                    <a:pt x="2062" y="712"/>
                    <a:pt x="2043" y="657"/>
                    <a:pt x="2020" y="620"/>
                  </a:cubicBezTo>
                  <a:lnTo>
                    <a:pt x="169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9"/>
            <p:cNvSpPr/>
            <p:nvPr/>
          </p:nvSpPr>
          <p:spPr>
            <a:xfrm>
              <a:off x="765079" y="4295797"/>
              <a:ext cx="52379" cy="78288"/>
            </a:xfrm>
            <a:custGeom>
              <a:avLst/>
              <a:gdLst/>
              <a:ahLst/>
              <a:cxnLst/>
              <a:rect l="l" t="t" r="r" b="b"/>
              <a:pathLst>
                <a:path w="1868" h="2792" extrusionOk="0">
                  <a:moveTo>
                    <a:pt x="347" y="0"/>
                  </a:moveTo>
                  <a:lnTo>
                    <a:pt x="19" y="578"/>
                  </a:lnTo>
                  <a:cubicBezTo>
                    <a:pt x="1" y="596"/>
                    <a:pt x="1" y="633"/>
                    <a:pt x="1" y="675"/>
                  </a:cubicBezTo>
                  <a:lnTo>
                    <a:pt x="135" y="2791"/>
                  </a:lnTo>
                  <a:lnTo>
                    <a:pt x="1752" y="2791"/>
                  </a:lnTo>
                  <a:lnTo>
                    <a:pt x="1868" y="675"/>
                  </a:lnTo>
                  <a:cubicBezTo>
                    <a:pt x="1868" y="633"/>
                    <a:pt x="1868" y="596"/>
                    <a:pt x="1849" y="578"/>
                  </a:cubicBezTo>
                  <a:lnTo>
                    <a:pt x="154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9"/>
            <p:cNvSpPr/>
            <p:nvPr/>
          </p:nvSpPr>
          <p:spPr>
            <a:xfrm>
              <a:off x="771556" y="4289320"/>
              <a:ext cx="39957" cy="4290"/>
            </a:xfrm>
            <a:custGeom>
              <a:avLst/>
              <a:gdLst/>
              <a:ahLst/>
              <a:cxnLst/>
              <a:rect l="l" t="t" r="r" b="b"/>
              <a:pathLst>
                <a:path w="1425" h="153" extrusionOk="0">
                  <a:moveTo>
                    <a:pt x="19" y="0"/>
                  </a:moveTo>
                  <a:cubicBezTo>
                    <a:pt x="19" y="0"/>
                    <a:pt x="1" y="0"/>
                    <a:pt x="1" y="19"/>
                  </a:cubicBezTo>
                  <a:lnTo>
                    <a:pt x="1" y="37"/>
                  </a:lnTo>
                  <a:lnTo>
                    <a:pt x="1" y="116"/>
                  </a:lnTo>
                  <a:cubicBezTo>
                    <a:pt x="1" y="134"/>
                    <a:pt x="1" y="134"/>
                    <a:pt x="19" y="153"/>
                  </a:cubicBezTo>
                  <a:lnTo>
                    <a:pt x="1387" y="153"/>
                  </a:lnTo>
                  <a:cubicBezTo>
                    <a:pt x="1406" y="153"/>
                    <a:pt x="1424" y="134"/>
                    <a:pt x="1424" y="116"/>
                  </a:cubicBezTo>
                  <a:lnTo>
                    <a:pt x="1424" y="37"/>
                  </a:lnTo>
                  <a:cubicBezTo>
                    <a:pt x="1424" y="19"/>
                    <a:pt x="1406"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9"/>
            <p:cNvSpPr/>
            <p:nvPr/>
          </p:nvSpPr>
          <p:spPr>
            <a:xfrm>
              <a:off x="772089" y="4289320"/>
              <a:ext cx="39424" cy="4290"/>
            </a:xfrm>
            <a:custGeom>
              <a:avLst/>
              <a:gdLst/>
              <a:ahLst/>
              <a:cxnLst/>
              <a:rect l="l" t="t" r="r" b="b"/>
              <a:pathLst>
                <a:path w="1406" h="153" extrusionOk="0">
                  <a:moveTo>
                    <a:pt x="1211" y="0"/>
                  </a:moveTo>
                  <a:lnTo>
                    <a:pt x="1211" y="97"/>
                  </a:lnTo>
                  <a:cubicBezTo>
                    <a:pt x="1211" y="97"/>
                    <a:pt x="213" y="134"/>
                    <a:pt x="0" y="153"/>
                  </a:cubicBezTo>
                  <a:lnTo>
                    <a:pt x="1368" y="153"/>
                  </a:lnTo>
                  <a:cubicBezTo>
                    <a:pt x="1387" y="153"/>
                    <a:pt x="1405" y="134"/>
                    <a:pt x="1405" y="116"/>
                  </a:cubicBezTo>
                  <a:lnTo>
                    <a:pt x="1405" y="37"/>
                  </a:lnTo>
                  <a:cubicBezTo>
                    <a:pt x="1405" y="19"/>
                    <a:pt x="1387"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9"/>
            <p:cNvSpPr/>
            <p:nvPr/>
          </p:nvSpPr>
          <p:spPr>
            <a:xfrm>
              <a:off x="771556" y="4289320"/>
              <a:ext cx="39957" cy="1570"/>
            </a:xfrm>
            <a:custGeom>
              <a:avLst/>
              <a:gdLst/>
              <a:ahLst/>
              <a:cxnLst/>
              <a:rect l="l" t="t" r="r" b="b"/>
              <a:pathLst>
                <a:path w="1425" h="56" extrusionOk="0">
                  <a:moveTo>
                    <a:pt x="19" y="0"/>
                  </a:moveTo>
                  <a:cubicBezTo>
                    <a:pt x="19" y="0"/>
                    <a:pt x="1" y="0"/>
                    <a:pt x="1" y="19"/>
                  </a:cubicBezTo>
                  <a:lnTo>
                    <a:pt x="1424" y="56"/>
                  </a:lnTo>
                  <a:lnTo>
                    <a:pt x="1424" y="37"/>
                  </a:lnTo>
                  <a:cubicBezTo>
                    <a:pt x="1424" y="19"/>
                    <a:pt x="1406"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9"/>
            <p:cNvSpPr/>
            <p:nvPr/>
          </p:nvSpPr>
          <p:spPr>
            <a:xfrm>
              <a:off x="771051" y="4331941"/>
              <a:ext cx="37209" cy="28657"/>
            </a:xfrm>
            <a:custGeom>
              <a:avLst/>
              <a:gdLst/>
              <a:ahLst/>
              <a:cxnLst/>
              <a:rect l="l" t="t" r="r" b="b"/>
              <a:pathLst>
                <a:path w="1327" h="1022" extrusionOk="0">
                  <a:moveTo>
                    <a:pt x="134" y="0"/>
                  </a:moveTo>
                  <a:lnTo>
                    <a:pt x="0" y="596"/>
                  </a:lnTo>
                  <a:lnTo>
                    <a:pt x="1017" y="1022"/>
                  </a:lnTo>
                  <a:lnTo>
                    <a:pt x="1327" y="444"/>
                  </a:lnTo>
                  <a:lnTo>
                    <a:pt x="13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9"/>
            <p:cNvSpPr/>
            <p:nvPr/>
          </p:nvSpPr>
          <p:spPr>
            <a:xfrm>
              <a:off x="829879" y="4293582"/>
              <a:ext cx="57790" cy="83223"/>
            </a:xfrm>
            <a:custGeom>
              <a:avLst/>
              <a:gdLst/>
              <a:ahLst/>
              <a:cxnLst/>
              <a:rect l="l" t="t" r="r" b="b"/>
              <a:pathLst>
                <a:path w="2061" h="2968" extrusionOk="0">
                  <a:moveTo>
                    <a:pt x="365" y="1"/>
                  </a:moveTo>
                  <a:lnTo>
                    <a:pt x="37" y="620"/>
                  </a:lnTo>
                  <a:cubicBezTo>
                    <a:pt x="19" y="657"/>
                    <a:pt x="0" y="712"/>
                    <a:pt x="0" y="754"/>
                  </a:cubicBezTo>
                  <a:lnTo>
                    <a:pt x="116" y="2852"/>
                  </a:lnTo>
                  <a:lnTo>
                    <a:pt x="134" y="2967"/>
                  </a:lnTo>
                  <a:lnTo>
                    <a:pt x="1922" y="2967"/>
                  </a:lnTo>
                  <a:lnTo>
                    <a:pt x="1964" y="2353"/>
                  </a:lnTo>
                  <a:lnTo>
                    <a:pt x="2061" y="754"/>
                  </a:lnTo>
                  <a:cubicBezTo>
                    <a:pt x="2061" y="712"/>
                    <a:pt x="2038" y="657"/>
                    <a:pt x="2019"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9"/>
            <p:cNvSpPr/>
            <p:nvPr/>
          </p:nvSpPr>
          <p:spPr>
            <a:xfrm>
              <a:off x="832599" y="4295797"/>
              <a:ext cx="52351" cy="78288"/>
            </a:xfrm>
            <a:custGeom>
              <a:avLst/>
              <a:gdLst/>
              <a:ahLst/>
              <a:cxnLst/>
              <a:rect l="l" t="t" r="r" b="b"/>
              <a:pathLst>
                <a:path w="1867" h="2792" extrusionOk="0">
                  <a:moveTo>
                    <a:pt x="324" y="0"/>
                  </a:moveTo>
                  <a:lnTo>
                    <a:pt x="19" y="578"/>
                  </a:lnTo>
                  <a:cubicBezTo>
                    <a:pt x="0" y="596"/>
                    <a:pt x="0" y="633"/>
                    <a:pt x="0" y="675"/>
                  </a:cubicBezTo>
                  <a:lnTo>
                    <a:pt x="116" y="2791"/>
                  </a:lnTo>
                  <a:lnTo>
                    <a:pt x="1751" y="2791"/>
                  </a:lnTo>
                  <a:lnTo>
                    <a:pt x="1867" y="675"/>
                  </a:lnTo>
                  <a:cubicBezTo>
                    <a:pt x="1867" y="633"/>
                    <a:pt x="1867" y="596"/>
                    <a:pt x="1848"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9"/>
            <p:cNvSpPr/>
            <p:nvPr/>
          </p:nvSpPr>
          <p:spPr>
            <a:xfrm>
              <a:off x="838431" y="4289320"/>
              <a:ext cx="40041" cy="4290"/>
            </a:xfrm>
            <a:custGeom>
              <a:avLst/>
              <a:gdLst/>
              <a:ahLst/>
              <a:cxnLst/>
              <a:rect l="l" t="t" r="r" b="b"/>
              <a:pathLst>
                <a:path w="1428" h="153" extrusionOk="0">
                  <a:moveTo>
                    <a:pt x="42" y="0"/>
                  </a:moveTo>
                  <a:cubicBezTo>
                    <a:pt x="23" y="0"/>
                    <a:pt x="23" y="0"/>
                    <a:pt x="0" y="19"/>
                  </a:cubicBezTo>
                  <a:lnTo>
                    <a:pt x="0" y="37"/>
                  </a:lnTo>
                  <a:lnTo>
                    <a:pt x="0" y="116"/>
                  </a:lnTo>
                  <a:cubicBezTo>
                    <a:pt x="0" y="134"/>
                    <a:pt x="23" y="134"/>
                    <a:pt x="23" y="153"/>
                  </a:cubicBezTo>
                  <a:lnTo>
                    <a:pt x="1409" y="153"/>
                  </a:lnTo>
                  <a:cubicBezTo>
                    <a:pt x="1428" y="153"/>
                    <a:pt x="1428" y="134"/>
                    <a:pt x="1428" y="116"/>
                  </a:cubicBezTo>
                  <a:lnTo>
                    <a:pt x="1428" y="37"/>
                  </a:lnTo>
                  <a:cubicBezTo>
                    <a:pt x="1428" y="19"/>
                    <a:pt x="1428" y="0"/>
                    <a:pt x="140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9"/>
            <p:cNvSpPr/>
            <p:nvPr/>
          </p:nvSpPr>
          <p:spPr>
            <a:xfrm>
              <a:off x="839076" y="4289320"/>
              <a:ext cx="39396" cy="4290"/>
            </a:xfrm>
            <a:custGeom>
              <a:avLst/>
              <a:gdLst/>
              <a:ahLst/>
              <a:cxnLst/>
              <a:rect l="l" t="t" r="r" b="b"/>
              <a:pathLst>
                <a:path w="1405" h="153" extrusionOk="0">
                  <a:moveTo>
                    <a:pt x="1211" y="0"/>
                  </a:moveTo>
                  <a:cubicBezTo>
                    <a:pt x="1211" y="56"/>
                    <a:pt x="1229" y="97"/>
                    <a:pt x="1211" y="97"/>
                  </a:cubicBezTo>
                  <a:cubicBezTo>
                    <a:pt x="1211" y="97"/>
                    <a:pt x="208" y="134"/>
                    <a:pt x="0" y="153"/>
                  </a:cubicBezTo>
                  <a:lnTo>
                    <a:pt x="1386" y="153"/>
                  </a:lnTo>
                  <a:cubicBezTo>
                    <a:pt x="1405" y="153"/>
                    <a:pt x="1405" y="134"/>
                    <a:pt x="1405" y="116"/>
                  </a:cubicBezTo>
                  <a:lnTo>
                    <a:pt x="1405" y="37"/>
                  </a:lnTo>
                  <a:cubicBezTo>
                    <a:pt x="1405" y="19"/>
                    <a:pt x="1405" y="0"/>
                    <a:pt x="138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9"/>
            <p:cNvSpPr/>
            <p:nvPr/>
          </p:nvSpPr>
          <p:spPr>
            <a:xfrm>
              <a:off x="838431" y="4289320"/>
              <a:ext cx="40041" cy="1570"/>
            </a:xfrm>
            <a:custGeom>
              <a:avLst/>
              <a:gdLst/>
              <a:ahLst/>
              <a:cxnLst/>
              <a:rect l="l" t="t" r="r" b="b"/>
              <a:pathLst>
                <a:path w="1428" h="56" extrusionOk="0">
                  <a:moveTo>
                    <a:pt x="42" y="0"/>
                  </a:moveTo>
                  <a:cubicBezTo>
                    <a:pt x="23" y="0"/>
                    <a:pt x="23" y="0"/>
                    <a:pt x="0" y="19"/>
                  </a:cubicBezTo>
                  <a:lnTo>
                    <a:pt x="1428" y="56"/>
                  </a:lnTo>
                  <a:lnTo>
                    <a:pt x="1428" y="37"/>
                  </a:lnTo>
                  <a:cubicBezTo>
                    <a:pt x="1428" y="19"/>
                    <a:pt x="1428" y="0"/>
                    <a:pt x="140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9"/>
            <p:cNvSpPr/>
            <p:nvPr/>
          </p:nvSpPr>
          <p:spPr>
            <a:xfrm>
              <a:off x="838431" y="4328688"/>
              <a:ext cx="35639" cy="22180"/>
            </a:xfrm>
            <a:custGeom>
              <a:avLst/>
              <a:gdLst/>
              <a:ahLst/>
              <a:cxnLst/>
              <a:rect l="l" t="t" r="r" b="b"/>
              <a:pathLst>
                <a:path w="1271" h="791" extrusionOk="0">
                  <a:moveTo>
                    <a:pt x="1271" y="1"/>
                  </a:moveTo>
                  <a:lnTo>
                    <a:pt x="0" y="195"/>
                  </a:lnTo>
                  <a:lnTo>
                    <a:pt x="176" y="791"/>
                  </a:lnTo>
                  <a:lnTo>
                    <a:pt x="1271" y="675"/>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9"/>
            <p:cNvSpPr/>
            <p:nvPr/>
          </p:nvSpPr>
          <p:spPr>
            <a:xfrm>
              <a:off x="897372" y="4293582"/>
              <a:ext cx="57174" cy="83223"/>
            </a:xfrm>
            <a:custGeom>
              <a:avLst/>
              <a:gdLst/>
              <a:ahLst/>
              <a:cxnLst/>
              <a:rect l="l" t="t" r="r" b="b"/>
              <a:pathLst>
                <a:path w="2039" h="2968" extrusionOk="0">
                  <a:moveTo>
                    <a:pt x="365" y="1"/>
                  </a:moveTo>
                  <a:lnTo>
                    <a:pt x="19" y="620"/>
                  </a:lnTo>
                  <a:cubicBezTo>
                    <a:pt x="0" y="657"/>
                    <a:pt x="0" y="712"/>
                    <a:pt x="0" y="754"/>
                  </a:cubicBezTo>
                  <a:lnTo>
                    <a:pt x="116" y="2852"/>
                  </a:lnTo>
                  <a:lnTo>
                    <a:pt x="116" y="2967"/>
                  </a:lnTo>
                  <a:lnTo>
                    <a:pt x="1904" y="2967"/>
                  </a:lnTo>
                  <a:lnTo>
                    <a:pt x="1941" y="2353"/>
                  </a:lnTo>
                  <a:lnTo>
                    <a:pt x="2038" y="754"/>
                  </a:lnTo>
                  <a:cubicBezTo>
                    <a:pt x="2038" y="712"/>
                    <a:pt x="2038" y="657"/>
                    <a:pt x="2001"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9"/>
            <p:cNvSpPr/>
            <p:nvPr/>
          </p:nvSpPr>
          <p:spPr>
            <a:xfrm>
              <a:off x="899447" y="4295797"/>
              <a:ext cx="53024" cy="78288"/>
            </a:xfrm>
            <a:custGeom>
              <a:avLst/>
              <a:gdLst/>
              <a:ahLst/>
              <a:cxnLst/>
              <a:rect l="l" t="t" r="r" b="b"/>
              <a:pathLst>
                <a:path w="1891" h="2792" extrusionOk="0">
                  <a:moveTo>
                    <a:pt x="347" y="0"/>
                  </a:moveTo>
                  <a:lnTo>
                    <a:pt x="19" y="578"/>
                  </a:lnTo>
                  <a:cubicBezTo>
                    <a:pt x="19" y="596"/>
                    <a:pt x="0" y="633"/>
                    <a:pt x="0" y="675"/>
                  </a:cubicBezTo>
                  <a:lnTo>
                    <a:pt x="134" y="2791"/>
                  </a:lnTo>
                  <a:lnTo>
                    <a:pt x="1752" y="2791"/>
                  </a:lnTo>
                  <a:lnTo>
                    <a:pt x="1867" y="675"/>
                  </a:lnTo>
                  <a:cubicBezTo>
                    <a:pt x="1890" y="633"/>
                    <a:pt x="1867" y="596"/>
                    <a:pt x="1849" y="578"/>
                  </a:cubicBezTo>
                  <a:lnTo>
                    <a:pt x="1544"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9"/>
            <p:cNvSpPr/>
            <p:nvPr/>
          </p:nvSpPr>
          <p:spPr>
            <a:xfrm>
              <a:off x="905924" y="4289320"/>
              <a:ext cx="40069" cy="4290"/>
            </a:xfrm>
            <a:custGeom>
              <a:avLst/>
              <a:gdLst/>
              <a:ahLst/>
              <a:cxnLst/>
              <a:rect l="l" t="t" r="r" b="b"/>
              <a:pathLst>
                <a:path w="1429" h="153" extrusionOk="0">
                  <a:moveTo>
                    <a:pt x="19" y="0"/>
                  </a:moveTo>
                  <a:cubicBezTo>
                    <a:pt x="19" y="0"/>
                    <a:pt x="0" y="0"/>
                    <a:pt x="0" y="19"/>
                  </a:cubicBezTo>
                  <a:lnTo>
                    <a:pt x="0" y="37"/>
                  </a:lnTo>
                  <a:lnTo>
                    <a:pt x="0" y="116"/>
                  </a:lnTo>
                  <a:cubicBezTo>
                    <a:pt x="0" y="134"/>
                    <a:pt x="0" y="134"/>
                    <a:pt x="19" y="153"/>
                  </a:cubicBezTo>
                  <a:lnTo>
                    <a:pt x="1387" y="153"/>
                  </a:lnTo>
                  <a:cubicBezTo>
                    <a:pt x="1405" y="153"/>
                    <a:pt x="1428" y="134"/>
                    <a:pt x="1428" y="116"/>
                  </a:cubicBezTo>
                  <a:lnTo>
                    <a:pt x="1428" y="37"/>
                  </a:lnTo>
                  <a:cubicBezTo>
                    <a:pt x="1428"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9"/>
            <p:cNvSpPr/>
            <p:nvPr/>
          </p:nvSpPr>
          <p:spPr>
            <a:xfrm>
              <a:off x="906428" y="4289320"/>
              <a:ext cx="39564" cy="4290"/>
            </a:xfrm>
            <a:custGeom>
              <a:avLst/>
              <a:gdLst/>
              <a:ahLst/>
              <a:cxnLst/>
              <a:rect l="l" t="t" r="r" b="b"/>
              <a:pathLst>
                <a:path w="1411" h="153" extrusionOk="0">
                  <a:moveTo>
                    <a:pt x="1216" y="0"/>
                  </a:moveTo>
                  <a:lnTo>
                    <a:pt x="1216" y="97"/>
                  </a:lnTo>
                  <a:cubicBezTo>
                    <a:pt x="1216" y="97"/>
                    <a:pt x="213" y="134"/>
                    <a:pt x="1" y="153"/>
                  </a:cubicBezTo>
                  <a:lnTo>
                    <a:pt x="1369" y="153"/>
                  </a:lnTo>
                  <a:cubicBezTo>
                    <a:pt x="1387" y="153"/>
                    <a:pt x="1410" y="134"/>
                    <a:pt x="1410" y="116"/>
                  </a:cubicBezTo>
                  <a:lnTo>
                    <a:pt x="1410" y="37"/>
                  </a:lnTo>
                  <a:cubicBezTo>
                    <a:pt x="1410"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9"/>
            <p:cNvSpPr/>
            <p:nvPr/>
          </p:nvSpPr>
          <p:spPr>
            <a:xfrm>
              <a:off x="905924" y="4289320"/>
              <a:ext cx="40069" cy="1570"/>
            </a:xfrm>
            <a:custGeom>
              <a:avLst/>
              <a:gdLst/>
              <a:ahLst/>
              <a:cxnLst/>
              <a:rect l="l" t="t" r="r" b="b"/>
              <a:pathLst>
                <a:path w="1429" h="56" extrusionOk="0">
                  <a:moveTo>
                    <a:pt x="19" y="0"/>
                  </a:moveTo>
                  <a:cubicBezTo>
                    <a:pt x="19" y="0"/>
                    <a:pt x="0" y="0"/>
                    <a:pt x="0" y="19"/>
                  </a:cubicBezTo>
                  <a:lnTo>
                    <a:pt x="1428" y="56"/>
                  </a:lnTo>
                  <a:lnTo>
                    <a:pt x="1428" y="37"/>
                  </a:lnTo>
                  <a:cubicBezTo>
                    <a:pt x="1428"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9"/>
            <p:cNvSpPr/>
            <p:nvPr/>
          </p:nvSpPr>
          <p:spPr>
            <a:xfrm>
              <a:off x="906428" y="4327650"/>
              <a:ext cx="36845" cy="25965"/>
            </a:xfrm>
            <a:custGeom>
              <a:avLst/>
              <a:gdLst/>
              <a:ahLst/>
              <a:cxnLst/>
              <a:rect l="l" t="t" r="r" b="b"/>
              <a:pathLst>
                <a:path w="1314" h="926" extrusionOk="0">
                  <a:moveTo>
                    <a:pt x="79" y="1"/>
                  </a:moveTo>
                  <a:lnTo>
                    <a:pt x="1" y="615"/>
                  </a:lnTo>
                  <a:lnTo>
                    <a:pt x="1064" y="925"/>
                  </a:lnTo>
                  <a:lnTo>
                    <a:pt x="1313" y="30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9"/>
            <p:cNvSpPr/>
            <p:nvPr/>
          </p:nvSpPr>
          <p:spPr>
            <a:xfrm>
              <a:off x="964219" y="4293582"/>
              <a:ext cx="57818" cy="83223"/>
            </a:xfrm>
            <a:custGeom>
              <a:avLst/>
              <a:gdLst/>
              <a:ahLst/>
              <a:cxnLst/>
              <a:rect l="l" t="t" r="r" b="b"/>
              <a:pathLst>
                <a:path w="2062" h="2968" extrusionOk="0">
                  <a:moveTo>
                    <a:pt x="366" y="1"/>
                  </a:moveTo>
                  <a:lnTo>
                    <a:pt x="42" y="620"/>
                  </a:lnTo>
                  <a:cubicBezTo>
                    <a:pt x="19" y="657"/>
                    <a:pt x="1" y="712"/>
                    <a:pt x="1" y="754"/>
                  </a:cubicBezTo>
                  <a:lnTo>
                    <a:pt x="135" y="2852"/>
                  </a:lnTo>
                  <a:lnTo>
                    <a:pt x="135" y="2967"/>
                  </a:lnTo>
                  <a:lnTo>
                    <a:pt x="1927" y="2967"/>
                  </a:lnTo>
                  <a:lnTo>
                    <a:pt x="1964" y="2353"/>
                  </a:lnTo>
                  <a:lnTo>
                    <a:pt x="2061" y="754"/>
                  </a:lnTo>
                  <a:cubicBezTo>
                    <a:pt x="2061" y="712"/>
                    <a:pt x="2043" y="657"/>
                    <a:pt x="2024" y="620"/>
                  </a:cubicBezTo>
                  <a:lnTo>
                    <a:pt x="1678"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9"/>
            <p:cNvSpPr/>
            <p:nvPr/>
          </p:nvSpPr>
          <p:spPr>
            <a:xfrm>
              <a:off x="966939" y="4295797"/>
              <a:ext cx="52379" cy="78288"/>
            </a:xfrm>
            <a:custGeom>
              <a:avLst/>
              <a:gdLst/>
              <a:ahLst/>
              <a:cxnLst/>
              <a:rect l="l" t="t" r="r" b="b"/>
              <a:pathLst>
                <a:path w="1868" h="2792" extrusionOk="0">
                  <a:moveTo>
                    <a:pt x="329" y="0"/>
                  </a:moveTo>
                  <a:lnTo>
                    <a:pt x="19" y="578"/>
                  </a:lnTo>
                  <a:cubicBezTo>
                    <a:pt x="1" y="596"/>
                    <a:pt x="1" y="633"/>
                    <a:pt x="1" y="675"/>
                  </a:cubicBezTo>
                  <a:lnTo>
                    <a:pt x="116" y="2791"/>
                  </a:lnTo>
                  <a:lnTo>
                    <a:pt x="1752" y="2791"/>
                  </a:lnTo>
                  <a:lnTo>
                    <a:pt x="1867" y="675"/>
                  </a:lnTo>
                  <a:cubicBezTo>
                    <a:pt x="1867"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9"/>
            <p:cNvSpPr/>
            <p:nvPr/>
          </p:nvSpPr>
          <p:spPr>
            <a:xfrm>
              <a:off x="972911" y="4289320"/>
              <a:ext cx="40434" cy="4290"/>
            </a:xfrm>
            <a:custGeom>
              <a:avLst/>
              <a:gdLst/>
              <a:ahLst/>
              <a:cxnLst/>
              <a:rect l="l" t="t" r="r" b="b"/>
              <a:pathLst>
                <a:path w="1442" h="153" extrusionOk="0">
                  <a:moveTo>
                    <a:pt x="37" y="0"/>
                  </a:moveTo>
                  <a:cubicBezTo>
                    <a:pt x="19" y="0"/>
                    <a:pt x="19" y="0"/>
                    <a:pt x="0" y="19"/>
                  </a:cubicBezTo>
                  <a:lnTo>
                    <a:pt x="0" y="37"/>
                  </a:lnTo>
                  <a:lnTo>
                    <a:pt x="0" y="116"/>
                  </a:lnTo>
                  <a:cubicBezTo>
                    <a:pt x="0" y="134"/>
                    <a:pt x="19" y="134"/>
                    <a:pt x="37" y="153"/>
                  </a:cubicBezTo>
                  <a:lnTo>
                    <a:pt x="1405" y="153"/>
                  </a:lnTo>
                  <a:cubicBezTo>
                    <a:pt x="1423" y="153"/>
                    <a:pt x="1442" y="134"/>
                    <a:pt x="1442" y="116"/>
                  </a:cubicBezTo>
                  <a:lnTo>
                    <a:pt x="1442" y="37"/>
                  </a:lnTo>
                  <a:cubicBezTo>
                    <a:pt x="1442" y="19"/>
                    <a:pt x="1423" y="0"/>
                    <a:pt x="1405"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9"/>
            <p:cNvSpPr/>
            <p:nvPr/>
          </p:nvSpPr>
          <p:spPr>
            <a:xfrm>
              <a:off x="973949" y="4289320"/>
              <a:ext cx="39396" cy="4290"/>
            </a:xfrm>
            <a:custGeom>
              <a:avLst/>
              <a:gdLst/>
              <a:ahLst/>
              <a:cxnLst/>
              <a:rect l="l" t="t" r="r" b="b"/>
              <a:pathLst>
                <a:path w="1405" h="153" extrusionOk="0">
                  <a:moveTo>
                    <a:pt x="1197" y="0"/>
                  </a:moveTo>
                  <a:cubicBezTo>
                    <a:pt x="1197" y="56"/>
                    <a:pt x="1215" y="97"/>
                    <a:pt x="1215" y="97"/>
                  </a:cubicBezTo>
                  <a:cubicBezTo>
                    <a:pt x="1197" y="97"/>
                    <a:pt x="194"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9"/>
            <p:cNvSpPr/>
            <p:nvPr/>
          </p:nvSpPr>
          <p:spPr>
            <a:xfrm>
              <a:off x="972911" y="4289320"/>
              <a:ext cx="40434" cy="1570"/>
            </a:xfrm>
            <a:custGeom>
              <a:avLst/>
              <a:gdLst/>
              <a:ahLst/>
              <a:cxnLst/>
              <a:rect l="l" t="t" r="r" b="b"/>
              <a:pathLst>
                <a:path w="1442" h="56" extrusionOk="0">
                  <a:moveTo>
                    <a:pt x="37" y="0"/>
                  </a:moveTo>
                  <a:cubicBezTo>
                    <a:pt x="19" y="0"/>
                    <a:pt x="19" y="0"/>
                    <a:pt x="0" y="19"/>
                  </a:cubicBezTo>
                  <a:lnTo>
                    <a:pt x="1442" y="56"/>
                  </a:lnTo>
                  <a:lnTo>
                    <a:pt x="1442" y="37"/>
                  </a:lnTo>
                  <a:cubicBezTo>
                    <a:pt x="1442" y="19"/>
                    <a:pt x="1423" y="0"/>
                    <a:pt x="1405"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9"/>
            <p:cNvSpPr/>
            <p:nvPr/>
          </p:nvSpPr>
          <p:spPr>
            <a:xfrm>
              <a:off x="975631" y="4323893"/>
              <a:ext cx="35639" cy="18815"/>
            </a:xfrm>
            <a:custGeom>
              <a:avLst/>
              <a:gdLst/>
              <a:ahLst/>
              <a:cxnLst/>
              <a:rect l="l" t="t" r="r" b="b"/>
              <a:pathLst>
                <a:path w="1271" h="671" extrusionOk="0">
                  <a:moveTo>
                    <a:pt x="0" y="1"/>
                  </a:moveTo>
                  <a:lnTo>
                    <a:pt x="74" y="615"/>
                  </a:lnTo>
                  <a:lnTo>
                    <a:pt x="1174" y="671"/>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9"/>
            <p:cNvSpPr/>
            <p:nvPr/>
          </p:nvSpPr>
          <p:spPr>
            <a:xfrm>
              <a:off x="1031739" y="4293582"/>
              <a:ext cx="57286" cy="83223"/>
            </a:xfrm>
            <a:custGeom>
              <a:avLst/>
              <a:gdLst/>
              <a:ahLst/>
              <a:cxnLst/>
              <a:rect l="l" t="t" r="r" b="b"/>
              <a:pathLst>
                <a:path w="2043" h="2968" extrusionOk="0">
                  <a:moveTo>
                    <a:pt x="365" y="1"/>
                  </a:moveTo>
                  <a:lnTo>
                    <a:pt x="37" y="620"/>
                  </a:lnTo>
                  <a:cubicBezTo>
                    <a:pt x="0" y="657"/>
                    <a:pt x="0" y="712"/>
                    <a:pt x="0" y="754"/>
                  </a:cubicBezTo>
                  <a:lnTo>
                    <a:pt x="116" y="2852"/>
                  </a:lnTo>
                  <a:lnTo>
                    <a:pt x="116" y="2967"/>
                  </a:lnTo>
                  <a:lnTo>
                    <a:pt x="1927" y="2967"/>
                  </a:lnTo>
                  <a:lnTo>
                    <a:pt x="1945" y="2353"/>
                  </a:lnTo>
                  <a:lnTo>
                    <a:pt x="2042" y="754"/>
                  </a:lnTo>
                  <a:cubicBezTo>
                    <a:pt x="2042" y="712"/>
                    <a:pt x="2042" y="657"/>
                    <a:pt x="2001" y="620"/>
                  </a:cubicBezTo>
                  <a:lnTo>
                    <a:pt x="167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9"/>
            <p:cNvSpPr/>
            <p:nvPr/>
          </p:nvSpPr>
          <p:spPr>
            <a:xfrm>
              <a:off x="1033926" y="4295797"/>
              <a:ext cx="52883" cy="78288"/>
            </a:xfrm>
            <a:custGeom>
              <a:avLst/>
              <a:gdLst/>
              <a:ahLst/>
              <a:cxnLst/>
              <a:rect l="l" t="t" r="r" b="b"/>
              <a:pathLst>
                <a:path w="1886" h="2792" extrusionOk="0">
                  <a:moveTo>
                    <a:pt x="347" y="0"/>
                  </a:moveTo>
                  <a:lnTo>
                    <a:pt x="38" y="578"/>
                  </a:lnTo>
                  <a:cubicBezTo>
                    <a:pt x="19" y="596"/>
                    <a:pt x="1" y="633"/>
                    <a:pt x="1" y="675"/>
                  </a:cubicBezTo>
                  <a:lnTo>
                    <a:pt x="135" y="2791"/>
                  </a:lnTo>
                  <a:lnTo>
                    <a:pt x="1752" y="2791"/>
                  </a:lnTo>
                  <a:lnTo>
                    <a:pt x="1886" y="675"/>
                  </a:lnTo>
                  <a:cubicBezTo>
                    <a:pt x="1886"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9"/>
            <p:cNvSpPr/>
            <p:nvPr/>
          </p:nvSpPr>
          <p:spPr>
            <a:xfrm>
              <a:off x="1040404" y="4289320"/>
              <a:ext cx="39929" cy="4290"/>
            </a:xfrm>
            <a:custGeom>
              <a:avLst/>
              <a:gdLst/>
              <a:ahLst/>
              <a:cxnLst/>
              <a:rect l="l" t="t" r="r" b="b"/>
              <a:pathLst>
                <a:path w="1424" h="153" extrusionOk="0">
                  <a:moveTo>
                    <a:pt x="38" y="0"/>
                  </a:moveTo>
                  <a:cubicBezTo>
                    <a:pt x="19" y="0"/>
                    <a:pt x="1" y="0"/>
                    <a:pt x="1" y="19"/>
                  </a:cubicBezTo>
                  <a:lnTo>
                    <a:pt x="1" y="37"/>
                  </a:lnTo>
                  <a:lnTo>
                    <a:pt x="1" y="116"/>
                  </a:lnTo>
                  <a:cubicBezTo>
                    <a:pt x="1" y="134"/>
                    <a:pt x="1" y="134"/>
                    <a:pt x="19" y="153"/>
                  </a:cubicBezTo>
                  <a:lnTo>
                    <a:pt x="1387" y="153"/>
                  </a:lnTo>
                  <a:cubicBezTo>
                    <a:pt x="1405" y="153"/>
                    <a:pt x="1424" y="134"/>
                    <a:pt x="1424" y="116"/>
                  </a:cubicBezTo>
                  <a:lnTo>
                    <a:pt x="1424" y="37"/>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9"/>
            <p:cNvSpPr/>
            <p:nvPr/>
          </p:nvSpPr>
          <p:spPr>
            <a:xfrm>
              <a:off x="1040936" y="4289320"/>
              <a:ext cx="39396" cy="4290"/>
            </a:xfrm>
            <a:custGeom>
              <a:avLst/>
              <a:gdLst/>
              <a:ahLst/>
              <a:cxnLst/>
              <a:rect l="l" t="t" r="r" b="b"/>
              <a:pathLst>
                <a:path w="1405" h="153" extrusionOk="0">
                  <a:moveTo>
                    <a:pt x="1211" y="0"/>
                  </a:moveTo>
                  <a:lnTo>
                    <a:pt x="1211" y="97"/>
                  </a:lnTo>
                  <a:cubicBezTo>
                    <a:pt x="1211" y="97"/>
                    <a:pt x="213"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9"/>
            <p:cNvSpPr/>
            <p:nvPr/>
          </p:nvSpPr>
          <p:spPr>
            <a:xfrm>
              <a:off x="1040404" y="4289320"/>
              <a:ext cx="39929" cy="1570"/>
            </a:xfrm>
            <a:custGeom>
              <a:avLst/>
              <a:gdLst/>
              <a:ahLst/>
              <a:cxnLst/>
              <a:rect l="l" t="t" r="r" b="b"/>
              <a:pathLst>
                <a:path w="1424" h="56" extrusionOk="0">
                  <a:moveTo>
                    <a:pt x="38" y="0"/>
                  </a:moveTo>
                  <a:cubicBezTo>
                    <a:pt x="19" y="0"/>
                    <a:pt x="1" y="0"/>
                    <a:pt x="1" y="19"/>
                  </a:cubicBezTo>
                  <a:lnTo>
                    <a:pt x="1424" y="56"/>
                  </a:lnTo>
                  <a:lnTo>
                    <a:pt x="1424" y="37"/>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9"/>
            <p:cNvSpPr/>
            <p:nvPr/>
          </p:nvSpPr>
          <p:spPr>
            <a:xfrm>
              <a:off x="1038721" y="4333623"/>
              <a:ext cx="36817" cy="25937"/>
            </a:xfrm>
            <a:custGeom>
              <a:avLst/>
              <a:gdLst/>
              <a:ahLst/>
              <a:cxnLst/>
              <a:rect l="l" t="t" r="r" b="b"/>
              <a:pathLst>
                <a:path w="1313" h="925" extrusionOk="0">
                  <a:moveTo>
                    <a:pt x="79" y="0"/>
                  </a:moveTo>
                  <a:lnTo>
                    <a:pt x="1" y="615"/>
                  </a:lnTo>
                  <a:lnTo>
                    <a:pt x="1059" y="925"/>
                  </a:lnTo>
                  <a:lnTo>
                    <a:pt x="1313" y="287"/>
                  </a:lnTo>
                  <a:lnTo>
                    <a:pt x="7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9"/>
          <p:cNvGrpSpPr/>
          <p:nvPr/>
        </p:nvGrpSpPr>
        <p:grpSpPr>
          <a:xfrm flipH="1">
            <a:off x="1071105" y="629386"/>
            <a:ext cx="2354339" cy="906993"/>
            <a:chOff x="237646" y="4005303"/>
            <a:chExt cx="312534" cy="120404"/>
          </a:xfrm>
        </p:grpSpPr>
        <p:sp>
          <p:nvSpPr>
            <p:cNvPr id="802" name="Google Shape;802;p39"/>
            <p:cNvSpPr/>
            <p:nvPr/>
          </p:nvSpPr>
          <p:spPr>
            <a:xfrm>
              <a:off x="272753" y="4047951"/>
              <a:ext cx="12983" cy="73465"/>
            </a:xfrm>
            <a:custGeom>
              <a:avLst/>
              <a:gdLst/>
              <a:ahLst/>
              <a:cxnLst/>
              <a:rect l="l" t="t" r="r" b="b"/>
              <a:pathLst>
                <a:path w="463"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47" y="2620"/>
                  </a:lnTo>
                  <a:lnTo>
                    <a:pt x="347" y="2541"/>
                  </a:lnTo>
                  <a:lnTo>
                    <a:pt x="366" y="2523"/>
                  </a:lnTo>
                  <a:lnTo>
                    <a:pt x="366" y="2504"/>
                  </a:lnTo>
                  <a:lnTo>
                    <a:pt x="366" y="2449"/>
                  </a:lnTo>
                  <a:cubicBezTo>
                    <a:pt x="366" y="2407"/>
                    <a:pt x="384" y="2389"/>
                    <a:pt x="384" y="2352"/>
                  </a:cubicBezTo>
                  <a:lnTo>
                    <a:pt x="384" y="2333"/>
                  </a:lnTo>
                  <a:lnTo>
                    <a:pt x="384" y="2310"/>
                  </a:lnTo>
                  <a:cubicBezTo>
                    <a:pt x="403" y="2255"/>
                    <a:pt x="403" y="2176"/>
                    <a:pt x="403" y="2102"/>
                  </a:cubicBezTo>
                  <a:cubicBezTo>
                    <a:pt x="421" y="2079"/>
                    <a:pt x="421" y="2061"/>
                    <a:pt x="421" y="2042"/>
                  </a:cubicBezTo>
                  <a:lnTo>
                    <a:pt x="421" y="2005"/>
                  </a:lnTo>
                  <a:lnTo>
                    <a:pt x="421" y="1964"/>
                  </a:lnTo>
                  <a:lnTo>
                    <a:pt x="421" y="1927"/>
                  </a:lnTo>
                  <a:cubicBezTo>
                    <a:pt x="421" y="1908"/>
                    <a:pt x="421" y="1890"/>
                    <a:pt x="444" y="1871"/>
                  </a:cubicBezTo>
                  <a:lnTo>
                    <a:pt x="444" y="1793"/>
                  </a:lnTo>
                  <a:lnTo>
                    <a:pt x="444" y="1733"/>
                  </a:lnTo>
                  <a:lnTo>
                    <a:pt x="444" y="1714"/>
                  </a:lnTo>
                  <a:lnTo>
                    <a:pt x="444" y="1659"/>
                  </a:lnTo>
                  <a:lnTo>
                    <a:pt x="444" y="1617"/>
                  </a:lnTo>
                  <a:cubicBezTo>
                    <a:pt x="444" y="1599"/>
                    <a:pt x="444" y="1599"/>
                    <a:pt x="463" y="1580"/>
                  </a:cubicBezTo>
                  <a:lnTo>
                    <a:pt x="463" y="1562"/>
                  </a:lnTo>
                  <a:lnTo>
                    <a:pt x="463" y="1428"/>
                  </a:lnTo>
                  <a:lnTo>
                    <a:pt x="463" y="1409"/>
                  </a:lnTo>
                  <a:lnTo>
                    <a:pt x="463" y="1349"/>
                  </a:lnTo>
                  <a:lnTo>
                    <a:pt x="463" y="1331"/>
                  </a:lnTo>
                  <a:lnTo>
                    <a:pt x="463" y="1252"/>
                  </a:lnTo>
                  <a:lnTo>
                    <a:pt x="463" y="1178"/>
                  </a:lnTo>
                  <a:lnTo>
                    <a:pt x="463" y="1155"/>
                  </a:lnTo>
                  <a:cubicBezTo>
                    <a:pt x="463" y="966"/>
                    <a:pt x="463" y="753"/>
                    <a:pt x="444" y="559"/>
                  </a:cubicBezTo>
                  <a:lnTo>
                    <a:pt x="444" y="504"/>
                  </a:lnTo>
                  <a:lnTo>
                    <a:pt x="444" y="462"/>
                  </a:lnTo>
                  <a:lnTo>
                    <a:pt x="444" y="425"/>
                  </a:lnTo>
                  <a:lnTo>
                    <a:pt x="444" y="370"/>
                  </a:lnTo>
                  <a:lnTo>
                    <a:pt x="444" y="347"/>
                  </a:lnTo>
                  <a:lnTo>
                    <a:pt x="444" y="310"/>
                  </a:lnTo>
                  <a:cubicBezTo>
                    <a:pt x="421" y="273"/>
                    <a:pt x="421" y="231"/>
                    <a:pt x="421" y="194"/>
                  </a:cubicBezTo>
                  <a:lnTo>
                    <a:pt x="421" y="157"/>
                  </a:lnTo>
                  <a:lnTo>
                    <a:pt x="421" y="139"/>
                  </a:lnTo>
                  <a:lnTo>
                    <a:pt x="421" y="97"/>
                  </a:lnTo>
                  <a:cubicBezTo>
                    <a:pt x="421" y="60"/>
                    <a:pt x="403" y="42"/>
                    <a:pt x="403"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9"/>
            <p:cNvSpPr/>
            <p:nvPr/>
          </p:nvSpPr>
          <p:spPr>
            <a:xfrm>
              <a:off x="237646" y="4047951"/>
              <a:ext cx="16235" cy="73465"/>
            </a:xfrm>
            <a:custGeom>
              <a:avLst/>
              <a:gdLst/>
              <a:ahLst/>
              <a:cxnLst/>
              <a:rect l="l" t="t" r="r" b="b"/>
              <a:pathLst>
                <a:path w="579" h="2620" extrusionOk="0">
                  <a:moveTo>
                    <a:pt x="171" y="0"/>
                  </a:moveTo>
                  <a:cubicBezTo>
                    <a:pt x="153" y="0"/>
                    <a:pt x="135" y="23"/>
                    <a:pt x="135" y="42"/>
                  </a:cubicBezTo>
                  <a:cubicBezTo>
                    <a:pt x="116" y="157"/>
                    <a:pt x="98" y="273"/>
                    <a:pt x="79" y="370"/>
                  </a:cubicBezTo>
                  <a:lnTo>
                    <a:pt x="79" y="462"/>
                  </a:lnTo>
                  <a:cubicBezTo>
                    <a:pt x="1" y="1118"/>
                    <a:pt x="37" y="1733"/>
                    <a:pt x="171" y="2310"/>
                  </a:cubicBezTo>
                  <a:cubicBezTo>
                    <a:pt x="195" y="2389"/>
                    <a:pt x="195" y="2449"/>
                    <a:pt x="213" y="2504"/>
                  </a:cubicBezTo>
                  <a:cubicBezTo>
                    <a:pt x="213" y="2523"/>
                    <a:pt x="213" y="2523"/>
                    <a:pt x="232" y="2523"/>
                  </a:cubicBezTo>
                  <a:lnTo>
                    <a:pt x="232" y="2583"/>
                  </a:lnTo>
                  <a:cubicBezTo>
                    <a:pt x="250" y="2601"/>
                    <a:pt x="269" y="2620"/>
                    <a:pt x="287" y="2620"/>
                  </a:cubicBezTo>
                  <a:lnTo>
                    <a:pt x="578" y="2620"/>
                  </a:lnTo>
                  <a:lnTo>
                    <a:pt x="578" y="2541"/>
                  </a:lnTo>
                  <a:cubicBezTo>
                    <a:pt x="560" y="2523"/>
                    <a:pt x="560" y="2523"/>
                    <a:pt x="560" y="2504"/>
                  </a:cubicBezTo>
                  <a:cubicBezTo>
                    <a:pt x="560" y="2449"/>
                    <a:pt x="541" y="2389"/>
                    <a:pt x="541" y="2310"/>
                  </a:cubicBezTo>
                  <a:cubicBezTo>
                    <a:pt x="463" y="1756"/>
                    <a:pt x="444" y="1137"/>
                    <a:pt x="481" y="485"/>
                  </a:cubicBezTo>
                  <a:lnTo>
                    <a:pt x="481" y="370"/>
                  </a:lnTo>
                  <a:cubicBezTo>
                    <a:pt x="500" y="254"/>
                    <a:pt x="500" y="139"/>
                    <a:pt x="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9"/>
            <p:cNvSpPr/>
            <p:nvPr/>
          </p:nvSpPr>
          <p:spPr>
            <a:xfrm>
              <a:off x="249563" y="4047951"/>
              <a:ext cx="14020" cy="73465"/>
            </a:xfrm>
            <a:custGeom>
              <a:avLst/>
              <a:gdLst/>
              <a:ahLst/>
              <a:cxnLst/>
              <a:rect l="l" t="t" r="r" b="b"/>
              <a:pathLst>
                <a:path w="500" h="2620" extrusionOk="0">
                  <a:moveTo>
                    <a:pt x="93" y="0"/>
                  </a:moveTo>
                  <a:cubicBezTo>
                    <a:pt x="1" y="947"/>
                    <a:pt x="19" y="1830"/>
                    <a:pt x="153" y="2620"/>
                  </a:cubicBezTo>
                  <a:lnTo>
                    <a:pt x="500" y="2620"/>
                  </a:lnTo>
                  <a:cubicBezTo>
                    <a:pt x="440" y="1830"/>
                    <a:pt x="440" y="947"/>
                    <a:pt x="481"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9"/>
            <p:cNvSpPr/>
            <p:nvPr/>
          </p:nvSpPr>
          <p:spPr>
            <a:xfrm>
              <a:off x="262518" y="4047951"/>
              <a:ext cx="11300" cy="73465"/>
            </a:xfrm>
            <a:custGeom>
              <a:avLst/>
              <a:gdLst/>
              <a:ahLst/>
              <a:cxnLst/>
              <a:rect l="l" t="t" r="r" b="b"/>
              <a:pathLst>
                <a:path w="403" h="2620" extrusionOk="0">
                  <a:moveTo>
                    <a:pt x="19" y="0"/>
                  </a:moveTo>
                  <a:cubicBezTo>
                    <a:pt x="19" y="60"/>
                    <a:pt x="1" y="97"/>
                    <a:pt x="1" y="157"/>
                  </a:cubicBezTo>
                  <a:lnTo>
                    <a:pt x="1" y="291"/>
                  </a:lnTo>
                  <a:lnTo>
                    <a:pt x="1" y="370"/>
                  </a:lnTo>
                  <a:lnTo>
                    <a:pt x="1" y="504"/>
                  </a:lnTo>
                  <a:lnTo>
                    <a:pt x="1" y="1021"/>
                  </a:lnTo>
                  <a:lnTo>
                    <a:pt x="1" y="1617"/>
                  </a:lnTo>
                  <a:cubicBezTo>
                    <a:pt x="1" y="1871"/>
                    <a:pt x="1" y="2102"/>
                    <a:pt x="19" y="2333"/>
                  </a:cubicBezTo>
                  <a:lnTo>
                    <a:pt x="19" y="2504"/>
                  </a:lnTo>
                  <a:cubicBezTo>
                    <a:pt x="38" y="2541"/>
                    <a:pt x="38" y="2583"/>
                    <a:pt x="38" y="2620"/>
                  </a:cubicBezTo>
                  <a:lnTo>
                    <a:pt x="366" y="2620"/>
                  </a:lnTo>
                  <a:lnTo>
                    <a:pt x="366" y="2541"/>
                  </a:lnTo>
                  <a:cubicBezTo>
                    <a:pt x="384" y="2523"/>
                    <a:pt x="384" y="2523"/>
                    <a:pt x="384" y="2504"/>
                  </a:cubicBezTo>
                  <a:lnTo>
                    <a:pt x="384" y="2333"/>
                  </a:lnTo>
                  <a:cubicBezTo>
                    <a:pt x="403" y="2079"/>
                    <a:pt x="403" y="1830"/>
                    <a:pt x="403" y="1562"/>
                  </a:cubicBezTo>
                  <a:lnTo>
                    <a:pt x="403" y="966"/>
                  </a:lnTo>
                  <a:lnTo>
                    <a:pt x="403" y="541"/>
                  </a:lnTo>
                  <a:lnTo>
                    <a:pt x="403" y="370"/>
                  </a:lnTo>
                  <a:lnTo>
                    <a:pt x="403" y="291"/>
                  </a:lnTo>
                  <a:lnTo>
                    <a:pt x="403" y="157"/>
                  </a:lnTo>
                  <a:cubicBezTo>
                    <a:pt x="403" y="97"/>
                    <a:pt x="403" y="6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9"/>
            <p:cNvSpPr/>
            <p:nvPr/>
          </p:nvSpPr>
          <p:spPr>
            <a:xfrm>
              <a:off x="272753" y="4047951"/>
              <a:ext cx="2103" cy="73465"/>
            </a:xfrm>
            <a:custGeom>
              <a:avLst/>
              <a:gdLst/>
              <a:ahLst/>
              <a:cxnLst/>
              <a:rect l="l" t="t" r="r" b="b"/>
              <a:pathLst>
                <a:path w="75"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8" y="2620"/>
                  </a:lnTo>
                  <a:lnTo>
                    <a:pt x="38" y="2504"/>
                  </a:lnTo>
                  <a:cubicBezTo>
                    <a:pt x="38" y="2449"/>
                    <a:pt x="38" y="2389"/>
                    <a:pt x="56" y="2333"/>
                  </a:cubicBezTo>
                  <a:lnTo>
                    <a:pt x="56" y="2158"/>
                  </a:lnTo>
                  <a:cubicBezTo>
                    <a:pt x="56" y="1964"/>
                    <a:pt x="75" y="1774"/>
                    <a:pt x="75" y="1562"/>
                  </a:cubicBezTo>
                  <a:lnTo>
                    <a:pt x="75" y="966"/>
                  </a:lnTo>
                  <a:lnTo>
                    <a:pt x="75" y="541"/>
                  </a:lnTo>
                  <a:cubicBezTo>
                    <a:pt x="75" y="485"/>
                    <a:pt x="75" y="425"/>
                    <a:pt x="56" y="370"/>
                  </a:cubicBezTo>
                  <a:lnTo>
                    <a:pt x="56" y="291"/>
                  </a:lnTo>
                  <a:lnTo>
                    <a:pt x="56" y="157"/>
                  </a:lnTo>
                  <a:lnTo>
                    <a:pt x="5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9"/>
            <p:cNvSpPr/>
            <p:nvPr/>
          </p:nvSpPr>
          <p:spPr>
            <a:xfrm>
              <a:off x="282482" y="4047951"/>
              <a:ext cx="15702" cy="73465"/>
            </a:xfrm>
            <a:custGeom>
              <a:avLst/>
              <a:gdLst/>
              <a:ahLst/>
              <a:cxnLst/>
              <a:rect l="l" t="t" r="r" b="b"/>
              <a:pathLst>
                <a:path w="560" h="2620" extrusionOk="0">
                  <a:moveTo>
                    <a:pt x="56" y="0"/>
                  </a:moveTo>
                  <a:cubicBezTo>
                    <a:pt x="56" y="42"/>
                    <a:pt x="74" y="60"/>
                    <a:pt x="74" y="97"/>
                  </a:cubicBezTo>
                  <a:lnTo>
                    <a:pt x="74" y="157"/>
                  </a:lnTo>
                  <a:lnTo>
                    <a:pt x="74" y="194"/>
                  </a:lnTo>
                  <a:lnTo>
                    <a:pt x="74" y="254"/>
                  </a:lnTo>
                  <a:cubicBezTo>
                    <a:pt x="74" y="273"/>
                    <a:pt x="97" y="291"/>
                    <a:pt x="97" y="310"/>
                  </a:cubicBezTo>
                  <a:lnTo>
                    <a:pt x="97" y="370"/>
                  </a:lnTo>
                  <a:lnTo>
                    <a:pt x="97" y="425"/>
                  </a:lnTo>
                  <a:lnTo>
                    <a:pt x="97" y="462"/>
                  </a:lnTo>
                  <a:lnTo>
                    <a:pt x="97" y="485"/>
                  </a:lnTo>
                  <a:lnTo>
                    <a:pt x="97" y="504"/>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617"/>
                    <a:pt x="97" y="1617"/>
                  </a:cubicBezTo>
                  <a:lnTo>
                    <a:pt x="97" y="1659"/>
                  </a:lnTo>
                  <a:lnTo>
                    <a:pt x="97" y="1714"/>
                  </a:lnTo>
                  <a:lnTo>
                    <a:pt x="97" y="1733"/>
                  </a:lnTo>
                  <a:lnTo>
                    <a:pt x="97" y="1793"/>
                  </a:lnTo>
                  <a:lnTo>
                    <a:pt x="97" y="1811"/>
                  </a:lnTo>
                  <a:cubicBezTo>
                    <a:pt x="97" y="1848"/>
                    <a:pt x="74" y="1890"/>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287" y="2620"/>
                  </a:lnTo>
                  <a:cubicBezTo>
                    <a:pt x="305" y="2620"/>
                    <a:pt x="328" y="2601"/>
                    <a:pt x="347" y="2583"/>
                  </a:cubicBezTo>
                  <a:cubicBezTo>
                    <a:pt x="347" y="2541"/>
                    <a:pt x="365" y="2523"/>
                    <a:pt x="365" y="2504"/>
                  </a:cubicBezTo>
                  <a:cubicBezTo>
                    <a:pt x="384" y="2449"/>
                    <a:pt x="384" y="2389"/>
                    <a:pt x="402" y="2333"/>
                  </a:cubicBezTo>
                  <a:lnTo>
                    <a:pt x="402" y="2310"/>
                  </a:lnTo>
                  <a:cubicBezTo>
                    <a:pt x="518" y="1774"/>
                    <a:pt x="559" y="1197"/>
                    <a:pt x="518" y="578"/>
                  </a:cubicBezTo>
                  <a:cubicBezTo>
                    <a:pt x="499" y="504"/>
                    <a:pt x="499" y="444"/>
                    <a:pt x="499" y="370"/>
                  </a:cubicBezTo>
                  <a:cubicBezTo>
                    <a:pt x="481" y="291"/>
                    <a:pt x="481" y="231"/>
                    <a:pt x="462" y="157"/>
                  </a:cubicBezTo>
                  <a:cubicBezTo>
                    <a:pt x="462" y="116"/>
                    <a:pt x="462" y="79"/>
                    <a:pt x="444" y="42"/>
                  </a:cubicBezTo>
                  <a:cubicBezTo>
                    <a:pt x="444" y="23"/>
                    <a:pt x="421" y="0"/>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9"/>
            <p:cNvSpPr/>
            <p:nvPr/>
          </p:nvSpPr>
          <p:spPr>
            <a:xfrm>
              <a:off x="249563" y="4047951"/>
              <a:ext cx="5356" cy="73465"/>
            </a:xfrm>
            <a:custGeom>
              <a:avLst/>
              <a:gdLst/>
              <a:ahLst/>
              <a:cxnLst/>
              <a:rect l="l" t="t" r="r" b="b"/>
              <a:pathLst>
                <a:path w="191" h="2620" extrusionOk="0">
                  <a:moveTo>
                    <a:pt x="93" y="0"/>
                  </a:moveTo>
                  <a:cubicBezTo>
                    <a:pt x="1" y="947"/>
                    <a:pt x="19" y="1830"/>
                    <a:pt x="153" y="2620"/>
                  </a:cubicBezTo>
                  <a:lnTo>
                    <a:pt x="190" y="2620"/>
                  </a:lnTo>
                  <a:cubicBezTo>
                    <a:pt x="172" y="2583"/>
                    <a:pt x="172" y="2541"/>
                    <a:pt x="172" y="2504"/>
                  </a:cubicBezTo>
                  <a:cubicBezTo>
                    <a:pt x="153" y="2449"/>
                    <a:pt x="153" y="2389"/>
                    <a:pt x="135" y="2310"/>
                  </a:cubicBezTo>
                  <a:cubicBezTo>
                    <a:pt x="56" y="1617"/>
                    <a:pt x="38" y="832"/>
                    <a:pt x="11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9"/>
            <p:cNvSpPr/>
            <p:nvPr/>
          </p:nvSpPr>
          <p:spPr>
            <a:xfrm>
              <a:off x="261873" y="4047951"/>
              <a:ext cx="2243" cy="73465"/>
            </a:xfrm>
            <a:custGeom>
              <a:avLst/>
              <a:gdLst/>
              <a:ahLst/>
              <a:cxnLst/>
              <a:rect l="l" t="t" r="r" b="b"/>
              <a:pathLst>
                <a:path w="80" h="2620" extrusionOk="0">
                  <a:moveTo>
                    <a:pt x="42" y="0"/>
                  </a:moveTo>
                  <a:cubicBezTo>
                    <a:pt x="1" y="947"/>
                    <a:pt x="1" y="1830"/>
                    <a:pt x="61" y="2620"/>
                  </a:cubicBezTo>
                  <a:lnTo>
                    <a:pt x="79" y="2620"/>
                  </a:lnTo>
                  <a:cubicBezTo>
                    <a:pt x="24" y="1830"/>
                    <a:pt x="24" y="947"/>
                    <a:pt x="4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9"/>
            <p:cNvSpPr/>
            <p:nvPr/>
          </p:nvSpPr>
          <p:spPr>
            <a:xfrm>
              <a:off x="243086" y="4046914"/>
              <a:ext cx="50164" cy="1066"/>
            </a:xfrm>
            <a:custGeom>
              <a:avLst/>
              <a:gdLst/>
              <a:ahLst/>
              <a:cxnLst/>
              <a:rect l="l" t="t" r="r" b="b"/>
              <a:pathLst>
                <a:path w="1789" h="38" extrusionOk="0">
                  <a:moveTo>
                    <a:pt x="19" y="0"/>
                  </a:moveTo>
                  <a:cubicBezTo>
                    <a:pt x="1" y="0"/>
                    <a:pt x="1" y="0"/>
                    <a:pt x="1" y="19"/>
                  </a:cubicBezTo>
                  <a:lnTo>
                    <a:pt x="1" y="37"/>
                  </a:lnTo>
                  <a:lnTo>
                    <a:pt x="1789" y="37"/>
                  </a:lnTo>
                  <a:lnTo>
                    <a:pt x="1789" y="19"/>
                  </a:lnTo>
                  <a:cubicBezTo>
                    <a:pt x="1789" y="0"/>
                    <a:pt x="1789" y="0"/>
                    <a:pt x="177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9"/>
            <p:cNvSpPr/>
            <p:nvPr/>
          </p:nvSpPr>
          <p:spPr>
            <a:xfrm>
              <a:off x="252171" y="4076048"/>
              <a:ext cx="30844" cy="18422"/>
            </a:xfrm>
            <a:custGeom>
              <a:avLst/>
              <a:gdLst/>
              <a:ahLst/>
              <a:cxnLst/>
              <a:rect l="l" t="t" r="r" b="b"/>
              <a:pathLst>
                <a:path w="1100" h="657" extrusionOk="0">
                  <a:moveTo>
                    <a:pt x="984" y="1"/>
                  </a:moveTo>
                  <a:lnTo>
                    <a:pt x="0" y="98"/>
                  </a:lnTo>
                  <a:lnTo>
                    <a:pt x="79" y="657"/>
                  </a:lnTo>
                  <a:lnTo>
                    <a:pt x="1100" y="523"/>
                  </a:lnTo>
                  <a:lnTo>
                    <a:pt x="984"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9"/>
            <p:cNvSpPr/>
            <p:nvPr/>
          </p:nvSpPr>
          <p:spPr>
            <a:xfrm>
              <a:off x="282482" y="4047951"/>
              <a:ext cx="4823" cy="73465"/>
            </a:xfrm>
            <a:custGeom>
              <a:avLst/>
              <a:gdLst/>
              <a:ahLst/>
              <a:cxnLst/>
              <a:rect l="l" t="t" r="r" b="b"/>
              <a:pathLst>
                <a:path w="172" h="2620" extrusionOk="0">
                  <a:moveTo>
                    <a:pt x="56" y="0"/>
                  </a:moveTo>
                  <a:cubicBezTo>
                    <a:pt x="56" y="42"/>
                    <a:pt x="74" y="60"/>
                    <a:pt x="74" y="97"/>
                  </a:cubicBezTo>
                  <a:lnTo>
                    <a:pt x="74" y="139"/>
                  </a:lnTo>
                  <a:lnTo>
                    <a:pt x="74" y="157"/>
                  </a:lnTo>
                  <a:lnTo>
                    <a:pt x="74" y="194"/>
                  </a:lnTo>
                  <a:lnTo>
                    <a:pt x="74" y="254"/>
                  </a:lnTo>
                  <a:cubicBezTo>
                    <a:pt x="74" y="273"/>
                    <a:pt x="97" y="291"/>
                    <a:pt x="97" y="310"/>
                  </a:cubicBezTo>
                  <a:lnTo>
                    <a:pt x="97" y="347"/>
                  </a:lnTo>
                  <a:lnTo>
                    <a:pt x="97" y="370"/>
                  </a:lnTo>
                  <a:lnTo>
                    <a:pt x="97" y="425"/>
                  </a:lnTo>
                  <a:lnTo>
                    <a:pt x="97" y="485"/>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599"/>
                    <a:pt x="97" y="1617"/>
                  </a:cubicBezTo>
                  <a:lnTo>
                    <a:pt x="97" y="1659"/>
                  </a:lnTo>
                  <a:lnTo>
                    <a:pt x="97" y="1714"/>
                  </a:lnTo>
                  <a:lnTo>
                    <a:pt x="97" y="1733"/>
                  </a:lnTo>
                  <a:lnTo>
                    <a:pt x="97" y="1793"/>
                  </a:lnTo>
                  <a:lnTo>
                    <a:pt x="97" y="1811"/>
                  </a:lnTo>
                  <a:lnTo>
                    <a:pt x="97" y="1871"/>
                  </a:lnTo>
                  <a:cubicBezTo>
                    <a:pt x="74" y="1890"/>
                    <a:pt x="74" y="1908"/>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37" y="2620"/>
                  </a:lnTo>
                  <a:cubicBezTo>
                    <a:pt x="37" y="2583"/>
                    <a:pt x="37" y="2541"/>
                    <a:pt x="56" y="2504"/>
                  </a:cubicBezTo>
                  <a:cubicBezTo>
                    <a:pt x="56" y="2449"/>
                    <a:pt x="56" y="2389"/>
                    <a:pt x="74" y="2333"/>
                  </a:cubicBezTo>
                  <a:cubicBezTo>
                    <a:pt x="153" y="1774"/>
                    <a:pt x="171" y="1178"/>
                    <a:pt x="134" y="559"/>
                  </a:cubicBezTo>
                  <a:lnTo>
                    <a:pt x="134" y="370"/>
                  </a:lnTo>
                  <a:cubicBezTo>
                    <a:pt x="134" y="347"/>
                    <a:pt x="116" y="328"/>
                    <a:pt x="116" y="310"/>
                  </a:cubicBezTo>
                  <a:lnTo>
                    <a:pt x="116" y="157"/>
                  </a:lnTo>
                  <a:cubicBezTo>
                    <a:pt x="116" y="97"/>
                    <a:pt x="97" y="60"/>
                    <a:pt x="97"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9"/>
            <p:cNvSpPr/>
            <p:nvPr/>
          </p:nvSpPr>
          <p:spPr>
            <a:xfrm>
              <a:off x="239189" y="4052354"/>
              <a:ext cx="57818" cy="5973"/>
            </a:xfrm>
            <a:custGeom>
              <a:avLst/>
              <a:gdLst/>
              <a:ahLst/>
              <a:cxnLst/>
              <a:rect l="l" t="t" r="r" b="b"/>
              <a:pathLst>
                <a:path w="2062" h="213" extrusionOk="0">
                  <a:moveTo>
                    <a:pt x="24" y="0"/>
                  </a:moveTo>
                  <a:cubicBezTo>
                    <a:pt x="24" y="19"/>
                    <a:pt x="1" y="56"/>
                    <a:pt x="1" y="74"/>
                  </a:cubicBez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9"/>
            <p:cNvSpPr/>
            <p:nvPr/>
          </p:nvSpPr>
          <p:spPr>
            <a:xfrm>
              <a:off x="241909" y="4113369"/>
              <a:ext cx="52379" cy="4823"/>
            </a:xfrm>
            <a:custGeom>
              <a:avLst/>
              <a:gdLst/>
              <a:ahLst/>
              <a:cxnLst/>
              <a:rect l="l" t="t" r="r" b="b"/>
              <a:pathLst>
                <a:path w="1868" h="172" extrusionOk="0">
                  <a:moveTo>
                    <a:pt x="1" y="0"/>
                  </a:moveTo>
                  <a:lnTo>
                    <a:pt x="1" y="37"/>
                  </a:lnTo>
                  <a:lnTo>
                    <a:pt x="1" y="93"/>
                  </a:lnTo>
                  <a:cubicBezTo>
                    <a:pt x="19" y="116"/>
                    <a:pt x="19" y="153"/>
                    <a:pt x="43" y="171"/>
                  </a:cubicBezTo>
                  <a:lnTo>
                    <a:pt x="1831" y="171"/>
                  </a:lnTo>
                  <a:cubicBezTo>
                    <a:pt x="1849" y="134"/>
                    <a:pt x="1868" y="74"/>
                    <a:pt x="1868" y="19"/>
                  </a:cubicBezTo>
                  <a:lnTo>
                    <a:pt x="1868"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9"/>
            <p:cNvSpPr/>
            <p:nvPr/>
          </p:nvSpPr>
          <p:spPr>
            <a:xfrm>
              <a:off x="239189" y="4052354"/>
              <a:ext cx="57818" cy="5973"/>
            </a:xfrm>
            <a:custGeom>
              <a:avLst/>
              <a:gdLst/>
              <a:ahLst/>
              <a:cxnLst/>
              <a:rect l="l" t="t" r="r" b="b"/>
              <a:pathLst>
                <a:path w="2062" h="213" extrusionOk="0">
                  <a:moveTo>
                    <a:pt x="1946" y="0"/>
                  </a:moveTo>
                  <a:lnTo>
                    <a:pt x="1965" y="153"/>
                  </a:lnTo>
                  <a:lnTo>
                    <a:pt x="1641" y="153"/>
                  </a:lnTo>
                  <a:lnTo>
                    <a:pt x="1484" y="134"/>
                  </a:lnTo>
                  <a:lnTo>
                    <a:pt x="833" y="134"/>
                  </a:ln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9"/>
            <p:cNvSpPr/>
            <p:nvPr/>
          </p:nvSpPr>
          <p:spPr>
            <a:xfrm>
              <a:off x="241909" y="4113369"/>
              <a:ext cx="52379" cy="4823"/>
            </a:xfrm>
            <a:custGeom>
              <a:avLst/>
              <a:gdLst/>
              <a:ahLst/>
              <a:cxnLst/>
              <a:rect l="l" t="t" r="r" b="b"/>
              <a:pathLst>
                <a:path w="1868" h="172" extrusionOk="0">
                  <a:moveTo>
                    <a:pt x="1775" y="0"/>
                  </a:moveTo>
                  <a:lnTo>
                    <a:pt x="1734" y="116"/>
                  </a:lnTo>
                  <a:lnTo>
                    <a:pt x="1" y="93"/>
                  </a:lnTo>
                  <a:lnTo>
                    <a:pt x="1" y="93"/>
                  </a:lnTo>
                  <a:cubicBezTo>
                    <a:pt x="19" y="116"/>
                    <a:pt x="19" y="153"/>
                    <a:pt x="43" y="171"/>
                  </a:cubicBezTo>
                  <a:lnTo>
                    <a:pt x="1831" y="171"/>
                  </a:lnTo>
                  <a:cubicBezTo>
                    <a:pt x="1868" y="116"/>
                    <a:pt x="1868" y="56"/>
                    <a:pt x="186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9"/>
            <p:cNvSpPr/>
            <p:nvPr/>
          </p:nvSpPr>
          <p:spPr>
            <a:xfrm>
              <a:off x="239862" y="4058298"/>
              <a:ext cx="57146" cy="5860"/>
            </a:xfrm>
            <a:custGeom>
              <a:avLst/>
              <a:gdLst/>
              <a:ahLst/>
              <a:cxnLst/>
              <a:rect l="l" t="t" r="r" b="b"/>
              <a:pathLst>
                <a:path w="2038" h="209" extrusionOk="0">
                  <a:moveTo>
                    <a:pt x="0" y="1"/>
                  </a:moveTo>
                  <a:lnTo>
                    <a:pt x="0" y="93"/>
                  </a:lnTo>
                  <a:lnTo>
                    <a:pt x="402" y="116"/>
                  </a:lnTo>
                  <a:lnTo>
                    <a:pt x="809" y="135"/>
                  </a:lnTo>
                  <a:lnTo>
                    <a:pt x="1211" y="172"/>
                  </a:lnTo>
                  <a:lnTo>
                    <a:pt x="1423" y="172"/>
                  </a:lnTo>
                  <a:lnTo>
                    <a:pt x="1617" y="190"/>
                  </a:lnTo>
                  <a:lnTo>
                    <a:pt x="1654" y="190"/>
                  </a:lnTo>
                  <a:lnTo>
                    <a:pt x="2038" y="209"/>
                  </a:lnTo>
                  <a:cubicBezTo>
                    <a:pt x="2019" y="135"/>
                    <a:pt x="2019" y="75"/>
                    <a:pt x="201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9"/>
            <p:cNvSpPr/>
            <p:nvPr/>
          </p:nvSpPr>
          <p:spPr>
            <a:xfrm>
              <a:off x="243619" y="4118164"/>
              <a:ext cx="49126" cy="2215"/>
            </a:xfrm>
            <a:custGeom>
              <a:avLst/>
              <a:gdLst/>
              <a:ahLst/>
              <a:cxnLst/>
              <a:rect l="l" t="t" r="r" b="b"/>
              <a:pathLst>
                <a:path w="1752" h="79" extrusionOk="0">
                  <a:moveTo>
                    <a:pt x="0" y="0"/>
                  </a:moveTo>
                  <a:cubicBezTo>
                    <a:pt x="0" y="19"/>
                    <a:pt x="0" y="19"/>
                    <a:pt x="19" y="19"/>
                  </a:cubicBezTo>
                  <a:lnTo>
                    <a:pt x="365" y="37"/>
                  </a:lnTo>
                  <a:lnTo>
                    <a:pt x="1386" y="61"/>
                  </a:lnTo>
                  <a:lnTo>
                    <a:pt x="1733" y="79"/>
                  </a:lnTo>
                  <a:cubicBezTo>
                    <a:pt x="1733" y="37"/>
                    <a:pt x="1751" y="19"/>
                    <a:pt x="175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9"/>
            <p:cNvSpPr/>
            <p:nvPr/>
          </p:nvSpPr>
          <p:spPr>
            <a:xfrm>
              <a:off x="518916" y="4035642"/>
              <a:ext cx="16235" cy="90064"/>
            </a:xfrm>
            <a:custGeom>
              <a:avLst/>
              <a:gdLst/>
              <a:ahLst/>
              <a:cxnLst/>
              <a:rect l="l" t="t" r="r" b="b"/>
              <a:pathLst>
                <a:path w="579"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421" y="3211"/>
                  </a:lnTo>
                  <a:cubicBezTo>
                    <a:pt x="421" y="3174"/>
                    <a:pt x="444" y="3156"/>
                    <a:pt x="444" y="3119"/>
                  </a:cubicBezTo>
                  <a:lnTo>
                    <a:pt x="444" y="3096"/>
                  </a:lnTo>
                  <a:lnTo>
                    <a:pt x="444" y="3077"/>
                  </a:lnTo>
                  <a:lnTo>
                    <a:pt x="444" y="3059"/>
                  </a:lnTo>
                  <a:cubicBezTo>
                    <a:pt x="444" y="3040"/>
                    <a:pt x="463" y="3022"/>
                    <a:pt x="463" y="3004"/>
                  </a:cubicBezTo>
                  <a:lnTo>
                    <a:pt x="463" y="2980"/>
                  </a:lnTo>
                  <a:cubicBezTo>
                    <a:pt x="463" y="2943"/>
                    <a:pt x="463" y="2925"/>
                    <a:pt x="481" y="2888"/>
                  </a:cubicBezTo>
                  <a:lnTo>
                    <a:pt x="481" y="2846"/>
                  </a:lnTo>
                  <a:cubicBezTo>
                    <a:pt x="500" y="2749"/>
                    <a:pt x="500" y="2675"/>
                    <a:pt x="518" y="2578"/>
                  </a:cubicBezTo>
                  <a:lnTo>
                    <a:pt x="518" y="2560"/>
                  </a:lnTo>
                  <a:lnTo>
                    <a:pt x="518" y="2481"/>
                  </a:lnTo>
                  <a:lnTo>
                    <a:pt x="518" y="2463"/>
                  </a:lnTo>
                  <a:lnTo>
                    <a:pt x="518" y="2384"/>
                  </a:lnTo>
                  <a:cubicBezTo>
                    <a:pt x="537" y="2384"/>
                    <a:pt x="537" y="2366"/>
                    <a:pt x="537" y="2366"/>
                  </a:cubicBezTo>
                  <a:lnTo>
                    <a:pt x="537" y="2287"/>
                  </a:lnTo>
                  <a:lnTo>
                    <a:pt x="537" y="2195"/>
                  </a:lnTo>
                  <a:cubicBezTo>
                    <a:pt x="537" y="2172"/>
                    <a:pt x="537" y="2135"/>
                    <a:pt x="560" y="2116"/>
                  </a:cubicBezTo>
                  <a:lnTo>
                    <a:pt x="560" y="2098"/>
                  </a:lnTo>
                  <a:lnTo>
                    <a:pt x="560" y="2019"/>
                  </a:lnTo>
                  <a:lnTo>
                    <a:pt x="560" y="1982"/>
                  </a:lnTo>
                  <a:lnTo>
                    <a:pt x="560" y="1922"/>
                  </a:lnTo>
                  <a:lnTo>
                    <a:pt x="560" y="1904"/>
                  </a:lnTo>
                  <a:cubicBezTo>
                    <a:pt x="560" y="1848"/>
                    <a:pt x="560" y="1788"/>
                    <a:pt x="578" y="1733"/>
                  </a:cubicBezTo>
                  <a:lnTo>
                    <a:pt x="578" y="1710"/>
                  </a:lnTo>
                  <a:lnTo>
                    <a:pt x="578" y="1636"/>
                  </a:lnTo>
                  <a:lnTo>
                    <a:pt x="578" y="1617"/>
                  </a:lnTo>
                  <a:lnTo>
                    <a:pt x="578" y="1520"/>
                  </a:lnTo>
                  <a:lnTo>
                    <a:pt x="578" y="1423"/>
                  </a:lnTo>
                  <a:lnTo>
                    <a:pt x="578" y="1405"/>
                  </a:lnTo>
                  <a:cubicBezTo>
                    <a:pt x="578" y="1174"/>
                    <a:pt x="578" y="924"/>
                    <a:pt x="560" y="670"/>
                  </a:cubicBezTo>
                  <a:lnTo>
                    <a:pt x="560" y="615"/>
                  </a:lnTo>
                  <a:lnTo>
                    <a:pt x="560" y="555"/>
                  </a:lnTo>
                  <a:lnTo>
                    <a:pt x="560" y="518"/>
                  </a:lnTo>
                  <a:cubicBezTo>
                    <a:pt x="537" y="481"/>
                    <a:pt x="537" y="462"/>
                    <a:pt x="537" y="439"/>
                  </a:cubicBezTo>
                  <a:lnTo>
                    <a:pt x="537" y="421"/>
                  </a:lnTo>
                  <a:lnTo>
                    <a:pt x="537" y="347"/>
                  </a:lnTo>
                  <a:cubicBezTo>
                    <a:pt x="537" y="305"/>
                    <a:pt x="537" y="268"/>
                    <a:pt x="518" y="208"/>
                  </a:cubicBezTo>
                  <a:lnTo>
                    <a:pt x="518" y="171"/>
                  </a:lnTo>
                  <a:lnTo>
                    <a:pt x="518" y="153"/>
                  </a:lnTo>
                  <a:lnTo>
                    <a:pt x="518" y="116"/>
                  </a:lnTo>
                  <a:lnTo>
                    <a:pt x="518" y="93"/>
                  </a:lnTo>
                  <a:cubicBezTo>
                    <a:pt x="518" y="56"/>
                    <a:pt x="518" y="19"/>
                    <a:pt x="50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9"/>
            <p:cNvSpPr/>
            <p:nvPr/>
          </p:nvSpPr>
          <p:spPr>
            <a:xfrm>
              <a:off x="476295" y="4035642"/>
              <a:ext cx="19460" cy="90064"/>
            </a:xfrm>
            <a:custGeom>
              <a:avLst/>
              <a:gdLst/>
              <a:ahLst/>
              <a:cxnLst/>
              <a:rect l="l" t="t" r="r" b="b"/>
              <a:pathLst>
                <a:path w="694" h="3212" extrusionOk="0">
                  <a:moveTo>
                    <a:pt x="190" y="0"/>
                  </a:moveTo>
                  <a:cubicBezTo>
                    <a:pt x="172" y="0"/>
                    <a:pt x="135" y="19"/>
                    <a:pt x="135" y="37"/>
                  </a:cubicBezTo>
                  <a:cubicBezTo>
                    <a:pt x="116" y="171"/>
                    <a:pt x="93" y="305"/>
                    <a:pt x="75" y="439"/>
                  </a:cubicBezTo>
                  <a:lnTo>
                    <a:pt x="75" y="536"/>
                  </a:lnTo>
                  <a:cubicBezTo>
                    <a:pt x="1" y="1345"/>
                    <a:pt x="38" y="2116"/>
                    <a:pt x="190" y="2846"/>
                  </a:cubicBezTo>
                  <a:cubicBezTo>
                    <a:pt x="209" y="2906"/>
                    <a:pt x="232" y="2980"/>
                    <a:pt x="250" y="3059"/>
                  </a:cubicBezTo>
                  <a:lnTo>
                    <a:pt x="250" y="3096"/>
                  </a:lnTo>
                  <a:cubicBezTo>
                    <a:pt x="269" y="3119"/>
                    <a:pt x="269" y="3138"/>
                    <a:pt x="269" y="3174"/>
                  </a:cubicBezTo>
                  <a:cubicBezTo>
                    <a:pt x="287" y="3193"/>
                    <a:pt x="306" y="3211"/>
                    <a:pt x="324" y="3211"/>
                  </a:cubicBezTo>
                  <a:lnTo>
                    <a:pt x="694" y="3211"/>
                  </a:lnTo>
                  <a:lnTo>
                    <a:pt x="694" y="3119"/>
                  </a:lnTo>
                  <a:cubicBezTo>
                    <a:pt x="671" y="3096"/>
                    <a:pt x="671" y="3077"/>
                    <a:pt x="671" y="3059"/>
                  </a:cubicBezTo>
                  <a:cubicBezTo>
                    <a:pt x="671" y="2980"/>
                    <a:pt x="652" y="2906"/>
                    <a:pt x="652" y="2846"/>
                  </a:cubicBezTo>
                  <a:cubicBezTo>
                    <a:pt x="555" y="2135"/>
                    <a:pt x="518" y="1363"/>
                    <a:pt x="578" y="578"/>
                  </a:cubicBezTo>
                  <a:lnTo>
                    <a:pt x="578" y="439"/>
                  </a:lnTo>
                  <a:cubicBezTo>
                    <a:pt x="597" y="287"/>
                    <a:pt x="597" y="134"/>
                    <a:pt x="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9"/>
            <p:cNvSpPr/>
            <p:nvPr/>
          </p:nvSpPr>
          <p:spPr>
            <a:xfrm>
              <a:off x="490287" y="4035642"/>
              <a:ext cx="17273" cy="90064"/>
            </a:xfrm>
            <a:custGeom>
              <a:avLst/>
              <a:gdLst/>
              <a:ahLst/>
              <a:cxnLst/>
              <a:rect l="l" t="t" r="r" b="b"/>
              <a:pathLst>
                <a:path w="616" h="3212" extrusionOk="0">
                  <a:moveTo>
                    <a:pt x="116" y="0"/>
                  </a:moveTo>
                  <a:cubicBezTo>
                    <a:pt x="1" y="1132"/>
                    <a:pt x="38" y="2232"/>
                    <a:pt x="195" y="3211"/>
                  </a:cubicBezTo>
                  <a:lnTo>
                    <a:pt x="615" y="3211"/>
                  </a:lnTo>
                  <a:cubicBezTo>
                    <a:pt x="560" y="2232"/>
                    <a:pt x="560" y="1132"/>
                    <a:pt x="597"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9"/>
            <p:cNvSpPr/>
            <p:nvPr/>
          </p:nvSpPr>
          <p:spPr>
            <a:xfrm>
              <a:off x="505961" y="4035642"/>
              <a:ext cx="14553" cy="90064"/>
            </a:xfrm>
            <a:custGeom>
              <a:avLst/>
              <a:gdLst/>
              <a:ahLst/>
              <a:cxnLst/>
              <a:rect l="l" t="t" r="r" b="b"/>
              <a:pathLst>
                <a:path w="519" h="3212" extrusionOk="0">
                  <a:moveTo>
                    <a:pt x="38" y="0"/>
                  </a:moveTo>
                  <a:cubicBezTo>
                    <a:pt x="19" y="56"/>
                    <a:pt x="19" y="116"/>
                    <a:pt x="19" y="171"/>
                  </a:cubicBezTo>
                  <a:lnTo>
                    <a:pt x="19" y="324"/>
                  </a:lnTo>
                  <a:lnTo>
                    <a:pt x="19" y="439"/>
                  </a:lnTo>
                  <a:lnTo>
                    <a:pt x="19" y="596"/>
                  </a:lnTo>
                  <a:cubicBezTo>
                    <a:pt x="1" y="827"/>
                    <a:pt x="1" y="1040"/>
                    <a:pt x="1" y="1248"/>
                  </a:cubicBezTo>
                  <a:cubicBezTo>
                    <a:pt x="1" y="1502"/>
                    <a:pt x="1" y="1733"/>
                    <a:pt x="19" y="1982"/>
                  </a:cubicBezTo>
                  <a:cubicBezTo>
                    <a:pt x="19" y="2269"/>
                    <a:pt x="19" y="2578"/>
                    <a:pt x="38" y="2846"/>
                  </a:cubicBezTo>
                  <a:cubicBezTo>
                    <a:pt x="38" y="2925"/>
                    <a:pt x="38" y="3004"/>
                    <a:pt x="56" y="3059"/>
                  </a:cubicBezTo>
                  <a:lnTo>
                    <a:pt x="56" y="3211"/>
                  </a:lnTo>
                  <a:lnTo>
                    <a:pt x="463" y="3211"/>
                  </a:lnTo>
                  <a:cubicBezTo>
                    <a:pt x="481" y="3174"/>
                    <a:pt x="481" y="3138"/>
                    <a:pt x="481" y="3119"/>
                  </a:cubicBezTo>
                  <a:lnTo>
                    <a:pt x="481" y="3059"/>
                  </a:lnTo>
                  <a:lnTo>
                    <a:pt x="481" y="2846"/>
                  </a:lnTo>
                  <a:cubicBezTo>
                    <a:pt x="500" y="2541"/>
                    <a:pt x="518" y="2232"/>
                    <a:pt x="518" y="1904"/>
                  </a:cubicBezTo>
                  <a:lnTo>
                    <a:pt x="518" y="1174"/>
                  </a:lnTo>
                  <a:lnTo>
                    <a:pt x="518" y="633"/>
                  </a:lnTo>
                  <a:lnTo>
                    <a:pt x="518" y="439"/>
                  </a:lnTo>
                  <a:cubicBezTo>
                    <a:pt x="518" y="402"/>
                    <a:pt x="518" y="365"/>
                    <a:pt x="500" y="347"/>
                  </a:cubicBezTo>
                  <a:lnTo>
                    <a:pt x="500" y="171"/>
                  </a:lnTo>
                  <a:lnTo>
                    <a:pt x="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9"/>
            <p:cNvSpPr/>
            <p:nvPr/>
          </p:nvSpPr>
          <p:spPr>
            <a:xfrm>
              <a:off x="518916" y="4035642"/>
              <a:ext cx="2748" cy="90064"/>
            </a:xfrm>
            <a:custGeom>
              <a:avLst/>
              <a:gdLst/>
              <a:ahLst/>
              <a:cxnLst/>
              <a:rect l="l" t="t" r="r" b="b"/>
              <a:pathLst>
                <a:path w="98"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38" y="3211"/>
                  </a:lnTo>
                  <a:cubicBezTo>
                    <a:pt x="38" y="3156"/>
                    <a:pt x="56" y="3119"/>
                    <a:pt x="56" y="3059"/>
                  </a:cubicBezTo>
                  <a:lnTo>
                    <a:pt x="56" y="2846"/>
                  </a:lnTo>
                  <a:cubicBezTo>
                    <a:pt x="56" y="2791"/>
                    <a:pt x="75" y="2712"/>
                    <a:pt x="75" y="2657"/>
                  </a:cubicBezTo>
                  <a:cubicBezTo>
                    <a:pt x="75" y="2403"/>
                    <a:pt x="98" y="2153"/>
                    <a:pt x="98" y="1904"/>
                  </a:cubicBezTo>
                  <a:lnTo>
                    <a:pt x="98" y="1174"/>
                  </a:lnTo>
                  <a:lnTo>
                    <a:pt x="98" y="633"/>
                  </a:lnTo>
                  <a:cubicBezTo>
                    <a:pt x="98" y="578"/>
                    <a:pt x="98" y="499"/>
                    <a:pt x="75" y="439"/>
                  </a:cubicBezTo>
                  <a:lnTo>
                    <a:pt x="75" y="347"/>
                  </a:lnTo>
                  <a:lnTo>
                    <a:pt x="75" y="171"/>
                  </a:lnTo>
                  <a:lnTo>
                    <a:pt x="75"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9"/>
            <p:cNvSpPr/>
            <p:nvPr/>
          </p:nvSpPr>
          <p:spPr>
            <a:xfrm>
              <a:off x="530721" y="4035642"/>
              <a:ext cx="19460" cy="90064"/>
            </a:xfrm>
            <a:custGeom>
              <a:avLst/>
              <a:gdLst/>
              <a:ahLst/>
              <a:cxnLst/>
              <a:rect l="l" t="t" r="r" b="b"/>
              <a:pathLst>
                <a:path w="694" h="3212" extrusionOk="0">
                  <a:moveTo>
                    <a:pt x="79" y="0"/>
                  </a:moveTo>
                  <a:cubicBezTo>
                    <a:pt x="97" y="19"/>
                    <a:pt x="97" y="56"/>
                    <a:pt x="97" y="93"/>
                  </a:cubicBezTo>
                  <a:lnTo>
                    <a:pt x="97" y="116"/>
                  </a:lnTo>
                  <a:lnTo>
                    <a:pt x="97" y="171"/>
                  </a:lnTo>
                  <a:lnTo>
                    <a:pt x="97" y="208"/>
                  </a:lnTo>
                  <a:cubicBezTo>
                    <a:pt x="116" y="250"/>
                    <a:pt x="116" y="268"/>
                    <a:pt x="116" y="287"/>
                  </a:cubicBezTo>
                  <a:lnTo>
                    <a:pt x="116" y="347"/>
                  </a:lnTo>
                  <a:lnTo>
                    <a:pt x="116" y="439"/>
                  </a:lnTo>
                  <a:cubicBezTo>
                    <a:pt x="116" y="462"/>
                    <a:pt x="116" y="481"/>
                    <a:pt x="139" y="518"/>
                  </a:cubicBezTo>
                  <a:lnTo>
                    <a:pt x="139" y="555"/>
                  </a:lnTo>
                  <a:lnTo>
                    <a:pt x="139" y="578"/>
                  </a:lnTo>
                  <a:lnTo>
                    <a:pt x="139" y="615"/>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370" y="3211"/>
                  </a:lnTo>
                  <a:cubicBezTo>
                    <a:pt x="407" y="3211"/>
                    <a:pt x="425" y="3193"/>
                    <a:pt x="425" y="3174"/>
                  </a:cubicBezTo>
                  <a:lnTo>
                    <a:pt x="425" y="3156"/>
                  </a:lnTo>
                  <a:cubicBezTo>
                    <a:pt x="444" y="3119"/>
                    <a:pt x="444" y="3096"/>
                    <a:pt x="462" y="3059"/>
                  </a:cubicBezTo>
                  <a:cubicBezTo>
                    <a:pt x="485" y="2980"/>
                    <a:pt x="485" y="2925"/>
                    <a:pt x="504" y="2846"/>
                  </a:cubicBezTo>
                  <a:cubicBezTo>
                    <a:pt x="656" y="2172"/>
                    <a:pt x="693" y="1442"/>
                    <a:pt x="638" y="693"/>
                  </a:cubicBezTo>
                  <a:cubicBezTo>
                    <a:pt x="638" y="615"/>
                    <a:pt x="638" y="518"/>
                    <a:pt x="619" y="439"/>
                  </a:cubicBezTo>
                  <a:cubicBezTo>
                    <a:pt x="619" y="347"/>
                    <a:pt x="601" y="268"/>
                    <a:pt x="578" y="171"/>
                  </a:cubicBezTo>
                  <a:cubicBezTo>
                    <a:pt x="578" y="134"/>
                    <a:pt x="578" y="74"/>
                    <a:pt x="559" y="37"/>
                  </a:cubicBezTo>
                  <a:cubicBezTo>
                    <a:pt x="559" y="19"/>
                    <a:pt x="541" y="0"/>
                    <a:pt x="5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9"/>
            <p:cNvSpPr/>
            <p:nvPr/>
          </p:nvSpPr>
          <p:spPr>
            <a:xfrm>
              <a:off x="490287" y="4035642"/>
              <a:ext cx="6505" cy="90064"/>
            </a:xfrm>
            <a:custGeom>
              <a:avLst/>
              <a:gdLst/>
              <a:ahLst/>
              <a:cxnLst/>
              <a:rect l="l" t="t" r="r" b="b"/>
              <a:pathLst>
                <a:path w="232" h="3212" extrusionOk="0">
                  <a:moveTo>
                    <a:pt x="116" y="0"/>
                  </a:moveTo>
                  <a:cubicBezTo>
                    <a:pt x="1" y="1132"/>
                    <a:pt x="38" y="2232"/>
                    <a:pt x="195" y="3211"/>
                  </a:cubicBezTo>
                  <a:lnTo>
                    <a:pt x="232" y="3211"/>
                  </a:lnTo>
                  <a:cubicBezTo>
                    <a:pt x="232" y="3156"/>
                    <a:pt x="213" y="3096"/>
                    <a:pt x="213" y="3059"/>
                  </a:cubicBezTo>
                  <a:cubicBezTo>
                    <a:pt x="195" y="2980"/>
                    <a:pt x="195" y="2906"/>
                    <a:pt x="172" y="2846"/>
                  </a:cubicBezTo>
                  <a:cubicBezTo>
                    <a:pt x="56" y="1964"/>
                    <a:pt x="56" y="998"/>
                    <a:pt x="153"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9"/>
            <p:cNvSpPr/>
            <p:nvPr/>
          </p:nvSpPr>
          <p:spPr>
            <a:xfrm>
              <a:off x="505961" y="4035642"/>
              <a:ext cx="2103" cy="90064"/>
            </a:xfrm>
            <a:custGeom>
              <a:avLst/>
              <a:gdLst/>
              <a:ahLst/>
              <a:cxnLst/>
              <a:rect l="l" t="t" r="r" b="b"/>
              <a:pathLst>
                <a:path w="75" h="3212" extrusionOk="0">
                  <a:moveTo>
                    <a:pt x="38" y="0"/>
                  </a:moveTo>
                  <a:cubicBezTo>
                    <a:pt x="1" y="1132"/>
                    <a:pt x="1" y="2232"/>
                    <a:pt x="56" y="3211"/>
                  </a:cubicBezTo>
                  <a:lnTo>
                    <a:pt x="75" y="3211"/>
                  </a:lnTo>
                  <a:cubicBezTo>
                    <a:pt x="19" y="2232"/>
                    <a:pt x="19" y="1132"/>
                    <a:pt x="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9"/>
            <p:cNvSpPr/>
            <p:nvPr/>
          </p:nvSpPr>
          <p:spPr>
            <a:xfrm>
              <a:off x="482127" y="4033427"/>
              <a:ext cx="62221" cy="2243"/>
            </a:xfrm>
            <a:custGeom>
              <a:avLst/>
              <a:gdLst/>
              <a:ahLst/>
              <a:cxnLst/>
              <a:rect l="l" t="t" r="r" b="b"/>
              <a:pathLst>
                <a:path w="2219" h="80" extrusionOk="0">
                  <a:moveTo>
                    <a:pt x="42" y="1"/>
                  </a:moveTo>
                  <a:cubicBezTo>
                    <a:pt x="24" y="1"/>
                    <a:pt x="1" y="19"/>
                    <a:pt x="1" y="38"/>
                  </a:cubicBezTo>
                  <a:lnTo>
                    <a:pt x="1" y="79"/>
                  </a:lnTo>
                  <a:lnTo>
                    <a:pt x="2218" y="79"/>
                  </a:lnTo>
                  <a:lnTo>
                    <a:pt x="2218" y="38"/>
                  </a:lnTo>
                  <a:cubicBezTo>
                    <a:pt x="2218" y="19"/>
                    <a:pt x="2218" y="1"/>
                    <a:pt x="219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9"/>
            <p:cNvSpPr/>
            <p:nvPr/>
          </p:nvSpPr>
          <p:spPr>
            <a:xfrm>
              <a:off x="494044" y="4070608"/>
              <a:ext cx="41107" cy="30872"/>
            </a:xfrm>
            <a:custGeom>
              <a:avLst/>
              <a:gdLst/>
              <a:ahLst/>
              <a:cxnLst/>
              <a:rect l="l" t="t" r="r" b="b"/>
              <a:pathLst>
                <a:path w="1466" h="1101" extrusionOk="0">
                  <a:moveTo>
                    <a:pt x="1137" y="1"/>
                  </a:moveTo>
                  <a:lnTo>
                    <a:pt x="1" y="486"/>
                  </a:lnTo>
                  <a:lnTo>
                    <a:pt x="310" y="1100"/>
                  </a:lnTo>
                  <a:lnTo>
                    <a:pt x="1465" y="560"/>
                  </a:lnTo>
                  <a:lnTo>
                    <a:pt x="113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9"/>
            <p:cNvSpPr/>
            <p:nvPr/>
          </p:nvSpPr>
          <p:spPr>
            <a:xfrm>
              <a:off x="530721" y="4035642"/>
              <a:ext cx="5973" cy="90064"/>
            </a:xfrm>
            <a:custGeom>
              <a:avLst/>
              <a:gdLst/>
              <a:ahLst/>
              <a:cxnLst/>
              <a:rect l="l" t="t" r="r" b="b"/>
              <a:pathLst>
                <a:path w="213" h="3212" extrusionOk="0">
                  <a:moveTo>
                    <a:pt x="79" y="0"/>
                  </a:moveTo>
                  <a:cubicBezTo>
                    <a:pt x="97" y="19"/>
                    <a:pt x="97" y="56"/>
                    <a:pt x="97" y="93"/>
                  </a:cubicBezTo>
                  <a:lnTo>
                    <a:pt x="97" y="116"/>
                  </a:lnTo>
                  <a:lnTo>
                    <a:pt x="97" y="153"/>
                  </a:lnTo>
                  <a:lnTo>
                    <a:pt x="97" y="171"/>
                  </a:lnTo>
                  <a:lnTo>
                    <a:pt x="97" y="208"/>
                  </a:lnTo>
                  <a:cubicBezTo>
                    <a:pt x="116" y="250"/>
                    <a:pt x="116" y="268"/>
                    <a:pt x="116" y="287"/>
                  </a:cubicBezTo>
                  <a:lnTo>
                    <a:pt x="116" y="347"/>
                  </a:lnTo>
                  <a:lnTo>
                    <a:pt x="116" y="421"/>
                  </a:lnTo>
                  <a:lnTo>
                    <a:pt x="116" y="439"/>
                  </a:lnTo>
                  <a:cubicBezTo>
                    <a:pt x="116" y="462"/>
                    <a:pt x="116" y="481"/>
                    <a:pt x="139" y="518"/>
                  </a:cubicBezTo>
                  <a:lnTo>
                    <a:pt x="139" y="578"/>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287"/>
                  </a:ln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42" y="3211"/>
                  </a:lnTo>
                  <a:cubicBezTo>
                    <a:pt x="60" y="3156"/>
                    <a:pt x="60" y="3119"/>
                    <a:pt x="60" y="3059"/>
                  </a:cubicBezTo>
                  <a:cubicBezTo>
                    <a:pt x="79" y="3004"/>
                    <a:pt x="97" y="2925"/>
                    <a:pt x="97" y="2846"/>
                  </a:cubicBezTo>
                  <a:cubicBezTo>
                    <a:pt x="194" y="2172"/>
                    <a:pt x="213" y="1442"/>
                    <a:pt x="176" y="670"/>
                  </a:cubicBezTo>
                  <a:lnTo>
                    <a:pt x="176" y="439"/>
                  </a:lnTo>
                  <a:cubicBezTo>
                    <a:pt x="157" y="402"/>
                    <a:pt x="157" y="384"/>
                    <a:pt x="157" y="365"/>
                  </a:cubicBezTo>
                  <a:cubicBezTo>
                    <a:pt x="157" y="287"/>
                    <a:pt x="157" y="231"/>
                    <a:pt x="139" y="171"/>
                  </a:cubicBezTo>
                  <a:lnTo>
                    <a:pt x="13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9"/>
            <p:cNvSpPr/>
            <p:nvPr/>
          </p:nvSpPr>
          <p:spPr>
            <a:xfrm>
              <a:off x="477332" y="4040437"/>
              <a:ext cx="71810" cy="7543"/>
            </a:xfrm>
            <a:custGeom>
              <a:avLst/>
              <a:gdLst/>
              <a:ahLst/>
              <a:cxnLst/>
              <a:rect l="l" t="t" r="r" b="b"/>
              <a:pathLst>
                <a:path w="2561" h="269" extrusionOk="0">
                  <a:moveTo>
                    <a:pt x="38" y="0"/>
                  </a:moveTo>
                  <a:cubicBezTo>
                    <a:pt x="38" y="37"/>
                    <a:pt x="19" y="60"/>
                    <a:pt x="19" y="97"/>
                  </a:cubicBez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9"/>
            <p:cNvSpPr/>
            <p:nvPr/>
          </p:nvSpPr>
          <p:spPr>
            <a:xfrm>
              <a:off x="480585" y="4115444"/>
              <a:ext cx="65305" cy="5973"/>
            </a:xfrm>
            <a:custGeom>
              <a:avLst/>
              <a:gdLst/>
              <a:ahLst/>
              <a:cxnLst/>
              <a:rect l="l" t="t" r="r" b="b"/>
              <a:pathLst>
                <a:path w="2329" h="213" extrusionOk="0">
                  <a:moveTo>
                    <a:pt x="0" y="0"/>
                  </a:moveTo>
                  <a:cubicBezTo>
                    <a:pt x="0" y="19"/>
                    <a:pt x="19" y="42"/>
                    <a:pt x="19" y="60"/>
                  </a:cubicBezTo>
                  <a:lnTo>
                    <a:pt x="19" y="116"/>
                  </a:lnTo>
                  <a:cubicBezTo>
                    <a:pt x="37" y="158"/>
                    <a:pt x="37" y="194"/>
                    <a:pt x="56" y="213"/>
                  </a:cubicBezTo>
                  <a:lnTo>
                    <a:pt x="2273" y="213"/>
                  </a:lnTo>
                  <a:cubicBezTo>
                    <a:pt x="2310" y="158"/>
                    <a:pt x="2329" y="97"/>
                    <a:pt x="2329" y="42"/>
                  </a:cubicBezTo>
                  <a:lnTo>
                    <a:pt x="2329"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9"/>
            <p:cNvSpPr/>
            <p:nvPr/>
          </p:nvSpPr>
          <p:spPr>
            <a:xfrm>
              <a:off x="477332" y="4040437"/>
              <a:ext cx="71810" cy="7543"/>
            </a:xfrm>
            <a:custGeom>
              <a:avLst/>
              <a:gdLst/>
              <a:ahLst/>
              <a:cxnLst/>
              <a:rect l="l" t="t" r="r" b="b"/>
              <a:pathLst>
                <a:path w="2561" h="269" extrusionOk="0">
                  <a:moveTo>
                    <a:pt x="2408" y="0"/>
                  </a:moveTo>
                  <a:lnTo>
                    <a:pt x="2445" y="194"/>
                  </a:lnTo>
                  <a:lnTo>
                    <a:pt x="2061" y="194"/>
                  </a:lnTo>
                  <a:lnTo>
                    <a:pt x="2020" y="176"/>
                  </a:lnTo>
                  <a:lnTo>
                    <a:pt x="1521" y="176"/>
                  </a:lnTo>
                  <a:lnTo>
                    <a:pt x="1040" y="153"/>
                  </a:ln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9"/>
            <p:cNvSpPr/>
            <p:nvPr/>
          </p:nvSpPr>
          <p:spPr>
            <a:xfrm>
              <a:off x="481090" y="4115444"/>
              <a:ext cx="64800" cy="5973"/>
            </a:xfrm>
            <a:custGeom>
              <a:avLst/>
              <a:gdLst/>
              <a:ahLst/>
              <a:cxnLst/>
              <a:rect l="l" t="t" r="r" b="b"/>
              <a:pathLst>
                <a:path w="2311" h="213" extrusionOk="0">
                  <a:moveTo>
                    <a:pt x="2177" y="0"/>
                  </a:moveTo>
                  <a:lnTo>
                    <a:pt x="2140" y="158"/>
                  </a:lnTo>
                  <a:lnTo>
                    <a:pt x="1" y="116"/>
                  </a:lnTo>
                  <a:lnTo>
                    <a:pt x="1" y="116"/>
                  </a:lnTo>
                  <a:cubicBezTo>
                    <a:pt x="19" y="158"/>
                    <a:pt x="19" y="194"/>
                    <a:pt x="38" y="213"/>
                  </a:cubicBezTo>
                  <a:lnTo>
                    <a:pt x="2255" y="213"/>
                  </a:lnTo>
                  <a:cubicBezTo>
                    <a:pt x="2292" y="158"/>
                    <a:pt x="2311" y="79"/>
                    <a:pt x="231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9"/>
            <p:cNvSpPr/>
            <p:nvPr/>
          </p:nvSpPr>
          <p:spPr>
            <a:xfrm>
              <a:off x="478370" y="4047951"/>
              <a:ext cx="70240" cy="7150"/>
            </a:xfrm>
            <a:custGeom>
              <a:avLst/>
              <a:gdLst/>
              <a:ahLst/>
              <a:cxnLst/>
              <a:rect l="l" t="t" r="r" b="b"/>
              <a:pathLst>
                <a:path w="2505" h="255" extrusionOk="0">
                  <a:moveTo>
                    <a:pt x="1" y="0"/>
                  </a:moveTo>
                  <a:lnTo>
                    <a:pt x="1" y="97"/>
                  </a:lnTo>
                  <a:lnTo>
                    <a:pt x="504" y="139"/>
                  </a:lnTo>
                  <a:lnTo>
                    <a:pt x="1003" y="157"/>
                  </a:lnTo>
                  <a:lnTo>
                    <a:pt x="1502" y="194"/>
                  </a:lnTo>
                  <a:lnTo>
                    <a:pt x="1544" y="194"/>
                  </a:lnTo>
                  <a:lnTo>
                    <a:pt x="1752" y="213"/>
                  </a:lnTo>
                  <a:lnTo>
                    <a:pt x="2006" y="231"/>
                  </a:lnTo>
                  <a:lnTo>
                    <a:pt x="2043" y="231"/>
                  </a:lnTo>
                  <a:lnTo>
                    <a:pt x="2505" y="254"/>
                  </a:lnTo>
                  <a:cubicBezTo>
                    <a:pt x="2505" y="176"/>
                    <a:pt x="2505" y="79"/>
                    <a:pt x="248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9"/>
            <p:cNvSpPr/>
            <p:nvPr/>
          </p:nvSpPr>
          <p:spPr>
            <a:xfrm>
              <a:off x="398568" y="4007518"/>
              <a:ext cx="21002" cy="118189"/>
            </a:xfrm>
            <a:custGeom>
              <a:avLst/>
              <a:gdLst/>
              <a:ahLst/>
              <a:cxnLst/>
              <a:rect l="l" t="t" r="r" b="b"/>
              <a:pathLst>
                <a:path w="749"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36" y="4214"/>
                  </a:lnTo>
                  <a:cubicBezTo>
                    <a:pt x="555" y="4177"/>
                    <a:pt x="555" y="4141"/>
                    <a:pt x="555" y="4099"/>
                  </a:cubicBezTo>
                  <a:lnTo>
                    <a:pt x="578" y="4080"/>
                  </a:lnTo>
                  <a:lnTo>
                    <a:pt x="578" y="4062"/>
                  </a:lnTo>
                  <a:lnTo>
                    <a:pt x="578" y="4043"/>
                  </a:lnTo>
                  <a:lnTo>
                    <a:pt x="578" y="4025"/>
                  </a:lnTo>
                  <a:cubicBezTo>
                    <a:pt x="578" y="4007"/>
                    <a:pt x="578" y="3965"/>
                    <a:pt x="596" y="3946"/>
                  </a:cubicBezTo>
                  <a:lnTo>
                    <a:pt x="596" y="3928"/>
                  </a:lnTo>
                  <a:cubicBezTo>
                    <a:pt x="596" y="3868"/>
                    <a:pt x="615" y="3831"/>
                    <a:pt x="615" y="3794"/>
                  </a:cubicBezTo>
                  <a:lnTo>
                    <a:pt x="615" y="3752"/>
                  </a:lnTo>
                  <a:lnTo>
                    <a:pt x="615" y="3734"/>
                  </a:lnTo>
                  <a:cubicBezTo>
                    <a:pt x="633" y="3618"/>
                    <a:pt x="652" y="3503"/>
                    <a:pt x="652" y="3387"/>
                  </a:cubicBezTo>
                  <a:lnTo>
                    <a:pt x="652" y="3369"/>
                  </a:lnTo>
                  <a:cubicBezTo>
                    <a:pt x="670" y="3332"/>
                    <a:pt x="670" y="3290"/>
                    <a:pt x="670" y="3272"/>
                  </a:cubicBezTo>
                  <a:lnTo>
                    <a:pt x="670" y="3235"/>
                  </a:lnTo>
                  <a:cubicBezTo>
                    <a:pt x="670" y="3198"/>
                    <a:pt x="670" y="3175"/>
                    <a:pt x="693" y="3138"/>
                  </a:cubicBezTo>
                  <a:lnTo>
                    <a:pt x="693" y="3101"/>
                  </a:lnTo>
                  <a:lnTo>
                    <a:pt x="693" y="3004"/>
                  </a:lnTo>
                  <a:cubicBezTo>
                    <a:pt x="693" y="2967"/>
                    <a:pt x="693" y="2925"/>
                    <a:pt x="712" y="2888"/>
                  </a:cubicBezTo>
                  <a:lnTo>
                    <a:pt x="712" y="2773"/>
                  </a:lnTo>
                  <a:lnTo>
                    <a:pt x="712" y="2754"/>
                  </a:lnTo>
                  <a:lnTo>
                    <a:pt x="712" y="2657"/>
                  </a:lnTo>
                  <a:cubicBezTo>
                    <a:pt x="712" y="2639"/>
                    <a:pt x="712" y="2620"/>
                    <a:pt x="730" y="2620"/>
                  </a:cubicBezTo>
                  <a:lnTo>
                    <a:pt x="730" y="2597"/>
                  </a:lnTo>
                  <a:lnTo>
                    <a:pt x="730" y="2523"/>
                  </a:lnTo>
                  <a:lnTo>
                    <a:pt x="730" y="2274"/>
                  </a:lnTo>
                  <a:lnTo>
                    <a:pt x="730" y="2251"/>
                  </a:lnTo>
                  <a:lnTo>
                    <a:pt x="730" y="2158"/>
                  </a:lnTo>
                  <a:lnTo>
                    <a:pt x="730" y="2117"/>
                  </a:lnTo>
                  <a:cubicBezTo>
                    <a:pt x="749" y="2080"/>
                    <a:pt x="749" y="2043"/>
                    <a:pt x="749" y="2020"/>
                  </a:cubicBezTo>
                  <a:lnTo>
                    <a:pt x="749" y="2001"/>
                  </a:lnTo>
                  <a:lnTo>
                    <a:pt x="749" y="1886"/>
                  </a:lnTo>
                  <a:lnTo>
                    <a:pt x="749" y="1867"/>
                  </a:lnTo>
                  <a:cubicBezTo>
                    <a:pt x="749" y="1539"/>
                    <a:pt x="730" y="1211"/>
                    <a:pt x="730" y="888"/>
                  </a:cubicBezTo>
                  <a:cubicBezTo>
                    <a:pt x="730" y="865"/>
                    <a:pt x="712" y="846"/>
                    <a:pt x="712" y="809"/>
                  </a:cubicBezTo>
                  <a:lnTo>
                    <a:pt x="712" y="749"/>
                  </a:lnTo>
                  <a:lnTo>
                    <a:pt x="712" y="694"/>
                  </a:lnTo>
                  <a:lnTo>
                    <a:pt x="712" y="597"/>
                  </a:lnTo>
                  <a:lnTo>
                    <a:pt x="712" y="560"/>
                  </a:lnTo>
                  <a:cubicBezTo>
                    <a:pt x="693" y="541"/>
                    <a:pt x="693" y="499"/>
                    <a:pt x="693" y="481"/>
                  </a:cubicBezTo>
                  <a:lnTo>
                    <a:pt x="693" y="310"/>
                  </a:lnTo>
                  <a:cubicBezTo>
                    <a:pt x="670" y="287"/>
                    <a:pt x="670" y="268"/>
                    <a:pt x="670" y="250"/>
                  </a:cubicBezTo>
                  <a:lnTo>
                    <a:pt x="670" y="231"/>
                  </a:lnTo>
                  <a:lnTo>
                    <a:pt x="670" y="171"/>
                  </a:lnTo>
                  <a:lnTo>
                    <a:pt x="670" y="134"/>
                  </a:lnTo>
                  <a:cubicBezTo>
                    <a:pt x="670" y="98"/>
                    <a:pt x="652" y="56"/>
                    <a:pt x="652"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9"/>
            <p:cNvSpPr/>
            <p:nvPr/>
          </p:nvSpPr>
          <p:spPr>
            <a:xfrm>
              <a:off x="342320" y="4007518"/>
              <a:ext cx="25965" cy="118189"/>
            </a:xfrm>
            <a:custGeom>
              <a:avLst/>
              <a:gdLst/>
              <a:ahLst/>
              <a:cxnLst/>
              <a:rect l="l" t="t" r="r" b="b"/>
              <a:pathLst>
                <a:path w="926" h="4215" extrusionOk="0">
                  <a:moveTo>
                    <a:pt x="274" y="0"/>
                  </a:moveTo>
                  <a:cubicBezTo>
                    <a:pt x="232" y="0"/>
                    <a:pt x="195" y="37"/>
                    <a:pt x="195" y="79"/>
                  </a:cubicBezTo>
                  <a:cubicBezTo>
                    <a:pt x="158" y="250"/>
                    <a:pt x="135" y="426"/>
                    <a:pt x="116" y="597"/>
                  </a:cubicBezTo>
                  <a:lnTo>
                    <a:pt x="116" y="731"/>
                  </a:lnTo>
                  <a:cubicBezTo>
                    <a:pt x="1" y="1789"/>
                    <a:pt x="61" y="2791"/>
                    <a:pt x="274" y="3734"/>
                  </a:cubicBezTo>
                  <a:cubicBezTo>
                    <a:pt x="292" y="3812"/>
                    <a:pt x="311" y="3909"/>
                    <a:pt x="329" y="4007"/>
                  </a:cubicBezTo>
                  <a:lnTo>
                    <a:pt x="329" y="4025"/>
                  </a:lnTo>
                  <a:cubicBezTo>
                    <a:pt x="347" y="4043"/>
                    <a:pt x="347" y="4062"/>
                    <a:pt x="347" y="4062"/>
                  </a:cubicBezTo>
                  <a:cubicBezTo>
                    <a:pt x="347" y="4099"/>
                    <a:pt x="366" y="4122"/>
                    <a:pt x="366" y="4159"/>
                  </a:cubicBezTo>
                  <a:cubicBezTo>
                    <a:pt x="389" y="4196"/>
                    <a:pt x="408" y="4214"/>
                    <a:pt x="445" y="4214"/>
                  </a:cubicBezTo>
                  <a:lnTo>
                    <a:pt x="925" y="4214"/>
                  </a:lnTo>
                  <a:cubicBezTo>
                    <a:pt x="925" y="4177"/>
                    <a:pt x="907" y="4122"/>
                    <a:pt x="907" y="4080"/>
                  </a:cubicBezTo>
                  <a:cubicBezTo>
                    <a:pt x="907" y="4062"/>
                    <a:pt x="907" y="4043"/>
                    <a:pt x="888" y="4025"/>
                  </a:cubicBezTo>
                  <a:lnTo>
                    <a:pt x="888" y="4007"/>
                  </a:lnTo>
                  <a:cubicBezTo>
                    <a:pt x="888" y="3909"/>
                    <a:pt x="870" y="3812"/>
                    <a:pt x="851" y="3734"/>
                  </a:cubicBezTo>
                  <a:cubicBezTo>
                    <a:pt x="736" y="2810"/>
                    <a:pt x="694" y="1812"/>
                    <a:pt x="754" y="772"/>
                  </a:cubicBezTo>
                  <a:cubicBezTo>
                    <a:pt x="754" y="712"/>
                    <a:pt x="773" y="657"/>
                    <a:pt x="773" y="597"/>
                  </a:cubicBezTo>
                  <a:cubicBezTo>
                    <a:pt x="791" y="402"/>
                    <a:pt x="791" y="195"/>
                    <a:pt x="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9"/>
            <p:cNvSpPr/>
            <p:nvPr/>
          </p:nvSpPr>
          <p:spPr>
            <a:xfrm>
              <a:off x="361247" y="4007518"/>
              <a:ext cx="22180" cy="118189"/>
            </a:xfrm>
            <a:custGeom>
              <a:avLst/>
              <a:gdLst/>
              <a:ahLst/>
              <a:cxnLst/>
              <a:rect l="l" t="t" r="r" b="b"/>
              <a:pathLst>
                <a:path w="791" h="4215" extrusionOk="0">
                  <a:moveTo>
                    <a:pt x="135" y="0"/>
                  </a:moveTo>
                  <a:cubicBezTo>
                    <a:pt x="1" y="1502"/>
                    <a:pt x="38" y="2944"/>
                    <a:pt x="250" y="4214"/>
                  </a:cubicBezTo>
                  <a:lnTo>
                    <a:pt x="791" y="4214"/>
                  </a:lnTo>
                  <a:cubicBezTo>
                    <a:pt x="712" y="2944"/>
                    <a:pt x="712" y="1502"/>
                    <a:pt x="75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9"/>
            <p:cNvSpPr/>
            <p:nvPr/>
          </p:nvSpPr>
          <p:spPr>
            <a:xfrm>
              <a:off x="381716" y="4007518"/>
              <a:ext cx="18955" cy="118189"/>
            </a:xfrm>
            <a:custGeom>
              <a:avLst/>
              <a:gdLst/>
              <a:ahLst/>
              <a:cxnLst/>
              <a:rect l="l" t="t" r="r" b="b"/>
              <a:pathLst>
                <a:path w="676" h="4215" extrusionOk="0">
                  <a:moveTo>
                    <a:pt x="24" y="0"/>
                  </a:moveTo>
                  <a:lnTo>
                    <a:pt x="24" y="250"/>
                  </a:lnTo>
                  <a:lnTo>
                    <a:pt x="24" y="444"/>
                  </a:lnTo>
                  <a:cubicBezTo>
                    <a:pt x="24" y="499"/>
                    <a:pt x="24" y="541"/>
                    <a:pt x="1" y="597"/>
                  </a:cubicBezTo>
                  <a:lnTo>
                    <a:pt x="1" y="809"/>
                  </a:lnTo>
                  <a:lnTo>
                    <a:pt x="1" y="1636"/>
                  </a:lnTo>
                  <a:lnTo>
                    <a:pt x="1" y="2597"/>
                  </a:lnTo>
                  <a:cubicBezTo>
                    <a:pt x="24" y="3004"/>
                    <a:pt x="24" y="3369"/>
                    <a:pt x="42" y="3752"/>
                  </a:cubicBezTo>
                  <a:cubicBezTo>
                    <a:pt x="42" y="3831"/>
                    <a:pt x="42" y="3928"/>
                    <a:pt x="61" y="4025"/>
                  </a:cubicBezTo>
                  <a:lnTo>
                    <a:pt x="61" y="4214"/>
                  </a:lnTo>
                  <a:lnTo>
                    <a:pt x="601" y="4214"/>
                  </a:lnTo>
                  <a:cubicBezTo>
                    <a:pt x="601" y="4177"/>
                    <a:pt x="620" y="4122"/>
                    <a:pt x="620" y="4080"/>
                  </a:cubicBezTo>
                  <a:lnTo>
                    <a:pt x="620" y="4025"/>
                  </a:lnTo>
                  <a:cubicBezTo>
                    <a:pt x="620" y="3928"/>
                    <a:pt x="620" y="3831"/>
                    <a:pt x="638" y="3752"/>
                  </a:cubicBezTo>
                  <a:cubicBezTo>
                    <a:pt x="638" y="3350"/>
                    <a:pt x="657" y="2944"/>
                    <a:pt x="657" y="2523"/>
                  </a:cubicBezTo>
                  <a:cubicBezTo>
                    <a:pt x="675" y="2195"/>
                    <a:pt x="675" y="1886"/>
                    <a:pt x="675" y="1558"/>
                  </a:cubicBezTo>
                  <a:cubicBezTo>
                    <a:pt x="675" y="1327"/>
                    <a:pt x="675" y="1077"/>
                    <a:pt x="657" y="846"/>
                  </a:cubicBezTo>
                  <a:lnTo>
                    <a:pt x="657" y="597"/>
                  </a:lnTo>
                  <a:lnTo>
                    <a:pt x="657" y="463"/>
                  </a:lnTo>
                  <a:lnTo>
                    <a:pt x="657" y="250"/>
                  </a:lnTo>
                  <a:cubicBezTo>
                    <a:pt x="638" y="171"/>
                    <a:pt x="638" y="79"/>
                    <a:pt x="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9"/>
            <p:cNvSpPr/>
            <p:nvPr/>
          </p:nvSpPr>
          <p:spPr>
            <a:xfrm>
              <a:off x="398568" y="4007518"/>
              <a:ext cx="3253" cy="118189"/>
            </a:xfrm>
            <a:custGeom>
              <a:avLst/>
              <a:gdLst/>
              <a:ahLst/>
              <a:cxnLst/>
              <a:rect l="l" t="t" r="r" b="b"/>
              <a:pathLst>
                <a:path w="116"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6" y="4214"/>
                  </a:lnTo>
                  <a:lnTo>
                    <a:pt x="56" y="4025"/>
                  </a:lnTo>
                  <a:cubicBezTo>
                    <a:pt x="74" y="3928"/>
                    <a:pt x="74" y="3831"/>
                    <a:pt x="74" y="3752"/>
                  </a:cubicBezTo>
                  <a:cubicBezTo>
                    <a:pt x="74" y="3660"/>
                    <a:pt x="74" y="3563"/>
                    <a:pt x="93" y="3484"/>
                  </a:cubicBezTo>
                  <a:cubicBezTo>
                    <a:pt x="93" y="3156"/>
                    <a:pt x="116" y="2828"/>
                    <a:pt x="116" y="2505"/>
                  </a:cubicBezTo>
                  <a:lnTo>
                    <a:pt x="116" y="1539"/>
                  </a:lnTo>
                  <a:lnTo>
                    <a:pt x="116" y="846"/>
                  </a:lnTo>
                  <a:cubicBezTo>
                    <a:pt x="116" y="772"/>
                    <a:pt x="116" y="675"/>
                    <a:pt x="93" y="597"/>
                  </a:cubicBezTo>
                  <a:lnTo>
                    <a:pt x="93" y="463"/>
                  </a:lnTo>
                  <a:lnTo>
                    <a:pt x="93" y="250"/>
                  </a:lnTo>
                  <a:lnTo>
                    <a:pt x="93"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9"/>
            <p:cNvSpPr/>
            <p:nvPr/>
          </p:nvSpPr>
          <p:spPr>
            <a:xfrm>
              <a:off x="413597" y="4007518"/>
              <a:ext cx="25937" cy="118189"/>
            </a:xfrm>
            <a:custGeom>
              <a:avLst/>
              <a:gdLst/>
              <a:ahLst/>
              <a:cxnLst/>
              <a:rect l="l" t="t" r="r" b="b"/>
              <a:pathLst>
                <a:path w="925" h="4215" extrusionOk="0">
                  <a:moveTo>
                    <a:pt x="116" y="0"/>
                  </a:moveTo>
                  <a:cubicBezTo>
                    <a:pt x="116" y="56"/>
                    <a:pt x="134" y="98"/>
                    <a:pt x="134" y="134"/>
                  </a:cubicBezTo>
                  <a:lnTo>
                    <a:pt x="134" y="171"/>
                  </a:lnTo>
                  <a:lnTo>
                    <a:pt x="134" y="250"/>
                  </a:lnTo>
                  <a:lnTo>
                    <a:pt x="134" y="287"/>
                  </a:lnTo>
                  <a:lnTo>
                    <a:pt x="157" y="310"/>
                  </a:lnTo>
                  <a:lnTo>
                    <a:pt x="157" y="402"/>
                  </a:lnTo>
                  <a:lnTo>
                    <a:pt x="157" y="481"/>
                  </a:lnTo>
                  <a:cubicBezTo>
                    <a:pt x="157" y="518"/>
                    <a:pt x="176" y="560"/>
                    <a:pt x="176" y="597"/>
                  </a:cubicBezTo>
                  <a:lnTo>
                    <a:pt x="176" y="694"/>
                  </a:lnTo>
                  <a:lnTo>
                    <a:pt x="176" y="749"/>
                  </a:lnTo>
                  <a:lnTo>
                    <a:pt x="176" y="772"/>
                  </a:lnTo>
                  <a:lnTo>
                    <a:pt x="176" y="809"/>
                  </a:lnTo>
                  <a:cubicBezTo>
                    <a:pt x="176" y="828"/>
                    <a:pt x="176" y="865"/>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620"/>
                  </a:lnTo>
                  <a:cubicBezTo>
                    <a:pt x="176" y="2620"/>
                    <a:pt x="176" y="2639"/>
                    <a:pt x="176" y="2657"/>
                  </a:cubicBezTo>
                  <a:lnTo>
                    <a:pt x="176" y="2754"/>
                  </a:lnTo>
                  <a:lnTo>
                    <a:pt x="176" y="2773"/>
                  </a:lnTo>
                  <a:lnTo>
                    <a:pt x="176" y="2888"/>
                  </a:lnTo>
                  <a:cubicBezTo>
                    <a:pt x="157" y="2967"/>
                    <a:pt x="157" y="3022"/>
                    <a:pt x="157" y="3101"/>
                  </a:cubicBez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481" y="4214"/>
                  </a:lnTo>
                  <a:cubicBezTo>
                    <a:pt x="522" y="4214"/>
                    <a:pt x="559" y="4196"/>
                    <a:pt x="559" y="4159"/>
                  </a:cubicBezTo>
                  <a:lnTo>
                    <a:pt x="578" y="4141"/>
                  </a:lnTo>
                  <a:cubicBezTo>
                    <a:pt x="578" y="4099"/>
                    <a:pt x="596" y="4062"/>
                    <a:pt x="596" y="4025"/>
                  </a:cubicBezTo>
                  <a:lnTo>
                    <a:pt x="596" y="4007"/>
                  </a:lnTo>
                  <a:cubicBezTo>
                    <a:pt x="638" y="3928"/>
                    <a:pt x="656" y="3831"/>
                    <a:pt x="675" y="3752"/>
                  </a:cubicBezTo>
                  <a:lnTo>
                    <a:pt x="675" y="3734"/>
                  </a:lnTo>
                  <a:cubicBezTo>
                    <a:pt x="869" y="2851"/>
                    <a:pt x="924" y="1904"/>
                    <a:pt x="850" y="925"/>
                  </a:cubicBezTo>
                  <a:cubicBezTo>
                    <a:pt x="827" y="809"/>
                    <a:pt x="827" y="694"/>
                    <a:pt x="809" y="597"/>
                  </a:cubicBezTo>
                  <a:cubicBezTo>
                    <a:pt x="809" y="481"/>
                    <a:pt x="790" y="365"/>
                    <a:pt x="772" y="250"/>
                  </a:cubicBezTo>
                  <a:cubicBezTo>
                    <a:pt x="772" y="195"/>
                    <a:pt x="753" y="134"/>
                    <a:pt x="753" y="79"/>
                  </a:cubicBezTo>
                  <a:cubicBezTo>
                    <a:pt x="735" y="37"/>
                    <a:pt x="712"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9"/>
            <p:cNvSpPr/>
            <p:nvPr/>
          </p:nvSpPr>
          <p:spPr>
            <a:xfrm>
              <a:off x="361247" y="4007518"/>
              <a:ext cx="8188" cy="118189"/>
            </a:xfrm>
            <a:custGeom>
              <a:avLst/>
              <a:gdLst/>
              <a:ahLst/>
              <a:cxnLst/>
              <a:rect l="l" t="t" r="r" b="b"/>
              <a:pathLst>
                <a:path w="292" h="4215" extrusionOk="0">
                  <a:moveTo>
                    <a:pt x="135" y="0"/>
                  </a:moveTo>
                  <a:cubicBezTo>
                    <a:pt x="1" y="1502"/>
                    <a:pt x="38" y="2944"/>
                    <a:pt x="250" y="4214"/>
                  </a:cubicBezTo>
                  <a:lnTo>
                    <a:pt x="292" y="4214"/>
                  </a:lnTo>
                  <a:cubicBezTo>
                    <a:pt x="292" y="4141"/>
                    <a:pt x="269" y="4080"/>
                    <a:pt x="269" y="4007"/>
                  </a:cubicBezTo>
                  <a:cubicBezTo>
                    <a:pt x="250" y="3909"/>
                    <a:pt x="232" y="3812"/>
                    <a:pt x="232" y="3734"/>
                  </a:cubicBezTo>
                  <a:cubicBezTo>
                    <a:pt x="79" y="2579"/>
                    <a:pt x="61" y="1327"/>
                    <a:pt x="19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9"/>
            <p:cNvSpPr/>
            <p:nvPr/>
          </p:nvSpPr>
          <p:spPr>
            <a:xfrm>
              <a:off x="381211" y="4007518"/>
              <a:ext cx="3253" cy="118189"/>
            </a:xfrm>
            <a:custGeom>
              <a:avLst/>
              <a:gdLst/>
              <a:ahLst/>
              <a:cxnLst/>
              <a:rect l="l" t="t" r="r" b="b"/>
              <a:pathLst>
                <a:path w="116" h="4215" extrusionOk="0">
                  <a:moveTo>
                    <a:pt x="42" y="0"/>
                  </a:moveTo>
                  <a:cubicBezTo>
                    <a:pt x="0" y="1502"/>
                    <a:pt x="0" y="2944"/>
                    <a:pt x="79" y="4214"/>
                  </a:cubicBezTo>
                  <a:lnTo>
                    <a:pt x="116" y="4214"/>
                  </a:lnTo>
                  <a:cubicBezTo>
                    <a:pt x="42" y="2944"/>
                    <a:pt x="19" y="1502"/>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9"/>
            <p:cNvSpPr/>
            <p:nvPr/>
          </p:nvSpPr>
          <p:spPr>
            <a:xfrm>
              <a:off x="350507" y="4005303"/>
              <a:ext cx="80980" cy="2243"/>
            </a:xfrm>
            <a:custGeom>
              <a:avLst/>
              <a:gdLst/>
              <a:ahLst/>
              <a:cxnLst/>
              <a:rect l="l" t="t" r="r" b="b"/>
              <a:pathLst>
                <a:path w="2888" h="80" extrusionOk="0">
                  <a:moveTo>
                    <a:pt x="37" y="1"/>
                  </a:moveTo>
                  <a:cubicBezTo>
                    <a:pt x="19" y="1"/>
                    <a:pt x="0" y="19"/>
                    <a:pt x="0" y="43"/>
                  </a:cubicBezTo>
                  <a:lnTo>
                    <a:pt x="0" y="79"/>
                  </a:lnTo>
                  <a:lnTo>
                    <a:pt x="2888" y="79"/>
                  </a:lnTo>
                  <a:lnTo>
                    <a:pt x="2888" y="43"/>
                  </a:lnTo>
                  <a:cubicBezTo>
                    <a:pt x="2888" y="19"/>
                    <a:pt x="2888" y="1"/>
                    <a:pt x="284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9"/>
            <p:cNvSpPr/>
            <p:nvPr/>
          </p:nvSpPr>
          <p:spPr>
            <a:xfrm>
              <a:off x="366182" y="4038866"/>
              <a:ext cx="50164" cy="42144"/>
            </a:xfrm>
            <a:custGeom>
              <a:avLst/>
              <a:gdLst/>
              <a:ahLst/>
              <a:cxnLst/>
              <a:rect l="l" t="t" r="r" b="b"/>
              <a:pathLst>
                <a:path w="1789" h="1503" extrusionOk="0">
                  <a:moveTo>
                    <a:pt x="365" y="1"/>
                  </a:moveTo>
                  <a:lnTo>
                    <a:pt x="0" y="828"/>
                  </a:lnTo>
                  <a:lnTo>
                    <a:pt x="1502" y="1502"/>
                  </a:lnTo>
                  <a:lnTo>
                    <a:pt x="1788" y="712"/>
                  </a:lnTo>
                  <a:lnTo>
                    <a:pt x="365"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9"/>
            <p:cNvSpPr/>
            <p:nvPr/>
          </p:nvSpPr>
          <p:spPr>
            <a:xfrm>
              <a:off x="413597" y="4007518"/>
              <a:ext cx="8188" cy="118189"/>
            </a:xfrm>
            <a:custGeom>
              <a:avLst/>
              <a:gdLst/>
              <a:ahLst/>
              <a:cxnLst/>
              <a:rect l="l" t="t" r="r" b="b"/>
              <a:pathLst>
                <a:path w="292" h="4215" extrusionOk="0">
                  <a:moveTo>
                    <a:pt x="116" y="0"/>
                  </a:moveTo>
                  <a:cubicBezTo>
                    <a:pt x="116" y="56"/>
                    <a:pt x="134" y="98"/>
                    <a:pt x="134" y="134"/>
                  </a:cubicBezTo>
                  <a:lnTo>
                    <a:pt x="134" y="171"/>
                  </a:lnTo>
                  <a:lnTo>
                    <a:pt x="134" y="231"/>
                  </a:lnTo>
                  <a:lnTo>
                    <a:pt x="134" y="250"/>
                  </a:lnTo>
                  <a:lnTo>
                    <a:pt x="134" y="287"/>
                  </a:lnTo>
                  <a:lnTo>
                    <a:pt x="157" y="310"/>
                  </a:lnTo>
                  <a:lnTo>
                    <a:pt x="157" y="402"/>
                  </a:lnTo>
                  <a:lnTo>
                    <a:pt x="157" y="481"/>
                  </a:lnTo>
                  <a:cubicBezTo>
                    <a:pt x="157" y="499"/>
                    <a:pt x="157" y="541"/>
                    <a:pt x="176" y="560"/>
                  </a:cubicBezTo>
                  <a:lnTo>
                    <a:pt x="176" y="597"/>
                  </a:lnTo>
                  <a:lnTo>
                    <a:pt x="176" y="694"/>
                  </a:lnTo>
                  <a:lnTo>
                    <a:pt x="176" y="772"/>
                  </a:lnTo>
                  <a:cubicBezTo>
                    <a:pt x="176" y="809"/>
                    <a:pt x="176" y="846"/>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597"/>
                  </a:lnTo>
                  <a:lnTo>
                    <a:pt x="194" y="2620"/>
                  </a:lnTo>
                  <a:cubicBezTo>
                    <a:pt x="176" y="2620"/>
                    <a:pt x="176" y="2639"/>
                    <a:pt x="176" y="2657"/>
                  </a:cubicBezTo>
                  <a:lnTo>
                    <a:pt x="176" y="2754"/>
                  </a:lnTo>
                  <a:lnTo>
                    <a:pt x="176" y="2773"/>
                  </a:lnTo>
                  <a:lnTo>
                    <a:pt x="176" y="2888"/>
                  </a:lnTo>
                  <a:cubicBezTo>
                    <a:pt x="157" y="2925"/>
                    <a:pt x="157" y="2967"/>
                    <a:pt x="157" y="3004"/>
                  </a:cubicBezTo>
                  <a:lnTo>
                    <a:pt x="157" y="3101"/>
                  </a:ln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60" y="4214"/>
                  </a:lnTo>
                  <a:cubicBezTo>
                    <a:pt x="79" y="4159"/>
                    <a:pt x="79" y="4080"/>
                    <a:pt x="97" y="4025"/>
                  </a:cubicBezTo>
                  <a:cubicBezTo>
                    <a:pt x="116" y="3928"/>
                    <a:pt x="116" y="3831"/>
                    <a:pt x="134" y="3752"/>
                  </a:cubicBezTo>
                  <a:cubicBezTo>
                    <a:pt x="250" y="2851"/>
                    <a:pt x="291" y="1886"/>
                    <a:pt x="231" y="888"/>
                  </a:cubicBezTo>
                  <a:lnTo>
                    <a:pt x="231" y="597"/>
                  </a:lnTo>
                  <a:cubicBezTo>
                    <a:pt x="213" y="560"/>
                    <a:pt x="213" y="518"/>
                    <a:pt x="213" y="481"/>
                  </a:cubicBezTo>
                  <a:cubicBezTo>
                    <a:pt x="213" y="402"/>
                    <a:pt x="213" y="329"/>
                    <a:pt x="194" y="250"/>
                  </a:cubicBezTo>
                  <a:cubicBezTo>
                    <a:pt x="194" y="171"/>
                    <a:pt x="176" y="79"/>
                    <a:pt x="17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9"/>
            <p:cNvSpPr/>
            <p:nvPr/>
          </p:nvSpPr>
          <p:spPr>
            <a:xfrm>
              <a:off x="344030" y="4014500"/>
              <a:ext cx="93934" cy="9758"/>
            </a:xfrm>
            <a:custGeom>
              <a:avLst/>
              <a:gdLst/>
              <a:ahLst/>
              <a:cxnLst/>
              <a:rect l="l" t="t" r="r" b="b"/>
              <a:pathLst>
                <a:path w="3350" h="348" extrusionOk="0">
                  <a:moveTo>
                    <a:pt x="55" y="1"/>
                  </a:moveTo>
                  <a:cubicBezTo>
                    <a:pt x="37" y="38"/>
                    <a:pt x="37" y="80"/>
                    <a:pt x="18" y="116"/>
                  </a:cubicBez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80"/>
                  </a:lnTo>
                  <a:lnTo>
                    <a:pt x="3331" y="61"/>
                  </a:lnTo>
                  <a:cubicBezTo>
                    <a:pt x="3308" y="61"/>
                    <a:pt x="3308" y="38"/>
                    <a:pt x="3308" y="19"/>
                  </a:cubicBezTo>
                  <a:cubicBezTo>
                    <a:pt x="3308" y="19"/>
                    <a:pt x="3308" y="1"/>
                    <a:pt x="329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9"/>
            <p:cNvSpPr/>
            <p:nvPr/>
          </p:nvSpPr>
          <p:spPr>
            <a:xfrm>
              <a:off x="348797" y="4112724"/>
              <a:ext cx="84765" cy="7655"/>
            </a:xfrm>
            <a:custGeom>
              <a:avLst/>
              <a:gdLst/>
              <a:ahLst/>
              <a:cxnLst/>
              <a:rect l="l" t="t" r="r" b="b"/>
              <a:pathLst>
                <a:path w="3023" h="273" extrusionOk="0">
                  <a:moveTo>
                    <a:pt x="1" y="0"/>
                  </a:moveTo>
                  <a:lnTo>
                    <a:pt x="1" y="60"/>
                  </a:lnTo>
                  <a:lnTo>
                    <a:pt x="1" y="139"/>
                  </a:lnTo>
                  <a:cubicBezTo>
                    <a:pt x="19" y="176"/>
                    <a:pt x="43" y="231"/>
                    <a:pt x="61" y="273"/>
                  </a:cubicBezTo>
                  <a:lnTo>
                    <a:pt x="2949" y="273"/>
                  </a:lnTo>
                  <a:cubicBezTo>
                    <a:pt x="2986" y="194"/>
                    <a:pt x="3023" y="116"/>
                    <a:pt x="3023" y="42"/>
                  </a:cubicBezTo>
                  <a:lnTo>
                    <a:pt x="302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9"/>
            <p:cNvSpPr/>
            <p:nvPr/>
          </p:nvSpPr>
          <p:spPr>
            <a:xfrm>
              <a:off x="344030" y="4014500"/>
              <a:ext cx="93934" cy="9758"/>
            </a:xfrm>
            <a:custGeom>
              <a:avLst/>
              <a:gdLst/>
              <a:ahLst/>
              <a:cxnLst/>
              <a:rect l="l" t="t" r="r" b="b"/>
              <a:pathLst>
                <a:path w="3350" h="348" extrusionOk="0">
                  <a:moveTo>
                    <a:pt x="3137" y="1"/>
                  </a:moveTo>
                  <a:lnTo>
                    <a:pt x="3193" y="250"/>
                  </a:lnTo>
                  <a:lnTo>
                    <a:pt x="2694" y="232"/>
                  </a:lnTo>
                  <a:lnTo>
                    <a:pt x="2407" y="232"/>
                  </a:lnTo>
                  <a:lnTo>
                    <a:pt x="2038" y="214"/>
                  </a:lnTo>
                  <a:lnTo>
                    <a:pt x="2001" y="214"/>
                  </a:lnTo>
                  <a:lnTo>
                    <a:pt x="1368" y="195"/>
                  </a:ln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61"/>
                  </a:lnTo>
                  <a:cubicBezTo>
                    <a:pt x="3308" y="61"/>
                    <a:pt x="3308" y="38"/>
                    <a:pt x="3308" y="19"/>
                  </a:cubicBezTo>
                  <a:cubicBezTo>
                    <a:pt x="3308" y="19"/>
                    <a:pt x="3308" y="1"/>
                    <a:pt x="3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9"/>
            <p:cNvSpPr/>
            <p:nvPr/>
          </p:nvSpPr>
          <p:spPr>
            <a:xfrm>
              <a:off x="348797" y="4112724"/>
              <a:ext cx="84765" cy="7655"/>
            </a:xfrm>
            <a:custGeom>
              <a:avLst/>
              <a:gdLst/>
              <a:ahLst/>
              <a:cxnLst/>
              <a:rect l="l" t="t" r="r" b="b"/>
              <a:pathLst>
                <a:path w="3023" h="273" extrusionOk="0">
                  <a:moveTo>
                    <a:pt x="2852" y="0"/>
                  </a:moveTo>
                  <a:lnTo>
                    <a:pt x="2792" y="176"/>
                  </a:lnTo>
                  <a:lnTo>
                    <a:pt x="1" y="139"/>
                  </a:lnTo>
                  <a:lnTo>
                    <a:pt x="1" y="139"/>
                  </a:lnTo>
                  <a:cubicBezTo>
                    <a:pt x="19" y="176"/>
                    <a:pt x="43" y="231"/>
                    <a:pt x="61" y="273"/>
                  </a:cubicBezTo>
                  <a:lnTo>
                    <a:pt x="2949" y="273"/>
                  </a:lnTo>
                  <a:cubicBezTo>
                    <a:pt x="3004" y="176"/>
                    <a:pt x="3023" y="79"/>
                    <a:pt x="30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9"/>
            <p:cNvSpPr/>
            <p:nvPr/>
          </p:nvSpPr>
          <p:spPr>
            <a:xfrm>
              <a:off x="345572" y="4024230"/>
              <a:ext cx="91887" cy="9225"/>
            </a:xfrm>
            <a:custGeom>
              <a:avLst/>
              <a:gdLst/>
              <a:ahLst/>
              <a:cxnLst/>
              <a:rect l="l" t="t" r="r" b="b"/>
              <a:pathLst>
                <a:path w="3277" h="329" extrusionOk="0">
                  <a:moveTo>
                    <a:pt x="0" y="1"/>
                  </a:moveTo>
                  <a:lnTo>
                    <a:pt x="0" y="135"/>
                  </a:lnTo>
                  <a:lnTo>
                    <a:pt x="638" y="176"/>
                  </a:lnTo>
                  <a:lnTo>
                    <a:pt x="1290" y="213"/>
                  </a:lnTo>
                  <a:lnTo>
                    <a:pt x="1946" y="250"/>
                  </a:lnTo>
                  <a:lnTo>
                    <a:pt x="2006" y="250"/>
                  </a:lnTo>
                  <a:lnTo>
                    <a:pt x="2292" y="269"/>
                  </a:lnTo>
                  <a:lnTo>
                    <a:pt x="2620" y="292"/>
                  </a:lnTo>
                  <a:lnTo>
                    <a:pt x="2657" y="292"/>
                  </a:lnTo>
                  <a:lnTo>
                    <a:pt x="3276" y="329"/>
                  </a:lnTo>
                  <a:cubicBezTo>
                    <a:pt x="3253" y="213"/>
                    <a:pt x="3253" y="98"/>
                    <a:pt x="323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1" name="Google Shape;851;p39"/>
          <p:cNvGrpSpPr/>
          <p:nvPr/>
        </p:nvGrpSpPr>
        <p:grpSpPr>
          <a:xfrm>
            <a:off x="4542775" y="1813029"/>
            <a:ext cx="1878461" cy="4075796"/>
            <a:chOff x="6718924" y="3669636"/>
            <a:chExt cx="317974" cy="689924"/>
          </a:xfrm>
        </p:grpSpPr>
        <p:sp>
          <p:nvSpPr>
            <p:cNvPr id="852" name="Google Shape;852;p39"/>
            <p:cNvSpPr/>
            <p:nvPr/>
          </p:nvSpPr>
          <p:spPr>
            <a:xfrm>
              <a:off x="6986734" y="4330903"/>
              <a:ext cx="50164" cy="28657"/>
            </a:xfrm>
            <a:custGeom>
              <a:avLst/>
              <a:gdLst/>
              <a:ahLst/>
              <a:cxnLst/>
              <a:rect l="l" t="t" r="r" b="b"/>
              <a:pathLst>
                <a:path w="1789" h="1022" extrusionOk="0">
                  <a:moveTo>
                    <a:pt x="134" y="0"/>
                  </a:moveTo>
                  <a:cubicBezTo>
                    <a:pt x="134" y="0"/>
                    <a:pt x="0" y="384"/>
                    <a:pt x="0" y="596"/>
                  </a:cubicBezTo>
                  <a:cubicBezTo>
                    <a:pt x="0" y="809"/>
                    <a:pt x="190" y="1022"/>
                    <a:pt x="190" y="1022"/>
                  </a:cubicBezTo>
                  <a:lnTo>
                    <a:pt x="1618" y="1022"/>
                  </a:lnTo>
                  <a:cubicBezTo>
                    <a:pt x="1618" y="1022"/>
                    <a:pt x="1788" y="883"/>
                    <a:pt x="1710" y="615"/>
                  </a:cubicBezTo>
                  <a:cubicBezTo>
                    <a:pt x="1636" y="347"/>
                    <a:pt x="1058" y="0"/>
                    <a:pt x="105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9"/>
            <p:cNvSpPr/>
            <p:nvPr/>
          </p:nvSpPr>
          <p:spPr>
            <a:xfrm>
              <a:off x="6804699" y="4330903"/>
              <a:ext cx="47051" cy="28657"/>
            </a:xfrm>
            <a:custGeom>
              <a:avLst/>
              <a:gdLst/>
              <a:ahLst/>
              <a:cxnLst/>
              <a:rect l="l" t="t" r="r" b="b"/>
              <a:pathLst>
                <a:path w="1678" h="1022" extrusionOk="0">
                  <a:moveTo>
                    <a:pt x="486" y="0"/>
                  </a:moveTo>
                  <a:cubicBezTo>
                    <a:pt x="213" y="347"/>
                    <a:pt x="0" y="578"/>
                    <a:pt x="24" y="791"/>
                  </a:cubicBezTo>
                  <a:cubicBezTo>
                    <a:pt x="42" y="943"/>
                    <a:pt x="255" y="1022"/>
                    <a:pt x="255" y="1022"/>
                  </a:cubicBezTo>
                  <a:lnTo>
                    <a:pt x="1544" y="1022"/>
                  </a:lnTo>
                  <a:cubicBezTo>
                    <a:pt x="1544" y="1022"/>
                    <a:pt x="1678" y="906"/>
                    <a:pt x="1678" y="767"/>
                  </a:cubicBezTo>
                  <a:cubicBezTo>
                    <a:pt x="1678" y="462"/>
                    <a:pt x="1368" y="0"/>
                    <a:pt x="136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9"/>
            <p:cNvSpPr/>
            <p:nvPr/>
          </p:nvSpPr>
          <p:spPr>
            <a:xfrm>
              <a:off x="6819335" y="3771589"/>
              <a:ext cx="48621" cy="13487"/>
            </a:xfrm>
            <a:custGeom>
              <a:avLst/>
              <a:gdLst/>
              <a:ahLst/>
              <a:cxnLst/>
              <a:rect l="l" t="t" r="r" b="b"/>
              <a:pathLst>
                <a:path w="1734" h="481" extrusionOk="0">
                  <a:moveTo>
                    <a:pt x="791" y="1"/>
                  </a:moveTo>
                  <a:cubicBezTo>
                    <a:pt x="362" y="1"/>
                    <a:pt x="19" y="79"/>
                    <a:pt x="19" y="79"/>
                  </a:cubicBezTo>
                  <a:cubicBezTo>
                    <a:pt x="19" y="79"/>
                    <a:pt x="1" y="292"/>
                    <a:pt x="19" y="328"/>
                  </a:cubicBezTo>
                  <a:cubicBezTo>
                    <a:pt x="19" y="365"/>
                    <a:pt x="135" y="407"/>
                    <a:pt x="153" y="426"/>
                  </a:cubicBezTo>
                  <a:cubicBezTo>
                    <a:pt x="172" y="444"/>
                    <a:pt x="597" y="481"/>
                    <a:pt x="634" y="481"/>
                  </a:cubicBezTo>
                  <a:cubicBezTo>
                    <a:pt x="675" y="481"/>
                    <a:pt x="1387" y="462"/>
                    <a:pt x="1387" y="462"/>
                  </a:cubicBezTo>
                  <a:cubicBezTo>
                    <a:pt x="1387" y="462"/>
                    <a:pt x="1733" y="310"/>
                    <a:pt x="1465" y="79"/>
                  </a:cubicBezTo>
                  <a:cubicBezTo>
                    <a:pt x="1240" y="20"/>
                    <a:pt x="1005" y="1"/>
                    <a:pt x="791" y="1"/>
                  </a:cubicBezTo>
                  <a:close/>
                </a:path>
              </a:pathLst>
            </a:custGeom>
            <a:solidFill>
              <a:srgbClr val="898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9"/>
            <p:cNvSpPr/>
            <p:nvPr/>
          </p:nvSpPr>
          <p:spPr>
            <a:xfrm>
              <a:off x="6793426" y="4168439"/>
              <a:ext cx="58856" cy="164791"/>
            </a:xfrm>
            <a:custGeom>
              <a:avLst/>
              <a:gdLst/>
              <a:ahLst/>
              <a:cxnLst/>
              <a:rect l="l" t="t" r="r" b="b"/>
              <a:pathLst>
                <a:path w="2099" h="5877" extrusionOk="0">
                  <a:moveTo>
                    <a:pt x="0" y="0"/>
                  </a:moveTo>
                  <a:lnTo>
                    <a:pt x="0" y="712"/>
                  </a:lnTo>
                  <a:lnTo>
                    <a:pt x="0" y="1114"/>
                  </a:lnTo>
                  <a:cubicBezTo>
                    <a:pt x="0" y="1691"/>
                    <a:pt x="633" y="5522"/>
                    <a:pt x="888" y="5794"/>
                  </a:cubicBezTo>
                  <a:cubicBezTo>
                    <a:pt x="1013" y="5853"/>
                    <a:pt x="1156" y="5876"/>
                    <a:pt x="1287" y="5876"/>
                  </a:cubicBezTo>
                  <a:cubicBezTo>
                    <a:pt x="1372" y="5876"/>
                    <a:pt x="1453" y="5866"/>
                    <a:pt x="1521" y="5850"/>
                  </a:cubicBezTo>
                  <a:cubicBezTo>
                    <a:pt x="1673" y="5831"/>
                    <a:pt x="1770" y="5794"/>
                    <a:pt x="1770" y="5794"/>
                  </a:cubicBezTo>
                  <a:cubicBezTo>
                    <a:pt x="1770" y="4561"/>
                    <a:pt x="2098" y="3193"/>
                    <a:pt x="2098" y="2269"/>
                  </a:cubicBezTo>
                  <a:cubicBezTo>
                    <a:pt x="2098" y="1345"/>
                    <a:pt x="2043" y="0"/>
                    <a:pt x="204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9"/>
            <p:cNvSpPr/>
            <p:nvPr/>
          </p:nvSpPr>
          <p:spPr>
            <a:xfrm>
              <a:off x="6892155" y="3783506"/>
              <a:ext cx="68053" cy="103159"/>
            </a:xfrm>
            <a:custGeom>
              <a:avLst/>
              <a:gdLst/>
              <a:ahLst/>
              <a:cxnLst/>
              <a:rect l="l" t="t" r="r" b="b"/>
              <a:pathLst>
                <a:path w="2427" h="3679" extrusionOk="0">
                  <a:moveTo>
                    <a:pt x="157" y="1"/>
                  </a:moveTo>
                  <a:lnTo>
                    <a:pt x="0" y="1964"/>
                  </a:lnTo>
                  <a:cubicBezTo>
                    <a:pt x="273" y="2463"/>
                    <a:pt x="809" y="3041"/>
                    <a:pt x="1137" y="3387"/>
                  </a:cubicBezTo>
                  <a:cubicBezTo>
                    <a:pt x="1155" y="3406"/>
                    <a:pt x="1155" y="3406"/>
                    <a:pt x="1179" y="3424"/>
                  </a:cubicBezTo>
                  <a:cubicBezTo>
                    <a:pt x="1234" y="3484"/>
                    <a:pt x="1294" y="3540"/>
                    <a:pt x="1331" y="3581"/>
                  </a:cubicBezTo>
                  <a:cubicBezTo>
                    <a:pt x="1386" y="3637"/>
                    <a:pt x="1428" y="3678"/>
                    <a:pt x="1428" y="3678"/>
                  </a:cubicBezTo>
                  <a:lnTo>
                    <a:pt x="2426" y="3272"/>
                  </a:lnTo>
                  <a:cubicBezTo>
                    <a:pt x="2426" y="3272"/>
                    <a:pt x="1350" y="999"/>
                    <a:pt x="869" y="421"/>
                  </a:cubicBezTo>
                  <a:cubicBezTo>
                    <a:pt x="578" y="190"/>
                    <a:pt x="370" y="98"/>
                    <a:pt x="254" y="37"/>
                  </a:cubicBezTo>
                  <a:cubicBezTo>
                    <a:pt x="194" y="19"/>
                    <a:pt x="157" y="1"/>
                    <a:pt x="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9"/>
            <p:cNvSpPr/>
            <p:nvPr/>
          </p:nvSpPr>
          <p:spPr>
            <a:xfrm>
              <a:off x="6718924" y="3783506"/>
              <a:ext cx="70240" cy="95000"/>
            </a:xfrm>
            <a:custGeom>
              <a:avLst/>
              <a:gdLst/>
              <a:ahLst/>
              <a:cxnLst/>
              <a:rect l="l" t="t" r="r" b="b"/>
              <a:pathLst>
                <a:path w="2505" h="3388" extrusionOk="0">
                  <a:moveTo>
                    <a:pt x="2329" y="1"/>
                  </a:moveTo>
                  <a:cubicBezTo>
                    <a:pt x="2329" y="1"/>
                    <a:pt x="1946" y="74"/>
                    <a:pt x="1442" y="384"/>
                  </a:cubicBezTo>
                  <a:cubicBezTo>
                    <a:pt x="888" y="1096"/>
                    <a:pt x="1" y="2311"/>
                    <a:pt x="56" y="2773"/>
                  </a:cubicBezTo>
                  <a:cubicBezTo>
                    <a:pt x="79" y="2985"/>
                    <a:pt x="731" y="3387"/>
                    <a:pt x="731" y="3387"/>
                  </a:cubicBezTo>
                  <a:lnTo>
                    <a:pt x="2505" y="1964"/>
                  </a:lnTo>
                  <a:lnTo>
                    <a:pt x="232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9"/>
            <p:cNvSpPr/>
            <p:nvPr/>
          </p:nvSpPr>
          <p:spPr>
            <a:xfrm>
              <a:off x="6822588" y="3966439"/>
              <a:ext cx="145247" cy="202028"/>
            </a:xfrm>
            <a:custGeom>
              <a:avLst/>
              <a:gdLst/>
              <a:ahLst/>
              <a:cxnLst/>
              <a:rect l="l" t="t" r="r" b="b"/>
              <a:pathLst>
                <a:path w="5180" h="7205" extrusionOk="0">
                  <a:moveTo>
                    <a:pt x="0" y="1"/>
                  </a:moveTo>
                  <a:cubicBezTo>
                    <a:pt x="924" y="3776"/>
                    <a:pt x="3271" y="7204"/>
                    <a:pt x="3271" y="7204"/>
                  </a:cubicBezTo>
                  <a:lnTo>
                    <a:pt x="5180" y="7204"/>
                  </a:lnTo>
                  <a:cubicBezTo>
                    <a:pt x="3965" y="2140"/>
                    <a:pt x="3100" y="1"/>
                    <a:pt x="3100"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9"/>
            <p:cNvSpPr/>
            <p:nvPr/>
          </p:nvSpPr>
          <p:spPr>
            <a:xfrm>
              <a:off x="6914307" y="4168439"/>
              <a:ext cx="102122" cy="165716"/>
            </a:xfrm>
            <a:custGeom>
              <a:avLst/>
              <a:gdLst/>
              <a:ahLst/>
              <a:cxnLst/>
              <a:rect l="l" t="t" r="r" b="b"/>
              <a:pathLst>
                <a:path w="3642" h="5910" extrusionOk="0">
                  <a:moveTo>
                    <a:pt x="0" y="0"/>
                  </a:moveTo>
                  <a:cubicBezTo>
                    <a:pt x="0" y="0"/>
                    <a:pt x="61" y="980"/>
                    <a:pt x="310" y="1691"/>
                  </a:cubicBezTo>
                  <a:cubicBezTo>
                    <a:pt x="735" y="2925"/>
                    <a:pt x="1003" y="3156"/>
                    <a:pt x="2717" y="5794"/>
                  </a:cubicBezTo>
                  <a:cubicBezTo>
                    <a:pt x="2717" y="5794"/>
                    <a:pt x="2791" y="5831"/>
                    <a:pt x="2930" y="5868"/>
                  </a:cubicBezTo>
                  <a:cubicBezTo>
                    <a:pt x="3022" y="5891"/>
                    <a:pt x="3119" y="5910"/>
                    <a:pt x="3235" y="5910"/>
                  </a:cubicBezTo>
                  <a:cubicBezTo>
                    <a:pt x="3526" y="5910"/>
                    <a:pt x="3641" y="5794"/>
                    <a:pt x="3641" y="5794"/>
                  </a:cubicBezTo>
                  <a:lnTo>
                    <a:pt x="2930" y="3387"/>
                  </a:lnTo>
                  <a:lnTo>
                    <a:pt x="2080" y="555"/>
                  </a:lnTo>
                  <a:lnTo>
                    <a:pt x="190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9"/>
            <p:cNvSpPr/>
            <p:nvPr/>
          </p:nvSpPr>
          <p:spPr>
            <a:xfrm>
              <a:off x="6768022" y="3966439"/>
              <a:ext cx="88522" cy="202028"/>
            </a:xfrm>
            <a:custGeom>
              <a:avLst/>
              <a:gdLst/>
              <a:ahLst/>
              <a:cxnLst/>
              <a:rect l="l" t="t" r="r" b="b"/>
              <a:pathLst>
                <a:path w="3157" h="7205" extrusionOk="0">
                  <a:moveTo>
                    <a:pt x="269" y="1"/>
                  </a:moveTo>
                  <a:cubicBezTo>
                    <a:pt x="269" y="1"/>
                    <a:pt x="116" y="560"/>
                    <a:pt x="1" y="1502"/>
                  </a:cubicBezTo>
                  <a:cubicBezTo>
                    <a:pt x="1" y="2870"/>
                    <a:pt x="1003" y="7204"/>
                    <a:pt x="1003" y="7204"/>
                  </a:cubicBezTo>
                  <a:lnTo>
                    <a:pt x="2792" y="7204"/>
                  </a:lnTo>
                  <a:cubicBezTo>
                    <a:pt x="3157" y="3873"/>
                    <a:pt x="2949" y="1"/>
                    <a:pt x="2949"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9"/>
            <p:cNvSpPr/>
            <p:nvPr/>
          </p:nvSpPr>
          <p:spPr>
            <a:xfrm>
              <a:off x="6819868" y="3733763"/>
              <a:ext cx="39929" cy="48593"/>
            </a:xfrm>
            <a:custGeom>
              <a:avLst/>
              <a:gdLst/>
              <a:ahLst/>
              <a:cxnLst/>
              <a:rect l="l" t="t" r="r" b="b"/>
              <a:pathLst>
                <a:path w="1424" h="1733" extrusionOk="0">
                  <a:moveTo>
                    <a:pt x="268" y="0"/>
                  </a:moveTo>
                  <a:cubicBezTo>
                    <a:pt x="268" y="0"/>
                    <a:pt x="231" y="716"/>
                    <a:pt x="97" y="1409"/>
                  </a:cubicBezTo>
                  <a:cubicBezTo>
                    <a:pt x="97" y="1446"/>
                    <a:pt x="79" y="1465"/>
                    <a:pt x="37" y="1465"/>
                  </a:cubicBezTo>
                  <a:lnTo>
                    <a:pt x="0" y="1465"/>
                  </a:lnTo>
                  <a:cubicBezTo>
                    <a:pt x="60" y="1562"/>
                    <a:pt x="194" y="1733"/>
                    <a:pt x="730" y="1733"/>
                  </a:cubicBezTo>
                  <a:cubicBezTo>
                    <a:pt x="1271" y="1733"/>
                    <a:pt x="1405" y="1562"/>
                    <a:pt x="1423" y="1465"/>
                  </a:cubicBezTo>
                  <a:cubicBezTo>
                    <a:pt x="1405" y="1465"/>
                    <a:pt x="1368" y="1446"/>
                    <a:pt x="1368" y="1409"/>
                  </a:cubicBezTo>
                  <a:lnTo>
                    <a:pt x="1192" y="0"/>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9"/>
            <p:cNvSpPr/>
            <p:nvPr/>
          </p:nvSpPr>
          <p:spPr>
            <a:xfrm>
              <a:off x="6775537" y="3773776"/>
              <a:ext cx="134003" cy="209403"/>
            </a:xfrm>
            <a:custGeom>
              <a:avLst/>
              <a:gdLst/>
              <a:ahLst/>
              <a:cxnLst/>
              <a:rect l="l" t="t" r="r" b="b"/>
              <a:pathLst>
                <a:path w="4779" h="7468" extrusionOk="0">
                  <a:moveTo>
                    <a:pt x="1581" y="1"/>
                  </a:moveTo>
                  <a:lnTo>
                    <a:pt x="1410" y="56"/>
                  </a:lnTo>
                  <a:lnTo>
                    <a:pt x="1350" y="75"/>
                  </a:lnTo>
                  <a:cubicBezTo>
                    <a:pt x="1119" y="135"/>
                    <a:pt x="772" y="214"/>
                    <a:pt x="310" y="348"/>
                  </a:cubicBezTo>
                  <a:cubicBezTo>
                    <a:pt x="158" y="1503"/>
                    <a:pt x="213" y="2639"/>
                    <a:pt x="486" y="3582"/>
                  </a:cubicBezTo>
                  <a:cubicBezTo>
                    <a:pt x="560" y="4926"/>
                    <a:pt x="329" y="4792"/>
                    <a:pt x="486" y="5236"/>
                  </a:cubicBezTo>
                  <a:lnTo>
                    <a:pt x="486" y="5255"/>
                  </a:lnTo>
                  <a:cubicBezTo>
                    <a:pt x="176" y="6220"/>
                    <a:pt x="1" y="6872"/>
                    <a:pt x="1" y="6872"/>
                  </a:cubicBezTo>
                  <a:cubicBezTo>
                    <a:pt x="1" y="6872"/>
                    <a:pt x="1234" y="7468"/>
                    <a:pt x="2967" y="7468"/>
                  </a:cubicBezTo>
                  <a:cubicBezTo>
                    <a:pt x="4584" y="7468"/>
                    <a:pt x="4778" y="6872"/>
                    <a:pt x="4778" y="6872"/>
                  </a:cubicBezTo>
                  <a:lnTo>
                    <a:pt x="4275" y="5333"/>
                  </a:lnTo>
                  <a:lnTo>
                    <a:pt x="4159" y="5005"/>
                  </a:lnTo>
                  <a:cubicBezTo>
                    <a:pt x="4159" y="5005"/>
                    <a:pt x="4275" y="3813"/>
                    <a:pt x="4353" y="2598"/>
                  </a:cubicBezTo>
                  <a:cubicBezTo>
                    <a:pt x="4390" y="1674"/>
                    <a:pt x="4413" y="731"/>
                    <a:pt x="4316" y="348"/>
                  </a:cubicBezTo>
                  <a:cubicBezTo>
                    <a:pt x="3910" y="190"/>
                    <a:pt x="3679" y="135"/>
                    <a:pt x="3448" y="98"/>
                  </a:cubicBezTo>
                  <a:lnTo>
                    <a:pt x="3217" y="38"/>
                  </a:lnTo>
                  <a:lnTo>
                    <a:pt x="3027" y="1"/>
                  </a:lnTo>
                  <a:cubicBezTo>
                    <a:pt x="3027" y="1"/>
                    <a:pt x="3027" y="19"/>
                    <a:pt x="3004" y="38"/>
                  </a:cubicBezTo>
                  <a:cubicBezTo>
                    <a:pt x="2986" y="135"/>
                    <a:pt x="2852" y="306"/>
                    <a:pt x="2311" y="306"/>
                  </a:cubicBezTo>
                  <a:cubicBezTo>
                    <a:pt x="1775" y="306"/>
                    <a:pt x="1641" y="135"/>
                    <a:pt x="1581" y="38"/>
                  </a:cubicBezTo>
                  <a:lnTo>
                    <a:pt x="1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9"/>
            <p:cNvSpPr/>
            <p:nvPr/>
          </p:nvSpPr>
          <p:spPr>
            <a:xfrm>
              <a:off x="6775537" y="3921098"/>
              <a:ext cx="134003" cy="62081"/>
            </a:xfrm>
            <a:custGeom>
              <a:avLst/>
              <a:gdLst/>
              <a:ahLst/>
              <a:cxnLst/>
              <a:rect l="l" t="t" r="r" b="b"/>
              <a:pathLst>
                <a:path w="4779" h="2214" extrusionOk="0">
                  <a:moveTo>
                    <a:pt x="486" y="1"/>
                  </a:moveTo>
                  <a:cubicBezTo>
                    <a:pt x="463" y="98"/>
                    <a:pt x="426" y="176"/>
                    <a:pt x="407" y="273"/>
                  </a:cubicBezTo>
                  <a:cubicBezTo>
                    <a:pt x="347" y="444"/>
                    <a:pt x="310" y="597"/>
                    <a:pt x="255" y="735"/>
                  </a:cubicBezTo>
                  <a:cubicBezTo>
                    <a:pt x="98" y="1290"/>
                    <a:pt x="1" y="1618"/>
                    <a:pt x="1" y="1618"/>
                  </a:cubicBezTo>
                  <a:cubicBezTo>
                    <a:pt x="1" y="1618"/>
                    <a:pt x="1234" y="2214"/>
                    <a:pt x="2967" y="2214"/>
                  </a:cubicBezTo>
                  <a:cubicBezTo>
                    <a:pt x="4584" y="2214"/>
                    <a:pt x="4778" y="1618"/>
                    <a:pt x="4778" y="1618"/>
                  </a:cubicBezTo>
                  <a:lnTo>
                    <a:pt x="4275" y="79"/>
                  </a:lnTo>
                  <a:cubicBezTo>
                    <a:pt x="3556" y="206"/>
                    <a:pt x="2930" y="253"/>
                    <a:pt x="2398" y="253"/>
                  </a:cubicBezTo>
                  <a:cubicBezTo>
                    <a:pt x="1477" y="253"/>
                    <a:pt x="838" y="112"/>
                    <a:pt x="48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9"/>
            <p:cNvSpPr/>
            <p:nvPr/>
          </p:nvSpPr>
          <p:spPr>
            <a:xfrm>
              <a:off x="6803661" y="3775795"/>
              <a:ext cx="16235" cy="66034"/>
            </a:xfrm>
            <a:custGeom>
              <a:avLst/>
              <a:gdLst/>
              <a:ahLst/>
              <a:cxnLst/>
              <a:rect l="l" t="t" r="r" b="b"/>
              <a:pathLst>
                <a:path w="579" h="2355" extrusionOk="0">
                  <a:moveTo>
                    <a:pt x="289" y="1"/>
                  </a:moveTo>
                  <a:cubicBezTo>
                    <a:pt x="97" y="1"/>
                    <a:pt x="0" y="81"/>
                    <a:pt x="0" y="81"/>
                  </a:cubicBezTo>
                  <a:cubicBezTo>
                    <a:pt x="0" y="81"/>
                    <a:pt x="250" y="1084"/>
                    <a:pt x="195" y="2313"/>
                  </a:cubicBezTo>
                  <a:lnTo>
                    <a:pt x="523" y="2355"/>
                  </a:lnTo>
                  <a:cubicBezTo>
                    <a:pt x="523" y="2355"/>
                    <a:pt x="578" y="604"/>
                    <a:pt x="347" y="3"/>
                  </a:cubicBezTo>
                  <a:cubicBezTo>
                    <a:pt x="327" y="1"/>
                    <a:pt x="308" y="1"/>
                    <a:pt x="289"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9"/>
            <p:cNvSpPr/>
            <p:nvPr/>
          </p:nvSpPr>
          <p:spPr>
            <a:xfrm>
              <a:off x="6865714" y="3776496"/>
              <a:ext cx="16740" cy="65333"/>
            </a:xfrm>
            <a:custGeom>
              <a:avLst/>
              <a:gdLst/>
              <a:ahLst/>
              <a:cxnLst/>
              <a:rect l="l" t="t" r="r" b="b"/>
              <a:pathLst>
                <a:path w="597" h="2330" extrusionOk="0">
                  <a:moveTo>
                    <a:pt x="232" y="1"/>
                  </a:moveTo>
                  <a:cubicBezTo>
                    <a:pt x="1" y="597"/>
                    <a:pt x="19" y="2330"/>
                    <a:pt x="19" y="2330"/>
                  </a:cubicBezTo>
                  <a:lnTo>
                    <a:pt x="366" y="2288"/>
                  </a:lnTo>
                  <a:cubicBezTo>
                    <a:pt x="310" y="1059"/>
                    <a:pt x="597" y="93"/>
                    <a:pt x="597" y="93"/>
                  </a:cubicBezTo>
                  <a:cubicBezTo>
                    <a:pt x="597" y="93"/>
                    <a:pt x="523" y="1"/>
                    <a:pt x="232"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9"/>
            <p:cNvSpPr/>
            <p:nvPr/>
          </p:nvSpPr>
          <p:spPr>
            <a:xfrm>
              <a:off x="6763227" y="3825622"/>
              <a:ext cx="208365" cy="365249"/>
            </a:xfrm>
            <a:custGeom>
              <a:avLst/>
              <a:gdLst/>
              <a:ahLst/>
              <a:cxnLst/>
              <a:rect l="l" t="t" r="r" b="b"/>
              <a:pathLst>
                <a:path w="7431" h="13026" extrusionOk="0">
                  <a:moveTo>
                    <a:pt x="1327" y="0"/>
                  </a:moveTo>
                  <a:cubicBezTo>
                    <a:pt x="1327" y="0"/>
                    <a:pt x="1655" y="1867"/>
                    <a:pt x="999" y="3715"/>
                  </a:cubicBezTo>
                  <a:cubicBezTo>
                    <a:pt x="943" y="3868"/>
                    <a:pt x="883" y="4025"/>
                    <a:pt x="828" y="4177"/>
                  </a:cubicBezTo>
                  <a:cubicBezTo>
                    <a:pt x="809" y="4214"/>
                    <a:pt x="786" y="4256"/>
                    <a:pt x="768" y="4274"/>
                  </a:cubicBezTo>
                  <a:cubicBezTo>
                    <a:pt x="384" y="5101"/>
                    <a:pt x="135" y="6007"/>
                    <a:pt x="93" y="6913"/>
                  </a:cubicBezTo>
                  <a:cubicBezTo>
                    <a:pt x="1" y="8761"/>
                    <a:pt x="190" y="10087"/>
                    <a:pt x="809" y="12434"/>
                  </a:cubicBezTo>
                  <a:cubicBezTo>
                    <a:pt x="902" y="12457"/>
                    <a:pt x="980" y="12476"/>
                    <a:pt x="1077" y="12494"/>
                  </a:cubicBezTo>
                  <a:cubicBezTo>
                    <a:pt x="1849" y="12688"/>
                    <a:pt x="2542" y="12822"/>
                    <a:pt x="3138" y="12896"/>
                  </a:cubicBezTo>
                  <a:cubicBezTo>
                    <a:pt x="3775" y="12986"/>
                    <a:pt x="4324" y="13026"/>
                    <a:pt x="4794" y="13026"/>
                  </a:cubicBezTo>
                  <a:cubicBezTo>
                    <a:pt x="5047" y="13026"/>
                    <a:pt x="5277" y="13014"/>
                    <a:pt x="5485" y="12993"/>
                  </a:cubicBezTo>
                  <a:cubicBezTo>
                    <a:pt x="6622" y="12878"/>
                    <a:pt x="7140" y="12531"/>
                    <a:pt x="7334" y="12342"/>
                  </a:cubicBezTo>
                  <a:cubicBezTo>
                    <a:pt x="7412" y="12282"/>
                    <a:pt x="7431" y="12226"/>
                    <a:pt x="7431" y="12226"/>
                  </a:cubicBezTo>
                  <a:cubicBezTo>
                    <a:pt x="7431" y="12226"/>
                    <a:pt x="6294" y="7490"/>
                    <a:pt x="5638" y="5619"/>
                  </a:cubicBezTo>
                  <a:cubicBezTo>
                    <a:pt x="5254" y="4542"/>
                    <a:pt x="4945" y="3655"/>
                    <a:pt x="4755" y="3101"/>
                  </a:cubicBezTo>
                  <a:cubicBezTo>
                    <a:pt x="4621" y="2694"/>
                    <a:pt x="4543" y="2463"/>
                    <a:pt x="4543" y="2463"/>
                  </a:cubicBezTo>
                  <a:cubicBezTo>
                    <a:pt x="4543" y="2463"/>
                    <a:pt x="4640" y="1386"/>
                    <a:pt x="4598" y="56"/>
                  </a:cubicBezTo>
                  <a:lnTo>
                    <a:pt x="4598" y="56"/>
                  </a:lnTo>
                  <a:cubicBezTo>
                    <a:pt x="4084" y="136"/>
                    <a:pt x="3590" y="164"/>
                    <a:pt x="3149" y="164"/>
                  </a:cubicBezTo>
                  <a:cubicBezTo>
                    <a:pt x="2086" y="164"/>
                    <a:pt x="1327" y="0"/>
                    <a:pt x="13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9"/>
            <p:cNvSpPr/>
            <p:nvPr/>
          </p:nvSpPr>
          <p:spPr>
            <a:xfrm>
              <a:off x="6785912" y="3912546"/>
              <a:ext cx="185681" cy="278325"/>
            </a:xfrm>
            <a:custGeom>
              <a:avLst/>
              <a:gdLst/>
              <a:ahLst/>
              <a:cxnLst/>
              <a:rect l="l" t="t" r="r" b="b"/>
              <a:pathLst>
                <a:path w="6622" h="9926" extrusionOk="0">
                  <a:moveTo>
                    <a:pt x="3946" y="1"/>
                  </a:moveTo>
                  <a:lnTo>
                    <a:pt x="2269" y="555"/>
                  </a:lnTo>
                  <a:lnTo>
                    <a:pt x="2597" y="2311"/>
                  </a:lnTo>
                  <a:cubicBezTo>
                    <a:pt x="2669" y="2678"/>
                    <a:pt x="2994" y="2933"/>
                    <a:pt x="3359" y="2933"/>
                  </a:cubicBezTo>
                  <a:cubicBezTo>
                    <a:pt x="3395" y="2933"/>
                    <a:pt x="3430" y="2930"/>
                    <a:pt x="3466" y="2925"/>
                  </a:cubicBezTo>
                  <a:cubicBezTo>
                    <a:pt x="3504" y="2921"/>
                    <a:pt x="3542" y="2918"/>
                    <a:pt x="3579" y="2918"/>
                  </a:cubicBezTo>
                  <a:cubicBezTo>
                    <a:pt x="4014" y="2918"/>
                    <a:pt x="4396" y="3233"/>
                    <a:pt x="4464" y="3697"/>
                  </a:cubicBezTo>
                  <a:cubicBezTo>
                    <a:pt x="4464" y="3831"/>
                    <a:pt x="4506" y="4002"/>
                    <a:pt x="4524" y="4178"/>
                  </a:cubicBezTo>
                  <a:cubicBezTo>
                    <a:pt x="4829" y="6890"/>
                    <a:pt x="2731" y="9279"/>
                    <a:pt x="0" y="9334"/>
                  </a:cubicBezTo>
                  <a:cubicBezTo>
                    <a:pt x="93" y="9357"/>
                    <a:pt x="171" y="9376"/>
                    <a:pt x="268" y="9394"/>
                  </a:cubicBezTo>
                  <a:cubicBezTo>
                    <a:pt x="1040" y="9588"/>
                    <a:pt x="1733" y="9722"/>
                    <a:pt x="2329" y="9796"/>
                  </a:cubicBezTo>
                  <a:cubicBezTo>
                    <a:pt x="2966" y="9886"/>
                    <a:pt x="3515" y="9926"/>
                    <a:pt x="3985" y="9926"/>
                  </a:cubicBezTo>
                  <a:cubicBezTo>
                    <a:pt x="4238" y="9926"/>
                    <a:pt x="4468" y="9914"/>
                    <a:pt x="4676" y="9893"/>
                  </a:cubicBezTo>
                  <a:cubicBezTo>
                    <a:pt x="5813" y="9778"/>
                    <a:pt x="6331" y="9431"/>
                    <a:pt x="6525" y="9242"/>
                  </a:cubicBezTo>
                  <a:cubicBezTo>
                    <a:pt x="6603" y="9182"/>
                    <a:pt x="6622" y="9126"/>
                    <a:pt x="6622" y="9126"/>
                  </a:cubicBezTo>
                  <a:cubicBezTo>
                    <a:pt x="6622" y="9126"/>
                    <a:pt x="5485" y="4390"/>
                    <a:pt x="4829" y="2519"/>
                  </a:cubicBezTo>
                  <a:cubicBezTo>
                    <a:pt x="4445" y="1442"/>
                    <a:pt x="4136" y="555"/>
                    <a:pt x="3946" y="1"/>
                  </a:cubicBezTo>
                  <a:close/>
                </a:path>
              </a:pathLst>
            </a:custGeom>
            <a:solidFill>
              <a:srgbClr val="9B5C31">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9"/>
            <p:cNvSpPr/>
            <p:nvPr/>
          </p:nvSpPr>
          <p:spPr>
            <a:xfrm>
              <a:off x="6797184" y="3814210"/>
              <a:ext cx="15702" cy="21675"/>
            </a:xfrm>
            <a:custGeom>
              <a:avLst/>
              <a:gdLst/>
              <a:ahLst/>
              <a:cxnLst/>
              <a:rect l="l" t="t" r="r" b="b"/>
              <a:pathLst>
                <a:path w="560" h="773" extrusionOk="0">
                  <a:moveTo>
                    <a:pt x="462" y="1"/>
                  </a:moveTo>
                  <a:cubicBezTo>
                    <a:pt x="462" y="1"/>
                    <a:pt x="310" y="42"/>
                    <a:pt x="79" y="135"/>
                  </a:cubicBezTo>
                  <a:cubicBezTo>
                    <a:pt x="61" y="135"/>
                    <a:pt x="19" y="158"/>
                    <a:pt x="0" y="158"/>
                  </a:cubicBezTo>
                  <a:cubicBezTo>
                    <a:pt x="0" y="158"/>
                    <a:pt x="37" y="481"/>
                    <a:pt x="61" y="772"/>
                  </a:cubicBezTo>
                  <a:lnTo>
                    <a:pt x="560" y="504"/>
                  </a:lnTo>
                  <a:lnTo>
                    <a:pt x="560" y="481"/>
                  </a:lnTo>
                  <a:lnTo>
                    <a:pt x="462"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9"/>
            <p:cNvSpPr/>
            <p:nvPr/>
          </p:nvSpPr>
          <p:spPr>
            <a:xfrm>
              <a:off x="6782659" y="3928753"/>
              <a:ext cx="8580" cy="13487"/>
            </a:xfrm>
            <a:custGeom>
              <a:avLst/>
              <a:gdLst/>
              <a:ahLst/>
              <a:cxnLst/>
              <a:rect l="l" t="t" r="r" b="b"/>
              <a:pathLst>
                <a:path w="306" h="481" extrusionOk="0">
                  <a:moveTo>
                    <a:pt x="135" y="0"/>
                  </a:moveTo>
                  <a:cubicBezTo>
                    <a:pt x="75" y="153"/>
                    <a:pt x="1" y="324"/>
                    <a:pt x="1" y="439"/>
                  </a:cubicBezTo>
                  <a:cubicBezTo>
                    <a:pt x="38" y="462"/>
                    <a:pt x="75" y="481"/>
                    <a:pt x="116" y="481"/>
                  </a:cubicBezTo>
                  <a:cubicBezTo>
                    <a:pt x="190" y="324"/>
                    <a:pt x="250" y="171"/>
                    <a:pt x="306" y="19"/>
                  </a:cubicBezTo>
                  <a:lnTo>
                    <a:pt x="135" y="0"/>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9"/>
            <p:cNvSpPr/>
            <p:nvPr/>
          </p:nvSpPr>
          <p:spPr>
            <a:xfrm>
              <a:off x="6719457" y="3818612"/>
              <a:ext cx="79942" cy="59753"/>
            </a:xfrm>
            <a:custGeom>
              <a:avLst/>
              <a:gdLst/>
              <a:ahLst/>
              <a:cxnLst/>
              <a:rect l="l" t="t" r="r" b="b"/>
              <a:pathLst>
                <a:path w="2851" h="2131" extrusionOk="0">
                  <a:moveTo>
                    <a:pt x="2772" y="1"/>
                  </a:moveTo>
                  <a:cubicBezTo>
                    <a:pt x="2735" y="19"/>
                    <a:pt x="2675" y="38"/>
                    <a:pt x="2638" y="38"/>
                  </a:cubicBezTo>
                  <a:cubicBezTo>
                    <a:pt x="1848" y="306"/>
                    <a:pt x="559" y="768"/>
                    <a:pt x="347" y="925"/>
                  </a:cubicBezTo>
                  <a:cubicBezTo>
                    <a:pt x="268" y="980"/>
                    <a:pt x="194" y="1077"/>
                    <a:pt x="134" y="1156"/>
                  </a:cubicBezTo>
                  <a:cubicBezTo>
                    <a:pt x="0" y="1364"/>
                    <a:pt x="0" y="1595"/>
                    <a:pt x="116" y="1789"/>
                  </a:cubicBezTo>
                  <a:cubicBezTo>
                    <a:pt x="176" y="1886"/>
                    <a:pt x="231" y="1964"/>
                    <a:pt x="328" y="2020"/>
                  </a:cubicBezTo>
                  <a:cubicBezTo>
                    <a:pt x="444" y="2096"/>
                    <a:pt x="554" y="2130"/>
                    <a:pt x="667" y="2130"/>
                  </a:cubicBezTo>
                  <a:cubicBezTo>
                    <a:pt x="1042" y="2130"/>
                    <a:pt x="1443" y="1748"/>
                    <a:pt x="2139" y="1230"/>
                  </a:cubicBezTo>
                  <a:cubicBezTo>
                    <a:pt x="2139" y="1230"/>
                    <a:pt x="2213" y="1174"/>
                    <a:pt x="2851" y="786"/>
                  </a:cubicBezTo>
                  <a:lnTo>
                    <a:pt x="2851" y="712"/>
                  </a:lnTo>
                  <a:cubicBezTo>
                    <a:pt x="2833" y="421"/>
                    <a:pt x="2772" y="1"/>
                    <a:pt x="2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9"/>
            <p:cNvSpPr/>
            <p:nvPr/>
          </p:nvSpPr>
          <p:spPr>
            <a:xfrm>
              <a:off x="6912232" y="3898947"/>
              <a:ext cx="22039" cy="16459"/>
            </a:xfrm>
            <a:custGeom>
              <a:avLst/>
              <a:gdLst/>
              <a:ahLst/>
              <a:cxnLst/>
              <a:rect l="l" t="t" r="r" b="b"/>
              <a:pathLst>
                <a:path w="786" h="587" extrusionOk="0">
                  <a:moveTo>
                    <a:pt x="74" y="0"/>
                  </a:moveTo>
                  <a:cubicBezTo>
                    <a:pt x="19" y="24"/>
                    <a:pt x="1" y="97"/>
                    <a:pt x="19" y="176"/>
                  </a:cubicBezTo>
                  <a:cubicBezTo>
                    <a:pt x="50" y="355"/>
                    <a:pt x="261" y="586"/>
                    <a:pt x="589" y="586"/>
                  </a:cubicBezTo>
                  <a:cubicBezTo>
                    <a:pt x="651" y="586"/>
                    <a:pt x="716" y="578"/>
                    <a:pt x="786" y="560"/>
                  </a:cubicBezTo>
                  <a:cubicBezTo>
                    <a:pt x="786" y="560"/>
                    <a:pt x="500" y="79"/>
                    <a:pt x="17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9"/>
            <p:cNvSpPr/>
            <p:nvPr/>
          </p:nvSpPr>
          <p:spPr>
            <a:xfrm>
              <a:off x="6903540" y="3897377"/>
              <a:ext cx="29722" cy="27507"/>
            </a:xfrm>
            <a:custGeom>
              <a:avLst/>
              <a:gdLst/>
              <a:ahLst/>
              <a:cxnLst/>
              <a:rect l="l" t="t" r="r" b="b"/>
              <a:pathLst>
                <a:path w="1060" h="981" extrusionOk="0">
                  <a:moveTo>
                    <a:pt x="500" y="1"/>
                  </a:moveTo>
                  <a:cubicBezTo>
                    <a:pt x="384" y="116"/>
                    <a:pt x="172" y="311"/>
                    <a:pt x="1" y="482"/>
                  </a:cubicBezTo>
                  <a:cubicBezTo>
                    <a:pt x="38" y="676"/>
                    <a:pt x="135" y="865"/>
                    <a:pt x="195" y="981"/>
                  </a:cubicBezTo>
                  <a:lnTo>
                    <a:pt x="1059" y="463"/>
                  </a:lnTo>
                  <a:cubicBezTo>
                    <a:pt x="980" y="384"/>
                    <a:pt x="749" y="98"/>
                    <a:pt x="50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9"/>
            <p:cNvSpPr/>
            <p:nvPr/>
          </p:nvSpPr>
          <p:spPr>
            <a:xfrm>
              <a:off x="6914307" y="3864934"/>
              <a:ext cx="50808" cy="49715"/>
            </a:xfrm>
            <a:custGeom>
              <a:avLst/>
              <a:gdLst/>
              <a:ahLst/>
              <a:cxnLst/>
              <a:rect l="l" t="t" r="r" b="b"/>
              <a:pathLst>
                <a:path w="1812" h="1773" extrusionOk="0">
                  <a:moveTo>
                    <a:pt x="1240" y="0"/>
                  </a:moveTo>
                  <a:cubicBezTo>
                    <a:pt x="1185" y="0"/>
                    <a:pt x="1124" y="17"/>
                    <a:pt x="1059" y="58"/>
                  </a:cubicBezTo>
                  <a:cubicBezTo>
                    <a:pt x="791" y="252"/>
                    <a:pt x="578" y="405"/>
                    <a:pt x="444" y="562"/>
                  </a:cubicBezTo>
                  <a:cubicBezTo>
                    <a:pt x="116" y="964"/>
                    <a:pt x="0" y="1213"/>
                    <a:pt x="0" y="1213"/>
                  </a:cubicBezTo>
                  <a:cubicBezTo>
                    <a:pt x="14" y="1207"/>
                    <a:pt x="28" y="1205"/>
                    <a:pt x="40" y="1205"/>
                  </a:cubicBezTo>
                  <a:cubicBezTo>
                    <a:pt x="65" y="1205"/>
                    <a:pt x="85" y="1213"/>
                    <a:pt x="97" y="1213"/>
                  </a:cubicBezTo>
                  <a:cubicBezTo>
                    <a:pt x="231" y="1255"/>
                    <a:pt x="365" y="1352"/>
                    <a:pt x="481" y="1468"/>
                  </a:cubicBezTo>
                  <a:cubicBezTo>
                    <a:pt x="620" y="1620"/>
                    <a:pt x="712" y="1773"/>
                    <a:pt x="712" y="1773"/>
                  </a:cubicBezTo>
                  <a:cubicBezTo>
                    <a:pt x="1447" y="1255"/>
                    <a:pt x="1812" y="774"/>
                    <a:pt x="1599" y="289"/>
                  </a:cubicBezTo>
                  <a:lnTo>
                    <a:pt x="1599" y="271"/>
                  </a:lnTo>
                  <a:cubicBezTo>
                    <a:pt x="1539" y="169"/>
                    <a:pt x="1416" y="0"/>
                    <a:pt x="1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9"/>
            <p:cNvSpPr/>
            <p:nvPr/>
          </p:nvSpPr>
          <p:spPr>
            <a:xfrm>
              <a:off x="6815073" y="3773776"/>
              <a:ext cx="50668" cy="17273"/>
            </a:xfrm>
            <a:custGeom>
              <a:avLst/>
              <a:gdLst/>
              <a:ahLst/>
              <a:cxnLst/>
              <a:rect l="l" t="t" r="r" b="b"/>
              <a:pathLst>
                <a:path w="1807" h="616" extrusionOk="0">
                  <a:moveTo>
                    <a:pt x="171" y="1"/>
                  </a:moveTo>
                  <a:lnTo>
                    <a:pt x="0" y="56"/>
                  </a:lnTo>
                  <a:cubicBezTo>
                    <a:pt x="19" y="232"/>
                    <a:pt x="153" y="615"/>
                    <a:pt x="883" y="615"/>
                  </a:cubicBezTo>
                  <a:cubicBezTo>
                    <a:pt x="1557" y="615"/>
                    <a:pt x="1733" y="287"/>
                    <a:pt x="1807" y="38"/>
                  </a:cubicBezTo>
                  <a:lnTo>
                    <a:pt x="1617" y="1"/>
                  </a:lnTo>
                  <a:cubicBezTo>
                    <a:pt x="1617" y="1"/>
                    <a:pt x="1617" y="19"/>
                    <a:pt x="1594" y="38"/>
                  </a:cubicBezTo>
                  <a:cubicBezTo>
                    <a:pt x="1576" y="135"/>
                    <a:pt x="1442" y="306"/>
                    <a:pt x="901" y="306"/>
                  </a:cubicBezTo>
                  <a:cubicBezTo>
                    <a:pt x="365" y="306"/>
                    <a:pt x="231" y="135"/>
                    <a:pt x="171" y="38"/>
                  </a:cubicBezTo>
                  <a:lnTo>
                    <a:pt x="1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9"/>
            <p:cNvSpPr/>
            <p:nvPr/>
          </p:nvSpPr>
          <p:spPr>
            <a:xfrm>
              <a:off x="6819868" y="3843372"/>
              <a:ext cx="58828" cy="38920"/>
            </a:xfrm>
            <a:custGeom>
              <a:avLst/>
              <a:gdLst/>
              <a:ahLst/>
              <a:cxnLst/>
              <a:rect l="l" t="t" r="r" b="b"/>
              <a:pathLst>
                <a:path w="2098" h="1388" extrusionOk="0">
                  <a:moveTo>
                    <a:pt x="2098" y="0"/>
                  </a:moveTo>
                  <a:cubicBezTo>
                    <a:pt x="1704" y="88"/>
                    <a:pt x="1308" y="115"/>
                    <a:pt x="967" y="115"/>
                  </a:cubicBezTo>
                  <a:cubicBezTo>
                    <a:pt x="408" y="115"/>
                    <a:pt x="0" y="42"/>
                    <a:pt x="0" y="42"/>
                  </a:cubicBezTo>
                  <a:lnTo>
                    <a:pt x="0" y="42"/>
                  </a:lnTo>
                  <a:cubicBezTo>
                    <a:pt x="0" y="42"/>
                    <a:pt x="37" y="693"/>
                    <a:pt x="347" y="1331"/>
                  </a:cubicBezTo>
                  <a:cubicBezTo>
                    <a:pt x="562" y="1374"/>
                    <a:pt x="807" y="1388"/>
                    <a:pt x="1030" y="1388"/>
                  </a:cubicBezTo>
                  <a:cubicBezTo>
                    <a:pt x="1404" y="1388"/>
                    <a:pt x="1714" y="1349"/>
                    <a:pt x="1714" y="1349"/>
                  </a:cubicBezTo>
                  <a:cubicBezTo>
                    <a:pt x="1714" y="1349"/>
                    <a:pt x="1945" y="1021"/>
                    <a:pt x="209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9"/>
            <p:cNvSpPr/>
            <p:nvPr/>
          </p:nvSpPr>
          <p:spPr>
            <a:xfrm>
              <a:off x="6847460" y="3888180"/>
              <a:ext cx="68053" cy="93962"/>
            </a:xfrm>
            <a:custGeom>
              <a:avLst/>
              <a:gdLst/>
              <a:ahLst/>
              <a:cxnLst/>
              <a:rect l="l" t="t" r="r" b="b"/>
              <a:pathLst>
                <a:path w="2427" h="3351" extrusionOk="0">
                  <a:moveTo>
                    <a:pt x="1617" y="1"/>
                  </a:moveTo>
                  <a:lnTo>
                    <a:pt x="268" y="232"/>
                  </a:lnTo>
                  <a:lnTo>
                    <a:pt x="37" y="944"/>
                  </a:lnTo>
                  <a:cubicBezTo>
                    <a:pt x="19" y="985"/>
                    <a:pt x="0" y="1041"/>
                    <a:pt x="19" y="1101"/>
                  </a:cubicBezTo>
                  <a:lnTo>
                    <a:pt x="536" y="3235"/>
                  </a:lnTo>
                  <a:lnTo>
                    <a:pt x="555" y="3351"/>
                  </a:lnTo>
                  <a:lnTo>
                    <a:pt x="2426" y="3023"/>
                  </a:lnTo>
                  <a:lnTo>
                    <a:pt x="2329" y="2371"/>
                  </a:lnTo>
                  <a:lnTo>
                    <a:pt x="2135" y="712"/>
                  </a:lnTo>
                  <a:cubicBezTo>
                    <a:pt x="2135" y="657"/>
                    <a:pt x="2116" y="615"/>
                    <a:pt x="2079" y="578"/>
                  </a:cubicBezTo>
                  <a:lnTo>
                    <a:pt x="161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9"/>
            <p:cNvSpPr/>
            <p:nvPr/>
          </p:nvSpPr>
          <p:spPr>
            <a:xfrm>
              <a:off x="6850039" y="3890899"/>
              <a:ext cx="62221" cy="88522"/>
            </a:xfrm>
            <a:custGeom>
              <a:avLst/>
              <a:gdLst/>
              <a:ahLst/>
              <a:cxnLst/>
              <a:rect l="l" t="t" r="r" b="b"/>
              <a:pathLst>
                <a:path w="2219" h="3157" extrusionOk="0">
                  <a:moveTo>
                    <a:pt x="1484" y="1"/>
                  </a:moveTo>
                  <a:lnTo>
                    <a:pt x="232" y="232"/>
                  </a:lnTo>
                  <a:lnTo>
                    <a:pt x="24" y="865"/>
                  </a:lnTo>
                  <a:cubicBezTo>
                    <a:pt x="24" y="907"/>
                    <a:pt x="1" y="944"/>
                    <a:pt x="24" y="981"/>
                  </a:cubicBezTo>
                  <a:lnTo>
                    <a:pt x="541" y="3157"/>
                  </a:lnTo>
                  <a:lnTo>
                    <a:pt x="2219" y="2852"/>
                  </a:lnTo>
                  <a:lnTo>
                    <a:pt x="1946" y="634"/>
                  </a:lnTo>
                  <a:cubicBezTo>
                    <a:pt x="1946" y="597"/>
                    <a:pt x="1927" y="560"/>
                    <a:pt x="1909" y="542"/>
                  </a:cubicBezTo>
                  <a:lnTo>
                    <a:pt x="148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9"/>
            <p:cNvSpPr/>
            <p:nvPr/>
          </p:nvSpPr>
          <p:spPr>
            <a:xfrm>
              <a:off x="6861452" y="3920061"/>
              <a:ext cx="37854" cy="23750"/>
            </a:xfrm>
            <a:custGeom>
              <a:avLst/>
              <a:gdLst/>
              <a:ahLst/>
              <a:cxnLst/>
              <a:rect l="l" t="t" r="r" b="b"/>
              <a:pathLst>
                <a:path w="1350" h="847" extrusionOk="0">
                  <a:moveTo>
                    <a:pt x="1308" y="1"/>
                  </a:moveTo>
                  <a:lnTo>
                    <a:pt x="0" y="232"/>
                  </a:lnTo>
                  <a:lnTo>
                    <a:pt x="194" y="846"/>
                  </a:lnTo>
                  <a:lnTo>
                    <a:pt x="1349" y="694"/>
                  </a:lnTo>
                  <a:lnTo>
                    <a:pt x="1308"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9"/>
            <p:cNvSpPr/>
            <p:nvPr/>
          </p:nvSpPr>
          <p:spPr>
            <a:xfrm>
              <a:off x="6901352" y="3905648"/>
              <a:ext cx="8692" cy="6561"/>
            </a:xfrm>
            <a:custGeom>
              <a:avLst/>
              <a:gdLst/>
              <a:ahLst/>
              <a:cxnLst/>
              <a:rect l="l" t="t" r="r" b="b"/>
              <a:pathLst>
                <a:path w="310" h="234" extrusionOk="0">
                  <a:moveTo>
                    <a:pt x="222" y="0"/>
                  </a:moveTo>
                  <a:cubicBezTo>
                    <a:pt x="208" y="0"/>
                    <a:pt x="192" y="6"/>
                    <a:pt x="176" y="16"/>
                  </a:cubicBezTo>
                  <a:lnTo>
                    <a:pt x="42" y="108"/>
                  </a:lnTo>
                  <a:cubicBezTo>
                    <a:pt x="0" y="131"/>
                    <a:pt x="0" y="168"/>
                    <a:pt x="19" y="205"/>
                  </a:cubicBezTo>
                  <a:cubicBezTo>
                    <a:pt x="35" y="218"/>
                    <a:pt x="49" y="233"/>
                    <a:pt x="69" y="233"/>
                  </a:cubicBezTo>
                  <a:cubicBezTo>
                    <a:pt x="77" y="233"/>
                    <a:pt x="86" y="230"/>
                    <a:pt x="97" y="223"/>
                  </a:cubicBezTo>
                  <a:lnTo>
                    <a:pt x="250" y="168"/>
                  </a:lnTo>
                  <a:cubicBezTo>
                    <a:pt x="310" y="168"/>
                    <a:pt x="310" y="108"/>
                    <a:pt x="291" y="71"/>
                  </a:cubicBezTo>
                  <a:lnTo>
                    <a:pt x="273" y="34"/>
                  </a:lnTo>
                  <a:cubicBezTo>
                    <a:pt x="260" y="10"/>
                    <a:pt x="242" y="0"/>
                    <a:pt x="222"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9"/>
            <p:cNvSpPr/>
            <p:nvPr/>
          </p:nvSpPr>
          <p:spPr>
            <a:xfrm>
              <a:off x="6901857" y="3913079"/>
              <a:ext cx="9225" cy="5328"/>
            </a:xfrm>
            <a:custGeom>
              <a:avLst/>
              <a:gdLst/>
              <a:ahLst/>
              <a:cxnLst/>
              <a:rect l="l" t="t" r="r" b="b"/>
              <a:pathLst>
                <a:path w="329" h="190" extrusionOk="0">
                  <a:moveTo>
                    <a:pt x="79" y="0"/>
                  </a:moveTo>
                  <a:cubicBezTo>
                    <a:pt x="42" y="0"/>
                    <a:pt x="1" y="37"/>
                    <a:pt x="1" y="56"/>
                  </a:cubicBezTo>
                  <a:cubicBezTo>
                    <a:pt x="1" y="97"/>
                    <a:pt x="24" y="134"/>
                    <a:pt x="61" y="134"/>
                  </a:cubicBezTo>
                  <a:lnTo>
                    <a:pt x="232" y="190"/>
                  </a:lnTo>
                  <a:cubicBezTo>
                    <a:pt x="273" y="190"/>
                    <a:pt x="310" y="171"/>
                    <a:pt x="329" y="134"/>
                  </a:cubicBezTo>
                  <a:lnTo>
                    <a:pt x="329" y="74"/>
                  </a:lnTo>
                  <a:cubicBezTo>
                    <a:pt x="329" y="37"/>
                    <a:pt x="292" y="0"/>
                    <a:pt x="255"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9"/>
            <p:cNvSpPr/>
            <p:nvPr/>
          </p:nvSpPr>
          <p:spPr>
            <a:xfrm>
              <a:off x="6902502" y="3919024"/>
              <a:ext cx="8580" cy="5524"/>
            </a:xfrm>
            <a:custGeom>
              <a:avLst/>
              <a:gdLst/>
              <a:ahLst/>
              <a:cxnLst/>
              <a:rect l="l" t="t" r="r" b="b"/>
              <a:pathLst>
                <a:path w="306" h="197" extrusionOk="0">
                  <a:moveTo>
                    <a:pt x="75" y="1"/>
                  </a:moveTo>
                  <a:cubicBezTo>
                    <a:pt x="38" y="1"/>
                    <a:pt x="19" y="19"/>
                    <a:pt x="1" y="38"/>
                  </a:cubicBezTo>
                  <a:cubicBezTo>
                    <a:pt x="1" y="75"/>
                    <a:pt x="19" y="116"/>
                    <a:pt x="38" y="135"/>
                  </a:cubicBezTo>
                  <a:lnTo>
                    <a:pt x="190" y="190"/>
                  </a:lnTo>
                  <a:cubicBezTo>
                    <a:pt x="201" y="195"/>
                    <a:pt x="212" y="197"/>
                    <a:pt x="223" y="197"/>
                  </a:cubicBezTo>
                  <a:cubicBezTo>
                    <a:pt x="256" y="197"/>
                    <a:pt x="287" y="176"/>
                    <a:pt x="287" y="135"/>
                  </a:cubicBezTo>
                  <a:lnTo>
                    <a:pt x="306" y="93"/>
                  </a:lnTo>
                  <a:cubicBezTo>
                    <a:pt x="306" y="56"/>
                    <a:pt x="287" y="19"/>
                    <a:pt x="250" y="19"/>
                  </a:cubicBezTo>
                  <a:lnTo>
                    <a:pt x="75"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9"/>
            <p:cNvSpPr/>
            <p:nvPr/>
          </p:nvSpPr>
          <p:spPr>
            <a:xfrm>
              <a:off x="6903540" y="3924856"/>
              <a:ext cx="8076" cy="5159"/>
            </a:xfrm>
            <a:custGeom>
              <a:avLst/>
              <a:gdLst/>
              <a:ahLst/>
              <a:cxnLst/>
              <a:rect l="l" t="t" r="r" b="b"/>
              <a:pathLst>
                <a:path w="288" h="184" extrusionOk="0">
                  <a:moveTo>
                    <a:pt x="79" y="1"/>
                  </a:moveTo>
                  <a:cubicBezTo>
                    <a:pt x="56" y="1"/>
                    <a:pt x="19" y="24"/>
                    <a:pt x="19" y="42"/>
                  </a:cubicBezTo>
                  <a:cubicBezTo>
                    <a:pt x="1" y="79"/>
                    <a:pt x="19" y="98"/>
                    <a:pt x="38" y="116"/>
                  </a:cubicBezTo>
                  <a:lnTo>
                    <a:pt x="172" y="176"/>
                  </a:lnTo>
                  <a:cubicBezTo>
                    <a:pt x="183" y="181"/>
                    <a:pt x="194" y="183"/>
                    <a:pt x="204" y="183"/>
                  </a:cubicBezTo>
                  <a:cubicBezTo>
                    <a:pt x="232" y="183"/>
                    <a:pt x="255" y="166"/>
                    <a:pt x="269" y="139"/>
                  </a:cubicBezTo>
                  <a:lnTo>
                    <a:pt x="269" y="98"/>
                  </a:lnTo>
                  <a:cubicBezTo>
                    <a:pt x="287" y="61"/>
                    <a:pt x="250" y="24"/>
                    <a:pt x="232" y="24"/>
                  </a:cubicBezTo>
                  <a:lnTo>
                    <a:pt x="79"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9"/>
            <p:cNvSpPr/>
            <p:nvPr/>
          </p:nvSpPr>
          <p:spPr>
            <a:xfrm>
              <a:off x="6853937" y="3669636"/>
              <a:ext cx="10767" cy="15029"/>
            </a:xfrm>
            <a:custGeom>
              <a:avLst/>
              <a:gdLst/>
              <a:ahLst/>
              <a:cxnLst/>
              <a:rect l="l" t="t" r="r" b="b"/>
              <a:pathLst>
                <a:path w="384" h="536" extrusionOk="0">
                  <a:moveTo>
                    <a:pt x="0" y="0"/>
                  </a:moveTo>
                  <a:lnTo>
                    <a:pt x="0" y="0"/>
                  </a:lnTo>
                  <a:cubicBezTo>
                    <a:pt x="171" y="134"/>
                    <a:pt x="0" y="462"/>
                    <a:pt x="0" y="462"/>
                  </a:cubicBezTo>
                  <a:lnTo>
                    <a:pt x="324" y="536"/>
                  </a:lnTo>
                  <a:cubicBezTo>
                    <a:pt x="324" y="536"/>
                    <a:pt x="287" y="305"/>
                    <a:pt x="384" y="250"/>
                  </a:cubicBezTo>
                  <a:cubicBezTo>
                    <a:pt x="369" y="244"/>
                    <a:pt x="354" y="242"/>
                    <a:pt x="341" y="242"/>
                  </a:cubicBezTo>
                  <a:cubicBezTo>
                    <a:pt x="249" y="242"/>
                    <a:pt x="190" y="347"/>
                    <a:pt x="190" y="347"/>
                  </a:cubicBezTo>
                  <a:cubicBezTo>
                    <a:pt x="231" y="208"/>
                    <a:pt x="153" y="55"/>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9"/>
            <p:cNvSpPr/>
            <p:nvPr/>
          </p:nvSpPr>
          <p:spPr>
            <a:xfrm>
              <a:off x="6813896" y="3713294"/>
              <a:ext cx="12478" cy="20553"/>
            </a:xfrm>
            <a:custGeom>
              <a:avLst/>
              <a:gdLst/>
              <a:ahLst/>
              <a:cxnLst/>
              <a:rect l="l" t="t" r="r" b="b"/>
              <a:pathLst>
                <a:path w="445" h="733" extrusionOk="0">
                  <a:moveTo>
                    <a:pt x="213" y="0"/>
                  </a:moveTo>
                  <a:cubicBezTo>
                    <a:pt x="98" y="0"/>
                    <a:pt x="19" y="134"/>
                    <a:pt x="0" y="347"/>
                  </a:cubicBezTo>
                  <a:cubicBezTo>
                    <a:pt x="0" y="559"/>
                    <a:pt x="61" y="730"/>
                    <a:pt x="176" y="730"/>
                  </a:cubicBezTo>
                  <a:cubicBezTo>
                    <a:pt x="184" y="732"/>
                    <a:pt x="192" y="732"/>
                    <a:pt x="200" y="732"/>
                  </a:cubicBezTo>
                  <a:cubicBezTo>
                    <a:pt x="321" y="732"/>
                    <a:pt x="408" y="566"/>
                    <a:pt x="426" y="384"/>
                  </a:cubicBezTo>
                  <a:cubicBezTo>
                    <a:pt x="444" y="176"/>
                    <a:pt x="347" y="0"/>
                    <a:pt x="21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9"/>
            <p:cNvSpPr/>
            <p:nvPr/>
          </p:nvSpPr>
          <p:spPr>
            <a:xfrm>
              <a:off x="6869471" y="3734072"/>
              <a:ext cx="17918" cy="18310"/>
            </a:xfrm>
            <a:custGeom>
              <a:avLst/>
              <a:gdLst/>
              <a:ahLst/>
              <a:cxnLst/>
              <a:rect l="l" t="t" r="r" b="b"/>
              <a:pathLst>
                <a:path w="639" h="653" extrusionOk="0">
                  <a:moveTo>
                    <a:pt x="433" y="0"/>
                  </a:moveTo>
                  <a:cubicBezTo>
                    <a:pt x="339" y="0"/>
                    <a:pt x="224" y="76"/>
                    <a:pt x="139" y="202"/>
                  </a:cubicBezTo>
                  <a:cubicBezTo>
                    <a:pt x="24" y="377"/>
                    <a:pt x="1" y="567"/>
                    <a:pt x="98" y="627"/>
                  </a:cubicBezTo>
                  <a:cubicBezTo>
                    <a:pt x="123" y="644"/>
                    <a:pt x="151" y="652"/>
                    <a:pt x="180" y="652"/>
                  </a:cubicBezTo>
                  <a:cubicBezTo>
                    <a:pt x="281" y="652"/>
                    <a:pt x="396" y="555"/>
                    <a:pt x="486" y="433"/>
                  </a:cubicBezTo>
                  <a:cubicBezTo>
                    <a:pt x="601" y="262"/>
                    <a:pt x="638" y="105"/>
                    <a:pt x="523" y="31"/>
                  </a:cubicBezTo>
                  <a:cubicBezTo>
                    <a:pt x="497" y="10"/>
                    <a:pt x="466" y="0"/>
                    <a:pt x="43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9"/>
            <p:cNvSpPr/>
            <p:nvPr/>
          </p:nvSpPr>
          <p:spPr>
            <a:xfrm>
              <a:off x="6815073" y="3688647"/>
              <a:ext cx="73857" cy="84008"/>
            </a:xfrm>
            <a:custGeom>
              <a:avLst/>
              <a:gdLst/>
              <a:ahLst/>
              <a:cxnLst/>
              <a:rect l="l" t="t" r="r" b="b"/>
              <a:pathLst>
                <a:path w="2634" h="2996" extrusionOk="0">
                  <a:moveTo>
                    <a:pt x="1400" y="0"/>
                  </a:moveTo>
                  <a:cubicBezTo>
                    <a:pt x="873" y="0"/>
                    <a:pt x="342" y="426"/>
                    <a:pt x="134" y="1055"/>
                  </a:cubicBezTo>
                  <a:cubicBezTo>
                    <a:pt x="0" y="1919"/>
                    <a:pt x="92" y="2168"/>
                    <a:pt x="518" y="2843"/>
                  </a:cubicBezTo>
                  <a:cubicBezTo>
                    <a:pt x="555" y="2861"/>
                    <a:pt x="883" y="2977"/>
                    <a:pt x="998" y="2995"/>
                  </a:cubicBezTo>
                  <a:cubicBezTo>
                    <a:pt x="1077" y="2977"/>
                    <a:pt x="1132" y="2958"/>
                    <a:pt x="1192" y="2940"/>
                  </a:cubicBezTo>
                  <a:cubicBezTo>
                    <a:pt x="1807" y="2727"/>
                    <a:pt x="2019" y="2496"/>
                    <a:pt x="2384" y="1803"/>
                  </a:cubicBezTo>
                  <a:cubicBezTo>
                    <a:pt x="2384" y="1785"/>
                    <a:pt x="2384" y="1785"/>
                    <a:pt x="2403" y="1766"/>
                  </a:cubicBezTo>
                  <a:cubicBezTo>
                    <a:pt x="2634" y="1013"/>
                    <a:pt x="2329" y="246"/>
                    <a:pt x="1710" y="52"/>
                  </a:cubicBezTo>
                  <a:cubicBezTo>
                    <a:pt x="1608" y="17"/>
                    <a:pt x="1504" y="0"/>
                    <a:pt x="1400"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9"/>
            <p:cNvSpPr/>
            <p:nvPr/>
          </p:nvSpPr>
          <p:spPr>
            <a:xfrm>
              <a:off x="6836047" y="3757064"/>
              <a:ext cx="10795" cy="3785"/>
            </a:xfrm>
            <a:custGeom>
              <a:avLst/>
              <a:gdLst/>
              <a:ahLst/>
              <a:cxnLst/>
              <a:rect l="l" t="t" r="r" b="b"/>
              <a:pathLst>
                <a:path w="385" h="135" extrusionOk="0">
                  <a:moveTo>
                    <a:pt x="1" y="1"/>
                  </a:moveTo>
                  <a:lnTo>
                    <a:pt x="1" y="19"/>
                  </a:lnTo>
                  <a:cubicBezTo>
                    <a:pt x="79" y="75"/>
                    <a:pt x="195" y="135"/>
                    <a:pt x="366" y="135"/>
                  </a:cubicBezTo>
                  <a:lnTo>
                    <a:pt x="384" y="135"/>
                  </a:lnTo>
                  <a:lnTo>
                    <a:pt x="384" y="116"/>
                  </a:lnTo>
                  <a:cubicBezTo>
                    <a:pt x="195" y="116"/>
                    <a:pt x="79" y="56"/>
                    <a:pt x="19"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9"/>
            <p:cNvSpPr/>
            <p:nvPr/>
          </p:nvSpPr>
          <p:spPr>
            <a:xfrm>
              <a:off x="6837730" y="3760822"/>
              <a:ext cx="5356" cy="2103"/>
            </a:xfrm>
            <a:custGeom>
              <a:avLst/>
              <a:gdLst/>
              <a:ahLst/>
              <a:cxnLst/>
              <a:rect l="l" t="t" r="r" b="b"/>
              <a:pathLst>
                <a:path w="191" h="75" extrusionOk="0">
                  <a:moveTo>
                    <a:pt x="1" y="1"/>
                  </a:moveTo>
                  <a:lnTo>
                    <a:pt x="1" y="19"/>
                  </a:lnTo>
                  <a:cubicBezTo>
                    <a:pt x="1" y="19"/>
                    <a:pt x="56" y="75"/>
                    <a:pt x="190" y="75"/>
                  </a:cubicBezTo>
                  <a:lnTo>
                    <a:pt x="190" y="56"/>
                  </a:lnTo>
                  <a:cubicBezTo>
                    <a:pt x="56" y="56"/>
                    <a:pt x="1" y="1"/>
                    <a:pt x="1"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9"/>
            <p:cNvSpPr/>
            <p:nvPr/>
          </p:nvSpPr>
          <p:spPr>
            <a:xfrm>
              <a:off x="6831252" y="3725211"/>
              <a:ext cx="12983" cy="4823"/>
            </a:xfrm>
            <a:custGeom>
              <a:avLst/>
              <a:gdLst/>
              <a:ahLst/>
              <a:cxnLst/>
              <a:rect l="l" t="t" r="r" b="b"/>
              <a:pathLst>
                <a:path w="463" h="172" extrusionOk="0">
                  <a:moveTo>
                    <a:pt x="1" y="0"/>
                  </a:moveTo>
                  <a:cubicBezTo>
                    <a:pt x="19" y="19"/>
                    <a:pt x="56" y="37"/>
                    <a:pt x="75" y="56"/>
                  </a:cubicBezTo>
                  <a:cubicBezTo>
                    <a:pt x="135" y="97"/>
                    <a:pt x="190" y="134"/>
                    <a:pt x="250" y="153"/>
                  </a:cubicBezTo>
                  <a:lnTo>
                    <a:pt x="269" y="153"/>
                  </a:lnTo>
                  <a:cubicBezTo>
                    <a:pt x="287" y="153"/>
                    <a:pt x="324" y="171"/>
                    <a:pt x="366" y="171"/>
                  </a:cubicBezTo>
                  <a:cubicBezTo>
                    <a:pt x="384" y="171"/>
                    <a:pt x="421" y="153"/>
                    <a:pt x="463" y="153"/>
                  </a:cubicBezTo>
                  <a:lnTo>
                    <a:pt x="366" y="153"/>
                  </a:lnTo>
                  <a:cubicBezTo>
                    <a:pt x="324" y="153"/>
                    <a:pt x="287" y="134"/>
                    <a:pt x="269" y="134"/>
                  </a:cubicBezTo>
                  <a:cubicBezTo>
                    <a:pt x="209" y="116"/>
                    <a:pt x="153" y="74"/>
                    <a:pt x="93" y="37"/>
                  </a:cubicBezTo>
                  <a:cubicBezTo>
                    <a:pt x="56" y="19"/>
                    <a:pt x="38" y="19"/>
                    <a:pt x="1"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9"/>
            <p:cNvSpPr/>
            <p:nvPr/>
          </p:nvSpPr>
          <p:spPr>
            <a:xfrm>
              <a:off x="6855002" y="3733259"/>
              <a:ext cx="15674" cy="4402"/>
            </a:xfrm>
            <a:custGeom>
              <a:avLst/>
              <a:gdLst/>
              <a:ahLst/>
              <a:cxnLst/>
              <a:rect l="l" t="t" r="r" b="b"/>
              <a:pathLst>
                <a:path w="559" h="157" extrusionOk="0">
                  <a:moveTo>
                    <a:pt x="0" y="0"/>
                  </a:moveTo>
                  <a:cubicBezTo>
                    <a:pt x="37" y="19"/>
                    <a:pt x="55" y="42"/>
                    <a:pt x="78" y="60"/>
                  </a:cubicBezTo>
                  <a:cubicBezTo>
                    <a:pt x="96" y="78"/>
                    <a:pt x="133" y="97"/>
                    <a:pt x="152" y="115"/>
                  </a:cubicBezTo>
                  <a:cubicBezTo>
                    <a:pt x="230" y="134"/>
                    <a:pt x="286" y="157"/>
                    <a:pt x="364" y="157"/>
                  </a:cubicBezTo>
                  <a:lnTo>
                    <a:pt x="558" y="157"/>
                  </a:lnTo>
                  <a:cubicBezTo>
                    <a:pt x="540" y="157"/>
                    <a:pt x="498" y="134"/>
                    <a:pt x="461" y="134"/>
                  </a:cubicBezTo>
                  <a:lnTo>
                    <a:pt x="364" y="134"/>
                  </a:lnTo>
                  <a:cubicBezTo>
                    <a:pt x="286" y="115"/>
                    <a:pt x="230" y="115"/>
                    <a:pt x="170" y="97"/>
                  </a:cubicBezTo>
                  <a:cubicBezTo>
                    <a:pt x="133" y="78"/>
                    <a:pt x="115" y="78"/>
                    <a:pt x="96" y="60"/>
                  </a:cubicBezTo>
                  <a:cubicBezTo>
                    <a:pt x="55" y="42"/>
                    <a:pt x="37" y="19"/>
                    <a:pt x="0"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9"/>
            <p:cNvSpPr/>
            <p:nvPr/>
          </p:nvSpPr>
          <p:spPr>
            <a:xfrm>
              <a:off x="6826345" y="3716855"/>
              <a:ext cx="20497" cy="6702"/>
            </a:xfrm>
            <a:custGeom>
              <a:avLst/>
              <a:gdLst/>
              <a:ahLst/>
              <a:cxnLst/>
              <a:rect l="l" t="t" r="r" b="b"/>
              <a:pathLst>
                <a:path w="731" h="239" extrusionOk="0">
                  <a:moveTo>
                    <a:pt x="101" y="0"/>
                  </a:moveTo>
                  <a:cubicBezTo>
                    <a:pt x="52" y="0"/>
                    <a:pt x="14" y="22"/>
                    <a:pt x="0" y="67"/>
                  </a:cubicBezTo>
                  <a:lnTo>
                    <a:pt x="231" y="141"/>
                  </a:lnTo>
                  <a:cubicBezTo>
                    <a:pt x="291" y="164"/>
                    <a:pt x="347" y="183"/>
                    <a:pt x="407" y="201"/>
                  </a:cubicBezTo>
                  <a:lnTo>
                    <a:pt x="499" y="220"/>
                  </a:lnTo>
                  <a:lnTo>
                    <a:pt x="522" y="238"/>
                  </a:lnTo>
                  <a:lnTo>
                    <a:pt x="596" y="238"/>
                  </a:lnTo>
                  <a:cubicBezTo>
                    <a:pt x="675" y="238"/>
                    <a:pt x="730" y="183"/>
                    <a:pt x="730" y="123"/>
                  </a:cubicBezTo>
                  <a:lnTo>
                    <a:pt x="522" y="123"/>
                  </a:lnTo>
                  <a:lnTo>
                    <a:pt x="462" y="104"/>
                  </a:lnTo>
                  <a:lnTo>
                    <a:pt x="384" y="86"/>
                  </a:lnTo>
                  <a:lnTo>
                    <a:pt x="153" y="7"/>
                  </a:lnTo>
                  <a:cubicBezTo>
                    <a:pt x="134" y="3"/>
                    <a:pt x="117" y="0"/>
                    <a:pt x="101" y="0"/>
                  </a:cubicBez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9"/>
            <p:cNvSpPr/>
            <p:nvPr/>
          </p:nvSpPr>
          <p:spPr>
            <a:xfrm>
              <a:off x="6816111" y="3679197"/>
              <a:ext cx="77222" cy="58996"/>
            </a:xfrm>
            <a:custGeom>
              <a:avLst/>
              <a:gdLst/>
              <a:ahLst/>
              <a:cxnLst/>
              <a:rect l="l" t="t" r="r" b="b"/>
              <a:pathLst>
                <a:path w="2754" h="2104" extrusionOk="0">
                  <a:moveTo>
                    <a:pt x="1133" y="1"/>
                  </a:moveTo>
                  <a:cubicBezTo>
                    <a:pt x="968" y="1"/>
                    <a:pt x="759" y="33"/>
                    <a:pt x="518" y="140"/>
                  </a:cubicBezTo>
                  <a:cubicBezTo>
                    <a:pt x="134" y="523"/>
                    <a:pt x="0" y="1022"/>
                    <a:pt x="79" y="1447"/>
                  </a:cubicBezTo>
                  <a:lnTo>
                    <a:pt x="79" y="1466"/>
                  </a:lnTo>
                  <a:cubicBezTo>
                    <a:pt x="94" y="1450"/>
                    <a:pt x="354" y="878"/>
                    <a:pt x="1017" y="878"/>
                  </a:cubicBezTo>
                  <a:cubicBezTo>
                    <a:pt x="1143" y="878"/>
                    <a:pt x="1285" y="899"/>
                    <a:pt x="1442" y="948"/>
                  </a:cubicBezTo>
                  <a:cubicBezTo>
                    <a:pt x="1617" y="1678"/>
                    <a:pt x="2310" y="1392"/>
                    <a:pt x="2366" y="2103"/>
                  </a:cubicBezTo>
                  <a:cubicBezTo>
                    <a:pt x="2366" y="2103"/>
                    <a:pt x="2426" y="2043"/>
                    <a:pt x="2504" y="1946"/>
                  </a:cubicBezTo>
                  <a:cubicBezTo>
                    <a:pt x="2620" y="1775"/>
                    <a:pt x="2754" y="1507"/>
                    <a:pt x="2754" y="1138"/>
                  </a:cubicBezTo>
                  <a:cubicBezTo>
                    <a:pt x="2754" y="967"/>
                    <a:pt x="2712" y="736"/>
                    <a:pt x="2597" y="505"/>
                  </a:cubicBezTo>
                  <a:cubicBezTo>
                    <a:pt x="2158" y="121"/>
                    <a:pt x="1557" y="79"/>
                    <a:pt x="1539" y="79"/>
                  </a:cubicBezTo>
                  <a:cubicBezTo>
                    <a:pt x="1539" y="79"/>
                    <a:pt x="1389" y="1"/>
                    <a:pt x="1133"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9"/>
            <p:cNvSpPr/>
            <p:nvPr/>
          </p:nvSpPr>
          <p:spPr>
            <a:xfrm>
              <a:off x="6840982" y="3733230"/>
              <a:ext cx="5860" cy="15198"/>
            </a:xfrm>
            <a:custGeom>
              <a:avLst/>
              <a:gdLst/>
              <a:ahLst/>
              <a:cxnLst/>
              <a:rect l="l" t="t" r="r" b="b"/>
              <a:pathLst>
                <a:path w="209" h="542" extrusionOk="0">
                  <a:moveTo>
                    <a:pt x="208" y="1"/>
                  </a:moveTo>
                  <a:lnTo>
                    <a:pt x="208" y="1"/>
                  </a:lnTo>
                  <a:cubicBezTo>
                    <a:pt x="208" y="1"/>
                    <a:pt x="56" y="347"/>
                    <a:pt x="0" y="541"/>
                  </a:cubicBezTo>
                  <a:lnTo>
                    <a:pt x="208" y="1"/>
                  </a:ln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9"/>
            <p:cNvSpPr/>
            <p:nvPr/>
          </p:nvSpPr>
          <p:spPr>
            <a:xfrm>
              <a:off x="6840982" y="3733230"/>
              <a:ext cx="5860" cy="15198"/>
            </a:xfrm>
            <a:custGeom>
              <a:avLst/>
              <a:gdLst/>
              <a:ahLst/>
              <a:cxnLst/>
              <a:rect l="l" t="t" r="r" b="b"/>
              <a:pathLst>
                <a:path w="209" h="542" extrusionOk="0">
                  <a:moveTo>
                    <a:pt x="208" y="1"/>
                  </a:moveTo>
                  <a:lnTo>
                    <a:pt x="208" y="1"/>
                  </a:lnTo>
                  <a:cubicBezTo>
                    <a:pt x="171" y="79"/>
                    <a:pt x="134" y="176"/>
                    <a:pt x="93" y="273"/>
                  </a:cubicBezTo>
                  <a:cubicBezTo>
                    <a:pt x="56" y="347"/>
                    <a:pt x="19" y="444"/>
                    <a:pt x="0" y="541"/>
                  </a:cubicBezTo>
                  <a:cubicBezTo>
                    <a:pt x="37" y="444"/>
                    <a:pt x="74" y="366"/>
                    <a:pt x="116" y="273"/>
                  </a:cubicBezTo>
                  <a:cubicBezTo>
                    <a:pt x="153" y="176"/>
                    <a:pt x="190" y="98"/>
                    <a:pt x="208"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9"/>
            <p:cNvSpPr/>
            <p:nvPr/>
          </p:nvSpPr>
          <p:spPr>
            <a:xfrm>
              <a:off x="6837758" y="3748568"/>
              <a:ext cx="9197" cy="4206"/>
            </a:xfrm>
            <a:custGeom>
              <a:avLst/>
              <a:gdLst/>
              <a:ahLst/>
              <a:cxnLst/>
              <a:rect l="l" t="t" r="r" b="b"/>
              <a:pathLst>
                <a:path w="328" h="150" extrusionOk="0">
                  <a:moveTo>
                    <a:pt x="100" y="1"/>
                  </a:moveTo>
                  <a:cubicBezTo>
                    <a:pt x="1" y="1"/>
                    <a:pt x="70" y="115"/>
                    <a:pt x="152" y="147"/>
                  </a:cubicBezTo>
                  <a:cubicBezTo>
                    <a:pt x="160" y="149"/>
                    <a:pt x="169" y="150"/>
                    <a:pt x="178" y="150"/>
                  </a:cubicBezTo>
                  <a:cubicBezTo>
                    <a:pt x="252" y="150"/>
                    <a:pt x="328" y="83"/>
                    <a:pt x="171" y="13"/>
                  </a:cubicBezTo>
                  <a:cubicBezTo>
                    <a:pt x="141" y="4"/>
                    <a:pt x="118" y="1"/>
                    <a:pt x="100"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9"/>
            <p:cNvSpPr/>
            <p:nvPr/>
          </p:nvSpPr>
          <p:spPr>
            <a:xfrm>
              <a:off x="6822055" y="3732109"/>
              <a:ext cx="18955" cy="11721"/>
            </a:xfrm>
            <a:custGeom>
              <a:avLst/>
              <a:gdLst/>
              <a:ahLst/>
              <a:cxnLst/>
              <a:rect l="l" t="t" r="r" b="b"/>
              <a:pathLst>
                <a:path w="676" h="418" extrusionOk="0">
                  <a:moveTo>
                    <a:pt x="307" y="0"/>
                  </a:moveTo>
                  <a:cubicBezTo>
                    <a:pt x="171" y="0"/>
                    <a:pt x="35" y="55"/>
                    <a:pt x="19" y="156"/>
                  </a:cubicBezTo>
                  <a:cubicBezTo>
                    <a:pt x="1" y="272"/>
                    <a:pt x="135" y="387"/>
                    <a:pt x="306" y="406"/>
                  </a:cubicBezTo>
                  <a:cubicBezTo>
                    <a:pt x="335" y="414"/>
                    <a:pt x="364" y="417"/>
                    <a:pt x="393" y="417"/>
                  </a:cubicBezTo>
                  <a:cubicBezTo>
                    <a:pt x="516" y="417"/>
                    <a:pt x="622" y="351"/>
                    <a:pt x="652" y="272"/>
                  </a:cubicBezTo>
                  <a:cubicBezTo>
                    <a:pt x="675" y="156"/>
                    <a:pt x="537" y="41"/>
                    <a:pt x="366" y="4"/>
                  </a:cubicBezTo>
                  <a:cubicBezTo>
                    <a:pt x="346" y="1"/>
                    <a:pt x="327" y="0"/>
                    <a:pt x="30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9"/>
            <p:cNvSpPr/>
            <p:nvPr/>
          </p:nvSpPr>
          <p:spPr>
            <a:xfrm>
              <a:off x="6851217" y="3740829"/>
              <a:ext cx="18282" cy="13459"/>
            </a:xfrm>
            <a:custGeom>
              <a:avLst/>
              <a:gdLst/>
              <a:ahLst/>
              <a:cxnLst/>
              <a:rect l="l" t="t" r="r" b="b"/>
              <a:pathLst>
                <a:path w="652" h="480" extrusionOk="0">
                  <a:moveTo>
                    <a:pt x="210" y="1"/>
                  </a:moveTo>
                  <a:cubicBezTo>
                    <a:pt x="147" y="1"/>
                    <a:pt x="93" y="21"/>
                    <a:pt x="56" y="58"/>
                  </a:cubicBezTo>
                  <a:cubicBezTo>
                    <a:pt x="0" y="155"/>
                    <a:pt x="56" y="307"/>
                    <a:pt x="213" y="404"/>
                  </a:cubicBezTo>
                  <a:cubicBezTo>
                    <a:pt x="283" y="455"/>
                    <a:pt x="364" y="480"/>
                    <a:pt x="434" y="480"/>
                  </a:cubicBezTo>
                  <a:cubicBezTo>
                    <a:pt x="496" y="480"/>
                    <a:pt x="549" y="460"/>
                    <a:pt x="578" y="423"/>
                  </a:cubicBezTo>
                  <a:cubicBezTo>
                    <a:pt x="652" y="326"/>
                    <a:pt x="578" y="173"/>
                    <a:pt x="444" y="76"/>
                  </a:cubicBezTo>
                  <a:cubicBezTo>
                    <a:pt x="361" y="25"/>
                    <a:pt x="280" y="1"/>
                    <a:pt x="21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9"/>
            <p:cNvSpPr/>
            <p:nvPr/>
          </p:nvSpPr>
          <p:spPr>
            <a:xfrm>
              <a:off x="6827383" y="3810397"/>
              <a:ext cx="15702" cy="8300"/>
            </a:xfrm>
            <a:custGeom>
              <a:avLst/>
              <a:gdLst/>
              <a:ahLst/>
              <a:cxnLst/>
              <a:rect l="l" t="t" r="r" b="b"/>
              <a:pathLst>
                <a:path w="560" h="296" extrusionOk="0">
                  <a:moveTo>
                    <a:pt x="40" y="1"/>
                  </a:moveTo>
                  <a:cubicBezTo>
                    <a:pt x="15" y="1"/>
                    <a:pt x="0" y="3"/>
                    <a:pt x="0" y="3"/>
                  </a:cubicBezTo>
                  <a:lnTo>
                    <a:pt x="194" y="178"/>
                  </a:lnTo>
                  <a:cubicBezTo>
                    <a:pt x="194" y="197"/>
                    <a:pt x="347" y="294"/>
                    <a:pt x="347" y="294"/>
                  </a:cubicBezTo>
                  <a:cubicBezTo>
                    <a:pt x="347" y="294"/>
                    <a:pt x="363" y="296"/>
                    <a:pt x="386" y="296"/>
                  </a:cubicBezTo>
                  <a:cubicBezTo>
                    <a:pt x="437" y="296"/>
                    <a:pt x="521" y="287"/>
                    <a:pt x="559" y="234"/>
                  </a:cubicBezTo>
                  <a:cubicBezTo>
                    <a:pt x="364" y="24"/>
                    <a:pt x="131" y="1"/>
                    <a:pt x="40" y="1"/>
                  </a:cubicBezTo>
                  <a:close/>
                </a:path>
              </a:pathLst>
            </a:custGeom>
            <a:solidFill>
              <a:srgbClr val="F97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9"/>
            <p:cNvSpPr/>
            <p:nvPr/>
          </p:nvSpPr>
          <p:spPr>
            <a:xfrm>
              <a:off x="6815578" y="3810593"/>
              <a:ext cx="35134" cy="26834"/>
            </a:xfrm>
            <a:custGeom>
              <a:avLst/>
              <a:gdLst/>
              <a:ahLst/>
              <a:cxnLst/>
              <a:rect l="l" t="t" r="r" b="b"/>
              <a:pathLst>
                <a:path w="1253" h="957" extrusionOk="0">
                  <a:moveTo>
                    <a:pt x="1221" y="0"/>
                  </a:moveTo>
                  <a:cubicBezTo>
                    <a:pt x="1211" y="0"/>
                    <a:pt x="1202" y="5"/>
                    <a:pt x="1193" y="14"/>
                  </a:cubicBezTo>
                  <a:lnTo>
                    <a:pt x="19" y="901"/>
                  </a:lnTo>
                  <a:cubicBezTo>
                    <a:pt x="1" y="901"/>
                    <a:pt x="1" y="920"/>
                    <a:pt x="19" y="938"/>
                  </a:cubicBezTo>
                  <a:cubicBezTo>
                    <a:pt x="19" y="957"/>
                    <a:pt x="38" y="957"/>
                    <a:pt x="56" y="957"/>
                  </a:cubicBezTo>
                  <a:lnTo>
                    <a:pt x="1230" y="74"/>
                  </a:lnTo>
                  <a:cubicBezTo>
                    <a:pt x="1253" y="56"/>
                    <a:pt x="1253" y="33"/>
                    <a:pt x="1253" y="14"/>
                  </a:cubicBezTo>
                  <a:cubicBezTo>
                    <a:pt x="1241" y="5"/>
                    <a:pt x="1231" y="0"/>
                    <a:pt x="1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9"/>
            <p:cNvSpPr/>
            <p:nvPr/>
          </p:nvSpPr>
          <p:spPr>
            <a:xfrm>
              <a:off x="6847460" y="3801424"/>
              <a:ext cx="15057" cy="12674"/>
            </a:xfrm>
            <a:custGeom>
              <a:avLst/>
              <a:gdLst/>
              <a:ahLst/>
              <a:cxnLst/>
              <a:rect l="l" t="t" r="r" b="b"/>
              <a:pathLst>
                <a:path w="537" h="452" extrusionOk="0">
                  <a:moveTo>
                    <a:pt x="331" y="0"/>
                  </a:moveTo>
                  <a:cubicBezTo>
                    <a:pt x="273" y="0"/>
                    <a:pt x="210" y="25"/>
                    <a:pt x="153" y="73"/>
                  </a:cubicBezTo>
                  <a:cubicBezTo>
                    <a:pt x="37" y="152"/>
                    <a:pt x="0" y="286"/>
                    <a:pt x="56" y="383"/>
                  </a:cubicBezTo>
                  <a:cubicBezTo>
                    <a:pt x="95" y="429"/>
                    <a:pt x="148" y="452"/>
                    <a:pt x="206" y="452"/>
                  </a:cubicBezTo>
                  <a:cubicBezTo>
                    <a:pt x="264" y="452"/>
                    <a:pt x="326" y="429"/>
                    <a:pt x="384" y="383"/>
                  </a:cubicBezTo>
                  <a:cubicBezTo>
                    <a:pt x="499" y="304"/>
                    <a:pt x="536" y="152"/>
                    <a:pt x="481" y="73"/>
                  </a:cubicBezTo>
                  <a:cubicBezTo>
                    <a:pt x="441" y="25"/>
                    <a:pt x="388" y="0"/>
                    <a:pt x="33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9"/>
            <p:cNvSpPr/>
            <p:nvPr/>
          </p:nvSpPr>
          <p:spPr>
            <a:xfrm>
              <a:off x="6855479" y="3799713"/>
              <a:ext cx="8188" cy="9730"/>
            </a:xfrm>
            <a:custGeom>
              <a:avLst/>
              <a:gdLst/>
              <a:ahLst/>
              <a:cxnLst/>
              <a:rect l="l" t="t" r="r" b="b"/>
              <a:pathLst>
                <a:path w="292" h="347" extrusionOk="0">
                  <a:moveTo>
                    <a:pt x="1" y="0"/>
                  </a:moveTo>
                  <a:lnTo>
                    <a:pt x="250" y="347"/>
                  </a:lnTo>
                  <a:cubicBezTo>
                    <a:pt x="292" y="250"/>
                    <a:pt x="292" y="153"/>
                    <a:pt x="250" y="97"/>
                  </a:cubicBezTo>
                  <a:cubicBezTo>
                    <a:pt x="195" y="19"/>
                    <a:pt x="98" y="0"/>
                    <a:pt x="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9"/>
            <p:cNvSpPr/>
            <p:nvPr/>
          </p:nvSpPr>
          <p:spPr>
            <a:xfrm>
              <a:off x="6851217" y="3800218"/>
              <a:ext cx="10767" cy="12983"/>
            </a:xfrm>
            <a:custGeom>
              <a:avLst/>
              <a:gdLst/>
              <a:ahLst/>
              <a:cxnLst/>
              <a:rect l="l" t="t" r="r" b="b"/>
              <a:pathLst>
                <a:path w="384" h="463" extrusionOk="0">
                  <a:moveTo>
                    <a:pt x="116" y="1"/>
                  </a:moveTo>
                  <a:cubicBezTo>
                    <a:pt x="74" y="1"/>
                    <a:pt x="37" y="19"/>
                    <a:pt x="0" y="38"/>
                  </a:cubicBezTo>
                  <a:lnTo>
                    <a:pt x="305" y="463"/>
                  </a:lnTo>
                  <a:cubicBezTo>
                    <a:pt x="347" y="426"/>
                    <a:pt x="365" y="403"/>
                    <a:pt x="384" y="366"/>
                  </a:cubicBezTo>
                  <a:lnTo>
                    <a:pt x="116"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9"/>
            <p:cNvSpPr/>
            <p:nvPr/>
          </p:nvSpPr>
          <p:spPr>
            <a:xfrm>
              <a:off x="6845777" y="3805658"/>
              <a:ext cx="9225" cy="10150"/>
            </a:xfrm>
            <a:custGeom>
              <a:avLst/>
              <a:gdLst/>
              <a:ahLst/>
              <a:cxnLst/>
              <a:rect l="l" t="t" r="r" b="b"/>
              <a:pathLst>
                <a:path w="329" h="362" extrusionOk="0">
                  <a:moveTo>
                    <a:pt x="60" y="1"/>
                  </a:moveTo>
                  <a:cubicBezTo>
                    <a:pt x="19" y="75"/>
                    <a:pt x="0" y="190"/>
                    <a:pt x="60" y="269"/>
                  </a:cubicBezTo>
                  <a:cubicBezTo>
                    <a:pt x="101" y="326"/>
                    <a:pt x="174" y="362"/>
                    <a:pt x="249" y="362"/>
                  </a:cubicBezTo>
                  <a:cubicBezTo>
                    <a:pt x="275" y="362"/>
                    <a:pt x="302" y="357"/>
                    <a:pt x="328" y="347"/>
                  </a:cubicBezTo>
                  <a:lnTo>
                    <a:pt x="6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9"/>
            <p:cNvSpPr/>
            <p:nvPr/>
          </p:nvSpPr>
          <p:spPr>
            <a:xfrm>
              <a:off x="6848497" y="3801788"/>
              <a:ext cx="10767" cy="13627"/>
            </a:xfrm>
            <a:custGeom>
              <a:avLst/>
              <a:gdLst/>
              <a:ahLst/>
              <a:cxnLst/>
              <a:rect l="l" t="t" r="r" b="b"/>
              <a:pathLst>
                <a:path w="384" h="486" extrusionOk="0">
                  <a:moveTo>
                    <a:pt x="79" y="0"/>
                  </a:moveTo>
                  <a:cubicBezTo>
                    <a:pt x="37" y="42"/>
                    <a:pt x="19" y="60"/>
                    <a:pt x="0" y="97"/>
                  </a:cubicBezTo>
                  <a:lnTo>
                    <a:pt x="287" y="485"/>
                  </a:lnTo>
                  <a:cubicBezTo>
                    <a:pt x="310" y="462"/>
                    <a:pt x="347" y="444"/>
                    <a:pt x="384" y="425"/>
                  </a:cubicBezTo>
                  <a:lnTo>
                    <a:pt x="7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9"/>
            <p:cNvSpPr/>
            <p:nvPr/>
          </p:nvSpPr>
          <p:spPr>
            <a:xfrm>
              <a:off x="6821551" y="3810397"/>
              <a:ext cx="21535" cy="22124"/>
            </a:xfrm>
            <a:custGeom>
              <a:avLst/>
              <a:gdLst/>
              <a:ahLst/>
              <a:cxnLst/>
              <a:rect l="l" t="t" r="r" b="b"/>
              <a:pathLst>
                <a:path w="768" h="789" extrusionOk="0">
                  <a:moveTo>
                    <a:pt x="116" y="0"/>
                  </a:moveTo>
                  <a:cubicBezTo>
                    <a:pt x="96" y="0"/>
                    <a:pt x="76" y="1"/>
                    <a:pt x="56" y="3"/>
                  </a:cubicBezTo>
                  <a:lnTo>
                    <a:pt x="0" y="3"/>
                  </a:lnTo>
                  <a:cubicBezTo>
                    <a:pt x="0" y="3"/>
                    <a:pt x="171" y="483"/>
                    <a:pt x="153" y="774"/>
                  </a:cubicBezTo>
                  <a:cubicBezTo>
                    <a:pt x="162" y="783"/>
                    <a:pt x="176" y="788"/>
                    <a:pt x="192" y="788"/>
                  </a:cubicBezTo>
                  <a:cubicBezTo>
                    <a:pt x="209" y="788"/>
                    <a:pt x="229" y="783"/>
                    <a:pt x="250" y="774"/>
                  </a:cubicBezTo>
                  <a:cubicBezTo>
                    <a:pt x="305" y="774"/>
                    <a:pt x="347" y="733"/>
                    <a:pt x="365" y="677"/>
                  </a:cubicBezTo>
                  <a:lnTo>
                    <a:pt x="402" y="640"/>
                  </a:lnTo>
                  <a:cubicBezTo>
                    <a:pt x="439" y="599"/>
                    <a:pt x="481" y="562"/>
                    <a:pt x="499" y="502"/>
                  </a:cubicBezTo>
                  <a:cubicBezTo>
                    <a:pt x="505" y="509"/>
                    <a:pt x="512" y="511"/>
                    <a:pt x="520" y="511"/>
                  </a:cubicBezTo>
                  <a:cubicBezTo>
                    <a:pt x="538" y="511"/>
                    <a:pt x="561" y="496"/>
                    <a:pt x="578" y="483"/>
                  </a:cubicBezTo>
                  <a:lnTo>
                    <a:pt x="615" y="465"/>
                  </a:lnTo>
                  <a:cubicBezTo>
                    <a:pt x="633" y="446"/>
                    <a:pt x="633" y="428"/>
                    <a:pt x="615" y="409"/>
                  </a:cubicBezTo>
                  <a:lnTo>
                    <a:pt x="481" y="294"/>
                  </a:lnTo>
                  <a:lnTo>
                    <a:pt x="481" y="294"/>
                  </a:lnTo>
                  <a:lnTo>
                    <a:pt x="633" y="386"/>
                  </a:lnTo>
                  <a:cubicBezTo>
                    <a:pt x="642" y="398"/>
                    <a:pt x="657" y="403"/>
                    <a:pt x="672" y="403"/>
                  </a:cubicBezTo>
                  <a:cubicBezTo>
                    <a:pt x="687" y="403"/>
                    <a:pt x="702" y="398"/>
                    <a:pt x="712" y="386"/>
                  </a:cubicBezTo>
                  <a:lnTo>
                    <a:pt x="730" y="368"/>
                  </a:lnTo>
                  <a:cubicBezTo>
                    <a:pt x="749" y="368"/>
                    <a:pt x="767" y="331"/>
                    <a:pt x="749" y="312"/>
                  </a:cubicBezTo>
                  <a:cubicBezTo>
                    <a:pt x="730" y="294"/>
                    <a:pt x="730" y="294"/>
                    <a:pt x="712" y="271"/>
                  </a:cubicBezTo>
                  <a:cubicBezTo>
                    <a:pt x="550" y="96"/>
                    <a:pt x="342" y="0"/>
                    <a:pt x="116"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9"/>
            <p:cNvSpPr/>
            <p:nvPr/>
          </p:nvSpPr>
          <p:spPr>
            <a:xfrm>
              <a:off x="6810138" y="3810453"/>
              <a:ext cx="25432" cy="21703"/>
            </a:xfrm>
            <a:custGeom>
              <a:avLst/>
              <a:gdLst/>
              <a:ahLst/>
              <a:cxnLst/>
              <a:rect l="l" t="t" r="r" b="b"/>
              <a:pathLst>
                <a:path w="907" h="774" extrusionOk="0">
                  <a:moveTo>
                    <a:pt x="407" y="1"/>
                  </a:moveTo>
                  <a:cubicBezTo>
                    <a:pt x="195" y="1"/>
                    <a:pt x="0" y="135"/>
                    <a:pt x="0" y="135"/>
                  </a:cubicBezTo>
                  <a:lnTo>
                    <a:pt x="98" y="638"/>
                  </a:lnTo>
                  <a:cubicBezTo>
                    <a:pt x="98" y="638"/>
                    <a:pt x="389" y="774"/>
                    <a:pt x="535" y="774"/>
                  </a:cubicBezTo>
                  <a:cubicBezTo>
                    <a:pt x="544" y="774"/>
                    <a:pt x="552" y="773"/>
                    <a:pt x="560" y="772"/>
                  </a:cubicBezTo>
                  <a:cubicBezTo>
                    <a:pt x="638" y="772"/>
                    <a:pt x="712" y="712"/>
                    <a:pt x="754" y="638"/>
                  </a:cubicBezTo>
                  <a:lnTo>
                    <a:pt x="772" y="597"/>
                  </a:lnTo>
                  <a:cubicBezTo>
                    <a:pt x="906" y="329"/>
                    <a:pt x="731" y="19"/>
                    <a:pt x="444" y="1"/>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9"/>
            <p:cNvSpPr/>
            <p:nvPr/>
          </p:nvSpPr>
          <p:spPr>
            <a:xfrm>
              <a:off x="6853320" y="3806191"/>
              <a:ext cx="32386" cy="95252"/>
            </a:xfrm>
            <a:custGeom>
              <a:avLst/>
              <a:gdLst/>
              <a:ahLst/>
              <a:cxnLst/>
              <a:rect l="l" t="t" r="r" b="b"/>
              <a:pathLst>
                <a:path w="1155" h="3397" extrusionOk="0">
                  <a:moveTo>
                    <a:pt x="369" y="0"/>
                  </a:moveTo>
                  <a:cubicBezTo>
                    <a:pt x="327" y="0"/>
                    <a:pt x="309" y="37"/>
                    <a:pt x="346" y="56"/>
                  </a:cubicBezTo>
                  <a:cubicBezTo>
                    <a:pt x="540" y="190"/>
                    <a:pt x="692" y="402"/>
                    <a:pt x="771" y="633"/>
                  </a:cubicBezTo>
                  <a:cubicBezTo>
                    <a:pt x="886" y="906"/>
                    <a:pt x="886" y="1211"/>
                    <a:pt x="789" y="1502"/>
                  </a:cubicBezTo>
                  <a:cubicBezTo>
                    <a:pt x="771" y="1539"/>
                    <a:pt x="752" y="1599"/>
                    <a:pt x="715" y="1636"/>
                  </a:cubicBezTo>
                  <a:cubicBezTo>
                    <a:pt x="698" y="1663"/>
                    <a:pt x="664" y="1680"/>
                    <a:pt x="623" y="1680"/>
                  </a:cubicBezTo>
                  <a:cubicBezTo>
                    <a:pt x="609" y="1680"/>
                    <a:pt x="593" y="1678"/>
                    <a:pt x="577" y="1673"/>
                  </a:cubicBezTo>
                  <a:cubicBezTo>
                    <a:pt x="521" y="1673"/>
                    <a:pt x="484" y="1617"/>
                    <a:pt x="484" y="1576"/>
                  </a:cubicBezTo>
                  <a:cubicBezTo>
                    <a:pt x="461" y="1520"/>
                    <a:pt x="461" y="1460"/>
                    <a:pt x="461" y="1423"/>
                  </a:cubicBezTo>
                  <a:cubicBezTo>
                    <a:pt x="484" y="1229"/>
                    <a:pt x="521" y="1021"/>
                    <a:pt x="503" y="827"/>
                  </a:cubicBezTo>
                  <a:cubicBezTo>
                    <a:pt x="484" y="652"/>
                    <a:pt x="424" y="462"/>
                    <a:pt x="290" y="328"/>
                  </a:cubicBezTo>
                  <a:cubicBezTo>
                    <a:pt x="252" y="290"/>
                    <a:pt x="127" y="205"/>
                    <a:pt x="59" y="205"/>
                  </a:cubicBezTo>
                  <a:cubicBezTo>
                    <a:pt x="21" y="205"/>
                    <a:pt x="1" y="231"/>
                    <a:pt x="22" y="305"/>
                  </a:cubicBezTo>
                  <a:cubicBezTo>
                    <a:pt x="59" y="462"/>
                    <a:pt x="212" y="596"/>
                    <a:pt x="272" y="767"/>
                  </a:cubicBezTo>
                  <a:cubicBezTo>
                    <a:pt x="346" y="961"/>
                    <a:pt x="387" y="1174"/>
                    <a:pt x="387" y="1368"/>
                  </a:cubicBezTo>
                  <a:cubicBezTo>
                    <a:pt x="387" y="1599"/>
                    <a:pt x="346" y="1830"/>
                    <a:pt x="253" y="2061"/>
                  </a:cubicBezTo>
                  <a:cubicBezTo>
                    <a:pt x="212" y="2176"/>
                    <a:pt x="138" y="2310"/>
                    <a:pt x="115" y="2444"/>
                  </a:cubicBezTo>
                  <a:cubicBezTo>
                    <a:pt x="59" y="2772"/>
                    <a:pt x="253" y="3077"/>
                    <a:pt x="503" y="3271"/>
                  </a:cubicBezTo>
                  <a:cubicBezTo>
                    <a:pt x="597" y="3336"/>
                    <a:pt x="704" y="3397"/>
                    <a:pt x="813" y="3397"/>
                  </a:cubicBezTo>
                  <a:cubicBezTo>
                    <a:pt x="837" y="3397"/>
                    <a:pt x="862" y="3394"/>
                    <a:pt x="886" y="3387"/>
                  </a:cubicBezTo>
                  <a:cubicBezTo>
                    <a:pt x="965" y="3387"/>
                    <a:pt x="1020" y="3350"/>
                    <a:pt x="1062" y="3290"/>
                  </a:cubicBezTo>
                  <a:cubicBezTo>
                    <a:pt x="1154" y="3156"/>
                    <a:pt x="1099" y="2985"/>
                    <a:pt x="983" y="2888"/>
                  </a:cubicBezTo>
                  <a:cubicBezTo>
                    <a:pt x="905" y="2791"/>
                    <a:pt x="789" y="2712"/>
                    <a:pt x="715" y="2597"/>
                  </a:cubicBezTo>
                  <a:cubicBezTo>
                    <a:pt x="637" y="2444"/>
                    <a:pt x="637" y="2269"/>
                    <a:pt x="674" y="2098"/>
                  </a:cubicBezTo>
                  <a:cubicBezTo>
                    <a:pt x="715" y="1945"/>
                    <a:pt x="789" y="1788"/>
                    <a:pt x="849" y="1617"/>
                  </a:cubicBezTo>
                  <a:cubicBezTo>
                    <a:pt x="965" y="1308"/>
                    <a:pt x="1020" y="943"/>
                    <a:pt x="923" y="633"/>
                  </a:cubicBezTo>
                  <a:cubicBezTo>
                    <a:pt x="849" y="347"/>
                    <a:pt x="637" y="97"/>
                    <a:pt x="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9"/>
            <p:cNvSpPr/>
            <p:nvPr/>
          </p:nvSpPr>
          <p:spPr>
            <a:xfrm>
              <a:off x="6854974" y="3864990"/>
              <a:ext cx="6505" cy="9337"/>
            </a:xfrm>
            <a:custGeom>
              <a:avLst/>
              <a:gdLst/>
              <a:ahLst/>
              <a:cxnLst/>
              <a:rect l="l" t="t" r="r" b="b"/>
              <a:pathLst>
                <a:path w="232" h="333" extrusionOk="0">
                  <a:moveTo>
                    <a:pt x="171" y="1"/>
                  </a:moveTo>
                  <a:cubicBezTo>
                    <a:pt x="134" y="1"/>
                    <a:pt x="79" y="38"/>
                    <a:pt x="37" y="135"/>
                  </a:cubicBezTo>
                  <a:cubicBezTo>
                    <a:pt x="0" y="213"/>
                    <a:pt x="19" y="310"/>
                    <a:pt x="56" y="329"/>
                  </a:cubicBezTo>
                  <a:cubicBezTo>
                    <a:pt x="61" y="331"/>
                    <a:pt x="66" y="332"/>
                    <a:pt x="72" y="332"/>
                  </a:cubicBezTo>
                  <a:cubicBezTo>
                    <a:pt x="115" y="332"/>
                    <a:pt x="174" y="276"/>
                    <a:pt x="194" y="195"/>
                  </a:cubicBezTo>
                  <a:cubicBezTo>
                    <a:pt x="231" y="116"/>
                    <a:pt x="231" y="19"/>
                    <a:pt x="1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9"/>
            <p:cNvSpPr/>
            <p:nvPr/>
          </p:nvSpPr>
          <p:spPr>
            <a:xfrm>
              <a:off x="6873873" y="3880469"/>
              <a:ext cx="6001" cy="5328"/>
            </a:xfrm>
            <a:custGeom>
              <a:avLst/>
              <a:gdLst/>
              <a:ahLst/>
              <a:cxnLst/>
              <a:rect l="l" t="t" r="r" b="b"/>
              <a:pathLst>
                <a:path w="214" h="190" extrusionOk="0">
                  <a:moveTo>
                    <a:pt x="53" y="1"/>
                  </a:moveTo>
                  <a:cubicBezTo>
                    <a:pt x="41" y="1"/>
                    <a:pt x="29" y="3"/>
                    <a:pt x="19" y="8"/>
                  </a:cubicBezTo>
                  <a:cubicBezTo>
                    <a:pt x="1" y="45"/>
                    <a:pt x="1" y="105"/>
                    <a:pt x="56" y="142"/>
                  </a:cubicBezTo>
                  <a:cubicBezTo>
                    <a:pt x="83" y="177"/>
                    <a:pt x="115" y="190"/>
                    <a:pt x="144" y="190"/>
                  </a:cubicBezTo>
                  <a:cubicBezTo>
                    <a:pt x="161" y="190"/>
                    <a:pt x="177" y="186"/>
                    <a:pt x="190" y="179"/>
                  </a:cubicBezTo>
                  <a:cubicBezTo>
                    <a:pt x="213" y="142"/>
                    <a:pt x="190" y="82"/>
                    <a:pt x="153" y="45"/>
                  </a:cubicBezTo>
                  <a:cubicBezTo>
                    <a:pt x="126" y="18"/>
                    <a:pt x="87" y="1"/>
                    <a:pt x="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9"/>
            <p:cNvSpPr/>
            <p:nvPr/>
          </p:nvSpPr>
          <p:spPr>
            <a:xfrm>
              <a:off x="6852759" y="3807172"/>
              <a:ext cx="22712" cy="27507"/>
            </a:xfrm>
            <a:custGeom>
              <a:avLst/>
              <a:gdLst/>
              <a:ahLst/>
              <a:cxnLst/>
              <a:rect l="l" t="t" r="r" b="b"/>
              <a:pathLst>
                <a:path w="810" h="981" extrusionOk="0">
                  <a:moveTo>
                    <a:pt x="357" y="0"/>
                  </a:moveTo>
                  <a:cubicBezTo>
                    <a:pt x="335" y="0"/>
                    <a:pt x="313" y="6"/>
                    <a:pt x="292" y="21"/>
                  </a:cubicBezTo>
                  <a:cubicBezTo>
                    <a:pt x="273" y="21"/>
                    <a:pt x="232" y="62"/>
                    <a:pt x="213" y="81"/>
                  </a:cubicBezTo>
                  <a:cubicBezTo>
                    <a:pt x="176" y="99"/>
                    <a:pt x="135" y="99"/>
                    <a:pt x="116" y="99"/>
                  </a:cubicBezTo>
                  <a:cubicBezTo>
                    <a:pt x="79" y="99"/>
                    <a:pt x="42" y="118"/>
                    <a:pt x="19" y="136"/>
                  </a:cubicBezTo>
                  <a:cubicBezTo>
                    <a:pt x="1" y="178"/>
                    <a:pt x="19" y="215"/>
                    <a:pt x="61" y="233"/>
                  </a:cubicBezTo>
                  <a:cubicBezTo>
                    <a:pt x="70" y="242"/>
                    <a:pt x="84" y="247"/>
                    <a:pt x="98" y="247"/>
                  </a:cubicBezTo>
                  <a:cubicBezTo>
                    <a:pt x="112" y="247"/>
                    <a:pt x="125" y="242"/>
                    <a:pt x="135" y="233"/>
                  </a:cubicBezTo>
                  <a:cubicBezTo>
                    <a:pt x="213" y="233"/>
                    <a:pt x="292" y="312"/>
                    <a:pt x="329" y="367"/>
                  </a:cubicBezTo>
                  <a:cubicBezTo>
                    <a:pt x="366" y="409"/>
                    <a:pt x="389" y="446"/>
                    <a:pt x="407" y="483"/>
                  </a:cubicBezTo>
                  <a:cubicBezTo>
                    <a:pt x="426" y="501"/>
                    <a:pt x="426" y="524"/>
                    <a:pt x="444" y="543"/>
                  </a:cubicBezTo>
                  <a:cubicBezTo>
                    <a:pt x="453" y="552"/>
                    <a:pt x="468" y="557"/>
                    <a:pt x="484" y="557"/>
                  </a:cubicBezTo>
                  <a:cubicBezTo>
                    <a:pt x="499" y="557"/>
                    <a:pt x="514" y="552"/>
                    <a:pt x="523" y="543"/>
                  </a:cubicBezTo>
                  <a:cubicBezTo>
                    <a:pt x="541" y="524"/>
                    <a:pt x="523" y="483"/>
                    <a:pt x="541" y="446"/>
                  </a:cubicBezTo>
                  <a:lnTo>
                    <a:pt x="597" y="446"/>
                  </a:lnTo>
                  <a:cubicBezTo>
                    <a:pt x="620" y="464"/>
                    <a:pt x="620" y="483"/>
                    <a:pt x="638" y="501"/>
                  </a:cubicBezTo>
                  <a:cubicBezTo>
                    <a:pt x="675" y="617"/>
                    <a:pt x="694" y="755"/>
                    <a:pt x="675" y="889"/>
                  </a:cubicBezTo>
                  <a:cubicBezTo>
                    <a:pt x="657" y="908"/>
                    <a:pt x="657" y="945"/>
                    <a:pt x="675" y="963"/>
                  </a:cubicBezTo>
                  <a:cubicBezTo>
                    <a:pt x="685" y="975"/>
                    <a:pt x="694" y="980"/>
                    <a:pt x="704" y="980"/>
                  </a:cubicBezTo>
                  <a:cubicBezTo>
                    <a:pt x="713" y="980"/>
                    <a:pt x="724" y="975"/>
                    <a:pt x="735" y="963"/>
                  </a:cubicBezTo>
                  <a:cubicBezTo>
                    <a:pt x="754" y="945"/>
                    <a:pt x="772" y="926"/>
                    <a:pt x="772" y="908"/>
                  </a:cubicBezTo>
                  <a:cubicBezTo>
                    <a:pt x="809" y="811"/>
                    <a:pt x="772" y="714"/>
                    <a:pt x="735" y="617"/>
                  </a:cubicBezTo>
                  <a:cubicBezTo>
                    <a:pt x="694" y="524"/>
                    <a:pt x="638" y="446"/>
                    <a:pt x="597" y="349"/>
                  </a:cubicBezTo>
                  <a:cubicBezTo>
                    <a:pt x="578" y="293"/>
                    <a:pt x="560" y="233"/>
                    <a:pt x="541" y="178"/>
                  </a:cubicBezTo>
                  <a:cubicBezTo>
                    <a:pt x="523" y="136"/>
                    <a:pt x="504" y="81"/>
                    <a:pt x="463" y="39"/>
                  </a:cubicBezTo>
                  <a:cubicBezTo>
                    <a:pt x="428" y="16"/>
                    <a:pt x="392" y="0"/>
                    <a:pt x="3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9"/>
            <p:cNvSpPr/>
            <p:nvPr/>
          </p:nvSpPr>
          <p:spPr>
            <a:xfrm>
              <a:off x="6927766" y="3872505"/>
              <a:ext cx="37349" cy="42144"/>
            </a:xfrm>
            <a:custGeom>
              <a:avLst/>
              <a:gdLst/>
              <a:ahLst/>
              <a:cxnLst/>
              <a:rect l="l" t="t" r="r" b="b"/>
              <a:pathLst>
                <a:path w="1332" h="1503" extrusionOk="0">
                  <a:moveTo>
                    <a:pt x="1119" y="1"/>
                  </a:moveTo>
                  <a:cubicBezTo>
                    <a:pt x="925" y="560"/>
                    <a:pt x="311" y="1003"/>
                    <a:pt x="1" y="1198"/>
                  </a:cubicBezTo>
                  <a:cubicBezTo>
                    <a:pt x="140" y="1350"/>
                    <a:pt x="232" y="1503"/>
                    <a:pt x="232" y="1503"/>
                  </a:cubicBezTo>
                  <a:cubicBezTo>
                    <a:pt x="967" y="985"/>
                    <a:pt x="1332" y="504"/>
                    <a:pt x="1119" y="19"/>
                  </a:cubicBezTo>
                  <a:lnTo>
                    <a:pt x="111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9"/>
            <p:cNvSpPr/>
            <p:nvPr/>
          </p:nvSpPr>
          <p:spPr>
            <a:xfrm>
              <a:off x="6896558" y="3783506"/>
              <a:ext cx="47444" cy="97187"/>
            </a:xfrm>
            <a:custGeom>
              <a:avLst/>
              <a:gdLst/>
              <a:ahLst/>
              <a:cxnLst/>
              <a:rect l="l" t="t" r="r" b="b"/>
              <a:pathLst>
                <a:path w="1692" h="3466" extrusionOk="0">
                  <a:moveTo>
                    <a:pt x="0" y="1"/>
                  </a:moveTo>
                  <a:lnTo>
                    <a:pt x="0" y="1"/>
                  </a:lnTo>
                  <a:cubicBezTo>
                    <a:pt x="97" y="384"/>
                    <a:pt x="74" y="1327"/>
                    <a:pt x="37" y="2251"/>
                  </a:cubicBezTo>
                  <a:cubicBezTo>
                    <a:pt x="305" y="2676"/>
                    <a:pt x="712" y="3119"/>
                    <a:pt x="980" y="3387"/>
                  </a:cubicBezTo>
                  <a:cubicBezTo>
                    <a:pt x="1022" y="3424"/>
                    <a:pt x="1040" y="3447"/>
                    <a:pt x="1077" y="3466"/>
                  </a:cubicBezTo>
                  <a:cubicBezTo>
                    <a:pt x="1211" y="3309"/>
                    <a:pt x="1424" y="3156"/>
                    <a:pt x="1692" y="2962"/>
                  </a:cubicBezTo>
                  <a:lnTo>
                    <a:pt x="1692" y="2962"/>
                  </a:lnTo>
                  <a:cubicBezTo>
                    <a:pt x="1521" y="3004"/>
                    <a:pt x="1229" y="3216"/>
                    <a:pt x="1059" y="3332"/>
                  </a:cubicBezTo>
                  <a:cubicBezTo>
                    <a:pt x="998" y="3235"/>
                    <a:pt x="791" y="2944"/>
                    <a:pt x="171" y="2080"/>
                  </a:cubicBezTo>
                  <a:cubicBezTo>
                    <a:pt x="231" y="1807"/>
                    <a:pt x="116" y="366"/>
                    <a:pt x="97" y="37"/>
                  </a:cubicBezTo>
                  <a:cubicBezTo>
                    <a:pt x="37" y="19"/>
                    <a:pt x="0" y="1"/>
                    <a:pt x="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9"/>
            <p:cNvSpPr/>
            <p:nvPr/>
          </p:nvSpPr>
          <p:spPr>
            <a:xfrm>
              <a:off x="6722682" y="3818612"/>
              <a:ext cx="76717" cy="59753"/>
            </a:xfrm>
            <a:custGeom>
              <a:avLst/>
              <a:gdLst/>
              <a:ahLst/>
              <a:cxnLst/>
              <a:rect l="l" t="t" r="r" b="b"/>
              <a:pathLst>
                <a:path w="2736" h="2131" extrusionOk="0">
                  <a:moveTo>
                    <a:pt x="2657" y="1"/>
                  </a:moveTo>
                  <a:cubicBezTo>
                    <a:pt x="2620" y="19"/>
                    <a:pt x="2560" y="38"/>
                    <a:pt x="2523" y="38"/>
                  </a:cubicBezTo>
                  <a:lnTo>
                    <a:pt x="2523" y="56"/>
                  </a:lnTo>
                  <a:cubicBezTo>
                    <a:pt x="2463" y="440"/>
                    <a:pt x="2232" y="768"/>
                    <a:pt x="1867" y="943"/>
                  </a:cubicBezTo>
                  <a:cubicBezTo>
                    <a:pt x="1253" y="1230"/>
                    <a:pt x="384" y="1618"/>
                    <a:pt x="1" y="1789"/>
                  </a:cubicBezTo>
                  <a:cubicBezTo>
                    <a:pt x="61" y="1886"/>
                    <a:pt x="116" y="1964"/>
                    <a:pt x="213" y="2020"/>
                  </a:cubicBezTo>
                  <a:cubicBezTo>
                    <a:pt x="329" y="2096"/>
                    <a:pt x="439" y="2130"/>
                    <a:pt x="552" y="2130"/>
                  </a:cubicBezTo>
                  <a:cubicBezTo>
                    <a:pt x="927" y="2130"/>
                    <a:pt x="1328" y="1748"/>
                    <a:pt x="2024" y="1230"/>
                  </a:cubicBezTo>
                  <a:cubicBezTo>
                    <a:pt x="2024" y="1230"/>
                    <a:pt x="2098" y="1174"/>
                    <a:pt x="2736" y="786"/>
                  </a:cubicBezTo>
                  <a:lnTo>
                    <a:pt x="2736" y="712"/>
                  </a:lnTo>
                  <a:cubicBezTo>
                    <a:pt x="2718" y="421"/>
                    <a:pt x="2657" y="1"/>
                    <a:pt x="265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9"/>
            <p:cNvSpPr/>
            <p:nvPr/>
          </p:nvSpPr>
          <p:spPr>
            <a:xfrm>
              <a:off x="6797184" y="3817967"/>
              <a:ext cx="15702" cy="17918"/>
            </a:xfrm>
            <a:custGeom>
              <a:avLst/>
              <a:gdLst/>
              <a:ahLst/>
              <a:cxnLst/>
              <a:rect l="l" t="t" r="r" b="b"/>
              <a:pathLst>
                <a:path w="560" h="639" extrusionOk="0">
                  <a:moveTo>
                    <a:pt x="79" y="1"/>
                  </a:moveTo>
                  <a:cubicBezTo>
                    <a:pt x="61" y="1"/>
                    <a:pt x="19" y="24"/>
                    <a:pt x="0" y="24"/>
                  </a:cubicBezTo>
                  <a:cubicBezTo>
                    <a:pt x="0" y="24"/>
                    <a:pt x="37" y="347"/>
                    <a:pt x="61" y="638"/>
                  </a:cubicBezTo>
                  <a:lnTo>
                    <a:pt x="560" y="370"/>
                  </a:lnTo>
                  <a:lnTo>
                    <a:pt x="560" y="347"/>
                  </a:lnTo>
                  <a:lnTo>
                    <a:pt x="176" y="463"/>
                  </a:lnTo>
                  <a:lnTo>
                    <a:pt x="79" y="1"/>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9"/>
            <p:cNvSpPr/>
            <p:nvPr/>
          </p:nvSpPr>
          <p:spPr>
            <a:xfrm>
              <a:off x="6793426" y="4175954"/>
              <a:ext cx="58856" cy="156519"/>
            </a:xfrm>
            <a:custGeom>
              <a:avLst/>
              <a:gdLst/>
              <a:ahLst/>
              <a:cxnLst/>
              <a:rect l="l" t="t" r="r" b="b"/>
              <a:pathLst>
                <a:path w="2099" h="5582" extrusionOk="0">
                  <a:moveTo>
                    <a:pt x="0" y="0"/>
                  </a:moveTo>
                  <a:lnTo>
                    <a:pt x="0" y="444"/>
                  </a:lnTo>
                  <a:cubicBezTo>
                    <a:pt x="310" y="559"/>
                    <a:pt x="888" y="730"/>
                    <a:pt x="1327" y="730"/>
                  </a:cubicBezTo>
                  <a:cubicBezTo>
                    <a:pt x="1599" y="1557"/>
                    <a:pt x="1539" y="4561"/>
                    <a:pt x="1521" y="5582"/>
                  </a:cubicBezTo>
                  <a:cubicBezTo>
                    <a:pt x="1673" y="5563"/>
                    <a:pt x="1770" y="5526"/>
                    <a:pt x="1770" y="5526"/>
                  </a:cubicBezTo>
                  <a:cubicBezTo>
                    <a:pt x="1770" y="4293"/>
                    <a:pt x="2098" y="2925"/>
                    <a:pt x="2098" y="2001"/>
                  </a:cubicBezTo>
                  <a:cubicBezTo>
                    <a:pt x="2098" y="1502"/>
                    <a:pt x="2080" y="864"/>
                    <a:pt x="2061" y="402"/>
                  </a:cubicBezTo>
                  <a:cubicBezTo>
                    <a:pt x="1465" y="328"/>
                    <a:pt x="772" y="194"/>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9"/>
            <p:cNvSpPr/>
            <p:nvPr/>
          </p:nvSpPr>
          <p:spPr>
            <a:xfrm>
              <a:off x="6917027" y="4171664"/>
              <a:ext cx="79437" cy="161342"/>
            </a:xfrm>
            <a:custGeom>
              <a:avLst/>
              <a:gdLst/>
              <a:ahLst/>
              <a:cxnLst/>
              <a:rect l="l" t="t" r="r" b="b"/>
              <a:pathLst>
                <a:path w="2833" h="5754" extrusionOk="0">
                  <a:moveTo>
                    <a:pt x="1849" y="1"/>
                  </a:moveTo>
                  <a:cubicBezTo>
                    <a:pt x="1655" y="190"/>
                    <a:pt x="1137" y="537"/>
                    <a:pt x="0" y="652"/>
                  </a:cubicBezTo>
                  <a:cubicBezTo>
                    <a:pt x="37" y="943"/>
                    <a:pt x="116" y="1290"/>
                    <a:pt x="213" y="1576"/>
                  </a:cubicBezTo>
                  <a:cubicBezTo>
                    <a:pt x="638" y="2810"/>
                    <a:pt x="906" y="3041"/>
                    <a:pt x="2620" y="5679"/>
                  </a:cubicBezTo>
                  <a:cubicBezTo>
                    <a:pt x="2620" y="5679"/>
                    <a:pt x="2694" y="5716"/>
                    <a:pt x="2833" y="5753"/>
                  </a:cubicBezTo>
                  <a:cubicBezTo>
                    <a:pt x="2833" y="5753"/>
                    <a:pt x="1119" y="2773"/>
                    <a:pt x="499" y="1230"/>
                  </a:cubicBezTo>
                  <a:cubicBezTo>
                    <a:pt x="1040" y="962"/>
                    <a:pt x="1733" y="578"/>
                    <a:pt x="1983" y="440"/>
                  </a:cubicBezTo>
                  <a:lnTo>
                    <a:pt x="1849"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9"/>
            <p:cNvSpPr/>
            <p:nvPr/>
          </p:nvSpPr>
          <p:spPr>
            <a:xfrm>
              <a:off x="6811176" y="4016715"/>
              <a:ext cx="73493" cy="77250"/>
            </a:xfrm>
            <a:custGeom>
              <a:avLst/>
              <a:gdLst/>
              <a:ahLst/>
              <a:cxnLst/>
              <a:rect l="l" t="t" r="r" b="b"/>
              <a:pathLst>
                <a:path w="2621" h="2755" extrusionOk="0">
                  <a:moveTo>
                    <a:pt x="0" y="1"/>
                  </a:moveTo>
                  <a:lnTo>
                    <a:pt x="791" y="1253"/>
                  </a:lnTo>
                  <a:lnTo>
                    <a:pt x="2620" y="2754"/>
                  </a:lnTo>
                  <a:lnTo>
                    <a:pt x="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9"/>
            <p:cNvSpPr/>
            <p:nvPr/>
          </p:nvSpPr>
          <p:spPr>
            <a:xfrm>
              <a:off x="6782659" y="4108966"/>
              <a:ext cx="62613" cy="35667"/>
            </a:xfrm>
            <a:custGeom>
              <a:avLst/>
              <a:gdLst/>
              <a:ahLst/>
              <a:cxnLst/>
              <a:rect l="l" t="t" r="r" b="b"/>
              <a:pathLst>
                <a:path w="2233" h="1272" extrusionOk="0">
                  <a:moveTo>
                    <a:pt x="1" y="0"/>
                  </a:moveTo>
                  <a:lnTo>
                    <a:pt x="1114" y="827"/>
                  </a:lnTo>
                  <a:lnTo>
                    <a:pt x="2233" y="1271"/>
                  </a:ln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9"/>
            <p:cNvSpPr/>
            <p:nvPr/>
          </p:nvSpPr>
          <p:spPr>
            <a:xfrm>
              <a:off x="6852254" y="3883917"/>
              <a:ext cx="42116" cy="11300"/>
            </a:xfrm>
            <a:custGeom>
              <a:avLst/>
              <a:gdLst/>
              <a:ahLst/>
              <a:cxnLst/>
              <a:rect l="l" t="t" r="r" b="b"/>
              <a:pathLst>
                <a:path w="1502" h="403" extrusionOk="0">
                  <a:moveTo>
                    <a:pt x="1446" y="0"/>
                  </a:moveTo>
                  <a:lnTo>
                    <a:pt x="37" y="250"/>
                  </a:lnTo>
                  <a:cubicBezTo>
                    <a:pt x="19" y="250"/>
                    <a:pt x="19" y="250"/>
                    <a:pt x="0" y="268"/>
                  </a:cubicBezTo>
                  <a:lnTo>
                    <a:pt x="0" y="287"/>
                  </a:lnTo>
                  <a:lnTo>
                    <a:pt x="19" y="365"/>
                  </a:lnTo>
                  <a:cubicBezTo>
                    <a:pt x="19" y="384"/>
                    <a:pt x="37" y="402"/>
                    <a:pt x="60" y="402"/>
                  </a:cubicBezTo>
                  <a:lnTo>
                    <a:pt x="1483" y="153"/>
                  </a:lnTo>
                  <a:cubicBezTo>
                    <a:pt x="1502" y="134"/>
                    <a:pt x="1502" y="116"/>
                    <a:pt x="1502" y="97"/>
                  </a:cubicBezTo>
                  <a:lnTo>
                    <a:pt x="1483" y="19"/>
                  </a:lnTo>
                  <a:cubicBezTo>
                    <a:pt x="1483" y="0"/>
                    <a:pt x="1465" y="0"/>
                    <a:pt x="1446"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9"/>
            <p:cNvSpPr/>
            <p:nvPr/>
          </p:nvSpPr>
          <p:spPr>
            <a:xfrm>
              <a:off x="6853937" y="3883917"/>
              <a:ext cx="40434" cy="11300"/>
            </a:xfrm>
            <a:custGeom>
              <a:avLst/>
              <a:gdLst/>
              <a:ahLst/>
              <a:cxnLst/>
              <a:rect l="l" t="t" r="r" b="b"/>
              <a:pathLst>
                <a:path w="1442" h="403" extrusionOk="0">
                  <a:moveTo>
                    <a:pt x="1386" y="0"/>
                  </a:moveTo>
                  <a:lnTo>
                    <a:pt x="1211" y="19"/>
                  </a:lnTo>
                  <a:cubicBezTo>
                    <a:pt x="1229" y="74"/>
                    <a:pt x="1192" y="134"/>
                    <a:pt x="1132" y="153"/>
                  </a:cubicBezTo>
                  <a:cubicBezTo>
                    <a:pt x="883" y="213"/>
                    <a:pt x="171" y="365"/>
                    <a:pt x="0" y="402"/>
                  </a:cubicBezTo>
                  <a:lnTo>
                    <a:pt x="1423" y="153"/>
                  </a:lnTo>
                  <a:cubicBezTo>
                    <a:pt x="1442" y="134"/>
                    <a:pt x="1442" y="116"/>
                    <a:pt x="1442" y="97"/>
                  </a:cubicBezTo>
                  <a:lnTo>
                    <a:pt x="1423" y="19"/>
                  </a:lnTo>
                  <a:cubicBezTo>
                    <a:pt x="1423" y="0"/>
                    <a:pt x="1405" y="0"/>
                    <a:pt x="1386" y="0"/>
                  </a:cubicBezTo>
                  <a:close/>
                </a:path>
              </a:pathLst>
            </a:custGeom>
            <a:solidFill>
              <a:srgbClr val="B6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9"/>
            <p:cNvSpPr/>
            <p:nvPr/>
          </p:nvSpPr>
          <p:spPr>
            <a:xfrm>
              <a:off x="6818298" y="3703620"/>
              <a:ext cx="64156" cy="34657"/>
            </a:xfrm>
            <a:custGeom>
              <a:avLst/>
              <a:gdLst/>
              <a:ahLst/>
              <a:cxnLst/>
              <a:rect l="l" t="t" r="r" b="b"/>
              <a:pathLst>
                <a:path w="2288" h="1236" extrusionOk="0">
                  <a:moveTo>
                    <a:pt x="927" y="0"/>
                  </a:moveTo>
                  <a:cubicBezTo>
                    <a:pt x="273" y="0"/>
                    <a:pt x="16" y="579"/>
                    <a:pt x="1" y="595"/>
                  </a:cubicBezTo>
                  <a:cubicBezTo>
                    <a:pt x="18" y="577"/>
                    <a:pt x="317" y="190"/>
                    <a:pt x="1194" y="190"/>
                  </a:cubicBezTo>
                  <a:cubicBezTo>
                    <a:pt x="1237" y="190"/>
                    <a:pt x="1281" y="191"/>
                    <a:pt x="1327" y="193"/>
                  </a:cubicBezTo>
                  <a:cubicBezTo>
                    <a:pt x="1327" y="636"/>
                    <a:pt x="1558" y="789"/>
                    <a:pt x="2001" y="904"/>
                  </a:cubicBezTo>
                  <a:cubicBezTo>
                    <a:pt x="2128" y="957"/>
                    <a:pt x="2254" y="1235"/>
                    <a:pt x="2284" y="1235"/>
                  </a:cubicBezTo>
                  <a:cubicBezTo>
                    <a:pt x="2285" y="1235"/>
                    <a:pt x="2287" y="1234"/>
                    <a:pt x="2288" y="1232"/>
                  </a:cubicBezTo>
                  <a:cubicBezTo>
                    <a:pt x="2251" y="521"/>
                    <a:pt x="1539" y="826"/>
                    <a:pt x="1364" y="77"/>
                  </a:cubicBezTo>
                  <a:cubicBezTo>
                    <a:pt x="1202" y="23"/>
                    <a:pt x="1057" y="0"/>
                    <a:pt x="92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9"/>
            <p:cNvSpPr/>
            <p:nvPr/>
          </p:nvSpPr>
          <p:spPr>
            <a:xfrm>
              <a:off x="6857161" y="3719239"/>
              <a:ext cx="18815" cy="10795"/>
            </a:xfrm>
            <a:custGeom>
              <a:avLst/>
              <a:gdLst/>
              <a:ahLst/>
              <a:cxnLst/>
              <a:rect l="l" t="t" r="r" b="b"/>
              <a:pathLst>
                <a:path w="671" h="385" extrusionOk="0">
                  <a:moveTo>
                    <a:pt x="19" y="1"/>
                  </a:moveTo>
                  <a:lnTo>
                    <a:pt x="19" y="1"/>
                  </a:lnTo>
                  <a:cubicBezTo>
                    <a:pt x="1" y="38"/>
                    <a:pt x="19" y="116"/>
                    <a:pt x="75" y="153"/>
                  </a:cubicBezTo>
                  <a:lnTo>
                    <a:pt x="93" y="172"/>
                  </a:lnTo>
                  <a:cubicBezTo>
                    <a:pt x="116" y="195"/>
                    <a:pt x="116" y="195"/>
                    <a:pt x="135" y="195"/>
                  </a:cubicBezTo>
                  <a:lnTo>
                    <a:pt x="153" y="213"/>
                  </a:lnTo>
                  <a:lnTo>
                    <a:pt x="232" y="250"/>
                  </a:lnTo>
                  <a:cubicBezTo>
                    <a:pt x="287" y="269"/>
                    <a:pt x="347" y="287"/>
                    <a:pt x="403" y="310"/>
                  </a:cubicBezTo>
                  <a:cubicBezTo>
                    <a:pt x="518" y="347"/>
                    <a:pt x="537" y="347"/>
                    <a:pt x="652" y="384"/>
                  </a:cubicBezTo>
                  <a:cubicBezTo>
                    <a:pt x="671" y="329"/>
                    <a:pt x="634" y="269"/>
                    <a:pt x="578" y="250"/>
                  </a:cubicBezTo>
                  <a:cubicBezTo>
                    <a:pt x="463" y="213"/>
                    <a:pt x="440" y="213"/>
                    <a:pt x="324" y="172"/>
                  </a:cubicBezTo>
                  <a:lnTo>
                    <a:pt x="250" y="135"/>
                  </a:lnTo>
                  <a:lnTo>
                    <a:pt x="209" y="116"/>
                  </a:lnTo>
                  <a:lnTo>
                    <a:pt x="190" y="116"/>
                  </a:lnTo>
                  <a:lnTo>
                    <a:pt x="172" y="98"/>
                  </a:lnTo>
                  <a:lnTo>
                    <a:pt x="19" y="1"/>
                  </a:ln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9"/>
            <p:cNvSpPr/>
            <p:nvPr/>
          </p:nvSpPr>
          <p:spPr>
            <a:xfrm>
              <a:off x="6843057" y="3705779"/>
              <a:ext cx="39396" cy="65305"/>
            </a:xfrm>
            <a:custGeom>
              <a:avLst/>
              <a:gdLst/>
              <a:ahLst/>
              <a:cxnLst/>
              <a:rect l="l" t="t" r="r" b="b"/>
              <a:pathLst>
                <a:path w="1405" h="2329" extrusionOk="0">
                  <a:moveTo>
                    <a:pt x="481" y="0"/>
                  </a:moveTo>
                  <a:cubicBezTo>
                    <a:pt x="444" y="171"/>
                    <a:pt x="347" y="906"/>
                    <a:pt x="194" y="1252"/>
                  </a:cubicBezTo>
                  <a:cubicBezTo>
                    <a:pt x="0" y="1636"/>
                    <a:pt x="19" y="2153"/>
                    <a:pt x="194" y="2310"/>
                  </a:cubicBezTo>
                  <a:lnTo>
                    <a:pt x="194" y="2329"/>
                  </a:lnTo>
                  <a:cubicBezTo>
                    <a:pt x="809" y="2116"/>
                    <a:pt x="1021" y="1885"/>
                    <a:pt x="1386" y="1192"/>
                  </a:cubicBezTo>
                  <a:cubicBezTo>
                    <a:pt x="1386" y="1174"/>
                    <a:pt x="1386" y="1174"/>
                    <a:pt x="1405" y="1155"/>
                  </a:cubicBezTo>
                  <a:cubicBezTo>
                    <a:pt x="1368" y="444"/>
                    <a:pt x="656" y="730"/>
                    <a:pt x="481"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9"/>
            <p:cNvSpPr/>
            <p:nvPr/>
          </p:nvSpPr>
          <p:spPr>
            <a:xfrm>
              <a:off x="6818298" y="3703788"/>
              <a:ext cx="64156" cy="34405"/>
            </a:xfrm>
            <a:custGeom>
              <a:avLst/>
              <a:gdLst/>
              <a:ahLst/>
              <a:cxnLst/>
              <a:rect l="l" t="t" r="r" b="b"/>
              <a:pathLst>
                <a:path w="2288" h="1227" extrusionOk="0">
                  <a:moveTo>
                    <a:pt x="939" y="1"/>
                  </a:moveTo>
                  <a:cubicBezTo>
                    <a:pt x="276" y="1"/>
                    <a:pt x="16" y="573"/>
                    <a:pt x="1" y="589"/>
                  </a:cubicBezTo>
                  <a:lnTo>
                    <a:pt x="440" y="1051"/>
                  </a:lnTo>
                  <a:cubicBezTo>
                    <a:pt x="440" y="1051"/>
                    <a:pt x="1692" y="1226"/>
                    <a:pt x="2288" y="1226"/>
                  </a:cubicBezTo>
                  <a:cubicBezTo>
                    <a:pt x="2232" y="515"/>
                    <a:pt x="1539" y="801"/>
                    <a:pt x="1364" y="71"/>
                  </a:cubicBezTo>
                  <a:cubicBezTo>
                    <a:pt x="1207" y="22"/>
                    <a:pt x="1065" y="1"/>
                    <a:pt x="939"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9"/>
            <p:cNvSpPr/>
            <p:nvPr/>
          </p:nvSpPr>
          <p:spPr>
            <a:xfrm>
              <a:off x="6818298" y="3696582"/>
              <a:ext cx="65333" cy="41611"/>
            </a:xfrm>
            <a:custGeom>
              <a:avLst/>
              <a:gdLst/>
              <a:ahLst/>
              <a:cxnLst/>
              <a:rect l="l" t="t" r="r" b="b"/>
              <a:pathLst>
                <a:path w="2330" h="1484" extrusionOk="0">
                  <a:moveTo>
                    <a:pt x="1502" y="0"/>
                  </a:moveTo>
                  <a:lnTo>
                    <a:pt x="1133" y="56"/>
                  </a:lnTo>
                  <a:cubicBezTo>
                    <a:pt x="56" y="194"/>
                    <a:pt x="1" y="846"/>
                    <a:pt x="1" y="846"/>
                  </a:cubicBezTo>
                  <a:cubicBezTo>
                    <a:pt x="16" y="830"/>
                    <a:pt x="276" y="258"/>
                    <a:pt x="939" y="258"/>
                  </a:cubicBezTo>
                  <a:cubicBezTo>
                    <a:pt x="1065" y="258"/>
                    <a:pt x="1207" y="279"/>
                    <a:pt x="1364" y="328"/>
                  </a:cubicBezTo>
                  <a:cubicBezTo>
                    <a:pt x="1539" y="1058"/>
                    <a:pt x="2232" y="772"/>
                    <a:pt x="2288" y="1483"/>
                  </a:cubicBezTo>
                  <a:cubicBezTo>
                    <a:pt x="2329" y="1137"/>
                    <a:pt x="2195" y="887"/>
                    <a:pt x="1807" y="656"/>
                  </a:cubicBezTo>
                  <a:cubicBezTo>
                    <a:pt x="1424" y="425"/>
                    <a:pt x="1502" y="0"/>
                    <a:pt x="1502"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9"/>
            <p:cNvSpPr/>
            <p:nvPr/>
          </p:nvSpPr>
          <p:spPr>
            <a:xfrm>
              <a:off x="6816111" y="3679197"/>
              <a:ext cx="54566" cy="40602"/>
            </a:xfrm>
            <a:custGeom>
              <a:avLst/>
              <a:gdLst/>
              <a:ahLst/>
              <a:cxnLst/>
              <a:rect l="l" t="t" r="r" b="b"/>
              <a:pathLst>
                <a:path w="1946" h="1448" extrusionOk="0">
                  <a:moveTo>
                    <a:pt x="1133" y="1"/>
                  </a:moveTo>
                  <a:cubicBezTo>
                    <a:pt x="968" y="1"/>
                    <a:pt x="759" y="33"/>
                    <a:pt x="518" y="140"/>
                  </a:cubicBezTo>
                  <a:cubicBezTo>
                    <a:pt x="134" y="523"/>
                    <a:pt x="0" y="1022"/>
                    <a:pt x="79" y="1447"/>
                  </a:cubicBezTo>
                  <a:cubicBezTo>
                    <a:pt x="79" y="1447"/>
                    <a:pt x="116" y="602"/>
                    <a:pt x="730" y="311"/>
                  </a:cubicBezTo>
                  <a:cubicBezTo>
                    <a:pt x="776" y="297"/>
                    <a:pt x="846" y="289"/>
                    <a:pt x="928" y="289"/>
                  </a:cubicBezTo>
                  <a:cubicBezTo>
                    <a:pt x="1189" y="289"/>
                    <a:pt x="1580" y="370"/>
                    <a:pt x="1770" y="620"/>
                  </a:cubicBezTo>
                  <a:cubicBezTo>
                    <a:pt x="1751" y="523"/>
                    <a:pt x="1617" y="311"/>
                    <a:pt x="1118" y="195"/>
                  </a:cubicBezTo>
                  <a:cubicBezTo>
                    <a:pt x="1483" y="195"/>
                    <a:pt x="1811" y="329"/>
                    <a:pt x="1945" y="583"/>
                  </a:cubicBezTo>
                  <a:cubicBezTo>
                    <a:pt x="1945" y="445"/>
                    <a:pt x="1696" y="237"/>
                    <a:pt x="1539" y="79"/>
                  </a:cubicBezTo>
                  <a:cubicBezTo>
                    <a:pt x="1539" y="79"/>
                    <a:pt x="1389" y="1"/>
                    <a:pt x="1133"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7" name="Google Shape;927;p39"/>
          <p:cNvGrpSpPr/>
          <p:nvPr/>
        </p:nvGrpSpPr>
        <p:grpSpPr>
          <a:xfrm>
            <a:off x="3719691" y="4628785"/>
            <a:ext cx="1039915" cy="1288616"/>
            <a:chOff x="-927775" y="3696016"/>
            <a:chExt cx="615528" cy="762736"/>
          </a:xfrm>
        </p:grpSpPr>
        <p:sp>
          <p:nvSpPr>
            <p:cNvPr id="928" name="Google Shape;928;p39"/>
            <p:cNvSpPr/>
            <p:nvPr/>
          </p:nvSpPr>
          <p:spPr>
            <a:xfrm>
              <a:off x="-571653" y="3711051"/>
              <a:ext cx="132396" cy="747701"/>
            </a:xfrm>
            <a:custGeom>
              <a:avLst/>
              <a:gdLst/>
              <a:ahLst/>
              <a:cxnLst/>
              <a:rect l="l" t="t" r="r" b="b"/>
              <a:pathLst>
                <a:path w="1180"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70" y="6663"/>
                  </a:lnTo>
                  <a:cubicBezTo>
                    <a:pt x="870" y="6608"/>
                    <a:pt x="888" y="6529"/>
                    <a:pt x="888" y="6469"/>
                  </a:cubicBezTo>
                  <a:lnTo>
                    <a:pt x="888" y="6451"/>
                  </a:lnTo>
                  <a:cubicBezTo>
                    <a:pt x="888" y="6451"/>
                    <a:pt x="888" y="6432"/>
                    <a:pt x="907" y="6432"/>
                  </a:cubicBezTo>
                  <a:lnTo>
                    <a:pt x="907" y="6377"/>
                  </a:lnTo>
                  <a:lnTo>
                    <a:pt x="907" y="6354"/>
                  </a:lnTo>
                  <a:cubicBezTo>
                    <a:pt x="907" y="6317"/>
                    <a:pt x="925" y="6280"/>
                    <a:pt x="925" y="6220"/>
                  </a:cubicBezTo>
                  <a:lnTo>
                    <a:pt x="925" y="6201"/>
                  </a:lnTo>
                  <a:cubicBezTo>
                    <a:pt x="948" y="6123"/>
                    <a:pt x="948" y="6049"/>
                    <a:pt x="967" y="5989"/>
                  </a:cubicBezTo>
                  <a:lnTo>
                    <a:pt x="967" y="5915"/>
                  </a:lnTo>
                  <a:cubicBezTo>
                    <a:pt x="967" y="5915"/>
                    <a:pt x="967" y="5892"/>
                    <a:pt x="985" y="5892"/>
                  </a:cubicBezTo>
                  <a:cubicBezTo>
                    <a:pt x="1004" y="5721"/>
                    <a:pt x="1022" y="5527"/>
                    <a:pt x="1041" y="5356"/>
                  </a:cubicBezTo>
                  <a:lnTo>
                    <a:pt x="1041" y="5314"/>
                  </a:lnTo>
                  <a:cubicBezTo>
                    <a:pt x="1041" y="5259"/>
                    <a:pt x="1064" y="5222"/>
                    <a:pt x="1064" y="5162"/>
                  </a:cubicBezTo>
                  <a:lnTo>
                    <a:pt x="1064" y="5106"/>
                  </a:lnTo>
                  <a:cubicBezTo>
                    <a:pt x="1064" y="5065"/>
                    <a:pt x="1082" y="5009"/>
                    <a:pt x="1082" y="4968"/>
                  </a:cubicBezTo>
                  <a:lnTo>
                    <a:pt x="1082" y="4894"/>
                  </a:lnTo>
                  <a:cubicBezTo>
                    <a:pt x="1082" y="4852"/>
                    <a:pt x="1101" y="4797"/>
                    <a:pt x="1101" y="4760"/>
                  </a:cubicBezTo>
                  <a:lnTo>
                    <a:pt x="1101" y="4566"/>
                  </a:lnTo>
                  <a:cubicBezTo>
                    <a:pt x="1119" y="4506"/>
                    <a:pt x="1119" y="4450"/>
                    <a:pt x="1119" y="4390"/>
                  </a:cubicBezTo>
                  <a:lnTo>
                    <a:pt x="1119" y="4353"/>
                  </a:lnTo>
                  <a:cubicBezTo>
                    <a:pt x="1119" y="4298"/>
                    <a:pt x="1138" y="4256"/>
                    <a:pt x="1138" y="4219"/>
                  </a:cubicBezTo>
                  <a:lnTo>
                    <a:pt x="1138" y="4201"/>
                  </a:lnTo>
                  <a:lnTo>
                    <a:pt x="1138" y="4122"/>
                  </a:lnTo>
                  <a:lnTo>
                    <a:pt x="1138" y="4104"/>
                  </a:lnTo>
                  <a:lnTo>
                    <a:pt x="1138" y="3988"/>
                  </a:lnTo>
                  <a:lnTo>
                    <a:pt x="1138" y="3970"/>
                  </a:lnTo>
                  <a:cubicBezTo>
                    <a:pt x="1156" y="3854"/>
                    <a:pt x="1156" y="3720"/>
                    <a:pt x="1156" y="3582"/>
                  </a:cubicBezTo>
                  <a:lnTo>
                    <a:pt x="1156" y="3563"/>
                  </a:lnTo>
                  <a:lnTo>
                    <a:pt x="1156" y="3392"/>
                  </a:lnTo>
                  <a:lnTo>
                    <a:pt x="1156" y="3351"/>
                  </a:lnTo>
                  <a:cubicBezTo>
                    <a:pt x="1156" y="3295"/>
                    <a:pt x="1179" y="3235"/>
                    <a:pt x="1179" y="3180"/>
                  </a:cubicBezTo>
                  <a:lnTo>
                    <a:pt x="1179" y="3161"/>
                  </a:lnTo>
                  <a:lnTo>
                    <a:pt x="1179" y="2967"/>
                  </a:lnTo>
                  <a:lnTo>
                    <a:pt x="1179" y="2930"/>
                  </a:lnTo>
                  <a:cubicBezTo>
                    <a:pt x="1179" y="2426"/>
                    <a:pt x="1156" y="1927"/>
                    <a:pt x="1138" y="1410"/>
                  </a:cubicBezTo>
                  <a:lnTo>
                    <a:pt x="1138" y="1294"/>
                  </a:lnTo>
                  <a:cubicBezTo>
                    <a:pt x="1138" y="1253"/>
                    <a:pt x="1119" y="1216"/>
                    <a:pt x="1119" y="1179"/>
                  </a:cubicBezTo>
                  <a:lnTo>
                    <a:pt x="1119" y="1082"/>
                  </a:lnTo>
                  <a:lnTo>
                    <a:pt x="1119" y="925"/>
                  </a:lnTo>
                  <a:cubicBezTo>
                    <a:pt x="1101" y="906"/>
                    <a:pt x="1101" y="888"/>
                    <a:pt x="1101" y="888"/>
                  </a:cubicBezTo>
                  <a:lnTo>
                    <a:pt x="1101" y="754"/>
                  </a:lnTo>
                  <a:cubicBezTo>
                    <a:pt x="1101" y="657"/>
                    <a:pt x="1082" y="560"/>
                    <a:pt x="1082" y="463"/>
                  </a:cubicBezTo>
                  <a:cubicBezTo>
                    <a:pt x="1082" y="444"/>
                    <a:pt x="1064" y="407"/>
                    <a:pt x="1064" y="389"/>
                  </a:cubicBezTo>
                  <a:lnTo>
                    <a:pt x="1064" y="347"/>
                  </a:lnTo>
                  <a:lnTo>
                    <a:pt x="1064" y="255"/>
                  </a:lnTo>
                  <a:lnTo>
                    <a:pt x="1064" y="213"/>
                  </a:lnTo>
                  <a:cubicBezTo>
                    <a:pt x="1041" y="158"/>
                    <a:pt x="1041" y="79"/>
                    <a:pt x="1041"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9"/>
            <p:cNvSpPr/>
            <p:nvPr/>
          </p:nvSpPr>
          <p:spPr>
            <a:xfrm>
              <a:off x="-927775" y="3711051"/>
              <a:ext cx="164485" cy="747701"/>
            </a:xfrm>
            <a:custGeom>
              <a:avLst/>
              <a:gdLst/>
              <a:ahLst/>
              <a:cxnLst/>
              <a:rect l="l" t="t" r="r" b="b"/>
              <a:pathLst>
                <a:path w="1466" h="6664" extrusionOk="0">
                  <a:moveTo>
                    <a:pt x="426" y="1"/>
                  </a:moveTo>
                  <a:cubicBezTo>
                    <a:pt x="366" y="1"/>
                    <a:pt x="310" y="42"/>
                    <a:pt x="310" y="116"/>
                  </a:cubicBezTo>
                  <a:cubicBezTo>
                    <a:pt x="269" y="389"/>
                    <a:pt x="232" y="657"/>
                    <a:pt x="195" y="925"/>
                  </a:cubicBezTo>
                  <a:cubicBezTo>
                    <a:pt x="195" y="1003"/>
                    <a:pt x="172" y="1082"/>
                    <a:pt x="172" y="1156"/>
                  </a:cubicBezTo>
                  <a:cubicBezTo>
                    <a:pt x="1" y="2815"/>
                    <a:pt x="98" y="4413"/>
                    <a:pt x="426" y="5892"/>
                  </a:cubicBezTo>
                  <a:cubicBezTo>
                    <a:pt x="444" y="6049"/>
                    <a:pt x="481" y="6183"/>
                    <a:pt x="518" y="6335"/>
                  </a:cubicBezTo>
                  <a:cubicBezTo>
                    <a:pt x="518" y="6335"/>
                    <a:pt x="518" y="6354"/>
                    <a:pt x="541" y="6354"/>
                  </a:cubicBezTo>
                  <a:lnTo>
                    <a:pt x="541" y="6432"/>
                  </a:lnTo>
                  <a:cubicBezTo>
                    <a:pt x="560" y="6469"/>
                    <a:pt x="578" y="6529"/>
                    <a:pt x="578" y="6566"/>
                  </a:cubicBezTo>
                  <a:cubicBezTo>
                    <a:pt x="597" y="6626"/>
                    <a:pt x="657" y="6663"/>
                    <a:pt x="712" y="6663"/>
                  </a:cubicBezTo>
                  <a:lnTo>
                    <a:pt x="1465" y="6663"/>
                  </a:lnTo>
                  <a:cubicBezTo>
                    <a:pt x="1465" y="6585"/>
                    <a:pt x="1442" y="6529"/>
                    <a:pt x="1424" y="6451"/>
                  </a:cubicBezTo>
                  <a:lnTo>
                    <a:pt x="1424" y="6354"/>
                  </a:lnTo>
                  <a:lnTo>
                    <a:pt x="1405" y="6335"/>
                  </a:lnTo>
                  <a:cubicBezTo>
                    <a:pt x="1387" y="6183"/>
                    <a:pt x="1368" y="6049"/>
                    <a:pt x="1350" y="5892"/>
                  </a:cubicBezTo>
                  <a:cubicBezTo>
                    <a:pt x="1156" y="4432"/>
                    <a:pt x="1096" y="2851"/>
                    <a:pt x="1193" y="1216"/>
                  </a:cubicBezTo>
                  <a:cubicBezTo>
                    <a:pt x="1211" y="1119"/>
                    <a:pt x="1211" y="1022"/>
                    <a:pt x="1211" y="925"/>
                  </a:cubicBezTo>
                  <a:cubicBezTo>
                    <a:pt x="1234" y="620"/>
                    <a:pt x="1271" y="310"/>
                    <a:pt x="129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9"/>
            <p:cNvSpPr/>
            <p:nvPr/>
          </p:nvSpPr>
          <p:spPr>
            <a:xfrm>
              <a:off x="-809068" y="3711051"/>
              <a:ext cx="142718" cy="747701"/>
            </a:xfrm>
            <a:custGeom>
              <a:avLst/>
              <a:gdLst/>
              <a:ahLst/>
              <a:cxnLst/>
              <a:rect l="l" t="t" r="r" b="b"/>
              <a:pathLst>
                <a:path w="1272" h="6664" extrusionOk="0">
                  <a:moveTo>
                    <a:pt x="232" y="1"/>
                  </a:moveTo>
                  <a:cubicBezTo>
                    <a:pt x="1" y="2389"/>
                    <a:pt x="79" y="4663"/>
                    <a:pt x="407" y="6663"/>
                  </a:cubicBezTo>
                  <a:lnTo>
                    <a:pt x="1271" y="6663"/>
                  </a:lnTo>
                  <a:cubicBezTo>
                    <a:pt x="1156" y="4663"/>
                    <a:pt x="1137" y="2389"/>
                    <a:pt x="121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9"/>
            <p:cNvSpPr/>
            <p:nvPr/>
          </p:nvSpPr>
          <p:spPr>
            <a:xfrm>
              <a:off x="-679477" y="3711051"/>
              <a:ext cx="120952" cy="747701"/>
            </a:xfrm>
            <a:custGeom>
              <a:avLst/>
              <a:gdLst/>
              <a:ahLst/>
              <a:cxnLst/>
              <a:rect l="l" t="t" r="r" b="b"/>
              <a:pathLst>
                <a:path w="1078" h="6664" extrusionOk="0">
                  <a:moveTo>
                    <a:pt x="61" y="1"/>
                  </a:moveTo>
                  <a:cubicBezTo>
                    <a:pt x="38" y="139"/>
                    <a:pt x="38" y="255"/>
                    <a:pt x="38" y="389"/>
                  </a:cubicBezTo>
                  <a:lnTo>
                    <a:pt x="38" y="717"/>
                  </a:lnTo>
                  <a:cubicBezTo>
                    <a:pt x="19" y="791"/>
                    <a:pt x="19" y="851"/>
                    <a:pt x="19" y="925"/>
                  </a:cubicBezTo>
                  <a:lnTo>
                    <a:pt x="19" y="1271"/>
                  </a:lnTo>
                  <a:cubicBezTo>
                    <a:pt x="1" y="1715"/>
                    <a:pt x="1" y="2158"/>
                    <a:pt x="1" y="2602"/>
                  </a:cubicBezTo>
                  <a:cubicBezTo>
                    <a:pt x="1" y="3119"/>
                    <a:pt x="1" y="3623"/>
                    <a:pt x="19" y="4104"/>
                  </a:cubicBezTo>
                  <a:cubicBezTo>
                    <a:pt x="19" y="4737"/>
                    <a:pt x="38" y="5337"/>
                    <a:pt x="79" y="5915"/>
                  </a:cubicBezTo>
                  <a:cubicBezTo>
                    <a:pt x="79" y="6067"/>
                    <a:pt x="79" y="6220"/>
                    <a:pt x="98" y="6354"/>
                  </a:cubicBezTo>
                  <a:cubicBezTo>
                    <a:pt x="98" y="6469"/>
                    <a:pt x="98" y="6566"/>
                    <a:pt x="116" y="6663"/>
                  </a:cubicBezTo>
                  <a:lnTo>
                    <a:pt x="962" y="6663"/>
                  </a:lnTo>
                  <a:cubicBezTo>
                    <a:pt x="962" y="6585"/>
                    <a:pt x="962" y="6529"/>
                    <a:pt x="985" y="6451"/>
                  </a:cubicBezTo>
                  <a:lnTo>
                    <a:pt x="985" y="6354"/>
                  </a:lnTo>
                  <a:cubicBezTo>
                    <a:pt x="985" y="6220"/>
                    <a:pt x="1004" y="6067"/>
                    <a:pt x="1004" y="5915"/>
                  </a:cubicBezTo>
                  <a:cubicBezTo>
                    <a:pt x="1022" y="5296"/>
                    <a:pt x="1041" y="4644"/>
                    <a:pt x="1059" y="3970"/>
                  </a:cubicBezTo>
                  <a:cubicBezTo>
                    <a:pt x="1059" y="3466"/>
                    <a:pt x="1077" y="2967"/>
                    <a:pt x="1059" y="2450"/>
                  </a:cubicBezTo>
                  <a:lnTo>
                    <a:pt x="1059" y="1331"/>
                  </a:lnTo>
                  <a:cubicBezTo>
                    <a:pt x="1059" y="1197"/>
                    <a:pt x="1059" y="1063"/>
                    <a:pt x="1041" y="925"/>
                  </a:cubicBezTo>
                  <a:lnTo>
                    <a:pt x="1041" y="735"/>
                  </a:lnTo>
                  <a:lnTo>
                    <a:pt x="1041" y="389"/>
                  </a:lnTo>
                  <a:cubicBezTo>
                    <a:pt x="1022" y="255"/>
                    <a:pt x="1022" y="139"/>
                    <a:pt x="102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9"/>
            <p:cNvSpPr/>
            <p:nvPr/>
          </p:nvSpPr>
          <p:spPr>
            <a:xfrm>
              <a:off x="-571653" y="3711051"/>
              <a:ext cx="19859" cy="747701"/>
            </a:xfrm>
            <a:custGeom>
              <a:avLst/>
              <a:gdLst/>
              <a:ahLst/>
              <a:cxnLst/>
              <a:rect l="l" t="t" r="r" b="b"/>
              <a:pathLst>
                <a:path w="177"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0" y="6663"/>
                  </a:lnTo>
                  <a:cubicBezTo>
                    <a:pt x="80" y="6566"/>
                    <a:pt x="80" y="6469"/>
                    <a:pt x="98" y="6354"/>
                  </a:cubicBezTo>
                  <a:cubicBezTo>
                    <a:pt x="98" y="6220"/>
                    <a:pt x="98" y="6067"/>
                    <a:pt x="116" y="5915"/>
                  </a:cubicBezTo>
                  <a:cubicBezTo>
                    <a:pt x="116" y="5776"/>
                    <a:pt x="116" y="5642"/>
                    <a:pt x="140" y="5490"/>
                  </a:cubicBezTo>
                  <a:cubicBezTo>
                    <a:pt x="158" y="4991"/>
                    <a:pt x="158" y="4487"/>
                    <a:pt x="177" y="3970"/>
                  </a:cubicBezTo>
                  <a:lnTo>
                    <a:pt x="177" y="2450"/>
                  </a:lnTo>
                  <a:lnTo>
                    <a:pt x="177" y="1350"/>
                  </a:lnTo>
                  <a:cubicBezTo>
                    <a:pt x="177" y="1197"/>
                    <a:pt x="158" y="1063"/>
                    <a:pt x="158" y="925"/>
                  </a:cubicBezTo>
                  <a:lnTo>
                    <a:pt x="158" y="735"/>
                  </a:lnTo>
                  <a:cubicBezTo>
                    <a:pt x="158" y="620"/>
                    <a:pt x="158" y="504"/>
                    <a:pt x="140" y="389"/>
                  </a:cubicBezTo>
                  <a:lnTo>
                    <a:pt x="14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9"/>
            <p:cNvSpPr/>
            <p:nvPr/>
          </p:nvSpPr>
          <p:spPr>
            <a:xfrm>
              <a:off x="-474151" y="3711051"/>
              <a:ext cx="161905" cy="747701"/>
            </a:xfrm>
            <a:custGeom>
              <a:avLst/>
              <a:gdLst/>
              <a:ahLst/>
              <a:cxnLst/>
              <a:rect l="l" t="t" r="r" b="b"/>
              <a:pathLst>
                <a:path w="1443" h="6664" extrusionOk="0">
                  <a:moveTo>
                    <a:pt x="172" y="1"/>
                  </a:moveTo>
                  <a:cubicBezTo>
                    <a:pt x="172" y="79"/>
                    <a:pt x="172" y="158"/>
                    <a:pt x="195" y="213"/>
                  </a:cubicBezTo>
                  <a:lnTo>
                    <a:pt x="195" y="255"/>
                  </a:lnTo>
                  <a:lnTo>
                    <a:pt x="195" y="389"/>
                  </a:lnTo>
                  <a:cubicBezTo>
                    <a:pt x="195" y="407"/>
                    <a:pt x="213" y="444"/>
                    <a:pt x="213" y="463"/>
                  </a:cubicBezTo>
                  <a:lnTo>
                    <a:pt x="213" y="638"/>
                  </a:lnTo>
                  <a:cubicBezTo>
                    <a:pt x="232" y="675"/>
                    <a:pt x="232" y="717"/>
                    <a:pt x="232" y="754"/>
                  </a:cubicBezTo>
                  <a:cubicBezTo>
                    <a:pt x="232" y="809"/>
                    <a:pt x="232" y="869"/>
                    <a:pt x="250" y="925"/>
                  </a:cubicBezTo>
                  <a:lnTo>
                    <a:pt x="250" y="1082"/>
                  </a:lnTo>
                  <a:lnTo>
                    <a:pt x="250" y="1179"/>
                  </a:lnTo>
                  <a:lnTo>
                    <a:pt x="250" y="1234"/>
                  </a:lnTo>
                  <a:cubicBezTo>
                    <a:pt x="269" y="1253"/>
                    <a:pt x="269" y="1271"/>
                    <a:pt x="269" y="1294"/>
                  </a:cubicBezTo>
                  <a:lnTo>
                    <a:pt x="269" y="1387"/>
                  </a:ln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22"/>
                  </a:lnTo>
                  <a:lnTo>
                    <a:pt x="269" y="4201"/>
                  </a:lnTo>
                  <a:lnTo>
                    <a:pt x="269" y="4219"/>
                  </a:lnTo>
                  <a:cubicBezTo>
                    <a:pt x="269" y="4256"/>
                    <a:pt x="250" y="4298"/>
                    <a:pt x="250" y="4353"/>
                  </a:cubicBezTo>
                  <a:lnTo>
                    <a:pt x="250" y="4390"/>
                  </a:lnTo>
                  <a:cubicBezTo>
                    <a:pt x="250" y="4450"/>
                    <a:pt x="250" y="4506"/>
                    <a:pt x="232" y="4566"/>
                  </a:cubicBezTo>
                  <a:cubicBezTo>
                    <a:pt x="232" y="4681"/>
                    <a:pt x="232" y="4797"/>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49" y="6663"/>
                  </a:lnTo>
                  <a:cubicBezTo>
                    <a:pt x="809" y="6663"/>
                    <a:pt x="865" y="6626"/>
                    <a:pt x="865" y="6566"/>
                  </a:cubicBezTo>
                  <a:cubicBezTo>
                    <a:pt x="888" y="6548"/>
                    <a:pt x="888" y="6548"/>
                    <a:pt x="888" y="6529"/>
                  </a:cubicBezTo>
                  <a:cubicBezTo>
                    <a:pt x="906" y="6469"/>
                    <a:pt x="906" y="6414"/>
                    <a:pt x="925" y="6354"/>
                  </a:cubicBezTo>
                  <a:cubicBezTo>
                    <a:pt x="925" y="6354"/>
                    <a:pt x="925" y="6335"/>
                    <a:pt x="943" y="6335"/>
                  </a:cubicBezTo>
                  <a:cubicBezTo>
                    <a:pt x="962" y="6201"/>
                    <a:pt x="1003" y="6067"/>
                    <a:pt x="1040" y="5915"/>
                  </a:cubicBezTo>
                  <a:lnTo>
                    <a:pt x="1040" y="5892"/>
                  </a:lnTo>
                  <a:cubicBezTo>
                    <a:pt x="1350" y="4506"/>
                    <a:pt x="1442" y="3027"/>
                    <a:pt x="1308" y="1465"/>
                  </a:cubicBezTo>
                  <a:cubicBezTo>
                    <a:pt x="1308" y="1294"/>
                    <a:pt x="1290" y="1100"/>
                    <a:pt x="1271" y="925"/>
                  </a:cubicBezTo>
                  <a:cubicBezTo>
                    <a:pt x="1253" y="754"/>
                    <a:pt x="1211" y="560"/>
                    <a:pt x="1193" y="389"/>
                  </a:cubicBezTo>
                  <a:cubicBezTo>
                    <a:pt x="1174" y="292"/>
                    <a:pt x="1174" y="195"/>
                    <a:pt x="1156" y="116"/>
                  </a:cubicBezTo>
                  <a:cubicBezTo>
                    <a:pt x="1137" y="42"/>
                    <a:pt x="1096" y="1"/>
                    <a:pt x="104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9"/>
            <p:cNvSpPr/>
            <p:nvPr/>
          </p:nvSpPr>
          <p:spPr>
            <a:xfrm>
              <a:off x="-809068" y="3711051"/>
              <a:ext cx="54080" cy="747701"/>
            </a:xfrm>
            <a:custGeom>
              <a:avLst/>
              <a:gdLst/>
              <a:ahLst/>
              <a:cxnLst/>
              <a:rect l="l" t="t" r="r" b="b"/>
              <a:pathLst>
                <a:path w="482" h="6664" extrusionOk="0">
                  <a:moveTo>
                    <a:pt x="232" y="1"/>
                  </a:moveTo>
                  <a:cubicBezTo>
                    <a:pt x="1" y="2389"/>
                    <a:pt x="79" y="4663"/>
                    <a:pt x="407" y="6663"/>
                  </a:cubicBezTo>
                  <a:lnTo>
                    <a:pt x="481" y="6663"/>
                  </a:lnTo>
                  <a:cubicBezTo>
                    <a:pt x="463" y="6548"/>
                    <a:pt x="444" y="6451"/>
                    <a:pt x="426" y="6335"/>
                  </a:cubicBezTo>
                  <a:cubicBezTo>
                    <a:pt x="407" y="6183"/>
                    <a:pt x="384" y="6049"/>
                    <a:pt x="366" y="5892"/>
                  </a:cubicBezTo>
                  <a:cubicBezTo>
                    <a:pt x="135" y="4085"/>
                    <a:pt x="98" y="2080"/>
                    <a:pt x="31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9"/>
            <p:cNvSpPr/>
            <p:nvPr/>
          </p:nvSpPr>
          <p:spPr>
            <a:xfrm>
              <a:off x="-681496" y="3711051"/>
              <a:ext cx="19298" cy="747701"/>
            </a:xfrm>
            <a:custGeom>
              <a:avLst/>
              <a:gdLst/>
              <a:ahLst/>
              <a:cxnLst/>
              <a:rect l="l" t="t" r="r" b="b"/>
              <a:pathLst>
                <a:path w="172" h="6664" extrusionOk="0">
                  <a:moveTo>
                    <a:pt x="79" y="1"/>
                  </a:moveTo>
                  <a:cubicBezTo>
                    <a:pt x="0" y="2389"/>
                    <a:pt x="19" y="4663"/>
                    <a:pt x="134" y="6663"/>
                  </a:cubicBezTo>
                  <a:lnTo>
                    <a:pt x="171" y="6663"/>
                  </a:lnTo>
                  <a:cubicBezTo>
                    <a:pt x="56" y="4663"/>
                    <a:pt x="37" y="2389"/>
                    <a:pt x="11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9"/>
            <p:cNvSpPr/>
            <p:nvPr/>
          </p:nvSpPr>
          <p:spPr>
            <a:xfrm>
              <a:off x="-875939" y="3696016"/>
              <a:ext cx="514437" cy="15147"/>
            </a:xfrm>
            <a:custGeom>
              <a:avLst/>
              <a:gdLst/>
              <a:ahLst/>
              <a:cxnLst/>
              <a:rect l="l" t="t" r="r" b="b"/>
              <a:pathLst>
                <a:path w="4585" h="135" extrusionOk="0">
                  <a:moveTo>
                    <a:pt x="56" y="1"/>
                  </a:moveTo>
                  <a:cubicBezTo>
                    <a:pt x="19" y="1"/>
                    <a:pt x="1" y="42"/>
                    <a:pt x="1" y="79"/>
                  </a:cubicBezTo>
                  <a:lnTo>
                    <a:pt x="1" y="135"/>
                  </a:lnTo>
                  <a:lnTo>
                    <a:pt x="4561" y="135"/>
                  </a:lnTo>
                  <a:lnTo>
                    <a:pt x="4584" y="79"/>
                  </a:lnTo>
                  <a:cubicBezTo>
                    <a:pt x="4584" y="42"/>
                    <a:pt x="4543" y="1"/>
                    <a:pt x="45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9"/>
            <p:cNvSpPr/>
            <p:nvPr/>
          </p:nvSpPr>
          <p:spPr>
            <a:xfrm>
              <a:off x="-783149" y="3998843"/>
              <a:ext cx="315394" cy="183559"/>
            </a:xfrm>
            <a:custGeom>
              <a:avLst/>
              <a:gdLst/>
              <a:ahLst/>
              <a:cxnLst/>
              <a:rect l="l" t="t" r="r" b="b"/>
              <a:pathLst>
                <a:path w="2811" h="1636" extrusionOk="0">
                  <a:moveTo>
                    <a:pt x="2524" y="0"/>
                  </a:moveTo>
                  <a:lnTo>
                    <a:pt x="1" y="231"/>
                  </a:lnTo>
                  <a:lnTo>
                    <a:pt x="213" y="1636"/>
                  </a:lnTo>
                  <a:lnTo>
                    <a:pt x="2810" y="1289"/>
                  </a:lnTo>
                  <a:lnTo>
                    <a:pt x="252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9"/>
            <p:cNvSpPr/>
            <p:nvPr/>
          </p:nvSpPr>
          <p:spPr>
            <a:xfrm>
              <a:off x="-474151" y="3711051"/>
              <a:ext cx="49929" cy="747701"/>
            </a:xfrm>
            <a:custGeom>
              <a:avLst/>
              <a:gdLst/>
              <a:ahLst/>
              <a:cxnLst/>
              <a:rect l="l" t="t" r="r" b="b"/>
              <a:pathLst>
                <a:path w="445" h="6664" extrusionOk="0">
                  <a:moveTo>
                    <a:pt x="172" y="1"/>
                  </a:moveTo>
                  <a:cubicBezTo>
                    <a:pt x="172" y="79"/>
                    <a:pt x="172" y="158"/>
                    <a:pt x="195" y="213"/>
                  </a:cubicBezTo>
                  <a:lnTo>
                    <a:pt x="195" y="255"/>
                  </a:lnTo>
                  <a:lnTo>
                    <a:pt x="195" y="347"/>
                  </a:lnTo>
                  <a:lnTo>
                    <a:pt x="195" y="389"/>
                  </a:lnTo>
                  <a:cubicBezTo>
                    <a:pt x="195" y="407"/>
                    <a:pt x="213" y="444"/>
                    <a:pt x="213" y="463"/>
                  </a:cubicBezTo>
                  <a:lnTo>
                    <a:pt x="213" y="638"/>
                  </a:lnTo>
                  <a:cubicBezTo>
                    <a:pt x="232" y="675"/>
                    <a:pt x="232" y="717"/>
                    <a:pt x="232" y="754"/>
                  </a:cubicBezTo>
                  <a:lnTo>
                    <a:pt x="232" y="888"/>
                  </a:lnTo>
                  <a:cubicBezTo>
                    <a:pt x="232" y="888"/>
                    <a:pt x="232" y="906"/>
                    <a:pt x="250" y="925"/>
                  </a:cubicBezTo>
                  <a:lnTo>
                    <a:pt x="250" y="1082"/>
                  </a:lnTo>
                  <a:lnTo>
                    <a:pt x="250" y="1234"/>
                  </a:lnTo>
                  <a:cubicBezTo>
                    <a:pt x="269" y="1271"/>
                    <a:pt x="269" y="1331"/>
                    <a:pt x="269" y="1387"/>
                  </a:cubicBez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04"/>
                  </a:lnTo>
                  <a:lnTo>
                    <a:pt x="269" y="4122"/>
                  </a:lnTo>
                  <a:lnTo>
                    <a:pt x="269" y="4201"/>
                  </a:lnTo>
                  <a:lnTo>
                    <a:pt x="269" y="4219"/>
                  </a:lnTo>
                  <a:cubicBezTo>
                    <a:pt x="269" y="4256"/>
                    <a:pt x="250" y="4298"/>
                    <a:pt x="250" y="4353"/>
                  </a:cubicBezTo>
                  <a:lnTo>
                    <a:pt x="250" y="4390"/>
                  </a:lnTo>
                  <a:cubicBezTo>
                    <a:pt x="250" y="4450"/>
                    <a:pt x="250" y="4506"/>
                    <a:pt x="232" y="4566"/>
                  </a:cubicBezTo>
                  <a:lnTo>
                    <a:pt x="232" y="4760"/>
                  </a:lnTo>
                  <a:cubicBezTo>
                    <a:pt x="232" y="4797"/>
                    <a:pt x="213" y="4852"/>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9" y="6663"/>
                  </a:lnTo>
                  <a:cubicBezTo>
                    <a:pt x="98" y="6566"/>
                    <a:pt x="116" y="6469"/>
                    <a:pt x="135" y="6354"/>
                  </a:cubicBezTo>
                  <a:cubicBezTo>
                    <a:pt x="153" y="6220"/>
                    <a:pt x="172" y="6067"/>
                    <a:pt x="195" y="5915"/>
                  </a:cubicBezTo>
                  <a:cubicBezTo>
                    <a:pt x="384" y="4506"/>
                    <a:pt x="444" y="2985"/>
                    <a:pt x="366" y="1410"/>
                  </a:cubicBezTo>
                  <a:cubicBezTo>
                    <a:pt x="347" y="1253"/>
                    <a:pt x="347" y="1082"/>
                    <a:pt x="329" y="925"/>
                  </a:cubicBezTo>
                  <a:lnTo>
                    <a:pt x="329" y="754"/>
                  </a:lnTo>
                  <a:cubicBezTo>
                    <a:pt x="310" y="638"/>
                    <a:pt x="310" y="504"/>
                    <a:pt x="287" y="389"/>
                  </a:cubicBezTo>
                  <a:cubicBezTo>
                    <a:pt x="269" y="255"/>
                    <a:pt x="269" y="139"/>
                    <a:pt x="25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9"/>
            <p:cNvSpPr/>
            <p:nvPr/>
          </p:nvSpPr>
          <p:spPr>
            <a:xfrm>
              <a:off x="-914760" y="3754584"/>
              <a:ext cx="592079" cy="60251"/>
            </a:xfrm>
            <a:custGeom>
              <a:avLst/>
              <a:gdLst/>
              <a:ahLst/>
              <a:cxnLst/>
              <a:rect l="l" t="t" r="r" b="b"/>
              <a:pathLst>
                <a:path w="5277" h="537" extrusionOk="0">
                  <a:moveTo>
                    <a:pt x="79" y="1"/>
                  </a:moveTo>
                  <a:cubicBezTo>
                    <a:pt x="56" y="56"/>
                    <a:pt x="37" y="116"/>
                    <a:pt x="19" y="190"/>
                  </a:cubicBezTo>
                  <a:cubicBezTo>
                    <a:pt x="19" y="213"/>
                    <a:pt x="0" y="250"/>
                    <a:pt x="0" y="269"/>
                  </a:cubicBez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116"/>
                  </a:lnTo>
                  <a:lnTo>
                    <a:pt x="5235" y="98"/>
                  </a:lnTo>
                  <a:cubicBezTo>
                    <a:pt x="5217" y="75"/>
                    <a:pt x="5217" y="56"/>
                    <a:pt x="5217" y="56"/>
                  </a:cubicBezTo>
                  <a:lnTo>
                    <a:pt x="5217" y="38"/>
                  </a:lnTo>
                  <a:cubicBezTo>
                    <a:pt x="5217" y="19"/>
                    <a:pt x="5198" y="19"/>
                    <a:pt x="519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9"/>
            <p:cNvSpPr/>
            <p:nvPr/>
          </p:nvSpPr>
          <p:spPr>
            <a:xfrm>
              <a:off x="-888842" y="4374600"/>
              <a:ext cx="537662" cy="49368"/>
            </a:xfrm>
            <a:custGeom>
              <a:avLst/>
              <a:gdLst/>
              <a:ahLst/>
              <a:cxnLst/>
              <a:rect l="l" t="t" r="r" b="b"/>
              <a:pathLst>
                <a:path w="4792" h="440" extrusionOk="0">
                  <a:moveTo>
                    <a:pt x="0" y="1"/>
                  </a:moveTo>
                  <a:cubicBezTo>
                    <a:pt x="0" y="38"/>
                    <a:pt x="0" y="75"/>
                    <a:pt x="19" y="116"/>
                  </a:cubicBezTo>
                  <a:cubicBezTo>
                    <a:pt x="19" y="153"/>
                    <a:pt x="19" y="190"/>
                    <a:pt x="37" y="232"/>
                  </a:cubicBezTo>
                  <a:cubicBezTo>
                    <a:pt x="56" y="306"/>
                    <a:pt x="79" y="384"/>
                    <a:pt x="116" y="440"/>
                  </a:cubicBezTo>
                  <a:lnTo>
                    <a:pt x="4699" y="440"/>
                  </a:lnTo>
                  <a:cubicBezTo>
                    <a:pt x="4755" y="324"/>
                    <a:pt x="4792" y="190"/>
                    <a:pt x="4792" y="75"/>
                  </a:cubicBezTo>
                  <a:lnTo>
                    <a:pt x="4792"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9"/>
            <p:cNvSpPr/>
            <p:nvPr/>
          </p:nvSpPr>
          <p:spPr>
            <a:xfrm>
              <a:off x="-914760" y="3754584"/>
              <a:ext cx="592079" cy="60251"/>
            </a:xfrm>
            <a:custGeom>
              <a:avLst/>
              <a:gdLst/>
              <a:ahLst/>
              <a:cxnLst/>
              <a:rect l="l" t="t" r="r" b="b"/>
              <a:pathLst>
                <a:path w="5277" h="537" extrusionOk="0">
                  <a:moveTo>
                    <a:pt x="4949" y="1"/>
                  </a:moveTo>
                  <a:lnTo>
                    <a:pt x="5023" y="384"/>
                  </a:lnTo>
                  <a:lnTo>
                    <a:pt x="4256" y="366"/>
                  </a:lnTo>
                  <a:lnTo>
                    <a:pt x="3775" y="366"/>
                  </a:lnTo>
                  <a:lnTo>
                    <a:pt x="3216" y="347"/>
                  </a:lnTo>
                  <a:lnTo>
                    <a:pt x="3138" y="347"/>
                  </a:lnTo>
                  <a:lnTo>
                    <a:pt x="2135" y="329"/>
                  </a:lnTo>
                  <a:lnTo>
                    <a:pt x="0" y="269"/>
                  </a:ln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98"/>
                  </a:lnTo>
                  <a:cubicBezTo>
                    <a:pt x="5217" y="75"/>
                    <a:pt x="5217" y="56"/>
                    <a:pt x="5217" y="56"/>
                  </a:cubicBezTo>
                  <a:lnTo>
                    <a:pt x="5217" y="38"/>
                  </a:lnTo>
                  <a:cubicBezTo>
                    <a:pt x="5217" y="19"/>
                    <a:pt x="5198" y="19"/>
                    <a:pt x="5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9"/>
            <p:cNvSpPr/>
            <p:nvPr/>
          </p:nvSpPr>
          <p:spPr>
            <a:xfrm>
              <a:off x="-884690" y="4374600"/>
              <a:ext cx="533511" cy="49368"/>
            </a:xfrm>
            <a:custGeom>
              <a:avLst/>
              <a:gdLst/>
              <a:ahLst/>
              <a:cxnLst/>
              <a:rect l="l" t="t" r="r" b="b"/>
              <a:pathLst>
                <a:path w="4755" h="440" extrusionOk="0">
                  <a:moveTo>
                    <a:pt x="4487" y="1"/>
                  </a:moveTo>
                  <a:lnTo>
                    <a:pt x="4390" y="306"/>
                  </a:lnTo>
                  <a:lnTo>
                    <a:pt x="0" y="232"/>
                  </a:lnTo>
                  <a:lnTo>
                    <a:pt x="0" y="232"/>
                  </a:lnTo>
                  <a:cubicBezTo>
                    <a:pt x="19" y="306"/>
                    <a:pt x="42" y="384"/>
                    <a:pt x="79" y="440"/>
                  </a:cubicBezTo>
                  <a:lnTo>
                    <a:pt x="4662" y="440"/>
                  </a:lnTo>
                  <a:cubicBezTo>
                    <a:pt x="4718" y="306"/>
                    <a:pt x="4755" y="153"/>
                    <a:pt x="47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9"/>
            <p:cNvSpPr/>
            <p:nvPr/>
          </p:nvSpPr>
          <p:spPr>
            <a:xfrm>
              <a:off x="-908589" y="3814723"/>
              <a:ext cx="581308" cy="60812"/>
            </a:xfrm>
            <a:custGeom>
              <a:avLst/>
              <a:gdLst/>
              <a:ahLst/>
              <a:cxnLst/>
              <a:rect l="l" t="t" r="r" b="b"/>
              <a:pathLst>
                <a:path w="5181" h="542" extrusionOk="0">
                  <a:moveTo>
                    <a:pt x="24" y="1"/>
                  </a:moveTo>
                  <a:cubicBezTo>
                    <a:pt x="24" y="79"/>
                    <a:pt x="1" y="158"/>
                    <a:pt x="1" y="232"/>
                  </a:cubicBezTo>
                  <a:lnTo>
                    <a:pt x="1022" y="292"/>
                  </a:lnTo>
                  <a:lnTo>
                    <a:pt x="2061" y="347"/>
                  </a:lnTo>
                  <a:lnTo>
                    <a:pt x="3101" y="407"/>
                  </a:lnTo>
                  <a:lnTo>
                    <a:pt x="3180" y="426"/>
                  </a:lnTo>
                  <a:lnTo>
                    <a:pt x="3642" y="444"/>
                  </a:lnTo>
                  <a:lnTo>
                    <a:pt x="4141" y="486"/>
                  </a:lnTo>
                  <a:lnTo>
                    <a:pt x="4238" y="486"/>
                  </a:lnTo>
                  <a:lnTo>
                    <a:pt x="5180" y="541"/>
                  </a:lnTo>
                  <a:cubicBezTo>
                    <a:pt x="5180" y="370"/>
                    <a:pt x="5162" y="176"/>
                    <a:pt x="5143"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9"/>
            <p:cNvSpPr/>
            <p:nvPr/>
          </p:nvSpPr>
          <p:spPr>
            <a:xfrm>
              <a:off x="-867075" y="4423856"/>
              <a:ext cx="496709" cy="19859"/>
            </a:xfrm>
            <a:custGeom>
              <a:avLst/>
              <a:gdLst/>
              <a:ahLst/>
              <a:cxnLst/>
              <a:rect l="l" t="t" r="r" b="b"/>
              <a:pathLst>
                <a:path w="4427" h="177" extrusionOk="0">
                  <a:moveTo>
                    <a:pt x="0" y="1"/>
                  </a:moveTo>
                  <a:lnTo>
                    <a:pt x="0" y="79"/>
                  </a:lnTo>
                  <a:lnTo>
                    <a:pt x="883" y="98"/>
                  </a:lnTo>
                  <a:lnTo>
                    <a:pt x="3521" y="158"/>
                  </a:lnTo>
                  <a:lnTo>
                    <a:pt x="4390" y="176"/>
                  </a:lnTo>
                  <a:cubicBezTo>
                    <a:pt x="4408" y="116"/>
                    <a:pt x="4408" y="61"/>
                    <a:pt x="442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5" name="Google Shape;945;p39"/>
          <p:cNvGrpSpPr/>
          <p:nvPr/>
        </p:nvGrpSpPr>
        <p:grpSpPr>
          <a:xfrm>
            <a:off x="3800253" y="3884216"/>
            <a:ext cx="598435" cy="744584"/>
            <a:chOff x="-880090" y="3169350"/>
            <a:chExt cx="354215" cy="440722"/>
          </a:xfrm>
        </p:grpSpPr>
        <p:sp>
          <p:nvSpPr>
            <p:cNvPr id="946" name="Google Shape;946;p39"/>
            <p:cNvSpPr/>
            <p:nvPr/>
          </p:nvSpPr>
          <p:spPr>
            <a:xfrm>
              <a:off x="-675325" y="3177653"/>
              <a:ext cx="75847" cy="432419"/>
            </a:xfrm>
            <a:custGeom>
              <a:avLst/>
              <a:gdLst/>
              <a:ahLst/>
              <a:cxnLst/>
              <a:rect l="l" t="t" r="r" b="b"/>
              <a:pathLst>
                <a:path w="676"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86" y="3854"/>
                  </a:lnTo>
                  <a:cubicBezTo>
                    <a:pt x="504" y="3812"/>
                    <a:pt x="504" y="3775"/>
                    <a:pt x="504" y="3738"/>
                  </a:cubicBezTo>
                  <a:lnTo>
                    <a:pt x="523" y="3715"/>
                  </a:lnTo>
                  <a:lnTo>
                    <a:pt x="523" y="3678"/>
                  </a:lnTo>
                  <a:cubicBezTo>
                    <a:pt x="523" y="3641"/>
                    <a:pt x="523" y="3623"/>
                    <a:pt x="541" y="3599"/>
                  </a:cubicBezTo>
                  <a:lnTo>
                    <a:pt x="541" y="3581"/>
                  </a:lnTo>
                  <a:cubicBezTo>
                    <a:pt x="541" y="3544"/>
                    <a:pt x="541" y="3484"/>
                    <a:pt x="560" y="3447"/>
                  </a:cubicBezTo>
                  <a:lnTo>
                    <a:pt x="560" y="3410"/>
                  </a:lnTo>
                  <a:cubicBezTo>
                    <a:pt x="578" y="3295"/>
                    <a:pt x="578" y="3197"/>
                    <a:pt x="602" y="3082"/>
                  </a:cubicBezTo>
                  <a:lnTo>
                    <a:pt x="602" y="3063"/>
                  </a:lnTo>
                  <a:lnTo>
                    <a:pt x="602" y="2985"/>
                  </a:lnTo>
                  <a:cubicBezTo>
                    <a:pt x="602" y="2966"/>
                    <a:pt x="620" y="2966"/>
                    <a:pt x="620" y="2948"/>
                  </a:cubicBezTo>
                  <a:lnTo>
                    <a:pt x="620" y="2869"/>
                  </a:lnTo>
                  <a:lnTo>
                    <a:pt x="620" y="2832"/>
                  </a:lnTo>
                  <a:cubicBezTo>
                    <a:pt x="620" y="2791"/>
                    <a:pt x="620" y="2772"/>
                    <a:pt x="638" y="2735"/>
                  </a:cubicBezTo>
                  <a:lnTo>
                    <a:pt x="638" y="2638"/>
                  </a:lnTo>
                  <a:lnTo>
                    <a:pt x="638" y="2541"/>
                  </a:lnTo>
                  <a:lnTo>
                    <a:pt x="638" y="2504"/>
                  </a:lnTo>
                  <a:cubicBezTo>
                    <a:pt x="638" y="2486"/>
                    <a:pt x="657" y="2467"/>
                    <a:pt x="657" y="2426"/>
                  </a:cubicBezTo>
                  <a:lnTo>
                    <a:pt x="657" y="2389"/>
                  </a:lnTo>
                  <a:lnTo>
                    <a:pt x="657" y="2370"/>
                  </a:lnTo>
                  <a:lnTo>
                    <a:pt x="657" y="2310"/>
                  </a:lnTo>
                  <a:lnTo>
                    <a:pt x="657" y="2292"/>
                  </a:lnTo>
                  <a:lnTo>
                    <a:pt x="657" y="2079"/>
                  </a:lnTo>
                  <a:lnTo>
                    <a:pt x="657" y="2061"/>
                  </a:lnTo>
                  <a:cubicBezTo>
                    <a:pt x="675" y="2024"/>
                    <a:pt x="675" y="2005"/>
                    <a:pt x="675" y="1964"/>
                  </a:cubicBezTo>
                  <a:lnTo>
                    <a:pt x="675" y="1927"/>
                  </a:lnTo>
                  <a:lnTo>
                    <a:pt x="675" y="1830"/>
                  </a:lnTo>
                  <a:lnTo>
                    <a:pt x="675" y="1714"/>
                  </a:lnTo>
                  <a:lnTo>
                    <a:pt x="675" y="1696"/>
                  </a:lnTo>
                  <a:cubicBezTo>
                    <a:pt x="675" y="1405"/>
                    <a:pt x="675" y="1100"/>
                    <a:pt x="657" y="809"/>
                  </a:cubicBezTo>
                  <a:lnTo>
                    <a:pt x="657" y="735"/>
                  </a:lnTo>
                  <a:cubicBezTo>
                    <a:pt x="657" y="712"/>
                    <a:pt x="657" y="693"/>
                    <a:pt x="638" y="675"/>
                  </a:cubicBezTo>
                  <a:lnTo>
                    <a:pt x="638" y="619"/>
                  </a:lnTo>
                  <a:lnTo>
                    <a:pt x="638" y="541"/>
                  </a:lnTo>
                  <a:lnTo>
                    <a:pt x="638" y="504"/>
                  </a:lnTo>
                  <a:lnTo>
                    <a:pt x="638" y="444"/>
                  </a:lnTo>
                  <a:cubicBezTo>
                    <a:pt x="620" y="388"/>
                    <a:pt x="620" y="328"/>
                    <a:pt x="620" y="273"/>
                  </a:cubicBezTo>
                  <a:lnTo>
                    <a:pt x="620" y="213"/>
                  </a:lnTo>
                  <a:lnTo>
                    <a:pt x="620" y="194"/>
                  </a:lnTo>
                  <a:cubicBezTo>
                    <a:pt x="620" y="194"/>
                    <a:pt x="602" y="176"/>
                    <a:pt x="602" y="157"/>
                  </a:cubicBezTo>
                  <a:lnTo>
                    <a:pt x="602" y="116"/>
                  </a:lnTo>
                  <a:lnTo>
                    <a:pt x="602"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9"/>
            <p:cNvSpPr/>
            <p:nvPr/>
          </p:nvSpPr>
          <p:spPr>
            <a:xfrm>
              <a:off x="-880090" y="3177653"/>
              <a:ext cx="92902" cy="432419"/>
            </a:xfrm>
            <a:custGeom>
              <a:avLst/>
              <a:gdLst/>
              <a:ahLst/>
              <a:cxnLst/>
              <a:rect l="l" t="t" r="r" b="b"/>
              <a:pathLst>
                <a:path w="828" h="3854" extrusionOk="0">
                  <a:moveTo>
                    <a:pt x="232" y="0"/>
                  </a:moveTo>
                  <a:cubicBezTo>
                    <a:pt x="190" y="0"/>
                    <a:pt x="172" y="19"/>
                    <a:pt x="172" y="60"/>
                  </a:cubicBezTo>
                  <a:cubicBezTo>
                    <a:pt x="135" y="213"/>
                    <a:pt x="116" y="365"/>
                    <a:pt x="93" y="541"/>
                  </a:cubicBezTo>
                  <a:lnTo>
                    <a:pt x="93" y="656"/>
                  </a:lnTo>
                  <a:cubicBezTo>
                    <a:pt x="1" y="1617"/>
                    <a:pt x="38" y="2541"/>
                    <a:pt x="232" y="3410"/>
                  </a:cubicBezTo>
                  <a:cubicBezTo>
                    <a:pt x="250" y="3484"/>
                    <a:pt x="269" y="3563"/>
                    <a:pt x="287" y="3660"/>
                  </a:cubicBezTo>
                  <a:lnTo>
                    <a:pt x="287" y="3678"/>
                  </a:lnTo>
                  <a:cubicBezTo>
                    <a:pt x="287" y="3678"/>
                    <a:pt x="306" y="3697"/>
                    <a:pt x="306" y="3715"/>
                  </a:cubicBezTo>
                  <a:cubicBezTo>
                    <a:pt x="306" y="3738"/>
                    <a:pt x="324" y="3757"/>
                    <a:pt x="324" y="3794"/>
                  </a:cubicBezTo>
                  <a:cubicBezTo>
                    <a:pt x="324" y="3812"/>
                    <a:pt x="366" y="3854"/>
                    <a:pt x="403" y="3854"/>
                  </a:cubicBezTo>
                  <a:lnTo>
                    <a:pt x="828" y="3854"/>
                  </a:lnTo>
                  <a:cubicBezTo>
                    <a:pt x="828" y="3812"/>
                    <a:pt x="828" y="3757"/>
                    <a:pt x="809" y="3715"/>
                  </a:cubicBezTo>
                  <a:lnTo>
                    <a:pt x="809" y="3678"/>
                  </a:lnTo>
                  <a:lnTo>
                    <a:pt x="809" y="3660"/>
                  </a:lnTo>
                  <a:cubicBezTo>
                    <a:pt x="786" y="3563"/>
                    <a:pt x="786" y="3484"/>
                    <a:pt x="768" y="3410"/>
                  </a:cubicBezTo>
                  <a:cubicBezTo>
                    <a:pt x="652" y="2560"/>
                    <a:pt x="634" y="1636"/>
                    <a:pt x="671" y="693"/>
                  </a:cubicBezTo>
                  <a:cubicBezTo>
                    <a:pt x="694" y="638"/>
                    <a:pt x="694" y="578"/>
                    <a:pt x="694" y="541"/>
                  </a:cubicBezTo>
                  <a:cubicBezTo>
                    <a:pt x="712" y="347"/>
                    <a:pt x="712" y="176"/>
                    <a:pt x="73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9"/>
            <p:cNvSpPr/>
            <p:nvPr/>
          </p:nvSpPr>
          <p:spPr>
            <a:xfrm>
              <a:off x="-813219" y="3177653"/>
              <a:ext cx="82018" cy="432419"/>
            </a:xfrm>
            <a:custGeom>
              <a:avLst/>
              <a:gdLst/>
              <a:ahLst/>
              <a:cxnLst/>
              <a:rect l="l" t="t" r="r" b="b"/>
              <a:pathLst>
                <a:path w="731" h="3854" extrusionOk="0">
                  <a:moveTo>
                    <a:pt x="135" y="0"/>
                  </a:moveTo>
                  <a:cubicBezTo>
                    <a:pt x="1" y="1368"/>
                    <a:pt x="38" y="2675"/>
                    <a:pt x="232" y="3854"/>
                  </a:cubicBezTo>
                  <a:lnTo>
                    <a:pt x="731" y="3854"/>
                  </a:lnTo>
                  <a:cubicBezTo>
                    <a:pt x="675" y="2675"/>
                    <a:pt x="652" y="1368"/>
                    <a:pt x="69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9"/>
            <p:cNvSpPr/>
            <p:nvPr/>
          </p:nvSpPr>
          <p:spPr>
            <a:xfrm>
              <a:off x="-737484" y="3177653"/>
              <a:ext cx="69003" cy="432419"/>
            </a:xfrm>
            <a:custGeom>
              <a:avLst/>
              <a:gdLst/>
              <a:ahLst/>
              <a:cxnLst/>
              <a:rect l="l" t="t" r="r" b="b"/>
              <a:pathLst>
                <a:path w="615" h="3854" extrusionOk="0">
                  <a:moveTo>
                    <a:pt x="19" y="0"/>
                  </a:moveTo>
                  <a:lnTo>
                    <a:pt x="19" y="213"/>
                  </a:lnTo>
                  <a:lnTo>
                    <a:pt x="19" y="407"/>
                  </a:lnTo>
                  <a:lnTo>
                    <a:pt x="19" y="541"/>
                  </a:lnTo>
                  <a:cubicBezTo>
                    <a:pt x="19" y="596"/>
                    <a:pt x="0" y="675"/>
                    <a:pt x="0" y="735"/>
                  </a:cubicBezTo>
                  <a:lnTo>
                    <a:pt x="0" y="1502"/>
                  </a:lnTo>
                  <a:lnTo>
                    <a:pt x="0" y="2370"/>
                  </a:lnTo>
                  <a:cubicBezTo>
                    <a:pt x="19" y="2735"/>
                    <a:pt x="19" y="3082"/>
                    <a:pt x="37" y="3410"/>
                  </a:cubicBezTo>
                  <a:cubicBezTo>
                    <a:pt x="37" y="3507"/>
                    <a:pt x="37" y="3581"/>
                    <a:pt x="56" y="3678"/>
                  </a:cubicBezTo>
                  <a:lnTo>
                    <a:pt x="56" y="3854"/>
                  </a:lnTo>
                  <a:lnTo>
                    <a:pt x="555" y="3854"/>
                  </a:lnTo>
                  <a:lnTo>
                    <a:pt x="555" y="3715"/>
                  </a:lnTo>
                  <a:lnTo>
                    <a:pt x="555" y="3678"/>
                  </a:lnTo>
                  <a:cubicBezTo>
                    <a:pt x="555" y="3581"/>
                    <a:pt x="578" y="3507"/>
                    <a:pt x="578" y="3410"/>
                  </a:cubicBezTo>
                  <a:cubicBezTo>
                    <a:pt x="596" y="3063"/>
                    <a:pt x="596" y="2675"/>
                    <a:pt x="615" y="2292"/>
                  </a:cubicBezTo>
                  <a:lnTo>
                    <a:pt x="615" y="1405"/>
                  </a:lnTo>
                  <a:lnTo>
                    <a:pt x="615" y="772"/>
                  </a:lnTo>
                  <a:cubicBezTo>
                    <a:pt x="596" y="693"/>
                    <a:pt x="596" y="619"/>
                    <a:pt x="596" y="541"/>
                  </a:cubicBezTo>
                  <a:lnTo>
                    <a:pt x="596" y="425"/>
                  </a:lnTo>
                  <a:lnTo>
                    <a:pt x="596" y="213"/>
                  </a:lnTo>
                  <a:lnTo>
                    <a:pt x="59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9"/>
            <p:cNvSpPr/>
            <p:nvPr/>
          </p:nvSpPr>
          <p:spPr>
            <a:xfrm>
              <a:off x="-675325" y="3177653"/>
              <a:ext cx="10996" cy="432419"/>
            </a:xfrm>
            <a:custGeom>
              <a:avLst/>
              <a:gdLst/>
              <a:ahLst/>
              <a:cxnLst/>
              <a:rect l="l" t="t" r="r" b="b"/>
              <a:pathLst>
                <a:path w="98"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2" y="3854"/>
                  </a:lnTo>
                  <a:lnTo>
                    <a:pt x="42" y="3678"/>
                  </a:lnTo>
                  <a:cubicBezTo>
                    <a:pt x="61" y="3581"/>
                    <a:pt x="61" y="3507"/>
                    <a:pt x="61" y="3410"/>
                  </a:cubicBezTo>
                  <a:cubicBezTo>
                    <a:pt x="61" y="3331"/>
                    <a:pt x="61" y="3253"/>
                    <a:pt x="79" y="3179"/>
                  </a:cubicBezTo>
                  <a:cubicBezTo>
                    <a:pt x="79" y="2888"/>
                    <a:pt x="98" y="2583"/>
                    <a:pt x="98" y="2292"/>
                  </a:cubicBezTo>
                  <a:lnTo>
                    <a:pt x="98" y="1405"/>
                  </a:lnTo>
                  <a:lnTo>
                    <a:pt x="98" y="772"/>
                  </a:lnTo>
                  <a:cubicBezTo>
                    <a:pt x="98" y="693"/>
                    <a:pt x="98" y="619"/>
                    <a:pt x="79" y="541"/>
                  </a:cubicBezTo>
                  <a:lnTo>
                    <a:pt x="79" y="425"/>
                  </a:lnTo>
                  <a:lnTo>
                    <a:pt x="79" y="213"/>
                  </a:lnTo>
                  <a:lnTo>
                    <a:pt x="7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9"/>
            <p:cNvSpPr/>
            <p:nvPr/>
          </p:nvSpPr>
          <p:spPr>
            <a:xfrm>
              <a:off x="-620796" y="3177653"/>
              <a:ext cx="94921" cy="432419"/>
            </a:xfrm>
            <a:custGeom>
              <a:avLst/>
              <a:gdLst/>
              <a:ahLst/>
              <a:cxnLst/>
              <a:rect l="l" t="t" r="r" b="b"/>
              <a:pathLst>
                <a:path w="846" h="3854" extrusionOk="0">
                  <a:moveTo>
                    <a:pt x="116" y="0"/>
                  </a:moveTo>
                  <a:lnTo>
                    <a:pt x="116" y="116"/>
                  </a:lnTo>
                  <a:lnTo>
                    <a:pt x="116" y="157"/>
                  </a:lnTo>
                  <a:cubicBezTo>
                    <a:pt x="134" y="176"/>
                    <a:pt x="134" y="194"/>
                    <a:pt x="134" y="213"/>
                  </a:cubicBezTo>
                  <a:lnTo>
                    <a:pt x="134" y="273"/>
                  </a:lnTo>
                  <a:lnTo>
                    <a:pt x="134" y="365"/>
                  </a:lnTo>
                  <a:cubicBezTo>
                    <a:pt x="134" y="388"/>
                    <a:pt x="152" y="407"/>
                    <a:pt x="152" y="444"/>
                  </a:cubicBezTo>
                  <a:lnTo>
                    <a:pt x="152" y="541"/>
                  </a:lnTo>
                  <a:lnTo>
                    <a:pt x="152" y="619"/>
                  </a:lnTo>
                  <a:lnTo>
                    <a:pt x="152" y="675"/>
                  </a:lnTo>
                  <a:cubicBezTo>
                    <a:pt x="152" y="675"/>
                    <a:pt x="171" y="693"/>
                    <a:pt x="171" y="712"/>
                  </a:cubicBezTo>
                  <a:lnTo>
                    <a:pt x="171" y="735"/>
                  </a:ln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89"/>
                  </a:lnTo>
                  <a:lnTo>
                    <a:pt x="171" y="2426"/>
                  </a:lnTo>
                  <a:cubicBezTo>
                    <a:pt x="171" y="2467"/>
                    <a:pt x="152" y="2486"/>
                    <a:pt x="152" y="2504"/>
                  </a:cubicBezTo>
                  <a:lnTo>
                    <a:pt x="152" y="2541"/>
                  </a:lnTo>
                  <a:lnTo>
                    <a:pt x="152" y="2638"/>
                  </a:lnTo>
                  <a:cubicBezTo>
                    <a:pt x="152" y="2698"/>
                    <a:pt x="134" y="2772"/>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439" y="3854"/>
                  </a:lnTo>
                  <a:cubicBezTo>
                    <a:pt x="481" y="3854"/>
                    <a:pt x="518" y="3812"/>
                    <a:pt x="518" y="3794"/>
                  </a:cubicBezTo>
                  <a:lnTo>
                    <a:pt x="518" y="3775"/>
                  </a:lnTo>
                  <a:cubicBezTo>
                    <a:pt x="536" y="3738"/>
                    <a:pt x="536" y="3697"/>
                    <a:pt x="554" y="3678"/>
                  </a:cubicBezTo>
                  <a:lnTo>
                    <a:pt x="554" y="3660"/>
                  </a:lnTo>
                  <a:cubicBezTo>
                    <a:pt x="578" y="3581"/>
                    <a:pt x="596" y="3507"/>
                    <a:pt x="615" y="3410"/>
                  </a:cubicBezTo>
                  <a:cubicBezTo>
                    <a:pt x="786" y="2601"/>
                    <a:pt x="846" y="1733"/>
                    <a:pt x="767" y="850"/>
                  </a:cubicBezTo>
                  <a:cubicBezTo>
                    <a:pt x="767" y="735"/>
                    <a:pt x="749" y="638"/>
                    <a:pt x="749" y="541"/>
                  </a:cubicBezTo>
                  <a:cubicBezTo>
                    <a:pt x="730" y="425"/>
                    <a:pt x="712" y="328"/>
                    <a:pt x="712" y="213"/>
                  </a:cubicBezTo>
                  <a:cubicBezTo>
                    <a:pt x="693" y="176"/>
                    <a:pt x="693" y="116"/>
                    <a:pt x="670" y="60"/>
                  </a:cubicBezTo>
                  <a:cubicBezTo>
                    <a:pt x="670" y="19"/>
                    <a:pt x="652" y="0"/>
                    <a:pt x="615"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9"/>
            <p:cNvSpPr/>
            <p:nvPr/>
          </p:nvSpPr>
          <p:spPr>
            <a:xfrm>
              <a:off x="-813219" y="3177653"/>
              <a:ext cx="32314" cy="432419"/>
            </a:xfrm>
            <a:custGeom>
              <a:avLst/>
              <a:gdLst/>
              <a:ahLst/>
              <a:cxnLst/>
              <a:rect l="l" t="t" r="r" b="b"/>
              <a:pathLst>
                <a:path w="288" h="3854" extrusionOk="0">
                  <a:moveTo>
                    <a:pt x="135" y="0"/>
                  </a:moveTo>
                  <a:cubicBezTo>
                    <a:pt x="1" y="1368"/>
                    <a:pt x="38" y="2675"/>
                    <a:pt x="232" y="3854"/>
                  </a:cubicBezTo>
                  <a:lnTo>
                    <a:pt x="287" y="3854"/>
                  </a:lnTo>
                  <a:cubicBezTo>
                    <a:pt x="269" y="3775"/>
                    <a:pt x="250" y="3715"/>
                    <a:pt x="250" y="3660"/>
                  </a:cubicBezTo>
                  <a:cubicBezTo>
                    <a:pt x="232" y="3563"/>
                    <a:pt x="232" y="3484"/>
                    <a:pt x="213" y="3410"/>
                  </a:cubicBezTo>
                  <a:cubicBezTo>
                    <a:pt x="75" y="2352"/>
                    <a:pt x="56" y="1197"/>
                    <a:pt x="17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9"/>
            <p:cNvSpPr/>
            <p:nvPr/>
          </p:nvSpPr>
          <p:spPr>
            <a:xfrm>
              <a:off x="-740065" y="3177653"/>
              <a:ext cx="10996" cy="432419"/>
            </a:xfrm>
            <a:custGeom>
              <a:avLst/>
              <a:gdLst/>
              <a:ahLst/>
              <a:cxnLst/>
              <a:rect l="l" t="t" r="r" b="b"/>
              <a:pathLst>
                <a:path w="98" h="3854" extrusionOk="0">
                  <a:moveTo>
                    <a:pt x="42" y="0"/>
                  </a:moveTo>
                  <a:cubicBezTo>
                    <a:pt x="0" y="1368"/>
                    <a:pt x="23" y="2675"/>
                    <a:pt x="79" y="3854"/>
                  </a:cubicBezTo>
                  <a:lnTo>
                    <a:pt x="97" y="3854"/>
                  </a:lnTo>
                  <a:cubicBezTo>
                    <a:pt x="42" y="2675"/>
                    <a:pt x="23" y="1368"/>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9"/>
            <p:cNvSpPr/>
            <p:nvPr/>
          </p:nvSpPr>
          <p:spPr>
            <a:xfrm>
              <a:off x="-852040" y="3169350"/>
              <a:ext cx="298228" cy="8415"/>
            </a:xfrm>
            <a:custGeom>
              <a:avLst/>
              <a:gdLst/>
              <a:ahLst/>
              <a:cxnLst/>
              <a:rect l="l" t="t" r="r" b="b"/>
              <a:pathLst>
                <a:path w="2658" h="75" extrusionOk="0">
                  <a:moveTo>
                    <a:pt x="37" y="0"/>
                  </a:moveTo>
                  <a:cubicBezTo>
                    <a:pt x="19" y="0"/>
                    <a:pt x="0" y="19"/>
                    <a:pt x="0" y="37"/>
                  </a:cubicBezTo>
                  <a:lnTo>
                    <a:pt x="0" y="74"/>
                  </a:lnTo>
                  <a:lnTo>
                    <a:pt x="2639" y="74"/>
                  </a:lnTo>
                  <a:lnTo>
                    <a:pt x="2657" y="37"/>
                  </a:lnTo>
                  <a:cubicBezTo>
                    <a:pt x="2657" y="19"/>
                    <a:pt x="2639" y="0"/>
                    <a:pt x="261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9"/>
            <p:cNvSpPr/>
            <p:nvPr/>
          </p:nvSpPr>
          <p:spPr>
            <a:xfrm>
              <a:off x="-875939" y="3371983"/>
              <a:ext cx="138567" cy="105917"/>
            </a:xfrm>
            <a:custGeom>
              <a:avLst/>
              <a:gdLst/>
              <a:ahLst/>
              <a:cxnLst/>
              <a:rect l="l" t="t" r="r" b="b"/>
              <a:pathLst>
                <a:path w="1235" h="944" extrusionOk="0">
                  <a:moveTo>
                    <a:pt x="1" y="1"/>
                  </a:moveTo>
                  <a:cubicBezTo>
                    <a:pt x="1" y="292"/>
                    <a:pt x="19" y="560"/>
                    <a:pt x="56" y="828"/>
                  </a:cubicBezTo>
                  <a:lnTo>
                    <a:pt x="500" y="888"/>
                  </a:lnTo>
                  <a:lnTo>
                    <a:pt x="1211" y="943"/>
                  </a:lnTo>
                  <a:lnTo>
                    <a:pt x="1234" y="176"/>
                  </a:lnTo>
                  <a:lnTo>
                    <a:pt x="426" y="61"/>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9"/>
            <p:cNvSpPr/>
            <p:nvPr/>
          </p:nvSpPr>
          <p:spPr>
            <a:xfrm>
              <a:off x="-620796" y="3177653"/>
              <a:ext cx="30182" cy="432419"/>
            </a:xfrm>
            <a:custGeom>
              <a:avLst/>
              <a:gdLst/>
              <a:ahLst/>
              <a:cxnLst/>
              <a:rect l="l" t="t" r="r" b="b"/>
              <a:pathLst>
                <a:path w="269" h="3854" extrusionOk="0">
                  <a:moveTo>
                    <a:pt x="116" y="0"/>
                  </a:moveTo>
                  <a:lnTo>
                    <a:pt x="116" y="116"/>
                  </a:lnTo>
                  <a:lnTo>
                    <a:pt x="116" y="157"/>
                  </a:lnTo>
                  <a:cubicBezTo>
                    <a:pt x="116" y="176"/>
                    <a:pt x="134" y="194"/>
                    <a:pt x="134" y="194"/>
                  </a:cubicBezTo>
                  <a:lnTo>
                    <a:pt x="134" y="213"/>
                  </a:lnTo>
                  <a:lnTo>
                    <a:pt x="134" y="273"/>
                  </a:lnTo>
                  <a:lnTo>
                    <a:pt x="134" y="365"/>
                  </a:lnTo>
                  <a:cubicBezTo>
                    <a:pt x="134" y="388"/>
                    <a:pt x="152" y="407"/>
                    <a:pt x="152" y="444"/>
                  </a:cubicBezTo>
                  <a:lnTo>
                    <a:pt x="152" y="504"/>
                  </a:lnTo>
                  <a:lnTo>
                    <a:pt x="152" y="541"/>
                  </a:lnTo>
                  <a:lnTo>
                    <a:pt x="152" y="619"/>
                  </a:lnTo>
                  <a:cubicBezTo>
                    <a:pt x="152" y="656"/>
                    <a:pt x="152" y="675"/>
                    <a:pt x="171" y="712"/>
                  </a:cubicBez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70"/>
                  </a:lnTo>
                  <a:lnTo>
                    <a:pt x="171" y="2389"/>
                  </a:lnTo>
                  <a:lnTo>
                    <a:pt x="171" y="2426"/>
                  </a:lnTo>
                  <a:cubicBezTo>
                    <a:pt x="171" y="2467"/>
                    <a:pt x="152" y="2486"/>
                    <a:pt x="152" y="2504"/>
                  </a:cubicBezTo>
                  <a:lnTo>
                    <a:pt x="152" y="2541"/>
                  </a:lnTo>
                  <a:lnTo>
                    <a:pt x="152" y="2638"/>
                  </a:lnTo>
                  <a:lnTo>
                    <a:pt x="152" y="2735"/>
                  </a:lnTo>
                  <a:cubicBezTo>
                    <a:pt x="134" y="2772"/>
                    <a:pt x="134" y="2791"/>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55" y="3854"/>
                  </a:lnTo>
                  <a:cubicBezTo>
                    <a:pt x="74" y="3794"/>
                    <a:pt x="74" y="3738"/>
                    <a:pt x="92" y="3678"/>
                  </a:cubicBezTo>
                  <a:cubicBezTo>
                    <a:pt x="92" y="3581"/>
                    <a:pt x="116" y="3507"/>
                    <a:pt x="116" y="3410"/>
                  </a:cubicBezTo>
                  <a:cubicBezTo>
                    <a:pt x="231" y="2601"/>
                    <a:pt x="268" y="1733"/>
                    <a:pt x="208" y="809"/>
                  </a:cubicBezTo>
                  <a:lnTo>
                    <a:pt x="208" y="541"/>
                  </a:lnTo>
                  <a:cubicBezTo>
                    <a:pt x="208" y="504"/>
                    <a:pt x="189" y="462"/>
                    <a:pt x="189" y="444"/>
                  </a:cubicBezTo>
                  <a:cubicBezTo>
                    <a:pt x="189" y="365"/>
                    <a:pt x="189" y="291"/>
                    <a:pt x="171" y="213"/>
                  </a:cubicBezTo>
                  <a:cubicBezTo>
                    <a:pt x="171" y="134"/>
                    <a:pt x="171" y="79"/>
                    <a:pt x="15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9"/>
            <p:cNvSpPr/>
            <p:nvPr/>
          </p:nvSpPr>
          <p:spPr>
            <a:xfrm>
              <a:off x="-873807" y="3201439"/>
              <a:ext cx="341200" cy="36914"/>
            </a:xfrm>
            <a:custGeom>
              <a:avLst/>
              <a:gdLst/>
              <a:ahLst/>
              <a:cxnLst/>
              <a:rect l="l" t="t" r="r" b="b"/>
              <a:pathLst>
                <a:path w="3041" h="329" extrusionOk="0">
                  <a:moveTo>
                    <a:pt x="37" y="1"/>
                  </a:moveTo>
                  <a:cubicBezTo>
                    <a:pt x="19" y="38"/>
                    <a:pt x="19" y="79"/>
                    <a:pt x="0" y="116"/>
                  </a:cubicBez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79"/>
                  </a:lnTo>
                  <a:lnTo>
                    <a:pt x="3022" y="61"/>
                  </a:lnTo>
                  <a:cubicBezTo>
                    <a:pt x="3022" y="61"/>
                    <a:pt x="3022" y="38"/>
                    <a:pt x="3004" y="38"/>
                  </a:cubicBezTo>
                  <a:lnTo>
                    <a:pt x="3004"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9"/>
            <p:cNvSpPr/>
            <p:nvPr/>
          </p:nvSpPr>
          <p:spPr>
            <a:xfrm>
              <a:off x="-858772" y="3560254"/>
              <a:ext cx="311131" cy="30182"/>
            </a:xfrm>
            <a:custGeom>
              <a:avLst/>
              <a:gdLst/>
              <a:ahLst/>
              <a:cxnLst/>
              <a:rect l="l" t="t" r="r" b="b"/>
              <a:pathLst>
                <a:path w="2773" h="269" extrusionOk="0">
                  <a:moveTo>
                    <a:pt x="0" y="0"/>
                  </a:moveTo>
                  <a:lnTo>
                    <a:pt x="0" y="74"/>
                  </a:lnTo>
                  <a:cubicBezTo>
                    <a:pt x="0" y="97"/>
                    <a:pt x="19" y="116"/>
                    <a:pt x="19" y="134"/>
                  </a:cubicBezTo>
                  <a:cubicBezTo>
                    <a:pt x="19" y="171"/>
                    <a:pt x="42" y="231"/>
                    <a:pt x="60" y="268"/>
                  </a:cubicBezTo>
                  <a:lnTo>
                    <a:pt x="2717" y="268"/>
                  </a:lnTo>
                  <a:cubicBezTo>
                    <a:pt x="2736" y="189"/>
                    <a:pt x="2773" y="116"/>
                    <a:pt x="2773" y="37"/>
                  </a:cubicBezTo>
                  <a:lnTo>
                    <a:pt x="277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9"/>
            <p:cNvSpPr/>
            <p:nvPr/>
          </p:nvSpPr>
          <p:spPr>
            <a:xfrm>
              <a:off x="-873807" y="3201439"/>
              <a:ext cx="341200" cy="36914"/>
            </a:xfrm>
            <a:custGeom>
              <a:avLst/>
              <a:gdLst/>
              <a:ahLst/>
              <a:cxnLst/>
              <a:rect l="l" t="t" r="r" b="b"/>
              <a:pathLst>
                <a:path w="3041" h="329" extrusionOk="0">
                  <a:moveTo>
                    <a:pt x="2851" y="1"/>
                  </a:moveTo>
                  <a:lnTo>
                    <a:pt x="2907" y="232"/>
                  </a:lnTo>
                  <a:lnTo>
                    <a:pt x="2407" y="232"/>
                  </a:lnTo>
                  <a:lnTo>
                    <a:pt x="2176" y="213"/>
                  </a:lnTo>
                  <a:lnTo>
                    <a:pt x="1811" y="213"/>
                  </a:lnTo>
                  <a:lnTo>
                    <a:pt x="1234" y="195"/>
                  </a:ln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61"/>
                  </a:lnTo>
                  <a:cubicBezTo>
                    <a:pt x="3022" y="61"/>
                    <a:pt x="3022" y="38"/>
                    <a:pt x="3004" y="38"/>
                  </a:cubicBezTo>
                  <a:lnTo>
                    <a:pt x="30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9"/>
            <p:cNvSpPr/>
            <p:nvPr/>
          </p:nvSpPr>
          <p:spPr>
            <a:xfrm>
              <a:off x="-856753" y="3560254"/>
              <a:ext cx="309111" cy="30182"/>
            </a:xfrm>
            <a:custGeom>
              <a:avLst/>
              <a:gdLst/>
              <a:ahLst/>
              <a:cxnLst/>
              <a:rect l="l" t="t" r="r" b="b"/>
              <a:pathLst>
                <a:path w="2755" h="269" extrusionOk="0">
                  <a:moveTo>
                    <a:pt x="2602" y="0"/>
                  </a:moveTo>
                  <a:lnTo>
                    <a:pt x="2542" y="171"/>
                  </a:lnTo>
                  <a:lnTo>
                    <a:pt x="1" y="134"/>
                  </a:lnTo>
                  <a:lnTo>
                    <a:pt x="1" y="134"/>
                  </a:lnTo>
                  <a:cubicBezTo>
                    <a:pt x="1" y="171"/>
                    <a:pt x="24" y="231"/>
                    <a:pt x="42" y="268"/>
                  </a:cubicBezTo>
                  <a:lnTo>
                    <a:pt x="2699" y="268"/>
                  </a:lnTo>
                  <a:cubicBezTo>
                    <a:pt x="2736" y="171"/>
                    <a:pt x="2755" y="97"/>
                    <a:pt x="27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9"/>
            <p:cNvSpPr/>
            <p:nvPr/>
          </p:nvSpPr>
          <p:spPr>
            <a:xfrm>
              <a:off x="-869656" y="3238241"/>
              <a:ext cx="335029" cy="34894"/>
            </a:xfrm>
            <a:custGeom>
              <a:avLst/>
              <a:gdLst/>
              <a:ahLst/>
              <a:cxnLst/>
              <a:rect l="l" t="t" r="r" b="b"/>
              <a:pathLst>
                <a:path w="2986" h="311" extrusionOk="0">
                  <a:moveTo>
                    <a:pt x="0" y="1"/>
                  </a:moveTo>
                  <a:lnTo>
                    <a:pt x="0" y="116"/>
                  </a:lnTo>
                  <a:lnTo>
                    <a:pt x="578" y="153"/>
                  </a:lnTo>
                  <a:lnTo>
                    <a:pt x="1178" y="195"/>
                  </a:lnTo>
                  <a:lnTo>
                    <a:pt x="1793" y="232"/>
                  </a:lnTo>
                  <a:lnTo>
                    <a:pt x="1830" y="232"/>
                  </a:lnTo>
                  <a:lnTo>
                    <a:pt x="2102" y="250"/>
                  </a:lnTo>
                  <a:lnTo>
                    <a:pt x="2389" y="269"/>
                  </a:lnTo>
                  <a:lnTo>
                    <a:pt x="2426" y="269"/>
                  </a:lnTo>
                  <a:lnTo>
                    <a:pt x="2985" y="310"/>
                  </a:lnTo>
                  <a:cubicBezTo>
                    <a:pt x="2985" y="195"/>
                    <a:pt x="2967" y="98"/>
                    <a:pt x="2967"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9"/>
            <p:cNvSpPr/>
            <p:nvPr/>
          </p:nvSpPr>
          <p:spPr>
            <a:xfrm>
              <a:off x="-847889" y="3590324"/>
              <a:ext cx="289364" cy="10996"/>
            </a:xfrm>
            <a:custGeom>
              <a:avLst/>
              <a:gdLst/>
              <a:ahLst/>
              <a:cxnLst/>
              <a:rect l="l" t="t" r="r" b="b"/>
              <a:pathLst>
                <a:path w="2579" h="98" extrusionOk="0">
                  <a:moveTo>
                    <a:pt x="0" y="0"/>
                  </a:moveTo>
                  <a:cubicBezTo>
                    <a:pt x="0" y="0"/>
                    <a:pt x="19" y="19"/>
                    <a:pt x="19" y="37"/>
                  </a:cubicBezTo>
                  <a:lnTo>
                    <a:pt x="522" y="37"/>
                  </a:lnTo>
                  <a:lnTo>
                    <a:pt x="2042" y="79"/>
                  </a:lnTo>
                  <a:lnTo>
                    <a:pt x="2542" y="97"/>
                  </a:lnTo>
                  <a:cubicBezTo>
                    <a:pt x="2560" y="60"/>
                    <a:pt x="2560" y="19"/>
                    <a:pt x="257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98221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rgbClr val="B2EBFF"/>
            </a:gs>
            <a:gs pos="100000">
              <a:schemeClr val="lt1"/>
            </a:gs>
          </a:gsLst>
          <a:lin ang="5400700" scaled="0"/>
        </a:gradFill>
        <a:effectLst/>
      </p:bgPr>
    </p:bg>
    <p:spTree>
      <p:nvGrpSpPr>
        <p:cNvPr id="1" name="Shape 963"/>
        <p:cNvGrpSpPr/>
        <p:nvPr/>
      </p:nvGrpSpPr>
      <p:grpSpPr>
        <a:xfrm>
          <a:off x="0" y="0"/>
          <a:ext cx="0" cy="0"/>
          <a:chOff x="0" y="0"/>
          <a:chExt cx="0" cy="0"/>
        </a:xfrm>
      </p:grpSpPr>
      <p:grpSp>
        <p:nvGrpSpPr>
          <p:cNvPr id="964" name="Google Shape;964;p40"/>
          <p:cNvGrpSpPr/>
          <p:nvPr/>
        </p:nvGrpSpPr>
        <p:grpSpPr>
          <a:xfrm>
            <a:off x="-9605" y="883428"/>
            <a:ext cx="12215508" cy="5974568"/>
            <a:chOff x="-7204" y="662571"/>
            <a:chExt cx="9161631" cy="4480926"/>
          </a:xfrm>
        </p:grpSpPr>
        <p:sp>
          <p:nvSpPr>
            <p:cNvPr id="965" name="Google Shape;965;p40"/>
            <p:cNvSpPr/>
            <p:nvPr/>
          </p:nvSpPr>
          <p:spPr>
            <a:xfrm>
              <a:off x="-7204" y="669775"/>
              <a:ext cx="6270279" cy="2582064"/>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0"/>
            <p:cNvSpPr/>
            <p:nvPr/>
          </p:nvSpPr>
          <p:spPr>
            <a:xfrm>
              <a:off x="2392619" y="1092507"/>
              <a:ext cx="2019452" cy="541525"/>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0"/>
            <p:cNvSpPr/>
            <p:nvPr/>
          </p:nvSpPr>
          <p:spPr>
            <a:xfrm>
              <a:off x="506385" y="662571"/>
              <a:ext cx="1686170" cy="569793"/>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0"/>
            <p:cNvSpPr/>
            <p:nvPr/>
          </p:nvSpPr>
          <p:spPr>
            <a:xfrm>
              <a:off x="2392619" y="1429229"/>
              <a:ext cx="1128449" cy="1471074"/>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0"/>
            <p:cNvSpPr/>
            <p:nvPr/>
          </p:nvSpPr>
          <p:spPr>
            <a:xfrm>
              <a:off x="5616259" y="1308433"/>
              <a:ext cx="3538157" cy="1048208"/>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rgbClr val="9B5C3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0"/>
            <p:cNvSpPr/>
            <p:nvPr/>
          </p:nvSpPr>
          <p:spPr>
            <a:xfrm>
              <a:off x="5616259" y="1384362"/>
              <a:ext cx="1113300" cy="778514"/>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0"/>
            <p:cNvSpPr/>
            <p:nvPr/>
          </p:nvSpPr>
          <p:spPr>
            <a:xfrm>
              <a:off x="5949541" y="1369955"/>
              <a:ext cx="780018" cy="364687"/>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0"/>
            <p:cNvSpPr/>
            <p:nvPr/>
          </p:nvSpPr>
          <p:spPr>
            <a:xfrm>
              <a:off x="7328113" y="1294026"/>
              <a:ext cx="1303488" cy="373891"/>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0"/>
            <p:cNvSpPr/>
            <p:nvPr/>
          </p:nvSpPr>
          <p:spPr>
            <a:xfrm>
              <a:off x="-7204" y="2126724"/>
              <a:ext cx="9161631" cy="1396954"/>
            </a:xfrm>
            <a:custGeom>
              <a:avLst/>
              <a:gdLst/>
              <a:ahLst/>
              <a:cxnLst/>
              <a:rect l="l" t="t" r="r" b="b"/>
              <a:pathLst>
                <a:path w="55638" h="8500" extrusionOk="0">
                  <a:moveTo>
                    <a:pt x="43178" y="1"/>
                  </a:moveTo>
                  <a:cubicBezTo>
                    <a:pt x="40955" y="1"/>
                    <a:pt x="38383" y="81"/>
                    <a:pt x="35422" y="280"/>
                  </a:cubicBezTo>
                  <a:cubicBezTo>
                    <a:pt x="34577" y="335"/>
                    <a:pt x="33731" y="395"/>
                    <a:pt x="32862" y="474"/>
                  </a:cubicBezTo>
                  <a:cubicBezTo>
                    <a:pt x="28339" y="876"/>
                    <a:pt x="23658" y="1491"/>
                    <a:pt x="19310" y="2207"/>
                  </a:cubicBezTo>
                  <a:cubicBezTo>
                    <a:pt x="8701" y="3898"/>
                    <a:pt x="1" y="5996"/>
                    <a:pt x="1" y="5996"/>
                  </a:cubicBezTo>
                  <a:lnTo>
                    <a:pt x="1" y="8500"/>
                  </a:lnTo>
                  <a:lnTo>
                    <a:pt x="55637" y="8500"/>
                  </a:lnTo>
                  <a:lnTo>
                    <a:pt x="55637" y="1514"/>
                  </a:lnTo>
                  <a:lnTo>
                    <a:pt x="55637" y="1398"/>
                  </a:lnTo>
                  <a:cubicBezTo>
                    <a:pt x="55637" y="1398"/>
                    <a:pt x="55600" y="1375"/>
                    <a:pt x="55485" y="1338"/>
                  </a:cubicBezTo>
                  <a:cubicBezTo>
                    <a:pt x="54745" y="1066"/>
                    <a:pt x="51278" y="1"/>
                    <a:pt x="43178" y="1"/>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0"/>
            <p:cNvSpPr/>
            <p:nvPr/>
          </p:nvSpPr>
          <p:spPr>
            <a:xfrm>
              <a:off x="6212675" y="2147596"/>
              <a:ext cx="47424" cy="164"/>
            </a:xfrm>
            <a:custGeom>
              <a:avLst/>
              <a:gdLst/>
              <a:ahLst/>
              <a:cxnLst/>
              <a:rect l="l" t="t" r="r" b="b"/>
              <a:pathLst>
                <a:path w="288" h="1" extrusionOk="0">
                  <a:moveTo>
                    <a:pt x="287" y="0"/>
                  </a:move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0"/>
            <p:cNvSpPr/>
            <p:nvPr/>
          </p:nvSpPr>
          <p:spPr>
            <a:xfrm>
              <a:off x="-7204" y="2565206"/>
              <a:ext cx="7712909" cy="711789"/>
            </a:xfrm>
            <a:custGeom>
              <a:avLst/>
              <a:gdLst/>
              <a:ahLst/>
              <a:cxnLst/>
              <a:rect l="l" t="t" r="r" b="b"/>
              <a:pathLst>
                <a:path w="46840" h="4331" extrusionOk="0">
                  <a:moveTo>
                    <a:pt x="46493" y="306"/>
                  </a:moveTo>
                  <a:cubicBezTo>
                    <a:pt x="46608" y="306"/>
                    <a:pt x="46724" y="324"/>
                    <a:pt x="46840" y="324"/>
                  </a:cubicBezTo>
                  <a:cubicBezTo>
                    <a:pt x="46724" y="324"/>
                    <a:pt x="46608" y="306"/>
                    <a:pt x="46493" y="306"/>
                  </a:cubicBezTo>
                  <a:close/>
                  <a:moveTo>
                    <a:pt x="38042" y="1"/>
                  </a:moveTo>
                  <a:cubicBezTo>
                    <a:pt x="18575" y="1"/>
                    <a:pt x="1" y="4330"/>
                    <a:pt x="1" y="4330"/>
                  </a:cubicBezTo>
                  <a:lnTo>
                    <a:pt x="1" y="3328"/>
                  </a:lnTo>
                  <a:lnTo>
                    <a:pt x="1" y="3328"/>
                  </a:lnTo>
                  <a:lnTo>
                    <a:pt x="1" y="4330"/>
                  </a:lnTo>
                  <a:cubicBezTo>
                    <a:pt x="1" y="4330"/>
                    <a:pt x="18575" y="1"/>
                    <a:pt x="38042" y="1"/>
                  </a:cubicBezTo>
                  <a:cubicBezTo>
                    <a:pt x="40851" y="1"/>
                    <a:pt x="43684" y="93"/>
                    <a:pt x="46493" y="306"/>
                  </a:cubicBezTo>
                  <a:cubicBezTo>
                    <a:pt x="43684" y="93"/>
                    <a:pt x="40851" y="1"/>
                    <a:pt x="3804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0"/>
            <p:cNvSpPr/>
            <p:nvPr/>
          </p:nvSpPr>
          <p:spPr>
            <a:xfrm>
              <a:off x="7096924" y="2124752"/>
              <a:ext cx="2032295" cy="222033"/>
            </a:xfrm>
            <a:custGeom>
              <a:avLst/>
              <a:gdLst/>
              <a:ahLst/>
              <a:cxnLst/>
              <a:rect l="l" t="t" r="r" b="b"/>
              <a:pathLst>
                <a:path w="12342" h="1351" extrusionOk="0">
                  <a:moveTo>
                    <a:pt x="12323" y="1332"/>
                  </a:moveTo>
                  <a:cubicBezTo>
                    <a:pt x="12323" y="1332"/>
                    <a:pt x="12342" y="1332"/>
                    <a:pt x="12342" y="1350"/>
                  </a:cubicBezTo>
                  <a:cubicBezTo>
                    <a:pt x="12342" y="1332"/>
                    <a:pt x="12323" y="1332"/>
                    <a:pt x="12323" y="1332"/>
                  </a:cubicBezTo>
                  <a:close/>
                  <a:moveTo>
                    <a:pt x="12323" y="1332"/>
                  </a:moveTo>
                  <a:lnTo>
                    <a:pt x="12323" y="1332"/>
                  </a:lnTo>
                  <a:lnTo>
                    <a:pt x="12323" y="1332"/>
                  </a:lnTo>
                  <a:close/>
                  <a:moveTo>
                    <a:pt x="37" y="1"/>
                  </a:moveTo>
                  <a:lnTo>
                    <a:pt x="0" y="1"/>
                  </a:lnTo>
                  <a:lnTo>
                    <a:pt x="6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0"/>
            <p:cNvSpPr/>
            <p:nvPr/>
          </p:nvSpPr>
          <p:spPr>
            <a:xfrm>
              <a:off x="-7204" y="2996785"/>
              <a:ext cx="9161631" cy="2146707"/>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0"/>
            <p:cNvSpPr/>
            <p:nvPr/>
          </p:nvSpPr>
          <p:spPr>
            <a:xfrm>
              <a:off x="-7204" y="3548667"/>
              <a:ext cx="9161631" cy="1594828"/>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0"/>
            <p:cNvSpPr/>
            <p:nvPr/>
          </p:nvSpPr>
          <p:spPr>
            <a:xfrm>
              <a:off x="-7204" y="3906782"/>
              <a:ext cx="9161631" cy="1236715"/>
            </a:xfrm>
            <a:custGeom>
              <a:avLst/>
              <a:gdLst/>
              <a:ahLst/>
              <a:cxnLst/>
              <a:rect l="l" t="t" r="r" b="b"/>
              <a:pathLst>
                <a:path w="55638" h="7525" extrusionOk="0">
                  <a:moveTo>
                    <a:pt x="14202" y="1"/>
                  </a:moveTo>
                  <a:cubicBezTo>
                    <a:pt x="5843" y="1"/>
                    <a:pt x="1" y="478"/>
                    <a:pt x="1" y="478"/>
                  </a:cubicBezTo>
                  <a:lnTo>
                    <a:pt x="1" y="7525"/>
                  </a:lnTo>
                  <a:lnTo>
                    <a:pt x="55637" y="7525"/>
                  </a:lnTo>
                  <a:lnTo>
                    <a:pt x="55637" y="5676"/>
                  </a:lnTo>
                  <a:cubicBezTo>
                    <a:pt x="43136" y="971"/>
                    <a:pt x="26114" y="1"/>
                    <a:pt x="1420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0"/>
            <p:cNvSpPr/>
            <p:nvPr/>
          </p:nvSpPr>
          <p:spPr>
            <a:xfrm>
              <a:off x="7211212" y="3868495"/>
              <a:ext cx="1464860" cy="199189"/>
            </a:xfrm>
            <a:custGeom>
              <a:avLst/>
              <a:gdLst/>
              <a:ahLst/>
              <a:cxnLst/>
              <a:rect l="l" t="t" r="r" b="b"/>
              <a:pathLst>
                <a:path w="8896" h="1212" extrusionOk="0">
                  <a:moveTo>
                    <a:pt x="4450" y="1"/>
                  </a:moveTo>
                  <a:cubicBezTo>
                    <a:pt x="1983" y="1"/>
                    <a:pt x="1" y="287"/>
                    <a:pt x="1" y="615"/>
                  </a:cubicBezTo>
                  <a:cubicBezTo>
                    <a:pt x="1" y="943"/>
                    <a:pt x="1983" y="1211"/>
                    <a:pt x="4450" y="1211"/>
                  </a:cubicBezTo>
                  <a:cubicBezTo>
                    <a:pt x="6913" y="1211"/>
                    <a:pt x="8895" y="943"/>
                    <a:pt x="8895" y="615"/>
                  </a:cubicBezTo>
                  <a:cubicBezTo>
                    <a:pt x="8895" y="287"/>
                    <a:pt x="6913" y="1"/>
                    <a:pt x="445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0"/>
            <p:cNvSpPr/>
            <p:nvPr/>
          </p:nvSpPr>
          <p:spPr>
            <a:xfrm>
              <a:off x="1200282" y="4548727"/>
              <a:ext cx="7954143" cy="385888"/>
            </a:xfrm>
            <a:custGeom>
              <a:avLst/>
              <a:gdLst/>
              <a:ahLst/>
              <a:cxnLst/>
              <a:rect l="l" t="t" r="r" b="b"/>
              <a:pathLst>
                <a:path w="48305" h="2348" extrusionOk="0">
                  <a:moveTo>
                    <a:pt x="24162" y="1"/>
                  </a:moveTo>
                  <a:cubicBezTo>
                    <a:pt x="10822" y="1"/>
                    <a:pt x="1" y="523"/>
                    <a:pt x="1" y="1174"/>
                  </a:cubicBezTo>
                  <a:cubicBezTo>
                    <a:pt x="1" y="1830"/>
                    <a:pt x="10822" y="2348"/>
                    <a:pt x="24162" y="2348"/>
                  </a:cubicBezTo>
                  <a:cubicBezTo>
                    <a:pt x="37506" y="2348"/>
                    <a:pt x="48304" y="1830"/>
                    <a:pt x="48304" y="1174"/>
                  </a:cubicBezTo>
                  <a:cubicBezTo>
                    <a:pt x="48304" y="523"/>
                    <a:pt x="37506" y="1"/>
                    <a:pt x="2416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0"/>
            <p:cNvSpPr/>
            <p:nvPr/>
          </p:nvSpPr>
          <p:spPr>
            <a:xfrm>
              <a:off x="-7204" y="1876586"/>
              <a:ext cx="3179846" cy="1235565"/>
            </a:xfrm>
            <a:custGeom>
              <a:avLst/>
              <a:gdLst/>
              <a:ahLst/>
              <a:cxnLst/>
              <a:rect l="l" t="t" r="r" b="b"/>
              <a:pathLst>
                <a:path w="19311" h="7518" extrusionOk="0">
                  <a:moveTo>
                    <a:pt x="2368" y="1"/>
                  </a:moveTo>
                  <a:cubicBezTo>
                    <a:pt x="1773" y="1"/>
                    <a:pt x="1171" y="149"/>
                    <a:pt x="634" y="416"/>
                  </a:cubicBezTo>
                  <a:cubicBezTo>
                    <a:pt x="421" y="531"/>
                    <a:pt x="209" y="665"/>
                    <a:pt x="1" y="799"/>
                  </a:cubicBezTo>
                  <a:lnTo>
                    <a:pt x="1" y="7518"/>
                  </a:lnTo>
                  <a:cubicBezTo>
                    <a:pt x="1" y="7518"/>
                    <a:pt x="8701" y="5420"/>
                    <a:pt x="19310" y="3729"/>
                  </a:cubicBezTo>
                  <a:cubicBezTo>
                    <a:pt x="19116" y="3170"/>
                    <a:pt x="18575" y="2726"/>
                    <a:pt x="18021" y="2477"/>
                  </a:cubicBezTo>
                  <a:cubicBezTo>
                    <a:pt x="17539" y="2269"/>
                    <a:pt x="17017" y="2170"/>
                    <a:pt x="16494" y="2170"/>
                  </a:cubicBezTo>
                  <a:cubicBezTo>
                    <a:pt x="15363" y="2170"/>
                    <a:pt x="14226" y="2634"/>
                    <a:pt x="13474" y="3475"/>
                  </a:cubicBezTo>
                  <a:cubicBezTo>
                    <a:pt x="13105" y="2052"/>
                    <a:pt x="11578" y="1160"/>
                    <a:pt x="10088" y="1160"/>
                  </a:cubicBezTo>
                  <a:cubicBezTo>
                    <a:pt x="10029" y="1160"/>
                    <a:pt x="9971" y="1162"/>
                    <a:pt x="9912" y="1164"/>
                  </a:cubicBezTo>
                  <a:cubicBezTo>
                    <a:pt x="8392" y="1243"/>
                    <a:pt x="7006" y="2112"/>
                    <a:pt x="5892" y="3151"/>
                  </a:cubicBezTo>
                  <a:cubicBezTo>
                    <a:pt x="5698" y="1705"/>
                    <a:pt x="4561" y="434"/>
                    <a:pt x="3138" y="88"/>
                  </a:cubicBezTo>
                  <a:cubicBezTo>
                    <a:pt x="2887" y="29"/>
                    <a:pt x="2628" y="1"/>
                    <a:pt x="2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0"/>
            <p:cNvSpPr/>
            <p:nvPr/>
          </p:nvSpPr>
          <p:spPr>
            <a:xfrm>
              <a:off x="-7204" y="2750427"/>
              <a:ext cx="9161631" cy="555330"/>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0"/>
            <p:cNvSpPr/>
            <p:nvPr/>
          </p:nvSpPr>
          <p:spPr>
            <a:xfrm>
              <a:off x="3533745" y="4564669"/>
              <a:ext cx="5383228" cy="300920"/>
            </a:xfrm>
            <a:custGeom>
              <a:avLst/>
              <a:gdLst/>
              <a:ahLst/>
              <a:cxnLst/>
              <a:rect l="l" t="t" r="r" b="b"/>
              <a:pathLst>
                <a:path w="32692" h="1831" extrusionOk="0">
                  <a:moveTo>
                    <a:pt x="16344" y="1"/>
                  </a:moveTo>
                  <a:cubicBezTo>
                    <a:pt x="7315" y="1"/>
                    <a:pt x="1" y="426"/>
                    <a:pt x="1" y="925"/>
                  </a:cubicBezTo>
                  <a:cubicBezTo>
                    <a:pt x="1" y="1424"/>
                    <a:pt x="7315" y="1830"/>
                    <a:pt x="16344" y="1830"/>
                  </a:cubicBezTo>
                  <a:cubicBezTo>
                    <a:pt x="25372" y="1830"/>
                    <a:pt x="32691" y="1424"/>
                    <a:pt x="32691" y="925"/>
                  </a:cubicBezTo>
                  <a:cubicBezTo>
                    <a:pt x="32691" y="426"/>
                    <a:pt x="25372" y="1"/>
                    <a:pt x="1634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0"/>
            <p:cNvSpPr/>
            <p:nvPr/>
          </p:nvSpPr>
          <p:spPr>
            <a:xfrm>
              <a:off x="5569001" y="4336882"/>
              <a:ext cx="3071826" cy="199189"/>
            </a:xfrm>
            <a:custGeom>
              <a:avLst/>
              <a:gdLst/>
              <a:ahLst/>
              <a:cxnLst/>
              <a:rect l="l" t="t" r="r" b="b"/>
              <a:pathLst>
                <a:path w="18655" h="1212" extrusionOk="0">
                  <a:moveTo>
                    <a:pt x="9339" y="1"/>
                  </a:moveTo>
                  <a:cubicBezTo>
                    <a:pt x="4178" y="1"/>
                    <a:pt x="1" y="269"/>
                    <a:pt x="1" y="615"/>
                  </a:cubicBezTo>
                  <a:cubicBezTo>
                    <a:pt x="1" y="943"/>
                    <a:pt x="4178" y="1211"/>
                    <a:pt x="9339" y="1211"/>
                  </a:cubicBezTo>
                  <a:cubicBezTo>
                    <a:pt x="14477" y="1211"/>
                    <a:pt x="18654" y="943"/>
                    <a:pt x="18654" y="615"/>
                  </a:cubicBezTo>
                  <a:cubicBezTo>
                    <a:pt x="18654" y="269"/>
                    <a:pt x="14477" y="1"/>
                    <a:pt x="933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0"/>
            <p:cNvSpPr/>
            <p:nvPr/>
          </p:nvSpPr>
          <p:spPr>
            <a:xfrm>
              <a:off x="3469855" y="3837263"/>
              <a:ext cx="146223" cy="31226"/>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0"/>
            <p:cNvSpPr/>
            <p:nvPr/>
          </p:nvSpPr>
          <p:spPr>
            <a:xfrm>
              <a:off x="4313762" y="4362028"/>
              <a:ext cx="133214" cy="35006"/>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40"/>
            <p:cNvSpPr/>
            <p:nvPr/>
          </p:nvSpPr>
          <p:spPr>
            <a:xfrm>
              <a:off x="5200810" y="3491638"/>
              <a:ext cx="140130" cy="32048"/>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40"/>
            <p:cNvSpPr/>
            <p:nvPr/>
          </p:nvSpPr>
          <p:spPr>
            <a:xfrm>
              <a:off x="1520555" y="3422612"/>
              <a:ext cx="101434" cy="28268"/>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0"/>
            <p:cNvSpPr/>
            <p:nvPr/>
          </p:nvSpPr>
          <p:spPr>
            <a:xfrm>
              <a:off x="3583968" y="3232789"/>
              <a:ext cx="76240" cy="25145"/>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0"/>
            <p:cNvSpPr/>
            <p:nvPr/>
          </p:nvSpPr>
          <p:spPr>
            <a:xfrm>
              <a:off x="7068767" y="4336882"/>
              <a:ext cx="79204" cy="13148"/>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0"/>
            <p:cNvSpPr/>
            <p:nvPr/>
          </p:nvSpPr>
          <p:spPr>
            <a:xfrm>
              <a:off x="7109768" y="5004466"/>
              <a:ext cx="101434" cy="28925"/>
            </a:xfrm>
            <a:custGeom>
              <a:avLst/>
              <a:gdLst/>
              <a:ahLst/>
              <a:cxnLst/>
              <a:rect l="l" t="t" r="r" b="b"/>
              <a:pathLst>
                <a:path w="616" h="176" extrusionOk="0">
                  <a:moveTo>
                    <a:pt x="306" y="0"/>
                  </a:moveTo>
                  <a:cubicBezTo>
                    <a:pt x="135" y="0"/>
                    <a:pt x="1" y="37"/>
                    <a:pt x="1" y="79"/>
                  </a:cubicBezTo>
                  <a:cubicBezTo>
                    <a:pt x="1" y="134"/>
                    <a:pt x="135" y="176"/>
                    <a:pt x="306" y="176"/>
                  </a:cubicBezTo>
                  <a:cubicBezTo>
                    <a:pt x="481" y="176"/>
                    <a:pt x="615" y="134"/>
                    <a:pt x="615" y="79"/>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0"/>
            <p:cNvSpPr/>
            <p:nvPr/>
          </p:nvSpPr>
          <p:spPr>
            <a:xfrm>
              <a:off x="5261736" y="5055249"/>
              <a:ext cx="120370" cy="44209"/>
            </a:xfrm>
            <a:custGeom>
              <a:avLst/>
              <a:gdLst/>
              <a:ahLst/>
              <a:cxnLst/>
              <a:rect l="l" t="t" r="r" b="b"/>
              <a:pathLst>
                <a:path w="731" h="269" extrusionOk="0">
                  <a:moveTo>
                    <a:pt x="365" y="1"/>
                  </a:moveTo>
                  <a:cubicBezTo>
                    <a:pt x="171" y="1"/>
                    <a:pt x="0" y="56"/>
                    <a:pt x="0" y="135"/>
                  </a:cubicBezTo>
                  <a:cubicBezTo>
                    <a:pt x="0" y="213"/>
                    <a:pt x="171" y="269"/>
                    <a:pt x="365" y="269"/>
                  </a:cubicBezTo>
                  <a:cubicBezTo>
                    <a:pt x="578" y="269"/>
                    <a:pt x="730" y="213"/>
                    <a:pt x="730" y="135"/>
                  </a:cubicBezTo>
                  <a:cubicBezTo>
                    <a:pt x="730" y="56"/>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0"/>
            <p:cNvSpPr/>
            <p:nvPr/>
          </p:nvSpPr>
          <p:spPr>
            <a:xfrm>
              <a:off x="5200810" y="4090031"/>
              <a:ext cx="99128" cy="32048"/>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0"/>
            <p:cNvSpPr/>
            <p:nvPr/>
          </p:nvSpPr>
          <p:spPr>
            <a:xfrm>
              <a:off x="4449940" y="3441512"/>
              <a:ext cx="89084" cy="28268"/>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0"/>
            <p:cNvSpPr/>
            <p:nvPr/>
          </p:nvSpPr>
          <p:spPr>
            <a:xfrm>
              <a:off x="1609639" y="3143877"/>
              <a:ext cx="50387" cy="22187"/>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0"/>
            <p:cNvSpPr/>
            <p:nvPr/>
          </p:nvSpPr>
          <p:spPr>
            <a:xfrm>
              <a:off x="7087703" y="3830360"/>
              <a:ext cx="101434" cy="29090"/>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986609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2024/5/16</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xmlns="" id="{74BA15D2-7638-4200-97E4-DFE4F97D7E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xmlns="" id="{B992BF21-13BA-4B80-A633-4F2F2DB27D9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xmlns="" id="{E0EC94D2-412D-4B93-BE91-46F66E7223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xmlns="" id="{A3337BCD-86CC-4A8D-B8CA-7D83B98572F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xmlns=""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3407836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2024/5/16</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xmlns="" id="{74BA15D2-7638-4200-97E4-DFE4F97D7E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xmlns="" id="{A3337BCD-86CC-4A8D-B8CA-7D83B98572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xmlns="" id="{DBE7EB23-E655-486D-9DDA-0CD8344DB3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89315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2024/5/16</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xmlns="" id="{74BA15D2-7638-4200-97E4-DFE4F97D7ED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xmlns="" id="{A3337BCD-86CC-4A8D-B8CA-7D83B98572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362545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xmlns=""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xmlns=""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xmlns="" id="{62487353-1357-4557-8854-4CA1ABF42F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xmlns="" id="{DE761E45-BA35-4B9F-AB83-B00B1A26B6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xmlns="" id="{BDBE9691-909B-4456-845E-54A0E23C508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xmlns="" id="{FCC80D43-5294-49DF-A057-9996C3DFC42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xmlns="" id="{24D2B441-A4F6-47D1-AF52-612F920244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xmlns="" id="{2C02EA58-4744-40A3-A3D5-EF9906A4318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xmlns="" id="{0AA062BD-28D3-4735-B50D-464540D9CE5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xmlns="" id="{B69872C6-575A-4352-9891-D7736309974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xmlns="" id="{87CB72BD-CF0D-4E93-8349-EEDDDC999CD4}"/>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140304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xmlns="" id="{D119F2D9-B175-41FB-99B9-2303555F3BC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xmlns="" id="{A642EB11-E1E2-43C6-8768-17F07A226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xmlns=""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28197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119F2D9-B175-41FB-99B9-2303555F3BC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xmlns="" id="{A642EB11-E1E2-43C6-8768-17F07A226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xmlns=""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6040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16/05/2024</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416156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16/05/2024</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549273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16/05/2024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4670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theme" Target="../theme/theme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8" Type="http://schemas.openxmlformats.org/officeDocument/2006/relationships/slideLayout" Target="../slideLayouts/slideLayout31.xml"/><Relationship Id="rId3"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theme" Target="../theme/theme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B6D30056-9730-4B8A-8CB8-17A2C64A1D4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52575" y="104775"/>
            <a:ext cx="1181100" cy="118110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xmlns="" id="{3D7C7C85-CB6A-F1A5-B235-0F8922A967D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34662" y="9386439"/>
            <a:ext cx="1181100" cy="1181100"/>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xmlns="" id="{83967209-750E-5E7A-EA13-FB356D9E09C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733434" y="1603406"/>
            <a:ext cx="1181100" cy="1181100"/>
          </a:xfrm>
          <a:prstGeom prst="rect">
            <a:avLst/>
          </a:prstGeom>
        </p:spPr>
      </p:pic>
    </p:spTree>
    <p:extLst>
      <p:ext uri="{BB962C8B-B14F-4D97-AF65-F5344CB8AC3E}">
        <p14:creationId xmlns:p14="http://schemas.microsoft.com/office/powerpoint/2010/main" val="697942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5CF79-AC32-4532-A054-80AAB82C173F}" type="datetimeFigureOut">
              <a:rPr lang="en-US" smtClean="0"/>
              <a:t>5/16/2024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590C49-5BBB-4DB3-896F-F7E31D8E0F04}" type="slidenum">
              <a:rPr lang="en-US" smtClean="0"/>
              <a:t>‹#›</a:t>
            </a:fld>
            <a:endParaRPr lang="en-US"/>
          </a:p>
        </p:txBody>
      </p:sp>
    </p:spTree>
    <p:extLst>
      <p:ext uri="{BB962C8B-B14F-4D97-AF65-F5344CB8AC3E}">
        <p14:creationId xmlns:p14="http://schemas.microsoft.com/office/powerpoint/2010/main" val="13707340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B2EBFF"/>
            </a:gs>
            <a:gs pos="100000">
              <a:schemeClr val="lt1"/>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968988341"/>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 id="2147483722" r:id="rId37"/>
    <p:sldLayoutId id="2147483723" r:id="rId38"/>
    <p:sldLayoutId id="2147483724"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68326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jp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microsoft.com/office/2007/relationships/hdphoto" Target="../media/hdphoto15.wdp"/><Relationship Id="rId2" Type="http://schemas.openxmlformats.org/officeDocument/2006/relationships/image" Target="../media/image56.jpg"/><Relationship Id="rId1" Type="http://schemas.openxmlformats.org/officeDocument/2006/relationships/slideLayout" Target="../slideLayouts/slideLayout3.xml"/><Relationship Id="rId6" Type="http://schemas.openxmlformats.org/officeDocument/2006/relationships/image" Target="../media/image59.png"/><Relationship Id="rId5" Type="http://schemas.microsoft.com/office/2007/relationships/hdphoto" Target="../media/hdphoto17.wdp"/><Relationship Id="rId4" Type="http://schemas.openxmlformats.org/officeDocument/2006/relationships/image" Target="../media/image58.png"/><Relationship Id="rId9"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18.wdp"/><Relationship Id="rId5" Type="http://schemas.openxmlformats.org/officeDocument/2006/relationships/image" Target="../media/image64.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2.jp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5.wdp"/><Relationship Id="rId18" Type="http://schemas.openxmlformats.org/officeDocument/2006/relationships/image" Target="../media/image36.png"/><Relationship Id="rId26" Type="http://schemas.openxmlformats.org/officeDocument/2006/relationships/slide" Target="slide7.xml"/><Relationship Id="rId3" Type="http://schemas.openxmlformats.org/officeDocument/2006/relationships/image" Target="../media/image28.jpeg"/><Relationship Id="rId21" Type="http://schemas.openxmlformats.org/officeDocument/2006/relationships/image" Target="../media/image37.png"/><Relationship Id="rId7" Type="http://schemas.microsoft.com/office/2007/relationships/hdphoto" Target="../media/hdphoto2.wdp"/><Relationship Id="rId12" Type="http://schemas.openxmlformats.org/officeDocument/2006/relationships/image" Target="../media/image33.png"/><Relationship Id="rId17" Type="http://schemas.microsoft.com/office/2007/relationships/hdphoto" Target="../media/hdphoto7.wdp"/><Relationship Id="rId25"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image" Target="../media/image35.png"/><Relationship Id="rId20" Type="http://schemas.openxmlformats.org/officeDocument/2006/relationships/slide" Target="slide3.xml"/><Relationship Id="rId1" Type="http://schemas.openxmlformats.org/officeDocument/2006/relationships/slideLayout" Target="../slideLayouts/slideLayout14.xml"/><Relationship Id="rId6" Type="http://schemas.openxmlformats.org/officeDocument/2006/relationships/image" Target="../media/image30.png"/><Relationship Id="rId11" Type="http://schemas.microsoft.com/office/2007/relationships/hdphoto" Target="../media/hdphoto4.wdp"/><Relationship Id="rId24" Type="http://schemas.openxmlformats.org/officeDocument/2006/relationships/slide" Target="slide5.xml"/><Relationship Id="rId5" Type="http://schemas.microsoft.com/office/2007/relationships/hdphoto" Target="../media/hdphoto1.wdp"/><Relationship Id="rId15" Type="http://schemas.microsoft.com/office/2007/relationships/hdphoto" Target="../media/hdphoto6.wdp"/><Relationship Id="rId23" Type="http://schemas.openxmlformats.org/officeDocument/2006/relationships/slide" Target="slide4.xml"/><Relationship Id="rId10" Type="http://schemas.openxmlformats.org/officeDocument/2006/relationships/image" Target="../media/image32.png"/><Relationship Id="rId19" Type="http://schemas.microsoft.com/office/2007/relationships/hdphoto" Target="../media/hdphoto8.wdp"/><Relationship Id="rId4" Type="http://schemas.openxmlformats.org/officeDocument/2006/relationships/image" Target="../media/image29.png"/><Relationship Id="rId9" Type="http://schemas.microsoft.com/office/2007/relationships/hdphoto" Target="../media/hdphoto3.wdp"/><Relationship Id="rId14" Type="http://schemas.openxmlformats.org/officeDocument/2006/relationships/image" Target="../media/image34.png"/><Relationship Id="rId22" Type="http://schemas.microsoft.com/office/2007/relationships/hdphoto" Target="../media/hdphoto9.wdp"/></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5.jpg"/><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8.jpeg"/><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10.wdp"/><Relationship Id="rId5" Type="http://schemas.openxmlformats.org/officeDocument/2006/relationships/image" Target="../media/image38.png"/><Relationship Id="rId4" Type="http://schemas.openxmlformats.org/officeDocument/2006/relationships/slide" Target="slide2.xml"/><Relationship Id="rId9"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8.jpeg"/><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2.xml"/><Relationship Id="rId5" Type="http://schemas.microsoft.com/office/2007/relationships/hdphoto" Target="../media/hdphoto12.wdp"/><Relationship Id="rId4" Type="http://schemas.openxmlformats.org/officeDocument/2006/relationships/image" Target="../media/image41.png"/><Relationship Id="rId9"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8.jpeg"/><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2.xml"/><Relationship Id="rId5" Type="http://schemas.microsoft.com/office/2007/relationships/hdphoto" Target="../media/hdphoto13.wdp"/><Relationship Id="rId4" Type="http://schemas.openxmlformats.org/officeDocument/2006/relationships/image" Target="../media/image42.pn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microsoft.com/office/2007/relationships/hdphoto" Target="../media/hdphoto7.wdp"/><Relationship Id="rId11" Type="http://schemas.openxmlformats.org/officeDocument/2006/relationships/image" Target="../media/image43.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28.jpeg"/><Relationship Id="rId9" Type="http://schemas.microsoft.com/office/2007/relationships/hdphoto" Target="../media/hdphoto10.wdp"/></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49.png"/><Relationship Id="rId5" Type="http://schemas.microsoft.com/office/2007/relationships/hdphoto" Target="../media/hdphoto15.wdp"/><Relationship Id="rId10" Type="http://schemas.openxmlformats.org/officeDocument/2006/relationships/image" Target="../media/image26.png"/><Relationship Id="rId4" Type="http://schemas.openxmlformats.org/officeDocument/2006/relationships/image" Target="../media/image45.png"/><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descr="A picture containing indoor, yellow, bedroom, room&#10;&#10;Description automatically generated">
            <a:extLst>
              <a:ext uri="{FF2B5EF4-FFF2-40B4-BE49-F238E27FC236}">
                <a16:creationId xmlns:a16="http://schemas.microsoft.com/office/drawing/2014/main" xmlns="" id="{B1923F41-6EDC-3C9B-5108-1EA15E10F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Graphic 21">
            <a:extLst>
              <a:ext uri="{FF2B5EF4-FFF2-40B4-BE49-F238E27FC236}">
                <a16:creationId xmlns:a16="http://schemas.microsoft.com/office/drawing/2014/main" xmlns="" id="{10C67906-56FA-0A62-E045-B829004D8D7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38539" y="3910276"/>
            <a:ext cx="12430539" cy="2198007"/>
          </a:xfrm>
          <a:prstGeom prst="rect">
            <a:avLst/>
          </a:prstGeom>
        </p:spPr>
      </p:pic>
      <p:pic>
        <p:nvPicPr>
          <p:cNvPr id="2" name="Picture 1" descr="A group of kids reading a book&#10;&#10;Description automatically generated">
            <a:extLst>
              <a:ext uri="{FF2B5EF4-FFF2-40B4-BE49-F238E27FC236}">
                <a16:creationId xmlns:a16="http://schemas.microsoft.com/office/drawing/2014/main" xmlns="" id="{E6959EF6-C3B2-8793-C82D-ED6196D086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750" y="3276599"/>
            <a:ext cx="3852022" cy="2619375"/>
          </a:xfrm>
          <a:prstGeom prst="rect">
            <a:avLst/>
          </a:prstGeom>
        </p:spPr>
      </p:pic>
      <p:pic>
        <p:nvPicPr>
          <p:cNvPr id="3" name="Picture 2">
            <a:extLst>
              <a:ext uri="{FF2B5EF4-FFF2-40B4-BE49-F238E27FC236}">
                <a16:creationId xmlns:a16="http://schemas.microsoft.com/office/drawing/2014/main" xmlns="" id="{FDF60ABC-B91C-0DD0-82FA-7755B986281F}"/>
              </a:ext>
            </a:extLst>
          </p:cNvPr>
          <p:cNvPicPr>
            <a:picLocks noChangeAspect="1"/>
          </p:cNvPicPr>
          <p:nvPr/>
        </p:nvPicPr>
        <p:blipFill>
          <a:blip r:embed="rId8"/>
          <a:stretch>
            <a:fillRect/>
          </a:stretch>
        </p:blipFill>
        <p:spPr>
          <a:xfrm>
            <a:off x="4462758" y="4117395"/>
            <a:ext cx="6352583" cy="1652159"/>
          </a:xfrm>
          <a:prstGeom prst="rect">
            <a:avLst/>
          </a:prstGeom>
        </p:spPr>
      </p:pic>
    </p:spTree>
    <p:extLst>
      <p:ext uri="{BB962C8B-B14F-4D97-AF65-F5344CB8AC3E}">
        <p14:creationId xmlns:p14="http://schemas.microsoft.com/office/powerpoint/2010/main" val="33239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xmlns=""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xmlns=""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xmlns=""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xmlns=""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xmlns=""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xmlns=""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xmlns=""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xmlns=""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xmlns=""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xmlns="" id="{91F1014E-4C68-EDEF-6148-602B02DDE58E}"/>
              </a:ext>
            </a:extLst>
          </p:cNvPr>
          <p:cNvSpPr txBox="1"/>
          <p:nvPr/>
        </p:nvSpPr>
        <p:spPr>
          <a:xfrm>
            <a:off x="3499945" y="1611550"/>
            <a:ext cx="6491547" cy="203427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 </a:t>
            </a:r>
            <a:r>
              <a:rPr kumimoji="0" lang="en-US" sz="9600" b="1" i="0" u="none" strike="noStrike" kern="1200" cap="none" spc="0" normalizeH="0" baseline="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Chuẩn</a:t>
            </a:r>
            <a:r>
              <a:rPr kumimoji="0" lang="en-US" sz="96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96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bị</a:t>
            </a:r>
            <a:endParaRPr kumimoji="0" lang="vi-VN"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872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xmlns="" id="{0B961F50-8F8E-73A8-2263-11147DA1ED00}"/>
              </a:ext>
            </a:extLst>
          </p:cNvPr>
          <p:cNvSpPr/>
          <p:nvPr/>
        </p:nvSpPr>
        <p:spPr>
          <a:xfrm>
            <a:off x="204892" y="102742"/>
            <a:ext cx="11702855" cy="675525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xmlns="" id="{80510625-D86C-3674-9068-1330BF983D3D}"/>
              </a:ext>
            </a:extLst>
          </p:cNvPr>
          <p:cNvGrpSpPr/>
          <p:nvPr/>
        </p:nvGrpSpPr>
        <p:grpSpPr>
          <a:xfrm>
            <a:off x="127148" y="216359"/>
            <a:ext cx="11421006" cy="3235757"/>
            <a:chOff x="120771" y="4707557"/>
            <a:chExt cx="11421006" cy="3235757"/>
          </a:xfrm>
        </p:grpSpPr>
        <p:sp>
          <p:nvSpPr>
            <p:cNvPr id="4" name="Rectangle: Rounded Corners 8">
              <a:extLst>
                <a:ext uri="{FF2B5EF4-FFF2-40B4-BE49-F238E27FC236}">
                  <a16:creationId xmlns:a16="http://schemas.microsoft.com/office/drawing/2014/main" xmlns="" id="{1251E46B-FBE9-08F1-10CE-80E63B8FC690}"/>
                </a:ext>
              </a:extLst>
            </p:cNvPr>
            <p:cNvSpPr/>
            <p:nvPr/>
          </p:nvSpPr>
          <p:spPr>
            <a:xfrm>
              <a:off x="416037" y="5330084"/>
              <a:ext cx="11125740" cy="2613230"/>
            </a:xfrm>
            <a:custGeom>
              <a:avLst/>
              <a:gdLst>
                <a:gd name="connsiteX0" fmla="*/ 0 w 11125740"/>
                <a:gd name="connsiteY0" fmla="*/ 261583 h 2613230"/>
                <a:gd name="connsiteX1" fmla="*/ 476729 w 11125740"/>
                <a:gd name="connsiteY1" fmla="*/ 0 h 2613230"/>
                <a:gd name="connsiteX2" fmla="*/ 10649009 w 11125740"/>
                <a:gd name="connsiteY2" fmla="*/ 0 h 2613230"/>
                <a:gd name="connsiteX3" fmla="*/ 11125740 w 11125740"/>
                <a:gd name="connsiteY3" fmla="*/ 261583 h 2613230"/>
                <a:gd name="connsiteX4" fmla="*/ 11125740 w 11125740"/>
                <a:gd name="connsiteY4" fmla="*/ 2351644 h 2613230"/>
                <a:gd name="connsiteX5" fmla="*/ 10649009 w 11125740"/>
                <a:gd name="connsiteY5" fmla="*/ 2613230 h 2613230"/>
                <a:gd name="connsiteX6" fmla="*/ 476729 w 11125740"/>
                <a:gd name="connsiteY6" fmla="*/ 2613230 h 2613230"/>
                <a:gd name="connsiteX7" fmla="*/ 0 w 11125740"/>
                <a:gd name="connsiteY7" fmla="*/ 2351644 h 2613230"/>
                <a:gd name="connsiteX8" fmla="*/ 0 w 11125740"/>
                <a:gd name="connsiteY8" fmla="*/ 261583 h 2613230"/>
                <a:gd name="connsiteX0" fmla="*/ 0 w 11125740"/>
                <a:gd name="connsiteY0" fmla="*/ 261583 h 2613230"/>
                <a:gd name="connsiteX1" fmla="*/ 476729 w 11125740"/>
                <a:gd name="connsiteY1" fmla="*/ 0 h 2613230"/>
                <a:gd name="connsiteX2" fmla="*/ 10649009 w 11125740"/>
                <a:gd name="connsiteY2" fmla="*/ 0 h 2613230"/>
                <a:gd name="connsiteX3" fmla="*/ 11125740 w 11125740"/>
                <a:gd name="connsiteY3" fmla="*/ 261583 h 2613230"/>
                <a:gd name="connsiteX4" fmla="*/ 11125740 w 11125740"/>
                <a:gd name="connsiteY4" fmla="*/ 2351644 h 2613230"/>
                <a:gd name="connsiteX5" fmla="*/ 10649009 w 11125740"/>
                <a:gd name="connsiteY5" fmla="*/ 2613230 h 2613230"/>
                <a:gd name="connsiteX6" fmla="*/ 476729 w 11125740"/>
                <a:gd name="connsiteY6" fmla="*/ 2613230 h 2613230"/>
                <a:gd name="connsiteX7" fmla="*/ 0 w 11125740"/>
                <a:gd name="connsiteY7" fmla="*/ 2351644 h 2613230"/>
                <a:gd name="connsiteX8" fmla="*/ 0 w 11125740"/>
                <a:gd name="connsiteY8" fmla="*/ 261583 h 2613230"/>
                <a:gd name="connsiteX0" fmla="*/ 0 w 11125740"/>
                <a:gd name="connsiteY0" fmla="*/ 261583 h 2613230"/>
                <a:gd name="connsiteX1" fmla="*/ 476729 w 11125740"/>
                <a:gd name="connsiteY1" fmla="*/ 0 h 2613230"/>
                <a:gd name="connsiteX2" fmla="*/ 10649009 w 11125740"/>
                <a:gd name="connsiteY2" fmla="*/ 0 h 2613230"/>
                <a:gd name="connsiteX3" fmla="*/ 11125740 w 11125740"/>
                <a:gd name="connsiteY3" fmla="*/ 261583 h 2613230"/>
                <a:gd name="connsiteX4" fmla="*/ 11125740 w 11125740"/>
                <a:gd name="connsiteY4" fmla="*/ 2351644 h 2613230"/>
                <a:gd name="connsiteX5" fmla="*/ 10649009 w 11125740"/>
                <a:gd name="connsiteY5" fmla="*/ 2613230 h 2613230"/>
                <a:gd name="connsiteX6" fmla="*/ 476729 w 11125740"/>
                <a:gd name="connsiteY6" fmla="*/ 2613230 h 2613230"/>
                <a:gd name="connsiteX7" fmla="*/ 0 w 11125740"/>
                <a:gd name="connsiteY7" fmla="*/ 2351644 h 2613230"/>
                <a:gd name="connsiteX8" fmla="*/ 0 w 11125740"/>
                <a:gd name="connsiteY8" fmla="*/ 261583 h 261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5740" h="2613230" fill="none" extrusionOk="0">
                  <a:moveTo>
                    <a:pt x="0" y="261583"/>
                  </a:moveTo>
                  <a:cubicBezTo>
                    <a:pt x="6174" y="189425"/>
                    <a:pt x="274483" y="-43418"/>
                    <a:pt x="476729" y="0"/>
                  </a:cubicBezTo>
                  <a:cubicBezTo>
                    <a:pt x="3896850" y="113456"/>
                    <a:pt x="8409006" y="-797988"/>
                    <a:pt x="10649009" y="0"/>
                  </a:cubicBezTo>
                  <a:cubicBezTo>
                    <a:pt x="10879460" y="-4340"/>
                    <a:pt x="11162125" y="86522"/>
                    <a:pt x="11125740" y="261583"/>
                  </a:cubicBezTo>
                  <a:cubicBezTo>
                    <a:pt x="11140600" y="1120793"/>
                    <a:pt x="11342337" y="1563538"/>
                    <a:pt x="11125740" y="2351644"/>
                  </a:cubicBezTo>
                  <a:cubicBezTo>
                    <a:pt x="11086180" y="2539089"/>
                    <a:pt x="10971856" y="2610963"/>
                    <a:pt x="10649009" y="2613230"/>
                  </a:cubicBezTo>
                  <a:cubicBezTo>
                    <a:pt x="8511206" y="2583113"/>
                    <a:pt x="5064326" y="2522060"/>
                    <a:pt x="476729" y="2613230"/>
                  </a:cubicBezTo>
                  <a:cubicBezTo>
                    <a:pt x="201120" y="2549484"/>
                    <a:pt x="805" y="2541447"/>
                    <a:pt x="0" y="2351644"/>
                  </a:cubicBezTo>
                  <a:cubicBezTo>
                    <a:pt x="-282544" y="1371639"/>
                    <a:pt x="70657" y="900263"/>
                    <a:pt x="0" y="261583"/>
                  </a:cubicBezTo>
                  <a:close/>
                </a:path>
                <a:path w="11125740" h="2613230" stroke="0" extrusionOk="0">
                  <a:moveTo>
                    <a:pt x="0" y="261583"/>
                  </a:moveTo>
                  <a:cubicBezTo>
                    <a:pt x="-39930" y="150864"/>
                    <a:pt x="262667" y="-74188"/>
                    <a:pt x="476729" y="0"/>
                  </a:cubicBezTo>
                  <a:cubicBezTo>
                    <a:pt x="3805090" y="-1291427"/>
                    <a:pt x="5433292" y="807594"/>
                    <a:pt x="10649009" y="0"/>
                  </a:cubicBezTo>
                  <a:cubicBezTo>
                    <a:pt x="10866036" y="-2888"/>
                    <a:pt x="11140586" y="138401"/>
                    <a:pt x="11125740" y="261583"/>
                  </a:cubicBezTo>
                  <a:cubicBezTo>
                    <a:pt x="11088229" y="855723"/>
                    <a:pt x="11423242" y="1684288"/>
                    <a:pt x="11125740" y="2351644"/>
                  </a:cubicBezTo>
                  <a:cubicBezTo>
                    <a:pt x="11141599" y="2529667"/>
                    <a:pt x="10864708" y="2596166"/>
                    <a:pt x="10649009" y="2613230"/>
                  </a:cubicBezTo>
                  <a:cubicBezTo>
                    <a:pt x="7624255" y="2667497"/>
                    <a:pt x="4909803" y="2933390"/>
                    <a:pt x="476729" y="2613230"/>
                  </a:cubicBezTo>
                  <a:cubicBezTo>
                    <a:pt x="208211" y="2557555"/>
                    <a:pt x="3316" y="2479219"/>
                    <a:pt x="0" y="2351644"/>
                  </a:cubicBezTo>
                  <a:cubicBezTo>
                    <a:pt x="-219110" y="1575224"/>
                    <a:pt x="-256479" y="1088021"/>
                    <a:pt x="0" y="261583"/>
                  </a:cubicBezTo>
                  <a:close/>
                </a:path>
                <a:path w="11125740" h="2613230" fill="none" stroke="0" extrusionOk="0">
                  <a:moveTo>
                    <a:pt x="0" y="261583"/>
                  </a:moveTo>
                  <a:cubicBezTo>
                    <a:pt x="-26683" y="27753"/>
                    <a:pt x="265451" y="17009"/>
                    <a:pt x="476729" y="0"/>
                  </a:cubicBezTo>
                  <a:cubicBezTo>
                    <a:pt x="3914655" y="67795"/>
                    <a:pt x="8361800" y="-286502"/>
                    <a:pt x="10649009" y="0"/>
                  </a:cubicBezTo>
                  <a:cubicBezTo>
                    <a:pt x="10896853" y="10017"/>
                    <a:pt x="11161479" y="122903"/>
                    <a:pt x="11125740" y="261583"/>
                  </a:cubicBezTo>
                  <a:cubicBezTo>
                    <a:pt x="11076833" y="1223877"/>
                    <a:pt x="11348864" y="1532375"/>
                    <a:pt x="11125740" y="2351644"/>
                  </a:cubicBezTo>
                  <a:cubicBezTo>
                    <a:pt x="11108328" y="2585651"/>
                    <a:pt x="10927374" y="2579325"/>
                    <a:pt x="10649009" y="2613230"/>
                  </a:cubicBezTo>
                  <a:cubicBezTo>
                    <a:pt x="7704611" y="2106170"/>
                    <a:pt x="5590543" y="1955097"/>
                    <a:pt x="476729" y="2613230"/>
                  </a:cubicBezTo>
                  <a:cubicBezTo>
                    <a:pt x="207626" y="2584677"/>
                    <a:pt x="24260" y="2512179"/>
                    <a:pt x="0" y="2351644"/>
                  </a:cubicBezTo>
                  <a:cubicBezTo>
                    <a:pt x="-173069" y="1613441"/>
                    <a:pt x="-7253" y="987426"/>
                    <a:pt x="0" y="261583"/>
                  </a:cubicBezTo>
                  <a:close/>
                </a:path>
                <a:path w="11125740" h="2613230" fill="none" stroke="0" extrusionOk="0">
                  <a:moveTo>
                    <a:pt x="0" y="261583"/>
                  </a:moveTo>
                  <a:cubicBezTo>
                    <a:pt x="1491" y="142195"/>
                    <a:pt x="274429" y="-32307"/>
                    <a:pt x="476729" y="0"/>
                  </a:cubicBezTo>
                  <a:cubicBezTo>
                    <a:pt x="3449324" y="482455"/>
                    <a:pt x="8325837" y="-600866"/>
                    <a:pt x="10649009" y="0"/>
                  </a:cubicBezTo>
                  <a:cubicBezTo>
                    <a:pt x="10860893" y="-1353"/>
                    <a:pt x="11156184" y="94831"/>
                    <a:pt x="11125740" y="261583"/>
                  </a:cubicBezTo>
                  <a:cubicBezTo>
                    <a:pt x="11092123" y="1201107"/>
                    <a:pt x="11341879" y="1534271"/>
                    <a:pt x="11125740" y="2351644"/>
                  </a:cubicBezTo>
                  <a:cubicBezTo>
                    <a:pt x="11090994" y="2534821"/>
                    <a:pt x="10914722" y="2586906"/>
                    <a:pt x="10649009" y="2613230"/>
                  </a:cubicBezTo>
                  <a:cubicBezTo>
                    <a:pt x="7976893" y="2316065"/>
                    <a:pt x="5325026" y="2245957"/>
                    <a:pt x="476729" y="2613230"/>
                  </a:cubicBezTo>
                  <a:cubicBezTo>
                    <a:pt x="197543" y="2561025"/>
                    <a:pt x="7406" y="2535242"/>
                    <a:pt x="0" y="2351644"/>
                  </a:cubicBezTo>
                  <a:cubicBezTo>
                    <a:pt x="-310667" y="1512462"/>
                    <a:pt x="47678" y="942400"/>
                    <a:pt x="0" y="261583"/>
                  </a:cubicBezTo>
                  <a:close/>
                </a:path>
              </a:pathLst>
            </a:custGeom>
            <a:solidFill>
              <a:schemeClr val="accent6">
                <a:lumMod val="20000"/>
                <a:lumOff val="80000"/>
              </a:schemeClr>
            </a:solidFill>
            <a:ln w="38100">
              <a:noFill/>
              <a:extLst>
                <a:ext uri="{C807C97D-BFC1-408E-A445-0C87EB9F89A2}">
                  <ask:lineSketchStyleProps xmlns:ask="http://schemas.microsoft.com/office/drawing/2018/sketchyshapes" xmln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8" name="TextBox 7">
              <a:extLst>
                <a:ext uri="{FF2B5EF4-FFF2-40B4-BE49-F238E27FC236}">
                  <a16:creationId xmlns:a16="http://schemas.microsoft.com/office/drawing/2014/main" xmlns="" id="{4C753ADF-3B9B-4A70-9B5F-2F3B2FF6FE9A}"/>
                </a:ext>
              </a:extLst>
            </p:cNvPr>
            <p:cNvSpPr txBox="1"/>
            <p:nvPr/>
          </p:nvSpPr>
          <p:spPr>
            <a:xfrm>
              <a:off x="1952625" y="5319201"/>
              <a:ext cx="9486409" cy="255454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Chọn một nhân vật (trong câu chuyện hoặc bài thơ) đã mang lại cho em nhiều cảm xúc </a:t>
              </a: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(ví dụ: </a:t>
              </a: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Ma-ri-a trong Nhà phát minh 6 tuổi, người nhạc sĩ trong Ông Bụt đã đến, người bà trong Quả ngọt cuối mùa, chú gà con trong Bầu trời trong quả trứng</a:t>
              </a: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grpSp>
          <p:nvGrpSpPr>
            <p:cNvPr id="24" name="Group 23">
              <a:extLst>
                <a:ext uri="{FF2B5EF4-FFF2-40B4-BE49-F238E27FC236}">
                  <a16:creationId xmlns:a16="http://schemas.microsoft.com/office/drawing/2014/main" xmlns="" id="{D2CF7105-804E-E1B4-8B06-B509C5D92F8B}"/>
                </a:ext>
              </a:extLst>
            </p:cNvPr>
            <p:cNvGrpSpPr/>
            <p:nvPr/>
          </p:nvGrpSpPr>
          <p:grpSpPr>
            <a:xfrm>
              <a:off x="120771" y="4707557"/>
              <a:ext cx="1908054" cy="2028696"/>
              <a:chOff x="3109913" y="390525"/>
              <a:chExt cx="5516411" cy="6275388"/>
            </a:xfrm>
          </p:grpSpPr>
          <p:sp>
            <p:nvSpPr>
              <p:cNvPr id="30" name="Oval 10">
                <a:extLst>
                  <a:ext uri="{FF2B5EF4-FFF2-40B4-BE49-F238E27FC236}">
                    <a16:creationId xmlns:a16="http://schemas.microsoft.com/office/drawing/2014/main" xmlns="" id="{AB318A15-E5B4-37C6-988F-7B12EE4D0A4F}"/>
                  </a:ext>
                </a:extLst>
              </p:cNvPr>
              <p:cNvSpPr>
                <a:spLocks noChangeArrowheads="1"/>
              </p:cNvSpPr>
              <p:nvPr/>
            </p:nvSpPr>
            <p:spPr bwMode="auto">
              <a:xfrm>
                <a:off x="3109913" y="390525"/>
                <a:ext cx="5516411" cy="596899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Oval 11">
                <a:extLst>
                  <a:ext uri="{FF2B5EF4-FFF2-40B4-BE49-F238E27FC236}">
                    <a16:creationId xmlns:a16="http://schemas.microsoft.com/office/drawing/2014/main" xmlns="" id="{6B2FA655-5750-9397-4132-E400E07FF96B}"/>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Freeform 12">
                <a:extLst>
                  <a:ext uri="{FF2B5EF4-FFF2-40B4-BE49-F238E27FC236}">
                    <a16:creationId xmlns:a16="http://schemas.microsoft.com/office/drawing/2014/main" xmlns="" id="{C0293718-B9EB-0F08-FF11-81F1A642F4DA}"/>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Freeform 13">
                <a:extLst>
                  <a:ext uri="{FF2B5EF4-FFF2-40B4-BE49-F238E27FC236}">
                    <a16:creationId xmlns:a16="http://schemas.microsoft.com/office/drawing/2014/main" xmlns="" id="{D1730B84-9A90-530B-901E-7B804EDB80E2}"/>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14">
                <a:extLst>
                  <a:ext uri="{FF2B5EF4-FFF2-40B4-BE49-F238E27FC236}">
                    <a16:creationId xmlns:a16="http://schemas.microsoft.com/office/drawing/2014/main" xmlns="" id="{24C52BAC-7879-9C12-3485-91D782982827}"/>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15">
                <a:extLst>
                  <a:ext uri="{FF2B5EF4-FFF2-40B4-BE49-F238E27FC236}">
                    <a16:creationId xmlns:a16="http://schemas.microsoft.com/office/drawing/2014/main" xmlns="" id="{B0B83440-D804-4853-CBCE-6F782057FB35}"/>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 name="Freeform 16">
                <a:extLst>
                  <a:ext uri="{FF2B5EF4-FFF2-40B4-BE49-F238E27FC236}">
                    <a16:creationId xmlns:a16="http://schemas.microsoft.com/office/drawing/2014/main" xmlns="" id="{EE2937C1-EBF1-FD7E-7731-30534DEAFAB4}"/>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 name="Freeform 17">
                <a:extLst>
                  <a:ext uri="{FF2B5EF4-FFF2-40B4-BE49-F238E27FC236}">
                    <a16:creationId xmlns:a16="http://schemas.microsoft.com/office/drawing/2014/main" xmlns="" id="{6CAF9974-5256-9959-42D4-92D90ED0AF6E}"/>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18">
                <a:extLst>
                  <a:ext uri="{FF2B5EF4-FFF2-40B4-BE49-F238E27FC236}">
                    <a16:creationId xmlns:a16="http://schemas.microsoft.com/office/drawing/2014/main" xmlns="" id="{40A03ABD-3A6D-2A9E-5125-6E6363299689}"/>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19">
                <a:extLst>
                  <a:ext uri="{FF2B5EF4-FFF2-40B4-BE49-F238E27FC236}">
                    <a16:creationId xmlns:a16="http://schemas.microsoft.com/office/drawing/2014/main" xmlns="" id="{EEFA0F5B-4C94-8E21-C6FF-5B4DAB22A57F}"/>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20">
                <a:extLst>
                  <a:ext uri="{FF2B5EF4-FFF2-40B4-BE49-F238E27FC236}">
                    <a16:creationId xmlns:a16="http://schemas.microsoft.com/office/drawing/2014/main" xmlns="" id="{2C6F4216-4750-6E72-863B-A46021EAE96B}"/>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21">
                <a:extLst>
                  <a:ext uri="{FF2B5EF4-FFF2-40B4-BE49-F238E27FC236}">
                    <a16:creationId xmlns:a16="http://schemas.microsoft.com/office/drawing/2014/main" xmlns="" id="{0325A139-ED61-29D8-F573-AF1F6752C4D4}"/>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22">
                <a:extLst>
                  <a:ext uri="{FF2B5EF4-FFF2-40B4-BE49-F238E27FC236}">
                    <a16:creationId xmlns:a16="http://schemas.microsoft.com/office/drawing/2014/main" xmlns="" id="{329374AF-03F6-88E2-7D5D-2DF0BAB81B1B}"/>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23">
                <a:extLst>
                  <a:ext uri="{FF2B5EF4-FFF2-40B4-BE49-F238E27FC236}">
                    <a16:creationId xmlns:a16="http://schemas.microsoft.com/office/drawing/2014/main" xmlns="" id="{85676606-C8EE-CDB5-E765-CB0DBB82B0B4}"/>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24">
                <a:extLst>
                  <a:ext uri="{FF2B5EF4-FFF2-40B4-BE49-F238E27FC236}">
                    <a16:creationId xmlns:a16="http://schemas.microsoft.com/office/drawing/2014/main" xmlns="" id="{D2B71B0B-2031-1A16-1A33-649CF6BD8269}"/>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25">
                <a:extLst>
                  <a:ext uri="{FF2B5EF4-FFF2-40B4-BE49-F238E27FC236}">
                    <a16:creationId xmlns:a16="http://schemas.microsoft.com/office/drawing/2014/main" xmlns="" id="{A2B38F92-1C82-44F1-CE64-3F40951253ED}"/>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26">
                <a:extLst>
                  <a:ext uri="{FF2B5EF4-FFF2-40B4-BE49-F238E27FC236}">
                    <a16:creationId xmlns:a16="http://schemas.microsoft.com/office/drawing/2014/main" xmlns="" id="{4D112DA5-6B62-F928-33A0-5A2FCA9C614D}"/>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27">
                <a:extLst>
                  <a:ext uri="{FF2B5EF4-FFF2-40B4-BE49-F238E27FC236}">
                    <a16:creationId xmlns:a16="http://schemas.microsoft.com/office/drawing/2014/main" xmlns="" id="{EDB81C5C-0DF5-BCF6-E929-265AD154BF8F}"/>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28">
                <a:extLst>
                  <a:ext uri="{FF2B5EF4-FFF2-40B4-BE49-F238E27FC236}">
                    <a16:creationId xmlns:a16="http://schemas.microsoft.com/office/drawing/2014/main" xmlns="" id="{C2847845-F5D5-8BE9-7971-F018EF162C9E}"/>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29">
                <a:extLst>
                  <a:ext uri="{FF2B5EF4-FFF2-40B4-BE49-F238E27FC236}">
                    <a16:creationId xmlns:a16="http://schemas.microsoft.com/office/drawing/2014/main" xmlns="" id="{1108EE2A-9B09-5BC8-7CE4-F85B29D9AF49}"/>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30">
                <a:extLst>
                  <a:ext uri="{FF2B5EF4-FFF2-40B4-BE49-F238E27FC236}">
                    <a16:creationId xmlns:a16="http://schemas.microsoft.com/office/drawing/2014/main" xmlns="" id="{631C7EFA-5221-C303-BC64-FBACD1163FE7}"/>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31">
                <a:extLst>
                  <a:ext uri="{FF2B5EF4-FFF2-40B4-BE49-F238E27FC236}">
                    <a16:creationId xmlns:a16="http://schemas.microsoft.com/office/drawing/2014/main" xmlns="" id="{47E13492-F6C0-945E-2940-B76266C3CA10}"/>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32">
                <a:extLst>
                  <a:ext uri="{FF2B5EF4-FFF2-40B4-BE49-F238E27FC236}">
                    <a16:creationId xmlns:a16="http://schemas.microsoft.com/office/drawing/2014/main" xmlns="" id="{1E7FB1E5-A700-8825-67C8-DD062E36A74D}"/>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33">
                <a:extLst>
                  <a:ext uri="{FF2B5EF4-FFF2-40B4-BE49-F238E27FC236}">
                    <a16:creationId xmlns:a16="http://schemas.microsoft.com/office/drawing/2014/main" xmlns="" id="{89531AD3-FC76-0C79-1D65-CDACB9A2CA70}"/>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34">
                <a:extLst>
                  <a:ext uri="{FF2B5EF4-FFF2-40B4-BE49-F238E27FC236}">
                    <a16:creationId xmlns:a16="http://schemas.microsoft.com/office/drawing/2014/main" xmlns="" id="{82CF8587-99AF-8EC3-57B8-9E327946B5B8}"/>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35">
                <a:extLst>
                  <a:ext uri="{FF2B5EF4-FFF2-40B4-BE49-F238E27FC236}">
                    <a16:creationId xmlns:a16="http://schemas.microsoft.com/office/drawing/2014/main" xmlns="" id="{6B2AE4BC-E915-BDF4-1425-27B38C4B024C}"/>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36">
                <a:extLst>
                  <a:ext uri="{FF2B5EF4-FFF2-40B4-BE49-F238E27FC236}">
                    <a16:creationId xmlns:a16="http://schemas.microsoft.com/office/drawing/2014/main" xmlns="" id="{3968EBDB-254F-C354-9178-3B2B03EE7FA8}"/>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37">
                <a:extLst>
                  <a:ext uri="{FF2B5EF4-FFF2-40B4-BE49-F238E27FC236}">
                    <a16:creationId xmlns:a16="http://schemas.microsoft.com/office/drawing/2014/main" xmlns="" id="{62130D9E-62F3-DF71-7176-4D9CC688EC4B}"/>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38">
                <a:extLst>
                  <a:ext uri="{FF2B5EF4-FFF2-40B4-BE49-F238E27FC236}">
                    <a16:creationId xmlns:a16="http://schemas.microsoft.com/office/drawing/2014/main" xmlns="" id="{9030E4C2-4824-0919-0215-2FACB6E54533}"/>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39">
                <a:extLst>
                  <a:ext uri="{FF2B5EF4-FFF2-40B4-BE49-F238E27FC236}">
                    <a16:creationId xmlns:a16="http://schemas.microsoft.com/office/drawing/2014/main" xmlns="" id="{A6F112C6-6C28-BF77-083B-FEEDC26AFFBC}"/>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40">
                <a:extLst>
                  <a:ext uri="{FF2B5EF4-FFF2-40B4-BE49-F238E27FC236}">
                    <a16:creationId xmlns:a16="http://schemas.microsoft.com/office/drawing/2014/main" xmlns="" id="{E8328575-5E93-3774-EA0E-1E7AC310E0CE}"/>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41">
                <a:extLst>
                  <a:ext uri="{FF2B5EF4-FFF2-40B4-BE49-F238E27FC236}">
                    <a16:creationId xmlns:a16="http://schemas.microsoft.com/office/drawing/2014/main" xmlns="" id="{F0BCD02C-2220-1F17-908F-4D28D295A6C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42">
                <a:extLst>
                  <a:ext uri="{FF2B5EF4-FFF2-40B4-BE49-F238E27FC236}">
                    <a16:creationId xmlns:a16="http://schemas.microsoft.com/office/drawing/2014/main" xmlns="" id="{D8C3DC52-501D-C177-FABC-C929D61739B8}"/>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43">
                <a:extLst>
                  <a:ext uri="{FF2B5EF4-FFF2-40B4-BE49-F238E27FC236}">
                    <a16:creationId xmlns:a16="http://schemas.microsoft.com/office/drawing/2014/main" xmlns="" id="{0483C47A-F2BD-5D39-E05B-997DE0D476E0}"/>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44">
                <a:extLst>
                  <a:ext uri="{FF2B5EF4-FFF2-40B4-BE49-F238E27FC236}">
                    <a16:creationId xmlns:a16="http://schemas.microsoft.com/office/drawing/2014/main" xmlns="" id="{2DC92445-DC5C-87B0-A602-D5A9E83C9722}"/>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45">
                <a:extLst>
                  <a:ext uri="{FF2B5EF4-FFF2-40B4-BE49-F238E27FC236}">
                    <a16:creationId xmlns:a16="http://schemas.microsoft.com/office/drawing/2014/main" xmlns="" id="{F30994B8-61F7-03D8-09C6-C143B9FBB57C}"/>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46">
                <a:extLst>
                  <a:ext uri="{FF2B5EF4-FFF2-40B4-BE49-F238E27FC236}">
                    <a16:creationId xmlns:a16="http://schemas.microsoft.com/office/drawing/2014/main" xmlns="" id="{4ED1B7D4-6748-B2E8-58E2-0FE5D20EC979}"/>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47">
                <a:extLst>
                  <a:ext uri="{FF2B5EF4-FFF2-40B4-BE49-F238E27FC236}">
                    <a16:creationId xmlns:a16="http://schemas.microsoft.com/office/drawing/2014/main" xmlns="" id="{8DDC8B29-CD2C-D8E9-27AC-AAA497B37CB4}"/>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48">
                <a:extLst>
                  <a:ext uri="{FF2B5EF4-FFF2-40B4-BE49-F238E27FC236}">
                    <a16:creationId xmlns:a16="http://schemas.microsoft.com/office/drawing/2014/main" xmlns="" id="{B9A06910-D4A4-6752-EDBB-CA17A50AC84B}"/>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49">
                <a:extLst>
                  <a:ext uri="{FF2B5EF4-FFF2-40B4-BE49-F238E27FC236}">
                    <a16:creationId xmlns:a16="http://schemas.microsoft.com/office/drawing/2014/main" xmlns="" id="{9E7F2DB7-7051-8CBD-36D7-66BAC3F1E3C6}"/>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Oval 50">
                <a:extLst>
                  <a:ext uri="{FF2B5EF4-FFF2-40B4-BE49-F238E27FC236}">
                    <a16:creationId xmlns:a16="http://schemas.microsoft.com/office/drawing/2014/main" xmlns="" id="{DD24B190-5614-A220-42C9-BCECF2825319}"/>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Oval 51">
                <a:extLst>
                  <a:ext uri="{FF2B5EF4-FFF2-40B4-BE49-F238E27FC236}">
                    <a16:creationId xmlns:a16="http://schemas.microsoft.com/office/drawing/2014/main" xmlns="" id="{A7F8806D-AAA4-7811-E5AF-2012CB639467}"/>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52">
                <a:extLst>
                  <a:ext uri="{FF2B5EF4-FFF2-40B4-BE49-F238E27FC236}">
                    <a16:creationId xmlns:a16="http://schemas.microsoft.com/office/drawing/2014/main" xmlns="" id="{1F1BC3CC-4401-AEAC-9D40-7E3CDE6708C8}"/>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53">
                <a:extLst>
                  <a:ext uri="{FF2B5EF4-FFF2-40B4-BE49-F238E27FC236}">
                    <a16:creationId xmlns:a16="http://schemas.microsoft.com/office/drawing/2014/main" xmlns="" id="{58E74D34-F369-4905-F984-A97CD13B2477}"/>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54">
                <a:extLst>
                  <a:ext uri="{FF2B5EF4-FFF2-40B4-BE49-F238E27FC236}">
                    <a16:creationId xmlns:a16="http://schemas.microsoft.com/office/drawing/2014/main" xmlns="" id="{E8782953-CFC0-9AFE-C7AB-20E8378F3FA4}"/>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55">
                <a:extLst>
                  <a:ext uri="{FF2B5EF4-FFF2-40B4-BE49-F238E27FC236}">
                    <a16:creationId xmlns:a16="http://schemas.microsoft.com/office/drawing/2014/main" xmlns="" id="{5F2EFD09-3F63-C26D-993F-27E045ABFB94}"/>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56">
                <a:extLst>
                  <a:ext uri="{FF2B5EF4-FFF2-40B4-BE49-F238E27FC236}">
                    <a16:creationId xmlns:a16="http://schemas.microsoft.com/office/drawing/2014/main" xmlns="" id="{024986D7-2315-8981-27C0-A1F356221E12}"/>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57">
                <a:extLst>
                  <a:ext uri="{FF2B5EF4-FFF2-40B4-BE49-F238E27FC236}">
                    <a16:creationId xmlns:a16="http://schemas.microsoft.com/office/drawing/2014/main" xmlns="" id="{D223462B-F918-3FD0-15E3-D7BF8F10969F}"/>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58">
                <a:extLst>
                  <a:ext uri="{FF2B5EF4-FFF2-40B4-BE49-F238E27FC236}">
                    <a16:creationId xmlns:a16="http://schemas.microsoft.com/office/drawing/2014/main" xmlns="" id="{D6D13EC3-AADA-09CF-73A5-2BDCFF43D594}"/>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59">
                <a:extLst>
                  <a:ext uri="{FF2B5EF4-FFF2-40B4-BE49-F238E27FC236}">
                    <a16:creationId xmlns:a16="http://schemas.microsoft.com/office/drawing/2014/main" xmlns="" id="{D8CBC7FB-17BF-C348-0298-4AC97B419037}"/>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60">
                <a:extLst>
                  <a:ext uri="{FF2B5EF4-FFF2-40B4-BE49-F238E27FC236}">
                    <a16:creationId xmlns:a16="http://schemas.microsoft.com/office/drawing/2014/main" xmlns="" id="{B4BB836F-1847-A645-B66E-356BDCFD3B16}"/>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61">
                <a:extLst>
                  <a:ext uri="{FF2B5EF4-FFF2-40B4-BE49-F238E27FC236}">
                    <a16:creationId xmlns:a16="http://schemas.microsoft.com/office/drawing/2014/main" xmlns="" id="{DDB41BA9-ED9C-992D-4751-0EB3AB0E5F93}"/>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62">
                <a:extLst>
                  <a:ext uri="{FF2B5EF4-FFF2-40B4-BE49-F238E27FC236}">
                    <a16:creationId xmlns:a16="http://schemas.microsoft.com/office/drawing/2014/main" xmlns="" id="{0E9F3FDB-0D39-1E14-91EB-088F16C017AF}"/>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63">
                <a:extLst>
                  <a:ext uri="{FF2B5EF4-FFF2-40B4-BE49-F238E27FC236}">
                    <a16:creationId xmlns:a16="http://schemas.microsoft.com/office/drawing/2014/main" xmlns="" id="{A1655DF4-E431-D332-3658-1DEE90AD47DC}"/>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64">
                <a:extLst>
                  <a:ext uri="{FF2B5EF4-FFF2-40B4-BE49-F238E27FC236}">
                    <a16:creationId xmlns:a16="http://schemas.microsoft.com/office/drawing/2014/main" xmlns="" id="{879991DC-B275-8470-6698-DF781C5E69A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65">
                <a:extLst>
                  <a:ext uri="{FF2B5EF4-FFF2-40B4-BE49-F238E27FC236}">
                    <a16:creationId xmlns:a16="http://schemas.microsoft.com/office/drawing/2014/main" xmlns="" id="{8BB2DDBF-E48D-70F0-9610-45518904C437}"/>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66">
                <a:extLst>
                  <a:ext uri="{FF2B5EF4-FFF2-40B4-BE49-F238E27FC236}">
                    <a16:creationId xmlns:a16="http://schemas.microsoft.com/office/drawing/2014/main" xmlns="" id="{F31CC9A1-40DE-6D61-8EC0-6A8617F7BF7C}"/>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67">
                <a:extLst>
                  <a:ext uri="{FF2B5EF4-FFF2-40B4-BE49-F238E27FC236}">
                    <a16:creationId xmlns:a16="http://schemas.microsoft.com/office/drawing/2014/main" xmlns="" id="{2F93F546-07F1-C980-24B6-0E658624B3F3}"/>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68">
                <a:extLst>
                  <a:ext uri="{FF2B5EF4-FFF2-40B4-BE49-F238E27FC236}">
                    <a16:creationId xmlns:a16="http://schemas.microsoft.com/office/drawing/2014/main" xmlns="" id="{7CFCF034-3B94-A37D-A2CF-03E23156B55F}"/>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69">
                <a:extLst>
                  <a:ext uri="{FF2B5EF4-FFF2-40B4-BE49-F238E27FC236}">
                    <a16:creationId xmlns:a16="http://schemas.microsoft.com/office/drawing/2014/main" xmlns="" id="{9FB90001-E42D-C26D-C082-A9BE1C7CFAD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70">
                <a:extLst>
                  <a:ext uri="{FF2B5EF4-FFF2-40B4-BE49-F238E27FC236}">
                    <a16:creationId xmlns:a16="http://schemas.microsoft.com/office/drawing/2014/main" xmlns="" id="{DEBA5579-12B3-9CDC-0DFA-7B759545832D}"/>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71">
                <a:extLst>
                  <a:ext uri="{FF2B5EF4-FFF2-40B4-BE49-F238E27FC236}">
                    <a16:creationId xmlns:a16="http://schemas.microsoft.com/office/drawing/2014/main" xmlns="" id="{DD1A3A81-7002-7C4D-C006-42D6F9B1F450}"/>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72">
                <a:extLst>
                  <a:ext uri="{FF2B5EF4-FFF2-40B4-BE49-F238E27FC236}">
                    <a16:creationId xmlns:a16="http://schemas.microsoft.com/office/drawing/2014/main" xmlns="" id="{C3D16657-0CD4-2F96-B54C-7771FA8CEDAD}"/>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73">
                <a:extLst>
                  <a:ext uri="{FF2B5EF4-FFF2-40B4-BE49-F238E27FC236}">
                    <a16:creationId xmlns:a16="http://schemas.microsoft.com/office/drawing/2014/main" xmlns="" id="{743D5CF8-B3E6-FA6E-C202-D8530F1C8BB1}"/>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74">
                <a:extLst>
                  <a:ext uri="{FF2B5EF4-FFF2-40B4-BE49-F238E27FC236}">
                    <a16:creationId xmlns:a16="http://schemas.microsoft.com/office/drawing/2014/main" xmlns="" id="{0BD5AA27-92D8-6121-2D16-553FF20EF510}"/>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75">
                <a:extLst>
                  <a:ext uri="{FF2B5EF4-FFF2-40B4-BE49-F238E27FC236}">
                    <a16:creationId xmlns:a16="http://schemas.microsoft.com/office/drawing/2014/main" xmlns="" id="{1FC52DBF-38FF-27D3-D9E3-E27B60A1C868}"/>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76">
                <a:extLst>
                  <a:ext uri="{FF2B5EF4-FFF2-40B4-BE49-F238E27FC236}">
                    <a16:creationId xmlns:a16="http://schemas.microsoft.com/office/drawing/2014/main" xmlns="" id="{666445D5-FB9B-0416-E521-A887E5AD34C2}"/>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77">
                <a:extLst>
                  <a:ext uri="{FF2B5EF4-FFF2-40B4-BE49-F238E27FC236}">
                    <a16:creationId xmlns:a16="http://schemas.microsoft.com/office/drawing/2014/main" xmlns="" id="{603D116D-F5DE-4814-437E-AA699DD28A6E}"/>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78">
                <a:extLst>
                  <a:ext uri="{FF2B5EF4-FFF2-40B4-BE49-F238E27FC236}">
                    <a16:creationId xmlns:a16="http://schemas.microsoft.com/office/drawing/2014/main" xmlns="" id="{244C03CD-AE32-E653-9A39-29D7617EC975}"/>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79">
                <a:extLst>
                  <a:ext uri="{FF2B5EF4-FFF2-40B4-BE49-F238E27FC236}">
                    <a16:creationId xmlns:a16="http://schemas.microsoft.com/office/drawing/2014/main" xmlns="" id="{D4F5EC47-E8CD-9738-292E-CF26C99189E3}"/>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80">
                <a:extLst>
                  <a:ext uri="{FF2B5EF4-FFF2-40B4-BE49-F238E27FC236}">
                    <a16:creationId xmlns:a16="http://schemas.microsoft.com/office/drawing/2014/main" xmlns="" id="{AB181F3B-B5DB-FD6B-C49D-77109BB7E509}"/>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81">
                <a:extLst>
                  <a:ext uri="{FF2B5EF4-FFF2-40B4-BE49-F238E27FC236}">
                    <a16:creationId xmlns:a16="http://schemas.microsoft.com/office/drawing/2014/main" xmlns="" id="{C8CAE3F5-B1CD-7075-065A-53C8DBD447C9}"/>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82">
                <a:extLst>
                  <a:ext uri="{FF2B5EF4-FFF2-40B4-BE49-F238E27FC236}">
                    <a16:creationId xmlns:a16="http://schemas.microsoft.com/office/drawing/2014/main" xmlns="" id="{1F611E16-830F-61E1-CE33-EA9A2F578780}"/>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83">
                <a:extLst>
                  <a:ext uri="{FF2B5EF4-FFF2-40B4-BE49-F238E27FC236}">
                    <a16:creationId xmlns:a16="http://schemas.microsoft.com/office/drawing/2014/main" xmlns="" id="{DA537F28-28BF-A58D-5853-BFF5C5A4568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84">
                <a:extLst>
                  <a:ext uri="{FF2B5EF4-FFF2-40B4-BE49-F238E27FC236}">
                    <a16:creationId xmlns:a16="http://schemas.microsoft.com/office/drawing/2014/main" xmlns="" id="{EE378A89-D0C0-83AC-90EF-44B60592DD76}"/>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85">
                <a:extLst>
                  <a:ext uri="{FF2B5EF4-FFF2-40B4-BE49-F238E27FC236}">
                    <a16:creationId xmlns:a16="http://schemas.microsoft.com/office/drawing/2014/main" xmlns="" id="{98045CFA-5BCB-6AEC-A501-875A30C2F7E7}"/>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86">
                <a:extLst>
                  <a:ext uri="{FF2B5EF4-FFF2-40B4-BE49-F238E27FC236}">
                    <a16:creationId xmlns:a16="http://schemas.microsoft.com/office/drawing/2014/main" xmlns="" id="{D9FB0E0F-30C1-BA3E-6523-F746A23A8780}"/>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87">
                <a:extLst>
                  <a:ext uri="{FF2B5EF4-FFF2-40B4-BE49-F238E27FC236}">
                    <a16:creationId xmlns:a16="http://schemas.microsoft.com/office/drawing/2014/main" xmlns="" id="{681B7501-B45D-99C7-5BCC-9D7D660E7FCE}"/>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88">
                <a:extLst>
                  <a:ext uri="{FF2B5EF4-FFF2-40B4-BE49-F238E27FC236}">
                    <a16:creationId xmlns:a16="http://schemas.microsoft.com/office/drawing/2014/main" xmlns="" id="{A2B2034D-4389-FEDE-DE0E-CE861E2DEC7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89">
                <a:extLst>
                  <a:ext uri="{FF2B5EF4-FFF2-40B4-BE49-F238E27FC236}">
                    <a16:creationId xmlns:a16="http://schemas.microsoft.com/office/drawing/2014/main" xmlns="" id="{EDE3DD71-81C2-7510-2218-1DF2F580CC6C}"/>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90">
                <a:extLst>
                  <a:ext uri="{FF2B5EF4-FFF2-40B4-BE49-F238E27FC236}">
                    <a16:creationId xmlns:a16="http://schemas.microsoft.com/office/drawing/2014/main" xmlns="" id="{FAD15034-7B6B-F72C-099B-43BA7F103DEC}"/>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91">
                <a:extLst>
                  <a:ext uri="{FF2B5EF4-FFF2-40B4-BE49-F238E27FC236}">
                    <a16:creationId xmlns:a16="http://schemas.microsoft.com/office/drawing/2014/main" xmlns="" id="{83B89D66-16F5-329E-E59B-3670858D0C73}"/>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92">
                <a:extLst>
                  <a:ext uri="{FF2B5EF4-FFF2-40B4-BE49-F238E27FC236}">
                    <a16:creationId xmlns:a16="http://schemas.microsoft.com/office/drawing/2014/main" xmlns="" id="{C20808B4-697F-66A6-D624-C63C753A64A1}"/>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93">
                <a:extLst>
                  <a:ext uri="{FF2B5EF4-FFF2-40B4-BE49-F238E27FC236}">
                    <a16:creationId xmlns:a16="http://schemas.microsoft.com/office/drawing/2014/main" xmlns="" id="{9C4BFF78-3DB2-62F8-D6FD-44FBC8C59BE5}"/>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94">
                <a:extLst>
                  <a:ext uri="{FF2B5EF4-FFF2-40B4-BE49-F238E27FC236}">
                    <a16:creationId xmlns:a16="http://schemas.microsoft.com/office/drawing/2014/main" xmlns="" id="{AC2355F8-9989-DC5D-261C-74CD11892F8B}"/>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95">
                <a:extLst>
                  <a:ext uri="{FF2B5EF4-FFF2-40B4-BE49-F238E27FC236}">
                    <a16:creationId xmlns:a16="http://schemas.microsoft.com/office/drawing/2014/main" xmlns="" id="{3C247F8D-C12E-2204-9E69-52C41C525EE3}"/>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96">
                <a:extLst>
                  <a:ext uri="{FF2B5EF4-FFF2-40B4-BE49-F238E27FC236}">
                    <a16:creationId xmlns:a16="http://schemas.microsoft.com/office/drawing/2014/main" xmlns="" id="{E7EC657C-8AFA-0C1B-BBFD-6178A686FB95}"/>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97">
                <a:extLst>
                  <a:ext uri="{FF2B5EF4-FFF2-40B4-BE49-F238E27FC236}">
                    <a16:creationId xmlns:a16="http://schemas.microsoft.com/office/drawing/2014/main" xmlns="" id="{409BD1AB-24F4-61EF-BEC3-6E28A5ED67A7}"/>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98">
                <a:extLst>
                  <a:ext uri="{FF2B5EF4-FFF2-40B4-BE49-F238E27FC236}">
                    <a16:creationId xmlns:a16="http://schemas.microsoft.com/office/drawing/2014/main" xmlns="" id="{8906549B-2354-54F5-9B76-341DF28ACD07}"/>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99">
                <a:extLst>
                  <a:ext uri="{FF2B5EF4-FFF2-40B4-BE49-F238E27FC236}">
                    <a16:creationId xmlns:a16="http://schemas.microsoft.com/office/drawing/2014/main" xmlns="" id="{643168CB-65E3-C4D8-1AF5-A08ADADE2664}"/>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100">
                <a:extLst>
                  <a:ext uri="{FF2B5EF4-FFF2-40B4-BE49-F238E27FC236}">
                    <a16:creationId xmlns:a16="http://schemas.microsoft.com/office/drawing/2014/main" xmlns="" id="{7D4F7FB1-A774-FBD7-B0EF-35ED888BB59E}"/>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101">
                <a:extLst>
                  <a:ext uri="{FF2B5EF4-FFF2-40B4-BE49-F238E27FC236}">
                    <a16:creationId xmlns:a16="http://schemas.microsoft.com/office/drawing/2014/main" xmlns="" id="{A482F5A7-DEC7-CC97-B08C-90645B859C2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102">
                <a:extLst>
                  <a:ext uri="{FF2B5EF4-FFF2-40B4-BE49-F238E27FC236}">
                    <a16:creationId xmlns:a16="http://schemas.microsoft.com/office/drawing/2014/main" xmlns="" id="{6368D992-5630-AE6F-8DB6-6E801F2C7C25}"/>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103">
                <a:extLst>
                  <a:ext uri="{FF2B5EF4-FFF2-40B4-BE49-F238E27FC236}">
                    <a16:creationId xmlns:a16="http://schemas.microsoft.com/office/drawing/2014/main" xmlns="" id="{4A0B00A7-1B86-932F-A013-003FBA890E09}"/>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104">
                <a:extLst>
                  <a:ext uri="{FF2B5EF4-FFF2-40B4-BE49-F238E27FC236}">
                    <a16:creationId xmlns:a16="http://schemas.microsoft.com/office/drawing/2014/main" xmlns="" id="{607ED48E-6154-B59A-1021-6992688C305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105">
                <a:extLst>
                  <a:ext uri="{FF2B5EF4-FFF2-40B4-BE49-F238E27FC236}">
                    <a16:creationId xmlns:a16="http://schemas.microsoft.com/office/drawing/2014/main" xmlns="" id="{FC22A34C-1349-9DDC-7C47-62E04AEEA38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106">
                <a:extLst>
                  <a:ext uri="{FF2B5EF4-FFF2-40B4-BE49-F238E27FC236}">
                    <a16:creationId xmlns:a16="http://schemas.microsoft.com/office/drawing/2014/main" xmlns="" id="{0ED7F99C-2063-D259-580F-AE9BF1F738F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107">
                <a:extLst>
                  <a:ext uri="{FF2B5EF4-FFF2-40B4-BE49-F238E27FC236}">
                    <a16:creationId xmlns:a16="http://schemas.microsoft.com/office/drawing/2014/main" xmlns="" id="{8129A250-766A-31BE-6F6F-B264966B1CD6}"/>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108">
                <a:extLst>
                  <a:ext uri="{FF2B5EF4-FFF2-40B4-BE49-F238E27FC236}">
                    <a16:creationId xmlns:a16="http://schemas.microsoft.com/office/drawing/2014/main" xmlns="" id="{E00AC4CB-F89E-8B96-0354-B439C61F28AF}"/>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109">
                <a:extLst>
                  <a:ext uri="{FF2B5EF4-FFF2-40B4-BE49-F238E27FC236}">
                    <a16:creationId xmlns:a16="http://schemas.microsoft.com/office/drawing/2014/main" xmlns="" id="{617E9A9B-8E6A-8B7F-C655-166DF169F878}"/>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110">
                <a:extLst>
                  <a:ext uri="{FF2B5EF4-FFF2-40B4-BE49-F238E27FC236}">
                    <a16:creationId xmlns:a16="http://schemas.microsoft.com/office/drawing/2014/main" xmlns="" id="{84210F12-7409-4BB4-6A08-1B0ED1F24C4D}"/>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111">
                <a:extLst>
                  <a:ext uri="{FF2B5EF4-FFF2-40B4-BE49-F238E27FC236}">
                    <a16:creationId xmlns:a16="http://schemas.microsoft.com/office/drawing/2014/main" xmlns="" id="{44EC25CF-619F-46D5-60CA-5D469E19B1DF}"/>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112">
                <a:extLst>
                  <a:ext uri="{FF2B5EF4-FFF2-40B4-BE49-F238E27FC236}">
                    <a16:creationId xmlns:a16="http://schemas.microsoft.com/office/drawing/2014/main" xmlns="" id="{255B1410-692D-D2CD-26DF-BA7081E588E5}"/>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113">
                <a:extLst>
                  <a:ext uri="{FF2B5EF4-FFF2-40B4-BE49-F238E27FC236}">
                    <a16:creationId xmlns:a16="http://schemas.microsoft.com/office/drawing/2014/main" xmlns="" id="{4B8A4B12-A38A-C94D-079D-3CD71353A3E5}"/>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114">
                <a:extLst>
                  <a:ext uri="{FF2B5EF4-FFF2-40B4-BE49-F238E27FC236}">
                    <a16:creationId xmlns:a16="http://schemas.microsoft.com/office/drawing/2014/main" xmlns="" id="{37B25D05-DA3D-6D31-5BD4-7BCB1D1D6919}"/>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115">
                <a:extLst>
                  <a:ext uri="{FF2B5EF4-FFF2-40B4-BE49-F238E27FC236}">
                    <a16:creationId xmlns:a16="http://schemas.microsoft.com/office/drawing/2014/main" xmlns="" id="{B1FE39BE-9E44-BACA-2FD9-6CDD0D055D6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116">
                <a:extLst>
                  <a:ext uri="{FF2B5EF4-FFF2-40B4-BE49-F238E27FC236}">
                    <a16:creationId xmlns:a16="http://schemas.microsoft.com/office/drawing/2014/main" xmlns="" id="{EB8ACCCE-3D23-E128-573C-323C979AD011}"/>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117">
                <a:extLst>
                  <a:ext uri="{FF2B5EF4-FFF2-40B4-BE49-F238E27FC236}">
                    <a16:creationId xmlns:a16="http://schemas.microsoft.com/office/drawing/2014/main" xmlns="" id="{6951FD87-5439-3283-0E96-275812778537}"/>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118">
                <a:extLst>
                  <a:ext uri="{FF2B5EF4-FFF2-40B4-BE49-F238E27FC236}">
                    <a16:creationId xmlns:a16="http://schemas.microsoft.com/office/drawing/2014/main" xmlns="" id="{43ACFFF1-C4C7-9063-2CC2-737BBB9D4013}"/>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119">
                <a:extLst>
                  <a:ext uri="{FF2B5EF4-FFF2-40B4-BE49-F238E27FC236}">
                    <a16:creationId xmlns:a16="http://schemas.microsoft.com/office/drawing/2014/main" xmlns="" id="{49AFF9B7-D9C4-9922-03FB-5E5AE2A31E8A}"/>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120">
                <a:extLst>
                  <a:ext uri="{FF2B5EF4-FFF2-40B4-BE49-F238E27FC236}">
                    <a16:creationId xmlns:a16="http://schemas.microsoft.com/office/drawing/2014/main" xmlns="" id="{8C5564A5-D5BA-6F1F-2863-707D116038D6}"/>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121">
                <a:extLst>
                  <a:ext uri="{FF2B5EF4-FFF2-40B4-BE49-F238E27FC236}">
                    <a16:creationId xmlns:a16="http://schemas.microsoft.com/office/drawing/2014/main" xmlns="" id="{A880AD30-9CA3-BEC9-05C0-216DE3017B47}"/>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122">
                <a:extLst>
                  <a:ext uri="{FF2B5EF4-FFF2-40B4-BE49-F238E27FC236}">
                    <a16:creationId xmlns:a16="http://schemas.microsoft.com/office/drawing/2014/main" xmlns="" id="{0504A0EA-E172-302B-3A63-C524FFE42861}"/>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123">
                <a:extLst>
                  <a:ext uri="{FF2B5EF4-FFF2-40B4-BE49-F238E27FC236}">
                    <a16:creationId xmlns:a16="http://schemas.microsoft.com/office/drawing/2014/main" xmlns="" id="{1DABC638-169C-FC2B-A02C-09638C6E2CE0}"/>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124">
                <a:extLst>
                  <a:ext uri="{FF2B5EF4-FFF2-40B4-BE49-F238E27FC236}">
                    <a16:creationId xmlns:a16="http://schemas.microsoft.com/office/drawing/2014/main" xmlns="" id="{B2828162-FEF0-8D9F-DCB5-99DC008D6F0D}"/>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125">
                <a:extLst>
                  <a:ext uri="{FF2B5EF4-FFF2-40B4-BE49-F238E27FC236}">
                    <a16:creationId xmlns:a16="http://schemas.microsoft.com/office/drawing/2014/main" xmlns="" id="{3889DD39-3069-94E6-6990-0634D9C7E57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126">
                <a:extLst>
                  <a:ext uri="{FF2B5EF4-FFF2-40B4-BE49-F238E27FC236}">
                    <a16:creationId xmlns:a16="http://schemas.microsoft.com/office/drawing/2014/main" xmlns="" id="{BC25F97D-9176-695B-6214-50549B84BD1E}"/>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127">
                <a:extLst>
                  <a:ext uri="{FF2B5EF4-FFF2-40B4-BE49-F238E27FC236}">
                    <a16:creationId xmlns:a16="http://schemas.microsoft.com/office/drawing/2014/main" xmlns="" id="{F6DE0C9C-1932-0BB0-22FD-74BFD192091A}"/>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128">
                <a:extLst>
                  <a:ext uri="{FF2B5EF4-FFF2-40B4-BE49-F238E27FC236}">
                    <a16:creationId xmlns:a16="http://schemas.microsoft.com/office/drawing/2014/main" xmlns="" id="{44716A49-8E7E-79FD-902E-268E0802ECE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129">
                <a:extLst>
                  <a:ext uri="{FF2B5EF4-FFF2-40B4-BE49-F238E27FC236}">
                    <a16:creationId xmlns:a16="http://schemas.microsoft.com/office/drawing/2014/main" xmlns="" id="{122893D8-1DA8-8695-3993-36936D4D1256}"/>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130">
                <a:extLst>
                  <a:ext uri="{FF2B5EF4-FFF2-40B4-BE49-F238E27FC236}">
                    <a16:creationId xmlns:a16="http://schemas.microsoft.com/office/drawing/2014/main" xmlns="" id="{98E83D71-6365-C21D-CC10-9DD4FDBE3B5D}"/>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131">
                <a:extLst>
                  <a:ext uri="{FF2B5EF4-FFF2-40B4-BE49-F238E27FC236}">
                    <a16:creationId xmlns:a16="http://schemas.microsoft.com/office/drawing/2014/main" xmlns="" id="{B300B35B-4B39-EB94-F202-F1198D592E62}"/>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132">
                <a:extLst>
                  <a:ext uri="{FF2B5EF4-FFF2-40B4-BE49-F238E27FC236}">
                    <a16:creationId xmlns:a16="http://schemas.microsoft.com/office/drawing/2014/main" xmlns="" id="{B1674F56-26A3-7A1F-4660-45D5014E2FED}"/>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133">
                <a:extLst>
                  <a:ext uri="{FF2B5EF4-FFF2-40B4-BE49-F238E27FC236}">
                    <a16:creationId xmlns:a16="http://schemas.microsoft.com/office/drawing/2014/main" xmlns="" id="{4C022A7B-F605-5F1D-C634-B8A7C92FA65A}"/>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134">
                <a:extLst>
                  <a:ext uri="{FF2B5EF4-FFF2-40B4-BE49-F238E27FC236}">
                    <a16:creationId xmlns:a16="http://schemas.microsoft.com/office/drawing/2014/main" xmlns="" id="{9BB679DF-139F-1038-648B-8910E5E70040}"/>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135">
                <a:extLst>
                  <a:ext uri="{FF2B5EF4-FFF2-40B4-BE49-F238E27FC236}">
                    <a16:creationId xmlns:a16="http://schemas.microsoft.com/office/drawing/2014/main" xmlns="" id="{EA0C0D2C-F5A7-AFFA-94B1-A2906F0CC860}"/>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156" name="Group 155">
            <a:extLst>
              <a:ext uri="{FF2B5EF4-FFF2-40B4-BE49-F238E27FC236}">
                <a16:creationId xmlns:a16="http://schemas.microsoft.com/office/drawing/2014/main" xmlns="" id="{CEF92B95-E8A0-AB80-D718-E9E5F3989DC4}"/>
              </a:ext>
            </a:extLst>
          </p:cNvPr>
          <p:cNvGrpSpPr/>
          <p:nvPr/>
        </p:nvGrpSpPr>
        <p:grpSpPr>
          <a:xfrm>
            <a:off x="339045" y="3524637"/>
            <a:ext cx="10397449" cy="1499425"/>
            <a:chOff x="120771" y="4707554"/>
            <a:chExt cx="11421006" cy="2989909"/>
          </a:xfrm>
        </p:grpSpPr>
        <p:sp>
          <p:nvSpPr>
            <p:cNvPr id="157" name="Rectangle: Rounded Corners 8">
              <a:extLst>
                <a:ext uri="{FF2B5EF4-FFF2-40B4-BE49-F238E27FC236}">
                  <a16:creationId xmlns:a16="http://schemas.microsoft.com/office/drawing/2014/main" xmlns="" id="{F4D04A80-EDF1-4518-E513-5B49934C722E}"/>
                </a:ext>
              </a:extLst>
            </p:cNvPr>
            <p:cNvSpPr/>
            <p:nvPr/>
          </p:nvSpPr>
          <p:spPr>
            <a:xfrm>
              <a:off x="416037" y="5330084"/>
              <a:ext cx="11125740" cy="2367379"/>
            </a:xfrm>
            <a:custGeom>
              <a:avLst/>
              <a:gdLst>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5740" h="2367379" fill="none" extrusionOk="0">
                  <a:moveTo>
                    <a:pt x="0" y="236973"/>
                  </a:moveTo>
                  <a:cubicBezTo>
                    <a:pt x="4052" y="154090"/>
                    <a:pt x="275124" y="-40297"/>
                    <a:pt x="476729" y="0"/>
                  </a:cubicBezTo>
                  <a:cubicBezTo>
                    <a:pt x="3778584" y="101351"/>
                    <a:pt x="8377401" y="-698548"/>
                    <a:pt x="10649009" y="0"/>
                  </a:cubicBezTo>
                  <a:cubicBezTo>
                    <a:pt x="10882088" y="-3628"/>
                    <a:pt x="11170650" y="70863"/>
                    <a:pt x="11125740" y="236973"/>
                  </a:cubicBezTo>
                  <a:cubicBezTo>
                    <a:pt x="11125811" y="1020611"/>
                    <a:pt x="11323206" y="1399855"/>
                    <a:pt x="11125740" y="2130403"/>
                  </a:cubicBezTo>
                  <a:cubicBezTo>
                    <a:pt x="11089402" y="2297409"/>
                    <a:pt x="10947841" y="2366076"/>
                    <a:pt x="10649009" y="2367379"/>
                  </a:cubicBezTo>
                  <a:cubicBezTo>
                    <a:pt x="8511296" y="2343883"/>
                    <a:pt x="5064308" y="2282978"/>
                    <a:pt x="476729" y="2367379"/>
                  </a:cubicBezTo>
                  <a:cubicBezTo>
                    <a:pt x="201980" y="2312393"/>
                    <a:pt x="1214" y="2322401"/>
                    <a:pt x="0" y="2130403"/>
                  </a:cubicBezTo>
                  <a:cubicBezTo>
                    <a:pt x="-271605" y="1257083"/>
                    <a:pt x="43805" y="823880"/>
                    <a:pt x="0" y="236973"/>
                  </a:cubicBezTo>
                  <a:close/>
                </a:path>
                <a:path w="11125740" h="2367379" stroke="0" extrusionOk="0">
                  <a:moveTo>
                    <a:pt x="0" y="236973"/>
                  </a:moveTo>
                  <a:cubicBezTo>
                    <a:pt x="-47706" y="143566"/>
                    <a:pt x="247588" y="-35212"/>
                    <a:pt x="476729" y="0"/>
                  </a:cubicBezTo>
                  <a:cubicBezTo>
                    <a:pt x="3769667" y="-930999"/>
                    <a:pt x="5591454" y="532634"/>
                    <a:pt x="10649009" y="0"/>
                  </a:cubicBezTo>
                  <a:cubicBezTo>
                    <a:pt x="10850773" y="-5774"/>
                    <a:pt x="11139933" y="129218"/>
                    <a:pt x="11125740" y="236973"/>
                  </a:cubicBezTo>
                  <a:cubicBezTo>
                    <a:pt x="11187308" y="804866"/>
                    <a:pt x="11420183" y="1525502"/>
                    <a:pt x="11125740" y="2130403"/>
                  </a:cubicBezTo>
                  <a:cubicBezTo>
                    <a:pt x="11164436" y="2299268"/>
                    <a:pt x="10858853" y="2350526"/>
                    <a:pt x="10649009" y="2367379"/>
                  </a:cubicBezTo>
                  <a:cubicBezTo>
                    <a:pt x="7484259" y="2431436"/>
                    <a:pt x="4901650" y="2507051"/>
                    <a:pt x="476729" y="2367379"/>
                  </a:cubicBezTo>
                  <a:cubicBezTo>
                    <a:pt x="210290" y="2312191"/>
                    <a:pt x="-2543" y="2232219"/>
                    <a:pt x="0" y="2130403"/>
                  </a:cubicBezTo>
                  <a:cubicBezTo>
                    <a:pt x="-244711" y="1460991"/>
                    <a:pt x="-249350" y="985607"/>
                    <a:pt x="0" y="236973"/>
                  </a:cubicBezTo>
                  <a:close/>
                </a:path>
                <a:path w="11125740" h="2367379" fill="none" stroke="0" extrusionOk="0">
                  <a:moveTo>
                    <a:pt x="0" y="236973"/>
                  </a:moveTo>
                  <a:cubicBezTo>
                    <a:pt x="-27667" y="21711"/>
                    <a:pt x="250144" y="15102"/>
                    <a:pt x="476729" y="0"/>
                  </a:cubicBezTo>
                  <a:cubicBezTo>
                    <a:pt x="3737207" y="121962"/>
                    <a:pt x="8392167" y="-295045"/>
                    <a:pt x="10649009" y="0"/>
                  </a:cubicBezTo>
                  <a:cubicBezTo>
                    <a:pt x="10897175" y="10222"/>
                    <a:pt x="11156969" y="112506"/>
                    <a:pt x="11125740" y="236973"/>
                  </a:cubicBezTo>
                  <a:cubicBezTo>
                    <a:pt x="11076742" y="1109571"/>
                    <a:pt x="11357205" y="1395705"/>
                    <a:pt x="11125740" y="2130403"/>
                  </a:cubicBezTo>
                  <a:cubicBezTo>
                    <a:pt x="11108370" y="2345161"/>
                    <a:pt x="10923129" y="2341144"/>
                    <a:pt x="10649009" y="2367379"/>
                  </a:cubicBezTo>
                  <a:cubicBezTo>
                    <a:pt x="7772237" y="1870854"/>
                    <a:pt x="5572841" y="1882734"/>
                    <a:pt x="476729" y="2367379"/>
                  </a:cubicBezTo>
                  <a:cubicBezTo>
                    <a:pt x="206144" y="2339300"/>
                    <a:pt x="25484" y="2276926"/>
                    <a:pt x="0" y="2130403"/>
                  </a:cubicBezTo>
                  <a:cubicBezTo>
                    <a:pt x="-145471" y="1482421"/>
                    <a:pt x="-73506" y="952119"/>
                    <a:pt x="0" y="236973"/>
                  </a:cubicBezTo>
                  <a:close/>
                </a:path>
                <a:path w="11125740" h="2367379" fill="none" stroke="0" extrusionOk="0">
                  <a:moveTo>
                    <a:pt x="0" y="236973"/>
                  </a:moveTo>
                  <a:cubicBezTo>
                    <a:pt x="931" y="122145"/>
                    <a:pt x="272665" y="-30180"/>
                    <a:pt x="476729" y="0"/>
                  </a:cubicBezTo>
                  <a:cubicBezTo>
                    <a:pt x="3489330" y="381412"/>
                    <a:pt x="8498614" y="-654243"/>
                    <a:pt x="10649009" y="0"/>
                  </a:cubicBezTo>
                  <a:cubicBezTo>
                    <a:pt x="10867435" y="-1455"/>
                    <a:pt x="11170255" y="105406"/>
                    <a:pt x="11125740" y="236973"/>
                  </a:cubicBezTo>
                  <a:cubicBezTo>
                    <a:pt x="11096615" y="1060860"/>
                    <a:pt x="11337548" y="1390147"/>
                    <a:pt x="11125740" y="2130403"/>
                  </a:cubicBezTo>
                  <a:cubicBezTo>
                    <a:pt x="11085622" y="2305585"/>
                    <a:pt x="10928168" y="2355530"/>
                    <a:pt x="10649009" y="2367379"/>
                  </a:cubicBezTo>
                  <a:cubicBezTo>
                    <a:pt x="7976889" y="2076735"/>
                    <a:pt x="5325028" y="2006865"/>
                    <a:pt x="476729" y="2367379"/>
                  </a:cubicBezTo>
                  <a:cubicBezTo>
                    <a:pt x="198896" y="2321354"/>
                    <a:pt x="16832" y="2297561"/>
                    <a:pt x="0" y="2130403"/>
                  </a:cubicBezTo>
                  <a:cubicBezTo>
                    <a:pt x="-305678" y="1371335"/>
                    <a:pt x="56532" y="854183"/>
                    <a:pt x="0" y="236973"/>
                  </a:cubicBezTo>
                  <a:close/>
                </a:path>
              </a:pathLst>
            </a:custGeom>
            <a:solidFill>
              <a:schemeClr val="accent6">
                <a:lumMod val="20000"/>
                <a:lumOff val="80000"/>
              </a:schemeClr>
            </a:solidFill>
            <a:ln w="38100">
              <a:noFill/>
              <a:extLst>
                <a:ext uri="{C807C97D-BFC1-408E-A445-0C87EB9F89A2}">
                  <ask:lineSketchStyleProps xmlns:ask="http://schemas.microsoft.com/office/drawing/2018/sketchyshapes" xmln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158" name="TextBox 157">
              <a:extLst>
                <a:ext uri="{FF2B5EF4-FFF2-40B4-BE49-F238E27FC236}">
                  <a16:creationId xmlns:a16="http://schemas.microsoft.com/office/drawing/2014/main" xmlns="" id="{1CC27A57-A779-8CFB-AF16-5D0CA588C688}"/>
                </a:ext>
              </a:extLst>
            </p:cNvPr>
            <p:cNvSpPr txBox="1"/>
            <p:nvPr/>
          </p:nvSpPr>
          <p:spPr>
            <a:xfrm>
              <a:off x="1952625" y="5319201"/>
              <a:ext cx="9486409" cy="1077218"/>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Điều gì ở nhân vật gây ấn tượng với em (ngoại hình, tính cách, suy nghĩ, hành động,...)?</a:t>
              </a:r>
            </a:p>
          </p:txBody>
        </p:sp>
        <p:grpSp>
          <p:nvGrpSpPr>
            <p:cNvPr id="159" name="Group 158">
              <a:extLst>
                <a:ext uri="{FF2B5EF4-FFF2-40B4-BE49-F238E27FC236}">
                  <a16:creationId xmlns:a16="http://schemas.microsoft.com/office/drawing/2014/main" xmlns="" id="{08407676-39BC-8C25-31B7-F9C9DDD0B411}"/>
                </a:ext>
              </a:extLst>
            </p:cNvPr>
            <p:cNvGrpSpPr/>
            <p:nvPr/>
          </p:nvGrpSpPr>
          <p:grpSpPr>
            <a:xfrm>
              <a:off x="120771" y="4707554"/>
              <a:ext cx="1908054" cy="2518706"/>
              <a:chOff x="3109912" y="390515"/>
              <a:chExt cx="5516413" cy="7791142"/>
            </a:xfrm>
          </p:grpSpPr>
          <p:sp>
            <p:nvSpPr>
              <p:cNvPr id="160" name="Oval 10">
                <a:extLst>
                  <a:ext uri="{FF2B5EF4-FFF2-40B4-BE49-F238E27FC236}">
                    <a16:creationId xmlns:a16="http://schemas.microsoft.com/office/drawing/2014/main" xmlns="" id="{DC58DEF5-6076-BE7D-2248-35A85F71A985}"/>
                  </a:ext>
                </a:extLst>
              </p:cNvPr>
              <p:cNvSpPr>
                <a:spLocks noChangeArrowheads="1"/>
              </p:cNvSpPr>
              <p:nvPr/>
            </p:nvSpPr>
            <p:spPr bwMode="auto">
              <a:xfrm>
                <a:off x="3109912" y="390515"/>
                <a:ext cx="5516413" cy="779114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Oval 11">
                <a:extLst>
                  <a:ext uri="{FF2B5EF4-FFF2-40B4-BE49-F238E27FC236}">
                    <a16:creationId xmlns:a16="http://schemas.microsoft.com/office/drawing/2014/main" xmlns="" id="{355F4788-ECFB-9A31-4DB9-C4C779073DE3}"/>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12">
                <a:extLst>
                  <a:ext uri="{FF2B5EF4-FFF2-40B4-BE49-F238E27FC236}">
                    <a16:creationId xmlns:a16="http://schemas.microsoft.com/office/drawing/2014/main" xmlns="" id="{97CDA72D-423A-D210-DBDD-778C4019384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13">
                <a:extLst>
                  <a:ext uri="{FF2B5EF4-FFF2-40B4-BE49-F238E27FC236}">
                    <a16:creationId xmlns:a16="http://schemas.microsoft.com/office/drawing/2014/main" xmlns="" id="{1BF6C1D3-A9ED-CC2D-F350-0F021A71D60F}"/>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14">
                <a:extLst>
                  <a:ext uri="{FF2B5EF4-FFF2-40B4-BE49-F238E27FC236}">
                    <a16:creationId xmlns:a16="http://schemas.microsoft.com/office/drawing/2014/main" xmlns="" id="{FE519F34-BB03-4106-D53C-EB01D3F7F47C}"/>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15">
                <a:extLst>
                  <a:ext uri="{FF2B5EF4-FFF2-40B4-BE49-F238E27FC236}">
                    <a16:creationId xmlns:a16="http://schemas.microsoft.com/office/drawing/2014/main" xmlns="" id="{30317A17-8F65-C897-D770-F1906251B2BC}"/>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16">
                <a:extLst>
                  <a:ext uri="{FF2B5EF4-FFF2-40B4-BE49-F238E27FC236}">
                    <a16:creationId xmlns:a16="http://schemas.microsoft.com/office/drawing/2014/main" xmlns="" id="{64B09133-D9F5-A8FB-DFF2-7D3CEAADA1C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17">
                <a:extLst>
                  <a:ext uri="{FF2B5EF4-FFF2-40B4-BE49-F238E27FC236}">
                    <a16:creationId xmlns:a16="http://schemas.microsoft.com/office/drawing/2014/main" xmlns="" id="{7CB1B7AD-D2C7-E857-A285-A8B4D5303E0A}"/>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18">
                <a:extLst>
                  <a:ext uri="{FF2B5EF4-FFF2-40B4-BE49-F238E27FC236}">
                    <a16:creationId xmlns:a16="http://schemas.microsoft.com/office/drawing/2014/main" xmlns="" id="{78F6C58B-9A44-6817-A0C7-E45E028F0A8F}"/>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19">
                <a:extLst>
                  <a:ext uri="{FF2B5EF4-FFF2-40B4-BE49-F238E27FC236}">
                    <a16:creationId xmlns:a16="http://schemas.microsoft.com/office/drawing/2014/main" xmlns="" id="{E148F952-05BF-C8BA-1139-DE41AA1B6D0B}"/>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20">
                <a:extLst>
                  <a:ext uri="{FF2B5EF4-FFF2-40B4-BE49-F238E27FC236}">
                    <a16:creationId xmlns:a16="http://schemas.microsoft.com/office/drawing/2014/main" xmlns="" id="{CD909D8C-6D66-1530-AF8B-0D488C3EFE68}"/>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21">
                <a:extLst>
                  <a:ext uri="{FF2B5EF4-FFF2-40B4-BE49-F238E27FC236}">
                    <a16:creationId xmlns:a16="http://schemas.microsoft.com/office/drawing/2014/main" xmlns="" id="{9BD1C7DB-676A-67B6-26FF-5C2A4CC04C31}"/>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22">
                <a:extLst>
                  <a:ext uri="{FF2B5EF4-FFF2-40B4-BE49-F238E27FC236}">
                    <a16:creationId xmlns:a16="http://schemas.microsoft.com/office/drawing/2014/main" xmlns="" id="{81ADC038-CB8B-821B-1A44-9092E6ADB3D5}"/>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23">
                <a:extLst>
                  <a:ext uri="{FF2B5EF4-FFF2-40B4-BE49-F238E27FC236}">
                    <a16:creationId xmlns:a16="http://schemas.microsoft.com/office/drawing/2014/main" xmlns="" id="{ABE9258F-03C8-32C7-0D79-49BCA58364B2}"/>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24">
                <a:extLst>
                  <a:ext uri="{FF2B5EF4-FFF2-40B4-BE49-F238E27FC236}">
                    <a16:creationId xmlns:a16="http://schemas.microsoft.com/office/drawing/2014/main" xmlns="" id="{E8B4BC65-C057-1CAA-9BF2-FB4880E3DD9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25">
                <a:extLst>
                  <a:ext uri="{FF2B5EF4-FFF2-40B4-BE49-F238E27FC236}">
                    <a16:creationId xmlns:a16="http://schemas.microsoft.com/office/drawing/2014/main" xmlns="" id="{FA07FE1B-E1C6-97B7-17A7-29A9E54DF9AE}"/>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26">
                <a:extLst>
                  <a:ext uri="{FF2B5EF4-FFF2-40B4-BE49-F238E27FC236}">
                    <a16:creationId xmlns:a16="http://schemas.microsoft.com/office/drawing/2014/main" xmlns="" id="{282126F7-817D-2CAC-305C-BC59C1448EB6}"/>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27">
                <a:extLst>
                  <a:ext uri="{FF2B5EF4-FFF2-40B4-BE49-F238E27FC236}">
                    <a16:creationId xmlns:a16="http://schemas.microsoft.com/office/drawing/2014/main" xmlns="" id="{10013968-333C-778F-2BE2-910853E0BDE6}"/>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28">
                <a:extLst>
                  <a:ext uri="{FF2B5EF4-FFF2-40B4-BE49-F238E27FC236}">
                    <a16:creationId xmlns:a16="http://schemas.microsoft.com/office/drawing/2014/main" xmlns="" id="{F968A906-0AEF-F781-BCF4-9184493AEC15}"/>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29">
                <a:extLst>
                  <a:ext uri="{FF2B5EF4-FFF2-40B4-BE49-F238E27FC236}">
                    <a16:creationId xmlns:a16="http://schemas.microsoft.com/office/drawing/2014/main" xmlns="" id="{1B167E48-4A15-882F-E0DE-57BC3E0B9D98}"/>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30">
                <a:extLst>
                  <a:ext uri="{FF2B5EF4-FFF2-40B4-BE49-F238E27FC236}">
                    <a16:creationId xmlns:a16="http://schemas.microsoft.com/office/drawing/2014/main" xmlns="" id="{EDB8BA0B-359E-64E0-8A9F-CB531816E42E}"/>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31">
                <a:extLst>
                  <a:ext uri="{FF2B5EF4-FFF2-40B4-BE49-F238E27FC236}">
                    <a16:creationId xmlns:a16="http://schemas.microsoft.com/office/drawing/2014/main" xmlns="" id="{553B6DF6-EB45-F6AF-C9F9-BC169AD6677C}"/>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32">
                <a:extLst>
                  <a:ext uri="{FF2B5EF4-FFF2-40B4-BE49-F238E27FC236}">
                    <a16:creationId xmlns:a16="http://schemas.microsoft.com/office/drawing/2014/main" xmlns="" id="{17DDC4BA-1A77-1ADD-6ECA-121A1C845268}"/>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33">
                <a:extLst>
                  <a:ext uri="{FF2B5EF4-FFF2-40B4-BE49-F238E27FC236}">
                    <a16:creationId xmlns:a16="http://schemas.microsoft.com/office/drawing/2014/main" xmlns="" id="{4195105B-88E2-18CD-CFAB-AA89C2CBBF87}"/>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34">
                <a:extLst>
                  <a:ext uri="{FF2B5EF4-FFF2-40B4-BE49-F238E27FC236}">
                    <a16:creationId xmlns:a16="http://schemas.microsoft.com/office/drawing/2014/main" xmlns="" id="{DF000432-D1AB-109C-8A44-BA6ABEFB7399}"/>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35">
                <a:extLst>
                  <a:ext uri="{FF2B5EF4-FFF2-40B4-BE49-F238E27FC236}">
                    <a16:creationId xmlns:a16="http://schemas.microsoft.com/office/drawing/2014/main" xmlns="" id="{DEC54F59-EA8D-41E3-7925-BC02214B1C41}"/>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36">
                <a:extLst>
                  <a:ext uri="{FF2B5EF4-FFF2-40B4-BE49-F238E27FC236}">
                    <a16:creationId xmlns:a16="http://schemas.microsoft.com/office/drawing/2014/main" xmlns="" id="{2D813314-C06C-13AB-0838-EC0B095E0C0D}"/>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37">
                <a:extLst>
                  <a:ext uri="{FF2B5EF4-FFF2-40B4-BE49-F238E27FC236}">
                    <a16:creationId xmlns:a16="http://schemas.microsoft.com/office/drawing/2014/main" xmlns="" id="{3366508E-A48B-14A9-8650-3FE6250BAD8A}"/>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38">
                <a:extLst>
                  <a:ext uri="{FF2B5EF4-FFF2-40B4-BE49-F238E27FC236}">
                    <a16:creationId xmlns:a16="http://schemas.microsoft.com/office/drawing/2014/main" xmlns="" id="{E0C0CB3F-53ED-6610-012F-F05EBA7EABB9}"/>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39">
                <a:extLst>
                  <a:ext uri="{FF2B5EF4-FFF2-40B4-BE49-F238E27FC236}">
                    <a16:creationId xmlns:a16="http://schemas.microsoft.com/office/drawing/2014/main" xmlns="" id="{8BE672DC-7942-3ECA-6C23-37F5E3EAAF29}"/>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40">
                <a:extLst>
                  <a:ext uri="{FF2B5EF4-FFF2-40B4-BE49-F238E27FC236}">
                    <a16:creationId xmlns:a16="http://schemas.microsoft.com/office/drawing/2014/main" xmlns="" id="{1E9E2974-D619-A5C7-28FB-5EEC39504804}"/>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41">
                <a:extLst>
                  <a:ext uri="{FF2B5EF4-FFF2-40B4-BE49-F238E27FC236}">
                    <a16:creationId xmlns:a16="http://schemas.microsoft.com/office/drawing/2014/main" xmlns="" id="{D444AB24-3365-0502-BC85-8BD4AB2D0B8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42">
                <a:extLst>
                  <a:ext uri="{FF2B5EF4-FFF2-40B4-BE49-F238E27FC236}">
                    <a16:creationId xmlns:a16="http://schemas.microsoft.com/office/drawing/2014/main" xmlns="" id="{1BBA571B-AC4C-5226-5BD3-1933D208E751}"/>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43">
                <a:extLst>
                  <a:ext uri="{FF2B5EF4-FFF2-40B4-BE49-F238E27FC236}">
                    <a16:creationId xmlns:a16="http://schemas.microsoft.com/office/drawing/2014/main" xmlns="" id="{5E9288A0-A0F9-CF49-87C4-EBC905E9E93D}"/>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44">
                <a:extLst>
                  <a:ext uri="{FF2B5EF4-FFF2-40B4-BE49-F238E27FC236}">
                    <a16:creationId xmlns:a16="http://schemas.microsoft.com/office/drawing/2014/main" xmlns="" id="{204CBBA7-8CA4-7B38-A4BA-0E9F28253CB6}"/>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45">
                <a:extLst>
                  <a:ext uri="{FF2B5EF4-FFF2-40B4-BE49-F238E27FC236}">
                    <a16:creationId xmlns:a16="http://schemas.microsoft.com/office/drawing/2014/main" xmlns="" id="{E605FE95-7FA3-2A63-37E6-97D14F44180E}"/>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46">
                <a:extLst>
                  <a:ext uri="{FF2B5EF4-FFF2-40B4-BE49-F238E27FC236}">
                    <a16:creationId xmlns:a16="http://schemas.microsoft.com/office/drawing/2014/main" xmlns="" id="{BD9937AC-77B4-AC21-4A5C-702A90D9F891}"/>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47">
                <a:extLst>
                  <a:ext uri="{FF2B5EF4-FFF2-40B4-BE49-F238E27FC236}">
                    <a16:creationId xmlns:a16="http://schemas.microsoft.com/office/drawing/2014/main" xmlns="" id="{BC5B3C63-C49F-2050-F0B2-6B817CD11F5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48">
                <a:extLst>
                  <a:ext uri="{FF2B5EF4-FFF2-40B4-BE49-F238E27FC236}">
                    <a16:creationId xmlns:a16="http://schemas.microsoft.com/office/drawing/2014/main" xmlns="" id="{AD7F9B67-8C92-4F8E-A481-3067D5594353}"/>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49">
                <a:extLst>
                  <a:ext uri="{FF2B5EF4-FFF2-40B4-BE49-F238E27FC236}">
                    <a16:creationId xmlns:a16="http://schemas.microsoft.com/office/drawing/2014/main" xmlns="" id="{CB100A0A-154E-097E-7664-29488FEACFBF}"/>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Oval 50">
                <a:extLst>
                  <a:ext uri="{FF2B5EF4-FFF2-40B4-BE49-F238E27FC236}">
                    <a16:creationId xmlns:a16="http://schemas.microsoft.com/office/drawing/2014/main" xmlns="" id="{151119EC-D6AC-E216-80A2-3763B7571878}"/>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Oval 51">
                <a:extLst>
                  <a:ext uri="{FF2B5EF4-FFF2-40B4-BE49-F238E27FC236}">
                    <a16:creationId xmlns:a16="http://schemas.microsoft.com/office/drawing/2014/main" xmlns="" id="{44DEC263-BE33-A9AE-5F7C-D245BC669898}"/>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52">
                <a:extLst>
                  <a:ext uri="{FF2B5EF4-FFF2-40B4-BE49-F238E27FC236}">
                    <a16:creationId xmlns:a16="http://schemas.microsoft.com/office/drawing/2014/main" xmlns="" id="{A7A6BB93-0956-438E-E46D-7CB7587DCE65}"/>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53">
                <a:extLst>
                  <a:ext uri="{FF2B5EF4-FFF2-40B4-BE49-F238E27FC236}">
                    <a16:creationId xmlns:a16="http://schemas.microsoft.com/office/drawing/2014/main" xmlns="" id="{0BA48AEE-E4B6-4898-EE29-3A745E78D259}"/>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54">
                <a:extLst>
                  <a:ext uri="{FF2B5EF4-FFF2-40B4-BE49-F238E27FC236}">
                    <a16:creationId xmlns:a16="http://schemas.microsoft.com/office/drawing/2014/main" xmlns="" id="{561A6BE2-3B18-4897-7570-52398E8C9C72}"/>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Freeform 55">
                <a:extLst>
                  <a:ext uri="{FF2B5EF4-FFF2-40B4-BE49-F238E27FC236}">
                    <a16:creationId xmlns:a16="http://schemas.microsoft.com/office/drawing/2014/main" xmlns="" id="{05390ACD-333F-935F-2D31-278327AA1247}"/>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Freeform 56">
                <a:extLst>
                  <a:ext uri="{FF2B5EF4-FFF2-40B4-BE49-F238E27FC236}">
                    <a16:creationId xmlns:a16="http://schemas.microsoft.com/office/drawing/2014/main" xmlns="" id="{9796EE7D-7A64-CB24-63CB-299311787CA4}"/>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57">
                <a:extLst>
                  <a:ext uri="{FF2B5EF4-FFF2-40B4-BE49-F238E27FC236}">
                    <a16:creationId xmlns:a16="http://schemas.microsoft.com/office/drawing/2014/main" xmlns="" id="{97C1657F-CF05-226D-41A8-7AAEDFCAD0DD}"/>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58">
                <a:extLst>
                  <a:ext uri="{FF2B5EF4-FFF2-40B4-BE49-F238E27FC236}">
                    <a16:creationId xmlns:a16="http://schemas.microsoft.com/office/drawing/2014/main" xmlns="" id="{8FC12C05-718C-F1E9-DB6E-BDA2B2A4CBBF}"/>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59">
                <a:extLst>
                  <a:ext uri="{FF2B5EF4-FFF2-40B4-BE49-F238E27FC236}">
                    <a16:creationId xmlns:a16="http://schemas.microsoft.com/office/drawing/2014/main" xmlns="" id="{416E9D17-D6D3-2684-7A8E-B209E65225B5}"/>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60">
                <a:extLst>
                  <a:ext uri="{FF2B5EF4-FFF2-40B4-BE49-F238E27FC236}">
                    <a16:creationId xmlns:a16="http://schemas.microsoft.com/office/drawing/2014/main" xmlns="" id="{D1802B76-EF61-59D9-6159-4ECC8EF9C23A}"/>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61">
                <a:extLst>
                  <a:ext uri="{FF2B5EF4-FFF2-40B4-BE49-F238E27FC236}">
                    <a16:creationId xmlns:a16="http://schemas.microsoft.com/office/drawing/2014/main" xmlns="" id="{A4310C71-EE2C-0CA4-8779-BA50DCC2A04F}"/>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2" name="Freeform 62">
                <a:extLst>
                  <a:ext uri="{FF2B5EF4-FFF2-40B4-BE49-F238E27FC236}">
                    <a16:creationId xmlns:a16="http://schemas.microsoft.com/office/drawing/2014/main" xmlns="" id="{C1E55B38-206C-83FD-9AFE-FDBAA2C98385}"/>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63">
                <a:extLst>
                  <a:ext uri="{FF2B5EF4-FFF2-40B4-BE49-F238E27FC236}">
                    <a16:creationId xmlns:a16="http://schemas.microsoft.com/office/drawing/2014/main" xmlns="" id="{7C52572B-63DC-1D37-A7F6-FBFBA8B36041}"/>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64">
                <a:extLst>
                  <a:ext uri="{FF2B5EF4-FFF2-40B4-BE49-F238E27FC236}">
                    <a16:creationId xmlns:a16="http://schemas.microsoft.com/office/drawing/2014/main" xmlns="" id="{4D896044-2AF9-3AEE-0508-CE7F500CB51F}"/>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65">
                <a:extLst>
                  <a:ext uri="{FF2B5EF4-FFF2-40B4-BE49-F238E27FC236}">
                    <a16:creationId xmlns:a16="http://schemas.microsoft.com/office/drawing/2014/main" xmlns="" id="{C86D483A-2DEE-1F98-A5EC-169252895C63}"/>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66">
                <a:extLst>
                  <a:ext uri="{FF2B5EF4-FFF2-40B4-BE49-F238E27FC236}">
                    <a16:creationId xmlns:a16="http://schemas.microsoft.com/office/drawing/2014/main" xmlns="" id="{28545714-84C7-ABD0-8910-0BFC051A5195}"/>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67">
                <a:extLst>
                  <a:ext uri="{FF2B5EF4-FFF2-40B4-BE49-F238E27FC236}">
                    <a16:creationId xmlns:a16="http://schemas.microsoft.com/office/drawing/2014/main" xmlns="" id="{2D7E11A5-0AA0-0232-D033-4A34645962A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68">
                <a:extLst>
                  <a:ext uri="{FF2B5EF4-FFF2-40B4-BE49-F238E27FC236}">
                    <a16:creationId xmlns:a16="http://schemas.microsoft.com/office/drawing/2014/main" xmlns="" id="{2B6F4782-B9CC-E523-1F5D-99B4258FD4B0}"/>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69">
                <a:extLst>
                  <a:ext uri="{FF2B5EF4-FFF2-40B4-BE49-F238E27FC236}">
                    <a16:creationId xmlns:a16="http://schemas.microsoft.com/office/drawing/2014/main" xmlns="" id="{4230A0D6-2F39-A45A-B235-EDA7F1A01C17}"/>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70">
                <a:extLst>
                  <a:ext uri="{FF2B5EF4-FFF2-40B4-BE49-F238E27FC236}">
                    <a16:creationId xmlns:a16="http://schemas.microsoft.com/office/drawing/2014/main" xmlns="" id="{DEAB0190-A89E-B72B-3BC5-C93F44D1362A}"/>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71">
                <a:extLst>
                  <a:ext uri="{FF2B5EF4-FFF2-40B4-BE49-F238E27FC236}">
                    <a16:creationId xmlns:a16="http://schemas.microsoft.com/office/drawing/2014/main" xmlns="" id="{EE931F8D-C15E-6C42-28D4-B7DE39AF5D59}"/>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72">
                <a:extLst>
                  <a:ext uri="{FF2B5EF4-FFF2-40B4-BE49-F238E27FC236}">
                    <a16:creationId xmlns:a16="http://schemas.microsoft.com/office/drawing/2014/main" xmlns="" id="{97BFA14F-0085-C16F-A0E0-3DB7304860F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73">
                <a:extLst>
                  <a:ext uri="{FF2B5EF4-FFF2-40B4-BE49-F238E27FC236}">
                    <a16:creationId xmlns:a16="http://schemas.microsoft.com/office/drawing/2014/main" xmlns="" id="{82D28BB5-3709-0427-2544-969351498233}"/>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74">
                <a:extLst>
                  <a:ext uri="{FF2B5EF4-FFF2-40B4-BE49-F238E27FC236}">
                    <a16:creationId xmlns:a16="http://schemas.microsoft.com/office/drawing/2014/main" xmlns="" id="{25F2A36D-70B1-C1C4-F947-5BCCD518870C}"/>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75">
                <a:extLst>
                  <a:ext uri="{FF2B5EF4-FFF2-40B4-BE49-F238E27FC236}">
                    <a16:creationId xmlns:a16="http://schemas.microsoft.com/office/drawing/2014/main" xmlns="" id="{A364A188-AED8-C80A-225F-6D539B674E6E}"/>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76">
                <a:extLst>
                  <a:ext uri="{FF2B5EF4-FFF2-40B4-BE49-F238E27FC236}">
                    <a16:creationId xmlns:a16="http://schemas.microsoft.com/office/drawing/2014/main" xmlns="" id="{EFB4E214-DE2F-82C6-D821-F0A1BF138DB4}"/>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77">
                <a:extLst>
                  <a:ext uri="{FF2B5EF4-FFF2-40B4-BE49-F238E27FC236}">
                    <a16:creationId xmlns:a16="http://schemas.microsoft.com/office/drawing/2014/main" xmlns="" id="{C6BFE624-FE88-9574-E21B-A368F94EC460}"/>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8" name="Freeform 78">
                <a:extLst>
                  <a:ext uri="{FF2B5EF4-FFF2-40B4-BE49-F238E27FC236}">
                    <a16:creationId xmlns:a16="http://schemas.microsoft.com/office/drawing/2014/main" xmlns="" id="{E4AB488E-E960-C985-C093-55E5E6A5E38D}"/>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9" name="Freeform 79">
                <a:extLst>
                  <a:ext uri="{FF2B5EF4-FFF2-40B4-BE49-F238E27FC236}">
                    <a16:creationId xmlns:a16="http://schemas.microsoft.com/office/drawing/2014/main" xmlns="" id="{1106C4A7-58BA-AC78-3BE0-8054C071968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80">
                <a:extLst>
                  <a:ext uri="{FF2B5EF4-FFF2-40B4-BE49-F238E27FC236}">
                    <a16:creationId xmlns:a16="http://schemas.microsoft.com/office/drawing/2014/main" xmlns="" id="{2D29EE11-541C-BA86-FD40-4A9A9B5E2875}"/>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81">
                <a:extLst>
                  <a:ext uri="{FF2B5EF4-FFF2-40B4-BE49-F238E27FC236}">
                    <a16:creationId xmlns:a16="http://schemas.microsoft.com/office/drawing/2014/main" xmlns="" id="{F730E7A5-72A2-4D8A-147B-B6F75E1D8F6D}"/>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82">
                <a:extLst>
                  <a:ext uri="{FF2B5EF4-FFF2-40B4-BE49-F238E27FC236}">
                    <a16:creationId xmlns:a16="http://schemas.microsoft.com/office/drawing/2014/main" xmlns="" id="{FEF9AC0B-9A21-B4EF-2BFF-79A823D12807}"/>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83">
                <a:extLst>
                  <a:ext uri="{FF2B5EF4-FFF2-40B4-BE49-F238E27FC236}">
                    <a16:creationId xmlns:a16="http://schemas.microsoft.com/office/drawing/2014/main" xmlns="" id="{99930732-B7C2-3848-C3AC-758CBAC47E7C}"/>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84">
                <a:extLst>
                  <a:ext uri="{FF2B5EF4-FFF2-40B4-BE49-F238E27FC236}">
                    <a16:creationId xmlns:a16="http://schemas.microsoft.com/office/drawing/2014/main" xmlns="" id="{9F8C5688-8CB2-F1FF-BB24-8FA70A442086}"/>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85">
                <a:extLst>
                  <a:ext uri="{FF2B5EF4-FFF2-40B4-BE49-F238E27FC236}">
                    <a16:creationId xmlns:a16="http://schemas.microsoft.com/office/drawing/2014/main" xmlns="" id="{22044957-9313-FD31-2F95-1DBF55B5B0A0}"/>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86">
                <a:extLst>
                  <a:ext uri="{FF2B5EF4-FFF2-40B4-BE49-F238E27FC236}">
                    <a16:creationId xmlns:a16="http://schemas.microsoft.com/office/drawing/2014/main" xmlns="" id="{D77113CD-CC7A-137D-2ACA-6CC93ACB4B2E}"/>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87">
                <a:extLst>
                  <a:ext uri="{FF2B5EF4-FFF2-40B4-BE49-F238E27FC236}">
                    <a16:creationId xmlns:a16="http://schemas.microsoft.com/office/drawing/2014/main" xmlns="" id="{E3D50A11-D430-09FD-A950-C51722A2C5EB}"/>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88">
                <a:extLst>
                  <a:ext uri="{FF2B5EF4-FFF2-40B4-BE49-F238E27FC236}">
                    <a16:creationId xmlns:a16="http://schemas.microsoft.com/office/drawing/2014/main" xmlns="" id="{D84AE89F-3583-6B43-AA96-2A250CDC4E03}"/>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89">
                <a:extLst>
                  <a:ext uri="{FF2B5EF4-FFF2-40B4-BE49-F238E27FC236}">
                    <a16:creationId xmlns:a16="http://schemas.microsoft.com/office/drawing/2014/main" xmlns="" id="{545E7F80-685F-1521-9FE8-CFEC33DAEA27}"/>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90">
                <a:extLst>
                  <a:ext uri="{FF2B5EF4-FFF2-40B4-BE49-F238E27FC236}">
                    <a16:creationId xmlns:a16="http://schemas.microsoft.com/office/drawing/2014/main" xmlns="" id="{AFF04403-4221-B528-3235-95BF099B7130}"/>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91">
                <a:extLst>
                  <a:ext uri="{FF2B5EF4-FFF2-40B4-BE49-F238E27FC236}">
                    <a16:creationId xmlns:a16="http://schemas.microsoft.com/office/drawing/2014/main" xmlns="" id="{F06A475B-0CE7-098B-D65B-624F563621B2}"/>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92">
                <a:extLst>
                  <a:ext uri="{FF2B5EF4-FFF2-40B4-BE49-F238E27FC236}">
                    <a16:creationId xmlns:a16="http://schemas.microsoft.com/office/drawing/2014/main" xmlns="" id="{F669CE30-DC2B-DB3C-BB86-4B1560EF9633}"/>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93">
                <a:extLst>
                  <a:ext uri="{FF2B5EF4-FFF2-40B4-BE49-F238E27FC236}">
                    <a16:creationId xmlns:a16="http://schemas.microsoft.com/office/drawing/2014/main" xmlns="" id="{8D74D2D5-7210-FF58-69E4-8BB6E8458486}"/>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94">
                <a:extLst>
                  <a:ext uri="{FF2B5EF4-FFF2-40B4-BE49-F238E27FC236}">
                    <a16:creationId xmlns:a16="http://schemas.microsoft.com/office/drawing/2014/main" xmlns="" id="{B7D50DE7-3926-4BEA-15CE-4A93EC8F0266}"/>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95">
                <a:extLst>
                  <a:ext uri="{FF2B5EF4-FFF2-40B4-BE49-F238E27FC236}">
                    <a16:creationId xmlns:a16="http://schemas.microsoft.com/office/drawing/2014/main" xmlns="" id="{2D114C52-1D85-D15E-3D8D-BDED7A9C2852}"/>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96">
                <a:extLst>
                  <a:ext uri="{FF2B5EF4-FFF2-40B4-BE49-F238E27FC236}">
                    <a16:creationId xmlns:a16="http://schemas.microsoft.com/office/drawing/2014/main" xmlns="" id="{112F41D7-23C8-77E9-C241-251250F9BB64}"/>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97">
                <a:extLst>
                  <a:ext uri="{FF2B5EF4-FFF2-40B4-BE49-F238E27FC236}">
                    <a16:creationId xmlns:a16="http://schemas.microsoft.com/office/drawing/2014/main" xmlns="" id="{F5A5FF44-15C6-88DF-66F5-1012D7471A7B}"/>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98">
                <a:extLst>
                  <a:ext uri="{FF2B5EF4-FFF2-40B4-BE49-F238E27FC236}">
                    <a16:creationId xmlns:a16="http://schemas.microsoft.com/office/drawing/2014/main" xmlns="" id="{C7A42CCC-E80D-8171-69C1-647A35A55087}"/>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99">
                <a:extLst>
                  <a:ext uri="{FF2B5EF4-FFF2-40B4-BE49-F238E27FC236}">
                    <a16:creationId xmlns:a16="http://schemas.microsoft.com/office/drawing/2014/main" xmlns="" id="{B0CD54D1-9D07-F9DC-6079-1E3786ECBDA5}"/>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100">
                <a:extLst>
                  <a:ext uri="{FF2B5EF4-FFF2-40B4-BE49-F238E27FC236}">
                    <a16:creationId xmlns:a16="http://schemas.microsoft.com/office/drawing/2014/main" xmlns="" id="{DEB1EC8C-E768-5AD7-8F6C-179CE3969DE1}"/>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101">
                <a:extLst>
                  <a:ext uri="{FF2B5EF4-FFF2-40B4-BE49-F238E27FC236}">
                    <a16:creationId xmlns:a16="http://schemas.microsoft.com/office/drawing/2014/main" xmlns="" id="{D4ABC3EF-20EB-9C4F-4CBB-C1D8C420026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102">
                <a:extLst>
                  <a:ext uri="{FF2B5EF4-FFF2-40B4-BE49-F238E27FC236}">
                    <a16:creationId xmlns:a16="http://schemas.microsoft.com/office/drawing/2014/main" xmlns="" id="{249CCCA5-4843-63BD-7157-8EB653AAC5D3}"/>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3" name="Freeform 103">
                <a:extLst>
                  <a:ext uri="{FF2B5EF4-FFF2-40B4-BE49-F238E27FC236}">
                    <a16:creationId xmlns:a16="http://schemas.microsoft.com/office/drawing/2014/main" xmlns="" id="{E3E4CC42-E193-B6A4-C014-87CDB9B3C58E}"/>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4" name="Freeform 104">
                <a:extLst>
                  <a:ext uri="{FF2B5EF4-FFF2-40B4-BE49-F238E27FC236}">
                    <a16:creationId xmlns:a16="http://schemas.microsoft.com/office/drawing/2014/main" xmlns="" id="{EECC4622-E911-12BA-AE94-348162581277}"/>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105">
                <a:extLst>
                  <a:ext uri="{FF2B5EF4-FFF2-40B4-BE49-F238E27FC236}">
                    <a16:creationId xmlns:a16="http://schemas.microsoft.com/office/drawing/2014/main" xmlns="" id="{1A9288BF-C9C3-3559-3644-53BC7DB09055}"/>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106">
                <a:extLst>
                  <a:ext uri="{FF2B5EF4-FFF2-40B4-BE49-F238E27FC236}">
                    <a16:creationId xmlns:a16="http://schemas.microsoft.com/office/drawing/2014/main" xmlns="" id="{CADBEFC9-7C68-D4B0-7725-F7B9A5ADFB5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107">
                <a:extLst>
                  <a:ext uri="{FF2B5EF4-FFF2-40B4-BE49-F238E27FC236}">
                    <a16:creationId xmlns:a16="http://schemas.microsoft.com/office/drawing/2014/main" xmlns="" id="{2D41653A-D89C-6533-0AED-6BC1E9FAAB50}"/>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108">
                <a:extLst>
                  <a:ext uri="{FF2B5EF4-FFF2-40B4-BE49-F238E27FC236}">
                    <a16:creationId xmlns:a16="http://schemas.microsoft.com/office/drawing/2014/main" xmlns="" id="{D683A619-4C62-CBB2-45C7-769E82D11A79}"/>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109">
                <a:extLst>
                  <a:ext uri="{FF2B5EF4-FFF2-40B4-BE49-F238E27FC236}">
                    <a16:creationId xmlns:a16="http://schemas.microsoft.com/office/drawing/2014/main" xmlns="" id="{62E96ABC-3A43-1605-3D72-E8B1923B0354}"/>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110">
                <a:extLst>
                  <a:ext uri="{FF2B5EF4-FFF2-40B4-BE49-F238E27FC236}">
                    <a16:creationId xmlns:a16="http://schemas.microsoft.com/office/drawing/2014/main" xmlns="" id="{A9987CC6-0FEC-7C89-5758-9B3274D70888}"/>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111">
                <a:extLst>
                  <a:ext uri="{FF2B5EF4-FFF2-40B4-BE49-F238E27FC236}">
                    <a16:creationId xmlns:a16="http://schemas.microsoft.com/office/drawing/2014/main" xmlns="" id="{8AC10F74-F970-3BB9-F9C3-08474717E30F}"/>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112">
                <a:extLst>
                  <a:ext uri="{FF2B5EF4-FFF2-40B4-BE49-F238E27FC236}">
                    <a16:creationId xmlns:a16="http://schemas.microsoft.com/office/drawing/2014/main" xmlns="" id="{02C33E6C-F19B-A7F2-41A7-F245AC1F6646}"/>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113">
                <a:extLst>
                  <a:ext uri="{FF2B5EF4-FFF2-40B4-BE49-F238E27FC236}">
                    <a16:creationId xmlns:a16="http://schemas.microsoft.com/office/drawing/2014/main" xmlns="" id="{5D65EB07-BF28-36C8-05D8-47953A91471F}"/>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114">
                <a:extLst>
                  <a:ext uri="{FF2B5EF4-FFF2-40B4-BE49-F238E27FC236}">
                    <a16:creationId xmlns:a16="http://schemas.microsoft.com/office/drawing/2014/main" xmlns="" id="{34987843-2D6E-5CA7-DF64-B4301CEB9374}"/>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115">
                <a:extLst>
                  <a:ext uri="{FF2B5EF4-FFF2-40B4-BE49-F238E27FC236}">
                    <a16:creationId xmlns:a16="http://schemas.microsoft.com/office/drawing/2014/main" xmlns="" id="{CB6450BE-3C99-6AFC-8702-4F8CCD535268}"/>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116">
                <a:extLst>
                  <a:ext uri="{FF2B5EF4-FFF2-40B4-BE49-F238E27FC236}">
                    <a16:creationId xmlns:a16="http://schemas.microsoft.com/office/drawing/2014/main" xmlns="" id="{77B98CD2-E75D-B68A-9715-C2D1BDF019D2}"/>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117">
                <a:extLst>
                  <a:ext uri="{FF2B5EF4-FFF2-40B4-BE49-F238E27FC236}">
                    <a16:creationId xmlns:a16="http://schemas.microsoft.com/office/drawing/2014/main" xmlns="" id="{BB09B327-8B82-90EA-B97F-89BD486A8F55}"/>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118">
                <a:extLst>
                  <a:ext uri="{FF2B5EF4-FFF2-40B4-BE49-F238E27FC236}">
                    <a16:creationId xmlns:a16="http://schemas.microsoft.com/office/drawing/2014/main" xmlns="" id="{B2D6C9ED-2054-5390-9D7C-05449B7A12D8}"/>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119">
                <a:extLst>
                  <a:ext uri="{FF2B5EF4-FFF2-40B4-BE49-F238E27FC236}">
                    <a16:creationId xmlns:a16="http://schemas.microsoft.com/office/drawing/2014/main" xmlns="" id="{74713AEE-BB0A-7E54-A251-07262139C7A0}"/>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120">
                <a:extLst>
                  <a:ext uri="{FF2B5EF4-FFF2-40B4-BE49-F238E27FC236}">
                    <a16:creationId xmlns:a16="http://schemas.microsoft.com/office/drawing/2014/main" xmlns="" id="{9CCCBD02-9B34-A2EF-0F32-E885F8A61884}"/>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121">
                <a:extLst>
                  <a:ext uri="{FF2B5EF4-FFF2-40B4-BE49-F238E27FC236}">
                    <a16:creationId xmlns:a16="http://schemas.microsoft.com/office/drawing/2014/main" xmlns="" id="{0943D031-ED78-01FD-47E6-4C3A62087C8A}"/>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122">
                <a:extLst>
                  <a:ext uri="{FF2B5EF4-FFF2-40B4-BE49-F238E27FC236}">
                    <a16:creationId xmlns:a16="http://schemas.microsoft.com/office/drawing/2014/main" xmlns="" id="{3DB524FB-6D58-A06B-F17D-38661EB40137}"/>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123">
                <a:extLst>
                  <a:ext uri="{FF2B5EF4-FFF2-40B4-BE49-F238E27FC236}">
                    <a16:creationId xmlns:a16="http://schemas.microsoft.com/office/drawing/2014/main" xmlns="" id="{0D19527E-C388-7579-6061-F6C75D24AFC2}"/>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124">
                <a:extLst>
                  <a:ext uri="{FF2B5EF4-FFF2-40B4-BE49-F238E27FC236}">
                    <a16:creationId xmlns:a16="http://schemas.microsoft.com/office/drawing/2014/main" xmlns="" id="{399E3F65-76F7-E32B-D9C9-1DCFED43829D}"/>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125">
                <a:extLst>
                  <a:ext uri="{FF2B5EF4-FFF2-40B4-BE49-F238E27FC236}">
                    <a16:creationId xmlns:a16="http://schemas.microsoft.com/office/drawing/2014/main" xmlns="" id="{88F1AE9F-400F-4FC8-D518-D5B6CBAA009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126">
                <a:extLst>
                  <a:ext uri="{FF2B5EF4-FFF2-40B4-BE49-F238E27FC236}">
                    <a16:creationId xmlns:a16="http://schemas.microsoft.com/office/drawing/2014/main" xmlns="" id="{55571707-0BF0-3A8A-74E9-62D8B4D67C9B}"/>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127">
                <a:extLst>
                  <a:ext uri="{FF2B5EF4-FFF2-40B4-BE49-F238E27FC236}">
                    <a16:creationId xmlns:a16="http://schemas.microsoft.com/office/drawing/2014/main" xmlns="" id="{F2A0659C-30B2-5A46-EF20-01C9EA72B445}"/>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128">
                <a:extLst>
                  <a:ext uri="{FF2B5EF4-FFF2-40B4-BE49-F238E27FC236}">
                    <a16:creationId xmlns:a16="http://schemas.microsoft.com/office/drawing/2014/main" xmlns="" id="{17E4361D-F656-3AAB-2A6F-B1B71C2F4AE3}"/>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129">
                <a:extLst>
                  <a:ext uri="{FF2B5EF4-FFF2-40B4-BE49-F238E27FC236}">
                    <a16:creationId xmlns:a16="http://schemas.microsoft.com/office/drawing/2014/main" xmlns="" id="{9EEDD705-CED0-5EA3-CF4B-94A078609AEE}"/>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130">
                <a:extLst>
                  <a:ext uri="{FF2B5EF4-FFF2-40B4-BE49-F238E27FC236}">
                    <a16:creationId xmlns:a16="http://schemas.microsoft.com/office/drawing/2014/main" xmlns="" id="{8DA162BE-BE36-9C44-14F1-E13498CE9781}"/>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131">
                <a:extLst>
                  <a:ext uri="{FF2B5EF4-FFF2-40B4-BE49-F238E27FC236}">
                    <a16:creationId xmlns:a16="http://schemas.microsoft.com/office/drawing/2014/main" xmlns="" id="{619E1042-6778-1DC1-630A-3AF4CAD13790}"/>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132">
                <a:extLst>
                  <a:ext uri="{FF2B5EF4-FFF2-40B4-BE49-F238E27FC236}">
                    <a16:creationId xmlns:a16="http://schemas.microsoft.com/office/drawing/2014/main" xmlns="" id="{D12E6048-FBC8-3887-9C60-409002C05160}"/>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133">
                <a:extLst>
                  <a:ext uri="{FF2B5EF4-FFF2-40B4-BE49-F238E27FC236}">
                    <a16:creationId xmlns:a16="http://schemas.microsoft.com/office/drawing/2014/main" xmlns="" id="{0ECBFDEF-B655-9961-BC1A-83548FE25A30}"/>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134">
                <a:extLst>
                  <a:ext uri="{FF2B5EF4-FFF2-40B4-BE49-F238E27FC236}">
                    <a16:creationId xmlns:a16="http://schemas.microsoft.com/office/drawing/2014/main" xmlns="" id="{E380513D-DF8F-7D82-A0BF-68FADAD39819}"/>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135">
                <a:extLst>
                  <a:ext uri="{FF2B5EF4-FFF2-40B4-BE49-F238E27FC236}">
                    <a16:creationId xmlns:a16="http://schemas.microsoft.com/office/drawing/2014/main" xmlns="" id="{B62A3ED5-A162-B394-EDB0-ABA3A0E79DD3}"/>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286" name="Group 285">
            <a:extLst>
              <a:ext uri="{FF2B5EF4-FFF2-40B4-BE49-F238E27FC236}">
                <a16:creationId xmlns:a16="http://schemas.microsoft.com/office/drawing/2014/main" xmlns="" id="{0521F620-C518-E516-7110-97DA1D308460}"/>
              </a:ext>
            </a:extLst>
          </p:cNvPr>
          <p:cNvGrpSpPr/>
          <p:nvPr/>
        </p:nvGrpSpPr>
        <p:grpSpPr>
          <a:xfrm>
            <a:off x="534254" y="5096584"/>
            <a:ext cx="10397449" cy="1499425"/>
            <a:chOff x="120771" y="4707554"/>
            <a:chExt cx="11421006" cy="2989909"/>
          </a:xfrm>
        </p:grpSpPr>
        <p:sp>
          <p:nvSpPr>
            <p:cNvPr id="287" name="Rectangle: Rounded Corners 8">
              <a:extLst>
                <a:ext uri="{FF2B5EF4-FFF2-40B4-BE49-F238E27FC236}">
                  <a16:creationId xmlns:a16="http://schemas.microsoft.com/office/drawing/2014/main" xmlns="" id="{5E26BA56-48CA-877F-9008-75B8C33738A9}"/>
                </a:ext>
              </a:extLst>
            </p:cNvPr>
            <p:cNvSpPr/>
            <p:nvPr/>
          </p:nvSpPr>
          <p:spPr>
            <a:xfrm>
              <a:off x="416037" y="5330084"/>
              <a:ext cx="11125740" cy="2367379"/>
            </a:xfrm>
            <a:custGeom>
              <a:avLst/>
              <a:gdLst>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5740" h="2367379" fill="none" extrusionOk="0">
                  <a:moveTo>
                    <a:pt x="0" y="236973"/>
                  </a:moveTo>
                  <a:cubicBezTo>
                    <a:pt x="4052" y="154090"/>
                    <a:pt x="275124" y="-40297"/>
                    <a:pt x="476729" y="0"/>
                  </a:cubicBezTo>
                  <a:cubicBezTo>
                    <a:pt x="3778584" y="101351"/>
                    <a:pt x="8377401" y="-698548"/>
                    <a:pt x="10649009" y="0"/>
                  </a:cubicBezTo>
                  <a:cubicBezTo>
                    <a:pt x="10882088" y="-3628"/>
                    <a:pt x="11170650" y="70863"/>
                    <a:pt x="11125740" y="236973"/>
                  </a:cubicBezTo>
                  <a:cubicBezTo>
                    <a:pt x="11125811" y="1020611"/>
                    <a:pt x="11323206" y="1399855"/>
                    <a:pt x="11125740" y="2130403"/>
                  </a:cubicBezTo>
                  <a:cubicBezTo>
                    <a:pt x="11089402" y="2297409"/>
                    <a:pt x="10947841" y="2366076"/>
                    <a:pt x="10649009" y="2367379"/>
                  </a:cubicBezTo>
                  <a:cubicBezTo>
                    <a:pt x="8511296" y="2343883"/>
                    <a:pt x="5064308" y="2282978"/>
                    <a:pt x="476729" y="2367379"/>
                  </a:cubicBezTo>
                  <a:cubicBezTo>
                    <a:pt x="201980" y="2312393"/>
                    <a:pt x="1214" y="2322401"/>
                    <a:pt x="0" y="2130403"/>
                  </a:cubicBezTo>
                  <a:cubicBezTo>
                    <a:pt x="-271605" y="1257083"/>
                    <a:pt x="43805" y="823880"/>
                    <a:pt x="0" y="236973"/>
                  </a:cubicBezTo>
                  <a:close/>
                </a:path>
                <a:path w="11125740" h="2367379" stroke="0" extrusionOk="0">
                  <a:moveTo>
                    <a:pt x="0" y="236973"/>
                  </a:moveTo>
                  <a:cubicBezTo>
                    <a:pt x="-47706" y="143566"/>
                    <a:pt x="247588" y="-35212"/>
                    <a:pt x="476729" y="0"/>
                  </a:cubicBezTo>
                  <a:cubicBezTo>
                    <a:pt x="3769667" y="-930999"/>
                    <a:pt x="5591454" y="532634"/>
                    <a:pt x="10649009" y="0"/>
                  </a:cubicBezTo>
                  <a:cubicBezTo>
                    <a:pt x="10850773" y="-5774"/>
                    <a:pt x="11139933" y="129218"/>
                    <a:pt x="11125740" y="236973"/>
                  </a:cubicBezTo>
                  <a:cubicBezTo>
                    <a:pt x="11187308" y="804866"/>
                    <a:pt x="11420183" y="1525502"/>
                    <a:pt x="11125740" y="2130403"/>
                  </a:cubicBezTo>
                  <a:cubicBezTo>
                    <a:pt x="11164436" y="2299268"/>
                    <a:pt x="10858853" y="2350526"/>
                    <a:pt x="10649009" y="2367379"/>
                  </a:cubicBezTo>
                  <a:cubicBezTo>
                    <a:pt x="7484259" y="2431436"/>
                    <a:pt x="4901650" y="2507051"/>
                    <a:pt x="476729" y="2367379"/>
                  </a:cubicBezTo>
                  <a:cubicBezTo>
                    <a:pt x="210290" y="2312191"/>
                    <a:pt x="-2543" y="2232219"/>
                    <a:pt x="0" y="2130403"/>
                  </a:cubicBezTo>
                  <a:cubicBezTo>
                    <a:pt x="-244711" y="1460991"/>
                    <a:pt x="-249350" y="985607"/>
                    <a:pt x="0" y="236973"/>
                  </a:cubicBezTo>
                  <a:close/>
                </a:path>
                <a:path w="11125740" h="2367379" fill="none" stroke="0" extrusionOk="0">
                  <a:moveTo>
                    <a:pt x="0" y="236973"/>
                  </a:moveTo>
                  <a:cubicBezTo>
                    <a:pt x="-27667" y="21711"/>
                    <a:pt x="250144" y="15102"/>
                    <a:pt x="476729" y="0"/>
                  </a:cubicBezTo>
                  <a:cubicBezTo>
                    <a:pt x="3737207" y="121962"/>
                    <a:pt x="8392167" y="-295045"/>
                    <a:pt x="10649009" y="0"/>
                  </a:cubicBezTo>
                  <a:cubicBezTo>
                    <a:pt x="10897175" y="10222"/>
                    <a:pt x="11156969" y="112506"/>
                    <a:pt x="11125740" y="236973"/>
                  </a:cubicBezTo>
                  <a:cubicBezTo>
                    <a:pt x="11076742" y="1109571"/>
                    <a:pt x="11357205" y="1395705"/>
                    <a:pt x="11125740" y="2130403"/>
                  </a:cubicBezTo>
                  <a:cubicBezTo>
                    <a:pt x="11108370" y="2345161"/>
                    <a:pt x="10923129" y="2341144"/>
                    <a:pt x="10649009" y="2367379"/>
                  </a:cubicBezTo>
                  <a:cubicBezTo>
                    <a:pt x="7772237" y="1870854"/>
                    <a:pt x="5572841" y="1882734"/>
                    <a:pt x="476729" y="2367379"/>
                  </a:cubicBezTo>
                  <a:cubicBezTo>
                    <a:pt x="206144" y="2339300"/>
                    <a:pt x="25484" y="2276926"/>
                    <a:pt x="0" y="2130403"/>
                  </a:cubicBezTo>
                  <a:cubicBezTo>
                    <a:pt x="-145471" y="1482421"/>
                    <a:pt x="-73506" y="952119"/>
                    <a:pt x="0" y="236973"/>
                  </a:cubicBezTo>
                  <a:close/>
                </a:path>
                <a:path w="11125740" h="2367379" fill="none" stroke="0" extrusionOk="0">
                  <a:moveTo>
                    <a:pt x="0" y="236973"/>
                  </a:moveTo>
                  <a:cubicBezTo>
                    <a:pt x="931" y="122145"/>
                    <a:pt x="272665" y="-30180"/>
                    <a:pt x="476729" y="0"/>
                  </a:cubicBezTo>
                  <a:cubicBezTo>
                    <a:pt x="3489330" y="381412"/>
                    <a:pt x="8498614" y="-654243"/>
                    <a:pt x="10649009" y="0"/>
                  </a:cubicBezTo>
                  <a:cubicBezTo>
                    <a:pt x="10867435" y="-1455"/>
                    <a:pt x="11170255" y="105406"/>
                    <a:pt x="11125740" y="236973"/>
                  </a:cubicBezTo>
                  <a:cubicBezTo>
                    <a:pt x="11096615" y="1060860"/>
                    <a:pt x="11337548" y="1390147"/>
                    <a:pt x="11125740" y="2130403"/>
                  </a:cubicBezTo>
                  <a:cubicBezTo>
                    <a:pt x="11085622" y="2305585"/>
                    <a:pt x="10928168" y="2355530"/>
                    <a:pt x="10649009" y="2367379"/>
                  </a:cubicBezTo>
                  <a:cubicBezTo>
                    <a:pt x="7976889" y="2076735"/>
                    <a:pt x="5325028" y="2006865"/>
                    <a:pt x="476729" y="2367379"/>
                  </a:cubicBezTo>
                  <a:cubicBezTo>
                    <a:pt x="198896" y="2321354"/>
                    <a:pt x="16832" y="2297561"/>
                    <a:pt x="0" y="2130403"/>
                  </a:cubicBezTo>
                  <a:cubicBezTo>
                    <a:pt x="-305678" y="1371335"/>
                    <a:pt x="56532" y="854183"/>
                    <a:pt x="0" y="236973"/>
                  </a:cubicBezTo>
                  <a:close/>
                </a:path>
              </a:pathLst>
            </a:custGeom>
            <a:solidFill>
              <a:schemeClr val="accent6">
                <a:lumMod val="20000"/>
                <a:lumOff val="80000"/>
              </a:schemeClr>
            </a:solidFill>
            <a:ln w="38100">
              <a:noFill/>
              <a:extLst>
                <a:ext uri="{C807C97D-BFC1-408E-A445-0C87EB9F89A2}">
                  <ask:lineSketchStyleProps xmlns:ask="http://schemas.microsoft.com/office/drawing/2018/sketchyshapes" xmln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288" name="TextBox 287">
              <a:extLst>
                <a:ext uri="{FF2B5EF4-FFF2-40B4-BE49-F238E27FC236}">
                  <a16:creationId xmlns:a16="http://schemas.microsoft.com/office/drawing/2014/main" xmlns="" id="{A0C3BBBA-AD7C-1A8C-A257-981821AC27A6}"/>
                </a:ext>
              </a:extLst>
            </p:cNvPr>
            <p:cNvSpPr txBox="1"/>
            <p:nvPr/>
          </p:nvSpPr>
          <p:spPr>
            <a:xfrm>
              <a:off x="1952625" y="5319201"/>
              <a:ext cx="9486409" cy="2148013"/>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Tình cảm, cảm xúc của em với nhân vật đó như thế nào?</a:t>
              </a:r>
            </a:p>
          </p:txBody>
        </p:sp>
        <p:grpSp>
          <p:nvGrpSpPr>
            <p:cNvPr id="289" name="Group 288">
              <a:extLst>
                <a:ext uri="{FF2B5EF4-FFF2-40B4-BE49-F238E27FC236}">
                  <a16:creationId xmlns:a16="http://schemas.microsoft.com/office/drawing/2014/main" xmlns="" id="{A3F79AB4-E37E-3488-9E55-AC52DEFC7FEC}"/>
                </a:ext>
              </a:extLst>
            </p:cNvPr>
            <p:cNvGrpSpPr/>
            <p:nvPr/>
          </p:nvGrpSpPr>
          <p:grpSpPr>
            <a:xfrm>
              <a:off x="120771" y="4707554"/>
              <a:ext cx="1908054" cy="2518706"/>
              <a:chOff x="3109912" y="390515"/>
              <a:chExt cx="5516413" cy="7791142"/>
            </a:xfrm>
          </p:grpSpPr>
          <p:sp>
            <p:nvSpPr>
              <p:cNvPr id="290" name="Oval 10">
                <a:extLst>
                  <a:ext uri="{FF2B5EF4-FFF2-40B4-BE49-F238E27FC236}">
                    <a16:creationId xmlns:a16="http://schemas.microsoft.com/office/drawing/2014/main" xmlns="" id="{82F3554D-4A05-D412-B75A-5641F1051F06}"/>
                  </a:ext>
                </a:extLst>
              </p:cNvPr>
              <p:cNvSpPr>
                <a:spLocks noChangeArrowheads="1"/>
              </p:cNvSpPr>
              <p:nvPr/>
            </p:nvSpPr>
            <p:spPr bwMode="auto">
              <a:xfrm>
                <a:off x="3109912" y="390515"/>
                <a:ext cx="5516413" cy="779114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Oval 11">
                <a:extLst>
                  <a:ext uri="{FF2B5EF4-FFF2-40B4-BE49-F238E27FC236}">
                    <a16:creationId xmlns:a16="http://schemas.microsoft.com/office/drawing/2014/main" xmlns="" id="{A4B07C29-E24B-E138-626D-F9BECB0BDD5F}"/>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12">
                <a:extLst>
                  <a:ext uri="{FF2B5EF4-FFF2-40B4-BE49-F238E27FC236}">
                    <a16:creationId xmlns:a16="http://schemas.microsoft.com/office/drawing/2014/main" xmlns="" id="{82821DBF-D5AC-1AC5-EAF2-5B5687175489}"/>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13">
                <a:extLst>
                  <a:ext uri="{FF2B5EF4-FFF2-40B4-BE49-F238E27FC236}">
                    <a16:creationId xmlns:a16="http://schemas.microsoft.com/office/drawing/2014/main" xmlns="" id="{71426327-AC0C-6364-787F-6923CE928F44}"/>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14">
                <a:extLst>
                  <a:ext uri="{FF2B5EF4-FFF2-40B4-BE49-F238E27FC236}">
                    <a16:creationId xmlns:a16="http://schemas.microsoft.com/office/drawing/2014/main" xmlns="" id="{0505CB2F-F4CB-9F34-BCE7-161FA6AD6648}"/>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15">
                <a:extLst>
                  <a:ext uri="{FF2B5EF4-FFF2-40B4-BE49-F238E27FC236}">
                    <a16:creationId xmlns:a16="http://schemas.microsoft.com/office/drawing/2014/main" xmlns="" id="{FEBCC835-9DEC-20C0-9285-538D0A679A4B}"/>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16">
                <a:extLst>
                  <a:ext uri="{FF2B5EF4-FFF2-40B4-BE49-F238E27FC236}">
                    <a16:creationId xmlns:a16="http://schemas.microsoft.com/office/drawing/2014/main" xmlns="" id="{F53E0A56-6636-5E0F-541F-EE713ABB77DA}"/>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7" name="Freeform 17">
                <a:extLst>
                  <a:ext uri="{FF2B5EF4-FFF2-40B4-BE49-F238E27FC236}">
                    <a16:creationId xmlns:a16="http://schemas.microsoft.com/office/drawing/2014/main" xmlns="" id="{77B27D86-7106-0BA6-D0D3-C9017E8685DA}"/>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8" name="Freeform 18">
                <a:extLst>
                  <a:ext uri="{FF2B5EF4-FFF2-40B4-BE49-F238E27FC236}">
                    <a16:creationId xmlns:a16="http://schemas.microsoft.com/office/drawing/2014/main" xmlns="" id="{92A3EC02-9BAE-9029-7DCC-0FC6C32A77DF}"/>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19">
                <a:extLst>
                  <a:ext uri="{FF2B5EF4-FFF2-40B4-BE49-F238E27FC236}">
                    <a16:creationId xmlns:a16="http://schemas.microsoft.com/office/drawing/2014/main" xmlns="" id="{81517134-6E1A-584B-84C5-A5167ACEEC3C}"/>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20">
                <a:extLst>
                  <a:ext uri="{FF2B5EF4-FFF2-40B4-BE49-F238E27FC236}">
                    <a16:creationId xmlns:a16="http://schemas.microsoft.com/office/drawing/2014/main" xmlns="" id="{7418DF62-CEB5-3B4C-9F95-7E181282EA03}"/>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21">
                <a:extLst>
                  <a:ext uri="{FF2B5EF4-FFF2-40B4-BE49-F238E27FC236}">
                    <a16:creationId xmlns:a16="http://schemas.microsoft.com/office/drawing/2014/main" xmlns="" id="{0DDF90B5-2A45-0FE9-E649-460E029E4D2D}"/>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22">
                <a:extLst>
                  <a:ext uri="{FF2B5EF4-FFF2-40B4-BE49-F238E27FC236}">
                    <a16:creationId xmlns:a16="http://schemas.microsoft.com/office/drawing/2014/main" xmlns="" id="{F58A63EB-CD00-CD94-F03E-47FB2949D29A}"/>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23">
                <a:extLst>
                  <a:ext uri="{FF2B5EF4-FFF2-40B4-BE49-F238E27FC236}">
                    <a16:creationId xmlns:a16="http://schemas.microsoft.com/office/drawing/2014/main" xmlns="" id="{ADC78799-7E6D-AD3D-016B-F0A9FF16CE6A}"/>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24">
                <a:extLst>
                  <a:ext uri="{FF2B5EF4-FFF2-40B4-BE49-F238E27FC236}">
                    <a16:creationId xmlns:a16="http://schemas.microsoft.com/office/drawing/2014/main" xmlns="" id="{CA70C1FF-175F-5081-FD5B-560FBD95ADD1}"/>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25">
                <a:extLst>
                  <a:ext uri="{FF2B5EF4-FFF2-40B4-BE49-F238E27FC236}">
                    <a16:creationId xmlns:a16="http://schemas.microsoft.com/office/drawing/2014/main" xmlns="" id="{2D2E0EA1-2AF6-583D-B8DF-E4385443ED4A}"/>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26">
                <a:extLst>
                  <a:ext uri="{FF2B5EF4-FFF2-40B4-BE49-F238E27FC236}">
                    <a16:creationId xmlns:a16="http://schemas.microsoft.com/office/drawing/2014/main" xmlns="" id="{01ABDB52-4626-FFE2-1907-9D7083E65D76}"/>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27">
                <a:extLst>
                  <a:ext uri="{FF2B5EF4-FFF2-40B4-BE49-F238E27FC236}">
                    <a16:creationId xmlns:a16="http://schemas.microsoft.com/office/drawing/2014/main" xmlns="" id="{3CA22534-431B-6B6D-22B8-569BAC6B9085}"/>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28">
                <a:extLst>
                  <a:ext uri="{FF2B5EF4-FFF2-40B4-BE49-F238E27FC236}">
                    <a16:creationId xmlns:a16="http://schemas.microsoft.com/office/drawing/2014/main" xmlns="" id="{4771D4FA-4CCC-746B-50A7-C52DE2B1ADF5}"/>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29">
                <a:extLst>
                  <a:ext uri="{FF2B5EF4-FFF2-40B4-BE49-F238E27FC236}">
                    <a16:creationId xmlns:a16="http://schemas.microsoft.com/office/drawing/2014/main" xmlns="" id="{722CBC5B-5AE5-296D-A1C3-D1B3239983EF}"/>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30">
                <a:extLst>
                  <a:ext uri="{FF2B5EF4-FFF2-40B4-BE49-F238E27FC236}">
                    <a16:creationId xmlns:a16="http://schemas.microsoft.com/office/drawing/2014/main" xmlns="" id="{F6E58FFA-9D3D-D94C-01CF-66074D1A35C1}"/>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31">
                <a:extLst>
                  <a:ext uri="{FF2B5EF4-FFF2-40B4-BE49-F238E27FC236}">
                    <a16:creationId xmlns:a16="http://schemas.microsoft.com/office/drawing/2014/main" xmlns="" id="{4D694BCA-1C02-ADD6-D56D-555B38D7EEE0}"/>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32">
                <a:extLst>
                  <a:ext uri="{FF2B5EF4-FFF2-40B4-BE49-F238E27FC236}">
                    <a16:creationId xmlns:a16="http://schemas.microsoft.com/office/drawing/2014/main" xmlns="" id="{63FF89B7-2570-8A40-37B5-9DF7B5D2CECA}"/>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33">
                <a:extLst>
                  <a:ext uri="{FF2B5EF4-FFF2-40B4-BE49-F238E27FC236}">
                    <a16:creationId xmlns:a16="http://schemas.microsoft.com/office/drawing/2014/main" xmlns="" id="{EBBE2796-8C7D-9062-2908-E5536584AB17}"/>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34">
                <a:extLst>
                  <a:ext uri="{FF2B5EF4-FFF2-40B4-BE49-F238E27FC236}">
                    <a16:creationId xmlns:a16="http://schemas.microsoft.com/office/drawing/2014/main" xmlns="" id="{48EF69EE-C308-43A8-A142-1F2A5F97387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35">
                <a:extLst>
                  <a:ext uri="{FF2B5EF4-FFF2-40B4-BE49-F238E27FC236}">
                    <a16:creationId xmlns:a16="http://schemas.microsoft.com/office/drawing/2014/main" xmlns="" id="{61FED38A-91C6-D64A-A175-C93F04EE5DA5}"/>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36">
                <a:extLst>
                  <a:ext uri="{FF2B5EF4-FFF2-40B4-BE49-F238E27FC236}">
                    <a16:creationId xmlns:a16="http://schemas.microsoft.com/office/drawing/2014/main" xmlns="" id="{5BF3D7B5-0A6C-2480-5867-22F18B2F7FE4}"/>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37">
                <a:extLst>
                  <a:ext uri="{FF2B5EF4-FFF2-40B4-BE49-F238E27FC236}">
                    <a16:creationId xmlns:a16="http://schemas.microsoft.com/office/drawing/2014/main" xmlns="" id="{FB830C46-0D6E-2C21-698A-20901F57BE59}"/>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38">
                <a:extLst>
                  <a:ext uri="{FF2B5EF4-FFF2-40B4-BE49-F238E27FC236}">
                    <a16:creationId xmlns:a16="http://schemas.microsoft.com/office/drawing/2014/main" xmlns="" id="{25B88F49-2D0C-21A2-7937-F0B4E9BBD74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39">
                <a:extLst>
                  <a:ext uri="{FF2B5EF4-FFF2-40B4-BE49-F238E27FC236}">
                    <a16:creationId xmlns:a16="http://schemas.microsoft.com/office/drawing/2014/main" xmlns="" id="{772DF0C3-9C68-7D09-8AE5-3DF056845788}"/>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40">
                <a:extLst>
                  <a:ext uri="{FF2B5EF4-FFF2-40B4-BE49-F238E27FC236}">
                    <a16:creationId xmlns:a16="http://schemas.microsoft.com/office/drawing/2014/main" xmlns="" id="{97D77B4E-EE9A-7595-7883-788D04BCC4CE}"/>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41">
                <a:extLst>
                  <a:ext uri="{FF2B5EF4-FFF2-40B4-BE49-F238E27FC236}">
                    <a16:creationId xmlns:a16="http://schemas.microsoft.com/office/drawing/2014/main" xmlns="" id="{5438C106-B0D4-BCB5-3716-8DC8D22EF2D5}"/>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2" name="Freeform 42">
                <a:extLst>
                  <a:ext uri="{FF2B5EF4-FFF2-40B4-BE49-F238E27FC236}">
                    <a16:creationId xmlns:a16="http://schemas.microsoft.com/office/drawing/2014/main" xmlns="" id="{6E69911F-E318-8394-EBB3-0D0A603C03FF}"/>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3" name="Freeform 43">
                <a:extLst>
                  <a:ext uri="{FF2B5EF4-FFF2-40B4-BE49-F238E27FC236}">
                    <a16:creationId xmlns:a16="http://schemas.microsoft.com/office/drawing/2014/main" xmlns="" id="{159D8A27-3F50-BEF4-B90E-CA1693200E44}"/>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4" name="Freeform 44">
                <a:extLst>
                  <a:ext uri="{FF2B5EF4-FFF2-40B4-BE49-F238E27FC236}">
                    <a16:creationId xmlns:a16="http://schemas.microsoft.com/office/drawing/2014/main" xmlns="" id="{1AD157CD-3C55-EEA0-73D1-EB0AC83D28C6}"/>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5" name="Freeform 45">
                <a:extLst>
                  <a:ext uri="{FF2B5EF4-FFF2-40B4-BE49-F238E27FC236}">
                    <a16:creationId xmlns:a16="http://schemas.microsoft.com/office/drawing/2014/main" xmlns="" id="{5A195573-AA09-4AE6-52FB-23B74C5E3CF3}"/>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6" name="Freeform 46">
                <a:extLst>
                  <a:ext uri="{FF2B5EF4-FFF2-40B4-BE49-F238E27FC236}">
                    <a16:creationId xmlns:a16="http://schemas.microsoft.com/office/drawing/2014/main" xmlns="" id="{FADACA98-29AD-C2A7-ABE1-1D78681A95FE}"/>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7" name="Freeform 47">
                <a:extLst>
                  <a:ext uri="{FF2B5EF4-FFF2-40B4-BE49-F238E27FC236}">
                    <a16:creationId xmlns:a16="http://schemas.microsoft.com/office/drawing/2014/main" xmlns="" id="{B945A593-A7B4-D1EE-C6BC-18A931EED82A}"/>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8" name="Freeform 48">
                <a:extLst>
                  <a:ext uri="{FF2B5EF4-FFF2-40B4-BE49-F238E27FC236}">
                    <a16:creationId xmlns:a16="http://schemas.microsoft.com/office/drawing/2014/main" xmlns="" id="{B49214F6-9403-48C6-A4C3-36FABB3A678C}"/>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9" name="Freeform 49">
                <a:extLst>
                  <a:ext uri="{FF2B5EF4-FFF2-40B4-BE49-F238E27FC236}">
                    <a16:creationId xmlns:a16="http://schemas.microsoft.com/office/drawing/2014/main" xmlns="" id="{0F13A547-F36A-F3C6-AAF2-32C12D7AC6BE}"/>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0" name="Oval 50">
                <a:extLst>
                  <a:ext uri="{FF2B5EF4-FFF2-40B4-BE49-F238E27FC236}">
                    <a16:creationId xmlns:a16="http://schemas.microsoft.com/office/drawing/2014/main" xmlns="" id="{DE581B9A-C5F3-CFFE-731E-A665595B1FF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1" name="Oval 51">
                <a:extLst>
                  <a:ext uri="{FF2B5EF4-FFF2-40B4-BE49-F238E27FC236}">
                    <a16:creationId xmlns:a16="http://schemas.microsoft.com/office/drawing/2014/main" xmlns="" id="{2FB34B20-8FE3-9328-DA57-75C04D40388B}"/>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2" name="Freeform 52">
                <a:extLst>
                  <a:ext uri="{FF2B5EF4-FFF2-40B4-BE49-F238E27FC236}">
                    <a16:creationId xmlns:a16="http://schemas.microsoft.com/office/drawing/2014/main" xmlns="" id="{4A943F33-A4F4-8350-075F-1C0FC35A496D}"/>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3" name="Freeform 53">
                <a:extLst>
                  <a:ext uri="{FF2B5EF4-FFF2-40B4-BE49-F238E27FC236}">
                    <a16:creationId xmlns:a16="http://schemas.microsoft.com/office/drawing/2014/main" xmlns="" id="{FEC6E1C6-1E5E-3DCB-44E7-E21A860B55AE}"/>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4" name="Freeform 54">
                <a:extLst>
                  <a:ext uri="{FF2B5EF4-FFF2-40B4-BE49-F238E27FC236}">
                    <a16:creationId xmlns:a16="http://schemas.microsoft.com/office/drawing/2014/main" xmlns="" id="{5E8F647A-93D2-D6A6-3012-1E98543D9584}"/>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5" name="Freeform 55">
                <a:extLst>
                  <a:ext uri="{FF2B5EF4-FFF2-40B4-BE49-F238E27FC236}">
                    <a16:creationId xmlns:a16="http://schemas.microsoft.com/office/drawing/2014/main" xmlns="" id="{17C88AAE-AD81-B557-218B-5413BB54E506}"/>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6" name="Freeform 56">
                <a:extLst>
                  <a:ext uri="{FF2B5EF4-FFF2-40B4-BE49-F238E27FC236}">
                    <a16:creationId xmlns:a16="http://schemas.microsoft.com/office/drawing/2014/main" xmlns="" id="{6263DE86-12DF-B5E5-4C82-1454751EC663}"/>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7" name="Freeform 57">
                <a:extLst>
                  <a:ext uri="{FF2B5EF4-FFF2-40B4-BE49-F238E27FC236}">
                    <a16:creationId xmlns:a16="http://schemas.microsoft.com/office/drawing/2014/main" xmlns="" id="{770430AD-B1CD-0F8C-C91F-A679D3F64EF0}"/>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8" name="Freeform 58">
                <a:extLst>
                  <a:ext uri="{FF2B5EF4-FFF2-40B4-BE49-F238E27FC236}">
                    <a16:creationId xmlns:a16="http://schemas.microsoft.com/office/drawing/2014/main" xmlns="" id="{30F52D98-52E3-5E2F-DBA2-FF1085A6737B}"/>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9" name="Freeform 59">
                <a:extLst>
                  <a:ext uri="{FF2B5EF4-FFF2-40B4-BE49-F238E27FC236}">
                    <a16:creationId xmlns:a16="http://schemas.microsoft.com/office/drawing/2014/main" xmlns="" id="{8822B29A-E00F-A9EB-5289-AB1BB31C8F94}"/>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0" name="Freeform 60">
                <a:extLst>
                  <a:ext uri="{FF2B5EF4-FFF2-40B4-BE49-F238E27FC236}">
                    <a16:creationId xmlns:a16="http://schemas.microsoft.com/office/drawing/2014/main" xmlns="" id="{5A406756-6211-9591-F2D3-83B6391ACC97}"/>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1" name="Freeform 61">
                <a:extLst>
                  <a:ext uri="{FF2B5EF4-FFF2-40B4-BE49-F238E27FC236}">
                    <a16:creationId xmlns:a16="http://schemas.microsoft.com/office/drawing/2014/main" xmlns="" id="{B6B8935B-6969-9AB3-8047-90376B98D933}"/>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2" name="Freeform 62">
                <a:extLst>
                  <a:ext uri="{FF2B5EF4-FFF2-40B4-BE49-F238E27FC236}">
                    <a16:creationId xmlns:a16="http://schemas.microsoft.com/office/drawing/2014/main" xmlns="" id="{F969D422-23F6-8BDD-1519-9E023BD895DE}"/>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3" name="Freeform 63">
                <a:extLst>
                  <a:ext uri="{FF2B5EF4-FFF2-40B4-BE49-F238E27FC236}">
                    <a16:creationId xmlns:a16="http://schemas.microsoft.com/office/drawing/2014/main" xmlns="" id="{B2A46AC5-01D0-4A51-BC11-D0FB0689399D}"/>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4" name="Freeform 64">
                <a:extLst>
                  <a:ext uri="{FF2B5EF4-FFF2-40B4-BE49-F238E27FC236}">
                    <a16:creationId xmlns:a16="http://schemas.microsoft.com/office/drawing/2014/main" xmlns="" id="{844530F3-B2BE-02BE-3925-C57306A1FE0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5" name="Freeform 65">
                <a:extLst>
                  <a:ext uri="{FF2B5EF4-FFF2-40B4-BE49-F238E27FC236}">
                    <a16:creationId xmlns:a16="http://schemas.microsoft.com/office/drawing/2014/main" xmlns="" id="{9981A047-F0FE-3AEB-1746-BEEF4E3DAD61}"/>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6" name="Freeform 66">
                <a:extLst>
                  <a:ext uri="{FF2B5EF4-FFF2-40B4-BE49-F238E27FC236}">
                    <a16:creationId xmlns:a16="http://schemas.microsoft.com/office/drawing/2014/main" xmlns="" id="{6EAFC0A8-7EDF-52BD-9AD9-489783C8BAB5}"/>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7" name="Freeform 67">
                <a:extLst>
                  <a:ext uri="{FF2B5EF4-FFF2-40B4-BE49-F238E27FC236}">
                    <a16:creationId xmlns:a16="http://schemas.microsoft.com/office/drawing/2014/main" xmlns="" id="{1E040FA8-ED94-AB08-0BFA-821A100AF210}"/>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8" name="Freeform 68">
                <a:extLst>
                  <a:ext uri="{FF2B5EF4-FFF2-40B4-BE49-F238E27FC236}">
                    <a16:creationId xmlns:a16="http://schemas.microsoft.com/office/drawing/2014/main" xmlns="" id="{9E7A4985-BFA6-7307-48BD-3CB057800B1B}"/>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9" name="Freeform 69">
                <a:extLst>
                  <a:ext uri="{FF2B5EF4-FFF2-40B4-BE49-F238E27FC236}">
                    <a16:creationId xmlns:a16="http://schemas.microsoft.com/office/drawing/2014/main" xmlns="" id="{072901C1-AE77-CB2A-E316-C5A5C5AF13C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0" name="Freeform 70">
                <a:extLst>
                  <a:ext uri="{FF2B5EF4-FFF2-40B4-BE49-F238E27FC236}">
                    <a16:creationId xmlns:a16="http://schemas.microsoft.com/office/drawing/2014/main" xmlns="" id="{981FF674-379C-817C-3F08-8C3B53C54B19}"/>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1" name="Freeform 71">
                <a:extLst>
                  <a:ext uri="{FF2B5EF4-FFF2-40B4-BE49-F238E27FC236}">
                    <a16:creationId xmlns:a16="http://schemas.microsoft.com/office/drawing/2014/main" xmlns="" id="{81B564F5-1BEB-60C3-CE22-1973FB6C656C}"/>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2" name="Freeform 72">
                <a:extLst>
                  <a:ext uri="{FF2B5EF4-FFF2-40B4-BE49-F238E27FC236}">
                    <a16:creationId xmlns:a16="http://schemas.microsoft.com/office/drawing/2014/main" xmlns="" id="{8B9990BB-D9FD-0015-EF1D-E1B2787C4F2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3" name="Freeform 73">
                <a:extLst>
                  <a:ext uri="{FF2B5EF4-FFF2-40B4-BE49-F238E27FC236}">
                    <a16:creationId xmlns:a16="http://schemas.microsoft.com/office/drawing/2014/main" xmlns="" id="{C197DA4F-748C-B78D-357C-822CA1D395FF}"/>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4" name="Freeform 74">
                <a:extLst>
                  <a:ext uri="{FF2B5EF4-FFF2-40B4-BE49-F238E27FC236}">
                    <a16:creationId xmlns:a16="http://schemas.microsoft.com/office/drawing/2014/main" xmlns="" id="{A85496CA-B5D7-6D0D-E5A6-5DD696C4CC9D}"/>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5" name="Freeform 75">
                <a:extLst>
                  <a:ext uri="{FF2B5EF4-FFF2-40B4-BE49-F238E27FC236}">
                    <a16:creationId xmlns:a16="http://schemas.microsoft.com/office/drawing/2014/main" xmlns="" id="{60C29BC5-06D9-2D2B-F42E-1BFA90D1E030}"/>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6" name="Freeform 76">
                <a:extLst>
                  <a:ext uri="{FF2B5EF4-FFF2-40B4-BE49-F238E27FC236}">
                    <a16:creationId xmlns:a16="http://schemas.microsoft.com/office/drawing/2014/main" xmlns="" id="{24CC9F84-38C9-895C-B6C1-BD5A896C57FF}"/>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7" name="Freeform 77">
                <a:extLst>
                  <a:ext uri="{FF2B5EF4-FFF2-40B4-BE49-F238E27FC236}">
                    <a16:creationId xmlns:a16="http://schemas.microsoft.com/office/drawing/2014/main" xmlns="" id="{DA53E4EE-78A5-AA25-D8FE-F033A8C9CF35}"/>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8" name="Freeform 78">
                <a:extLst>
                  <a:ext uri="{FF2B5EF4-FFF2-40B4-BE49-F238E27FC236}">
                    <a16:creationId xmlns:a16="http://schemas.microsoft.com/office/drawing/2014/main" xmlns="" id="{EBE28910-085F-EB55-87B9-8A9A283B3078}"/>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9" name="Freeform 79">
                <a:extLst>
                  <a:ext uri="{FF2B5EF4-FFF2-40B4-BE49-F238E27FC236}">
                    <a16:creationId xmlns:a16="http://schemas.microsoft.com/office/drawing/2014/main" xmlns="" id="{D8B66945-F1BB-E3E6-8F82-158B9A4139FE}"/>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0" name="Freeform 80">
                <a:extLst>
                  <a:ext uri="{FF2B5EF4-FFF2-40B4-BE49-F238E27FC236}">
                    <a16:creationId xmlns:a16="http://schemas.microsoft.com/office/drawing/2014/main" xmlns="" id="{056DDAB8-F343-69EB-F223-5440880D7564}"/>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1" name="Freeform 81">
                <a:extLst>
                  <a:ext uri="{FF2B5EF4-FFF2-40B4-BE49-F238E27FC236}">
                    <a16:creationId xmlns:a16="http://schemas.microsoft.com/office/drawing/2014/main" xmlns="" id="{873FA50E-C2DC-6CB5-862A-57271192C869}"/>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2" name="Freeform 82">
                <a:extLst>
                  <a:ext uri="{FF2B5EF4-FFF2-40B4-BE49-F238E27FC236}">
                    <a16:creationId xmlns:a16="http://schemas.microsoft.com/office/drawing/2014/main" xmlns="" id="{A47F24D1-3DF2-3E4B-41F6-C5C68EBF205F}"/>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3" name="Freeform 83">
                <a:extLst>
                  <a:ext uri="{FF2B5EF4-FFF2-40B4-BE49-F238E27FC236}">
                    <a16:creationId xmlns:a16="http://schemas.microsoft.com/office/drawing/2014/main" xmlns="" id="{EDA493E6-5295-A9BC-09AE-B6CFCF62FA2C}"/>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4" name="Freeform 84">
                <a:extLst>
                  <a:ext uri="{FF2B5EF4-FFF2-40B4-BE49-F238E27FC236}">
                    <a16:creationId xmlns:a16="http://schemas.microsoft.com/office/drawing/2014/main" xmlns="" id="{AB8B7DBD-65BA-DBA1-00D4-C4CD1E8383D3}"/>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5" name="Freeform 85">
                <a:extLst>
                  <a:ext uri="{FF2B5EF4-FFF2-40B4-BE49-F238E27FC236}">
                    <a16:creationId xmlns:a16="http://schemas.microsoft.com/office/drawing/2014/main" xmlns="" id="{C80975B3-D071-DCE4-E135-12609E436C00}"/>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6" name="Freeform 86">
                <a:extLst>
                  <a:ext uri="{FF2B5EF4-FFF2-40B4-BE49-F238E27FC236}">
                    <a16:creationId xmlns:a16="http://schemas.microsoft.com/office/drawing/2014/main" xmlns="" id="{CAE9F08C-0B11-B46A-5154-923B542AD143}"/>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7" name="Freeform 87">
                <a:extLst>
                  <a:ext uri="{FF2B5EF4-FFF2-40B4-BE49-F238E27FC236}">
                    <a16:creationId xmlns:a16="http://schemas.microsoft.com/office/drawing/2014/main" xmlns="" id="{D4B4233C-0E5E-3CB2-9DA9-11464FA4715A}"/>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8" name="Freeform 88">
                <a:extLst>
                  <a:ext uri="{FF2B5EF4-FFF2-40B4-BE49-F238E27FC236}">
                    <a16:creationId xmlns:a16="http://schemas.microsoft.com/office/drawing/2014/main" xmlns="" id="{BF9F4390-35BF-C8EA-6577-EEFE722EF7B0}"/>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9" name="Freeform 89">
                <a:extLst>
                  <a:ext uri="{FF2B5EF4-FFF2-40B4-BE49-F238E27FC236}">
                    <a16:creationId xmlns:a16="http://schemas.microsoft.com/office/drawing/2014/main" xmlns="" id="{68FE3A4E-3A22-977D-0A75-5206698285AF}"/>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0" name="Freeform 90">
                <a:extLst>
                  <a:ext uri="{FF2B5EF4-FFF2-40B4-BE49-F238E27FC236}">
                    <a16:creationId xmlns:a16="http://schemas.microsoft.com/office/drawing/2014/main" xmlns="" id="{E367AD26-B85F-CDA1-D959-2BF9519E5B1A}"/>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1" name="Freeform 91">
                <a:extLst>
                  <a:ext uri="{FF2B5EF4-FFF2-40B4-BE49-F238E27FC236}">
                    <a16:creationId xmlns:a16="http://schemas.microsoft.com/office/drawing/2014/main" xmlns="" id="{56ECFD69-7439-54D2-7E05-D85389C9FF72}"/>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2" name="Freeform 92">
                <a:extLst>
                  <a:ext uri="{FF2B5EF4-FFF2-40B4-BE49-F238E27FC236}">
                    <a16:creationId xmlns:a16="http://schemas.microsoft.com/office/drawing/2014/main" xmlns="" id="{D4C6CCD9-D90C-6447-D829-AF7145C17F10}"/>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3" name="Freeform 93">
                <a:extLst>
                  <a:ext uri="{FF2B5EF4-FFF2-40B4-BE49-F238E27FC236}">
                    <a16:creationId xmlns:a16="http://schemas.microsoft.com/office/drawing/2014/main" xmlns="" id="{A3AEEE39-4BE0-A0AC-D48C-179867F1CEA3}"/>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4" name="Freeform 94">
                <a:extLst>
                  <a:ext uri="{FF2B5EF4-FFF2-40B4-BE49-F238E27FC236}">
                    <a16:creationId xmlns:a16="http://schemas.microsoft.com/office/drawing/2014/main" xmlns="" id="{69DB0BA5-84C9-2042-8156-05908439FDEA}"/>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5" name="Freeform 95">
                <a:extLst>
                  <a:ext uri="{FF2B5EF4-FFF2-40B4-BE49-F238E27FC236}">
                    <a16:creationId xmlns:a16="http://schemas.microsoft.com/office/drawing/2014/main" xmlns="" id="{3C36ED71-1700-B715-2261-37C1D358E619}"/>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6" name="Freeform 96">
                <a:extLst>
                  <a:ext uri="{FF2B5EF4-FFF2-40B4-BE49-F238E27FC236}">
                    <a16:creationId xmlns:a16="http://schemas.microsoft.com/office/drawing/2014/main" xmlns="" id="{097220DF-91B8-FBF7-8CA8-C56AF0C9D778}"/>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7" name="Freeform 97">
                <a:extLst>
                  <a:ext uri="{FF2B5EF4-FFF2-40B4-BE49-F238E27FC236}">
                    <a16:creationId xmlns:a16="http://schemas.microsoft.com/office/drawing/2014/main" xmlns="" id="{88440827-6B43-41B8-7FAF-0F986DDDF9E0}"/>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8" name="Freeform 98">
                <a:extLst>
                  <a:ext uri="{FF2B5EF4-FFF2-40B4-BE49-F238E27FC236}">
                    <a16:creationId xmlns:a16="http://schemas.microsoft.com/office/drawing/2014/main" xmlns="" id="{3384392A-F303-D4F9-0CE7-6029C7495B36}"/>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9" name="Freeform 99">
                <a:extLst>
                  <a:ext uri="{FF2B5EF4-FFF2-40B4-BE49-F238E27FC236}">
                    <a16:creationId xmlns:a16="http://schemas.microsoft.com/office/drawing/2014/main" xmlns="" id="{A46FC32D-C495-8709-091E-1D857002B59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0" name="Freeform 100">
                <a:extLst>
                  <a:ext uri="{FF2B5EF4-FFF2-40B4-BE49-F238E27FC236}">
                    <a16:creationId xmlns:a16="http://schemas.microsoft.com/office/drawing/2014/main" xmlns="" id="{65012E78-45BB-B4E0-7DB0-F71F4F136F0A}"/>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1" name="Freeform 101">
                <a:extLst>
                  <a:ext uri="{FF2B5EF4-FFF2-40B4-BE49-F238E27FC236}">
                    <a16:creationId xmlns:a16="http://schemas.microsoft.com/office/drawing/2014/main" xmlns="" id="{057A63AF-BD46-E069-DB91-C8FF39052C12}"/>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2" name="Freeform 102">
                <a:extLst>
                  <a:ext uri="{FF2B5EF4-FFF2-40B4-BE49-F238E27FC236}">
                    <a16:creationId xmlns:a16="http://schemas.microsoft.com/office/drawing/2014/main" xmlns="" id="{67AAB6E3-2A08-E7B1-9ECE-ED37833A8AB1}"/>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3" name="Freeform 103">
                <a:extLst>
                  <a:ext uri="{FF2B5EF4-FFF2-40B4-BE49-F238E27FC236}">
                    <a16:creationId xmlns:a16="http://schemas.microsoft.com/office/drawing/2014/main" xmlns="" id="{5E9A516F-EB32-993A-BF79-0E1359525DCA}"/>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4" name="Freeform 104">
                <a:extLst>
                  <a:ext uri="{FF2B5EF4-FFF2-40B4-BE49-F238E27FC236}">
                    <a16:creationId xmlns:a16="http://schemas.microsoft.com/office/drawing/2014/main" xmlns="" id="{96B17FB8-6FBB-0205-97C3-0BE4959AB22E}"/>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5" name="Freeform 105">
                <a:extLst>
                  <a:ext uri="{FF2B5EF4-FFF2-40B4-BE49-F238E27FC236}">
                    <a16:creationId xmlns:a16="http://schemas.microsoft.com/office/drawing/2014/main" xmlns="" id="{96FBAB52-F41D-9D0A-A87F-82D286D21218}"/>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6" name="Freeform 106">
                <a:extLst>
                  <a:ext uri="{FF2B5EF4-FFF2-40B4-BE49-F238E27FC236}">
                    <a16:creationId xmlns:a16="http://schemas.microsoft.com/office/drawing/2014/main" xmlns="" id="{E65B0F1F-2E6F-11D0-A913-7DA6987C706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7" name="Freeform 107">
                <a:extLst>
                  <a:ext uri="{FF2B5EF4-FFF2-40B4-BE49-F238E27FC236}">
                    <a16:creationId xmlns:a16="http://schemas.microsoft.com/office/drawing/2014/main" xmlns="" id="{0D3206B7-52C5-FAB7-D9EE-1BD28E781C42}"/>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8" name="Freeform 108">
                <a:extLst>
                  <a:ext uri="{FF2B5EF4-FFF2-40B4-BE49-F238E27FC236}">
                    <a16:creationId xmlns:a16="http://schemas.microsoft.com/office/drawing/2014/main" xmlns="" id="{EA0454E8-0EFC-D185-73D4-52F76E246A3C}"/>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9" name="Freeform 109">
                <a:extLst>
                  <a:ext uri="{FF2B5EF4-FFF2-40B4-BE49-F238E27FC236}">
                    <a16:creationId xmlns:a16="http://schemas.microsoft.com/office/drawing/2014/main" xmlns="" id="{0AEB6535-2CA8-25D2-8D4B-C9DB26E3E46F}"/>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0" name="Freeform 110">
                <a:extLst>
                  <a:ext uri="{FF2B5EF4-FFF2-40B4-BE49-F238E27FC236}">
                    <a16:creationId xmlns:a16="http://schemas.microsoft.com/office/drawing/2014/main" xmlns="" id="{1F5488C3-D6E2-DA97-CF87-BF5161C74E98}"/>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1" name="Freeform 111">
                <a:extLst>
                  <a:ext uri="{FF2B5EF4-FFF2-40B4-BE49-F238E27FC236}">
                    <a16:creationId xmlns:a16="http://schemas.microsoft.com/office/drawing/2014/main" xmlns="" id="{6A3B3563-5494-FB02-1475-451CA55313F4}"/>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2" name="Freeform 112">
                <a:extLst>
                  <a:ext uri="{FF2B5EF4-FFF2-40B4-BE49-F238E27FC236}">
                    <a16:creationId xmlns:a16="http://schemas.microsoft.com/office/drawing/2014/main" xmlns="" id="{233499C2-42F0-1270-726D-A6CB9CC5D52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3" name="Freeform 113">
                <a:extLst>
                  <a:ext uri="{FF2B5EF4-FFF2-40B4-BE49-F238E27FC236}">
                    <a16:creationId xmlns:a16="http://schemas.microsoft.com/office/drawing/2014/main" xmlns="" id="{35FE9B84-17A8-3D7D-B007-2CF502B6D8B0}"/>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4" name="Freeform 114">
                <a:extLst>
                  <a:ext uri="{FF2B5EF4-FFF2-40B4-BE49-F238E27FC236}">
                    <a16:creationId xmlns:a16="http://schemas.microsoft.com/office/drawing/2014/main" xmlns="" id="{A1D20906-9CA2-8C67-CEEB-6A2779C273E8}"/>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5" name="Freeform 115">
                <a:extLst>
                  <a:ext uri="{FF2B5EF4-FFF2-40B4-BE49-F238E27FC236}">
                    <a16:creationId xmlns:a16="http://schemas.microsoft.com/office/drawing/2014/main" xmlns="" id="{E64C0A0F-5364-48E5-73C9-611DD17FA14C}"/>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6" name="Freeform 116">
                <a:extLst>
                  <a:ext uri="{FF2B5EF4-FFF2-40B4-BE49-F238E27FC236}">
                    <a16:creationId xmlns:a16="http://schemas.microsoft.com/office/drawing/2014/main" xmlns="" id="{2D5A5C91-4B36-8126-8E21-CE639A9DAC5A}"/>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7" name="Freeform 117">
                <a:extLst>
                  <a:ext uri="{FF2B5EF4-FFF2-40B4-BE49-F238E27FC236}">
                    <a16:creationId xmlns:a16="http://schemas.microsoft.com/office/drawing/2014/main" xmlns="" id="{EDE155DE-AF09-3679-D25A-F047AFF231A1}"/>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8" name="Freeform 118">
                <a:extLst>
                  <a:ext uri="{FF2B5EF4-FFF2-40B4-BE49-F238E27FC236}">
                    <a16:creationId xmlns:a16="http://schemas.microsoft.com/office/drawing/2014/main" xmlns="" id="{C1530E30-DDA0-D9B0-F125-0270AEAFCF83}"/>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9" name="Freeform 119">
                <a:extLst>
                  <a:ext uri="{FF2B5EF4-FFF2-40B4-BE49-F238E27FC236}">
                    <a16:creationId xmlns:a16="http://schemas.microsoft.com/office/drawing/2014/main" xmlns="" id="{7C524320-407F-9F08-8520-4441D83306A4}"/>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0" name="Freeform 120">
                <a:extLst>
                  <a:ext uri="{FF2B5EF4-FFF2-40B4-BE49-F238E27FC236}">
                    <a16:creationId xmlns:a16="http://schemas.microsoft.com/office/drawing/2014/main" xmlns="" id="{1115D574-DF63-009C-4732-EDA828BEA6F4}"/>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1" name="Freeform 121">
                <a:extLst>
                  <a:ext uri="{FF2B5EF4-FFF2-40B4-BE49-F238E27FC236}">
                    <a16:creationId xmlns:a16="http://schemas.microsoft.com/office/drawing/2014/main" xmlns="" id="{69FC138A-9C5B-79FD-8E61-19D50F0FC3E9}"/>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2" name="Freeform 122">
                <a:extLst>
                  <a:ext uri="{FF2B5EF4-FFF2-40B4-BE49-F238E27FC236}">
                    <a16:creationId xmlns:a16="http://schemas.microsoft.com/office/drawing/2014/main" xmlns="" id="{D83FD28B-8F92-1733-3FA7-A998E679841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3" name="Freeform 123">
                <a:extLst>
                  <a:ext uri="{FF2B5EF4-FFF2-40B4-BE49-F238E27FC236}">
                    <a16:creationId xmlns:a16="http://schemas.microsoft.com/office/drawing/2014/main" xmlns="" id="{5B883400-E94F-C3CC-C5E8-6D347F2B5F6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4" name="Freeform 124">
                <a:extLst>
                  <a:ext uri="{FF2B5EF4-FFF2-40B4-BE49-F238E27FC236}">
                    <a16:creationId xmlns:a16="http://schemas.microsoft.com/office/drawing/2014/main" xmlns="" id="{F666CD60-5642-4684-D1FE-6EF2436012D5}"/>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5" name="Freeform 125">
                <a:extLst>
                  <a:ext uri="{FF2B5EF4-FFF2-40B4-BE49-F238E27FC236}">
                    <a16:creationId xmlns:a16="http://schemas.microsoft.com/office/drawing/2014/main" xmlns="" id="{B32AA15E-C6A6-D69E-B3D0-5C55523CB937}"/>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6" name="Freeform 126">
                <a:extLst>
                  <a:ext uri="{FF2B5EF4-FFF2-40B4-BE49-F238E27FC236}">
                    <a16:creationId xmlns:a16="http://schemas.microsoft.com/office/drawing/2014/main" xmlns="" id="{F2017A74-B03F-685A-534A-26E5C92A4CDD}"/>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7" name="Freeform 127">
                <a:extLst>
                  <a:ext uri="{FF2B5EF4-FFF2-40B4-BE49-F238E27FC236}">
                    <a16:creationId xmlns:a16="http://schemas.microsoft.com/office/drawing/2014/main" xmlns="" id="{6730E909-E342-8918-F0F1-48CF3AB3F3A5}"/>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8" name="Freeform 128">
                <a:extLst>
                  <a:ext uri="{FF2B5EF4-FFF2-40B4-BE49-F238E27FC236}">
                    <a16:creationId xmlns:a16="http://schemas.microsoft.com/office/drawing/2014/main" xmlns="" id="{24A0E4CA-6AB4-A3CD-8401-8E5362BBDC21}"/>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9" name="Freeform 129">
                <a:extLst>
                  <a:ext uri="{FF2B5EF4-FFF2-40B4-BE49-F238E27FC236}">
                    <a16:creationId xmlns:a16="http://schemas.microsoft.com/office/drawing/2014/main" xmlns="" id="{0884A77F-0E51-4D3D-B83B-094B33176F8F}"/>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0" name="Freeform 130">
                <a:extLst>
                  <a:ext uri="{FF2B5EF4-FFF2-40B4-BE49-F238E27FC236}">
                    <a16:creationId xmlns:a16="http://schemas.microsoft.com/office/drawing/2014/main" xmlns="" id="{E40C415A-C870-50BF-3F9B-AB8CC74D26C0}"/>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1" name="Freeform 131">
                <a:extLst>
                  <a:ext uri="{FF2B5EF4-FFF2-40B4-BE49-F238E27FC236}">
                    <a16:creationId xmlns:a16="http://schemas.microsoft.com/office/drawing/2014/main" xmlns="" id="{0416D78D-FD70-0897-CE16-DFEBAFAE612C}"/>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2" name="Freeform 132">
                <a:extLst>
                  <a:ext uri="{FF2B5EF4-FFF2-40B4-BE49-F238E27FC236}">
                    <a16:creationId xmlns:a16="http://schemas.microsoft.com/office/drawing/2014/main" xmlns="" id="{A1E5054B-54B4-3027-9374-BC75762F4F86}"/>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3" name="Freeform 133">
                <a:extLst>
                  <a:ext uri="{FF2B5EF4-FFF2-40B4-BE49-F238E27FC236}">
                    <a16:creationId xmlns:a16="http://schemas.microsoft.com/office/drawing/2014/main" xmlns="" id="{40EDAE9B-A633-FCD8-3743-84A5DB5223E8}"/>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4" name="Freeform 134">
                <a:extLst>
                  <a:ext uri="{FF2B5EF4-FFF2-40B4-BE49-F238E27FC236}">
                    <a16:creationId xmlns:a16="http://schemas.microsoft.com/office/drawing/2014/main" xmlns="" id="{53C994C3-4DC4-D69D-9A65-B5F96C1E9AF0}"/>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5" name="Freeform 135">
                <a:extLst>
                  <a:ext uri="{FF2B5EF4-FFF2-40B4-BE49-F238E27FC236}">
                    <a16:creationId xmlns:a16="http://schemas.microsoft.com/office/drawing/2014/main" xmlns="" id="{C7B500DB-9AEA-17B3-F7AB-81F3D50E0EEF}"/>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8704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6"/>
                                        </p:tgtEl>
                                        <p:attrNameLst>
                                          <p:attrName>style.visibility</p:attrName>
                                        </p:attrNameLst>
                                      </p:cBhvr>
                                      <p:to>
                                        <p:strVal val="visible"/>
                                      </p:to>
                                    </p:set>
                                    <p:animEffect transition="in" filter="randombar(horizontal)">
                                      <p:cBhvr>
                                        <p:cTn id="12" dur="500"/>
                                        <p:tgtEl>
                                          <p:spTgt spid="15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86"/>
                                        </p:tgtEl>
                                        <p:attrNameLst>
                                          <p:attrName>style.visibility</p:attrName>
                                        </p:attrNameLst>
                                      </p:cBhvr>
                                      <p:to>
                                        <p:strVal val="visible"/>
                                      </p:to>
                                    </p:set>
                                    <p:animEffect transition="in" filter="randombar(horizontal)">
                                      <p:cBhvr>
                                        <p:cTn id="17"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B69D4622-4239-ABF4-48D1-D96168CD682A}"/>
              </a:ext>
            </a:extLst>
          </p:cNvPr>
          <p:cNvSpPr/>
          <p:nvPr/>
        </p:nvSpPr>
        <p:spPr>
          <a:xfrm>
            <a:off x="453512" y="116131"/>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图片 8">
            <a:extLst>
              <a:ext uri="{FF2B5EF4-FFF2-40B4-BE49-F238E27FC236}">
                <a16:creationId xmlns:a16="http://schemas.microsoft.com/office/drawing/2014/main" xmlns="" id="{1F2FFB2D-4860-2787-70A6-A4E0C07776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pic>
        <p:nvPicPr>
          <p:cNvPr id="14" name="Picture 13">
            <a:extLst>
              <a:ext uri="{FF2B5EF4-FFF2-40B4-BE49-F238E27FC236}">
                <a16:creationId xmlns:a16="http://schemas.microsoft.com/office/drawing/2014/main" xmlns="" id="{3060CB27-6BC6-0D3E-3A33-CFF0F95D089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8583" r="90000">
                        <a14:foregroundMark x1="75750" y1="61917" x2="75417" y2="63167"/>
                        <a14:backgroundMark x1="39000" y1="48583" x2="25500" y2="55417"/>
                        <a14:backgroundMark x1="35750" y1="56417" x2="32917" y2="59083"/>
                        <a14:backgroundMark x1="23500" y1="60250" x2="21000" y2="61917"/>
                        <a14:backgroundMark x1="21833" y1="62417" x2="16667" y2="54250"/>
                        <a14:backgroundMark x1="33333" y1="50083" x2="25667" y2="44250"/>
                        <a14:backgroundMark x1="17417" y1="42500" x2="6500" y2="37167"/>
                      </a14:backgroundRemoval>
                    </a14:imgEffect>
                  </a14:imgLayer>
                </a14:imgProps>
              </a:ext>
              <a:ext uri="{28A0092B-C50C-407E-A947-70E740481C1C}">
                <a14:useLocalDpi xmlns:a14="http://schemas.microsoft.com/office/drawing/2010/main" val="0"/>
              </a:ext>
            </a:extLst>
          </a:blip>
          <a:stretch>
            <a:fillRect/>
          </a:stretch>
        </p:blipFill>
        <p:spPr>
          <a:xfrm rot="884564" flipH="1">
            <a:off x="1931213" y="2030812"/>
            <a:ext cx="4253495" cy="2174574"/>
          </a:xfrm>
          <a:prstGeom prst="rect">
            <a:avLst/>
          </a:prstGeom>
        </p:spPr>
      </p:pic>
      <p:pic>
        <p:nvPicPr>
          <p:cNvPr id="18" name="Picture 17">
            <a:extLst>
              <a:ext uri="{FF2B5EF4-FFF2-40B4-BE49-F238E27FC236}">
                <a16:creationId xmlns:a16="http://schemas.microsoft.com/office/drawing/2014/main" xmlns="" id="{9D780ED0-902A-9C9A-E8BB-5B2D776B2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8583" r="90000">
                        <a14:foregroundMark x1="75750" y1="61917" x2="75417" y2="63167"/>
                        <a14:backgroundMark x1="39000" y1="48583" x2="25500" y2="55417"/>
                        <a14:backgroundMark x1="35750" y1="56417" x2="32917" y2="59083"/>
                        <a14:backgroundMark x1="23500" y1="60250" x2="21000" y2="61917"/>
                        <a14:backgroundMark x1="21833" y1="62417" x2="16667" y2="54250"/>
                        <a14:backgroundMark x1="33333" y1="50083" x2="25667" y2="44250"/>
                        <a14:backgroundMark x1="17417" y1="42500" x2="6500" y2="37167"/>
                      </a14:backgroundRemoval>
                    </a14:imgEffect>
                  </a14:imgLayer>
                </a14:imgProps>
              </a:ext>
              <a:ext uri="{28A0092B-C50C-407E-A947-70E740481C1C}">
                <a14:useLocalDpi xmlns:a14="http://schemas.microsoft.com/office/drawing/2010/main" val="0"/>
              </a:ext>
            </a:extLst>
          </a:blip>
          <a:stretch>
            <a:fillRect/>
          </a:stretch>
        </p:blipFill>
        <p:spPr>
          <a:xfrm rot="8375326" flipH="1" flipV="1">
            <a:off x="6190417" y="1526053"/>
            <a:ext cx="2630169" cy="2174574"/>
          </a:xfrm>
          <a:prstGeom prst="rect">
            <a:avLst/>
          </a:prstGeom>
        </p:spPr>
      </p:pic>
      <p:sp>
        <p:nvSpPr>
          <p:cNvPr id="19" name="TextBox 18">
            <a:extLst>
              <a:ext uri="{FF2B5EF4-FFF2-40B4-BE49-F238E27FC236}">
                <a16:creationId xmlns:a16="http://schemas.microsoft.com/office/drawing/2014/main" xmlns="" id="{61D9212F-DC71-E4AB-5BD6-4757E3F08D03}"/>
              </a:ext>
            </a:extLst>
          </p:cNvPr>
          <p:cNvSpPr txBox="1"/>
          <p:nvPr/>
        </p:nvSpPr>
        <p:spPr>
          <a:xfrm>
            <a:off x="8564734" y="770426"/>
            <a:ext cx="3291644" cy="2554545"/>
          </a:xfrm>
          <a:prstGeom prst="rect">
            <a:avLst/>
          </a:prstGeom>
          <a:solidFill>
            <a:schemeClr val="accent4">
              <a:lumMod val="20000"/>
              <a:lumOff val="80000"/>
            </a:schemeClr>
          </a:solidFill>
          <a:ln>
            <a:solidFill>
              <a:schemeClr val="accent4">
                <a:lumMod val="60000"/>
                <a:lumOff val="40000"/>
              </a:schemeClr>
            </a:solidFill>
          </a:ln>
        </p:spPr>
        <p:txBody>
          <a:bodyPr wrap="square" rtlCol="0">
            <a:spAutoFit/>
          </a:bodyPr>
          <a:lstStyle/>
          <a:p>
            <a:pPr lvl="0" algn="just" defTabSz="457200"/>
            <a:r>
              <a:rPr lang="en-US" sz="3200" b="1" dirty="0" err="1">
                <a:solidFill>
                  <a:prstClr val="black"/>
                </a:solidFill>
              </a:rPr>
              <a:t>Tình</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xúc</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em</a:t>
            </a:r>
            <a:r>
              <a:rPr lang="en-US" sz="3200" b="1" dirty="0">
                <a:solidFill>
                  <a:prstClr val="black"/>
                </a:solidFill>
              </a:rPr>
              <a:t> </a:t>
            </a:r>
            <a:r>
              <a:rPr lang="en-US" sz="3200" b="1" dirty="0" err="1">
                <a:solidFill>
                  <a:prstClr val="black"/>
                </a:solidFill>
              </a:rPr>
              <a:t>đối</a:t>
            </a:r>
            <a:r>
              <a:rPr lang="en-US" sz="3200" b="1" dirty="0">
                <a:solidFill>
                  <a:prstClr val="black"/>
                </a:solidFill>
              </a:rPr>
              <a:t> </a:t>
            </a:r>
            <a:r>
              <a:rPr lang="en-US" sz="3200" b="1" dirty="0" err="1">
                <a:solidFill>
                  <a:prstClr val="black"/>
                </a:solidFill>
              </a:rPr>
              <a:t>với</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dirty="0" err="1">
                <a:solidFill>
                  <a:prstClr val="black"/>
                </a:solidFill>
              </a:rPr>
              <a:t>Em</a:t>
            </a:r>
            <a:r>
              <a:rPr lang="en-US" sz="3200" dirty="0">
                <a:solidFill>
                  <a:prstClr val="black"/>
                </a:solidFill>
              </a:rPr>
              <a:t> </a:t>
            </a:r>
            <a:r>
              <a:rPr lang="en-US" sz="3200" dirty="0" err="1">
                <a:solidFill>
                  <a:prstClr val="black"/>
                </a:solidFill>
              </a:rPr>
              <a:t>rất</a:t>
            </a:r>
            <a:r>
              <a:rPr lang="en-US" sz="3200" dirty="0">
                <a:solidFill>
                  <a:prstClr val="black"/>
                </a:solidFill>
              </a:rPr>
              <a:t> </a:t>
            </a:r>
            <a:r>
              <a:rPr lang="en-US" sz="3200" dirty="0" err="1">
                <a:solidFill>
                  <a:prstClr val="black"/>
                </a:solidFill>
              </a:rPr>
              <a:t>mến</a:t>
            </a:r>
            <a:r>
              <a:rPr lang="en-US" sz="3200" dirty="0">
                <a:solidFill>
                  <a:prstClr val="black"/>
                </a:solidFill>
              </a:rPr>
              <a:t> </a:t>
            </a:r>
            <a:r>
              <a:rPr lang="en-US" sz="3200" dirty="0" err="1">
                <a:solidFill>
                  <a:prstClr val="black"/>
                </a:solidFill>
              </a:rPr>
              <a:t>mộ</a:t>
            </a:r>
            <a:r>
              <a:rPr lang="en-US" sz="3200" dirty="0">
                <a:solidFill>
                  <a:prstClr val="black"/>
                </a:solidFill>
              </a:rPr>
              <a:t> </a:t>
            </a:r>
            <a:r>
              <a:rPr lang="en-US" sz="3200" dirty="0" err="1">
                <a:solidFill>
                  <a:prstClr val="black"/>
                </a:solidFill>
              </a:rPr>
              <a:t>và</a:t>
            </a:r>
            <a:r>
              <a:rPr lang="en-US" sz="3200" dirty="0">
                <a:solidFill>
                  <a:prstClr val="black"/>
                </a:solidFill>
              </a:rPr>
              <a:t> </a:t>
            </a:r>
            <a:r>
              <a:rPr lang="en-US" sz="3200" dirty="0" err="1">
                <a:solidFill>
                  <a:prstClr val="black"/>
                </a:solidFill>
              </a:rPr>
              <a:t>kính</a:t>
            </a:r>
            <a:r>
              <a:rPr lang="en-US" sz="3200" dirty="0">
                <a:solidFill>
                  <a:prstClr val="black"/>
                </a:solidFill>
              </a:rPr>
              <a:t> </a:t>
            </a:r>
            <a:r>
              <a:rPr lang="en-US" sz="3200" dirty="0" err="1">
                <a:solidFill>
                  <a:prstClr val="black"/>
                </a:solidFill>
              </a:rPr>
              <a:t>trọng</a:t>
            </a:r>
            <a:r>
              <a:rPr lang="en-US" sz="3200" dirty="0">
                <a:solidFill>
                  <a:prstClr val="black"/>
                </a:solidFill>
              </a:rPr>
              <a:t> </a:t>
            </a:r>
            <a:r>
              <a:rPr lang="en-US" sz="3200" dirty="0" err="1">
                <a:solidFill>
                  <a:prstClr val="black"/>
                </a:solidFill>
              </a:rPr>
              <a:t>ông</a:t>
            </a:r>
            <a:r>
              <a:rPr lang="en-US" sz="3200" dirty="0">
                <a:solidFill>
                  <a:prstClr val="black"/>
                </a:solidFill>
              </a:rPr>
              <a:t> </a:t>
            </a:r>
            <a:r>
              <a:rPr lang="en-US" sz="3200" dirty="0" err="1">
                <a:solidFill>
                  <a:prstClr val="black"/>
                </a:solidFill>
              </a:rPr>
              <a:t>nhạc</a:t>
            </a:r>
            <a:r>
              <a:rPr lang="en-US" sz="3200" dirty="0">
                <a:solidFill>
                  <a:prstClr val="black"/>
                </a:solidFill>
              </a:rPr>
              <a:t> </a:t>
            </a:r>
            <a:r>
              <a:rPr lang="en-US" sz="3200" dirty="0" err="1">
                <a:solidFill>
                  <a:prstClr val="black"/>
                </a:solidFill>
              </a:rPr>
              <a:t>sĩ</a:t>
            </a:r>
            <a:r>
              <a:rPr lang="en-US" sz="3200" dirty="0">
                <a:solidFill>
                  <a:prstClr val="black"/>
                </a:solidFill>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xmlns="" id="{A4CE562F-236A-3FC2-E0B6-92C4F25E6600}"/>
              </a:ext>
            </a:extLst>
          </p:cNvPr>
          <p:cNvPicPr>
            <a:picLocks noChangeAspect="1"/>
          </p:cNvPicPr>
          <p:nvPr/>
        </p:nvPicPr>
        <p:blipFill>
          <a:blip r:embed="rId8"/>
          <a:stretch>
            <a:fillRect/>
          </a:stretch>
        </p:blipFill>
        <p:spPr>
          <a:xfrm>
            <a:off x="4674741" y="3087544"/>
            <a:ext cx="2928134" cy="28099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ectangle: Rounded Corners 3">
            <a:extLst>
              <a:ext uri="{FF2B5EF4-FFF2-40B4-BE49-F238E27FC236}">
                <a16:creationId xmlns:a16="http://schemas.microsoft.com/office/drawing/2014/main" xmlns="" id="{CFFFB294-754A-93BA-593C-663B4D6DBA2E}"/>
              </a:ext>
            </a:extLst>
          </p:cNvPr>
          <p:cNvSpPr/>
          <p:nvPr/>
        </p:nvSpPr>
        <p:spPr>
          <a:xfrm>
            <a:off x="0" y="554804"/>
            <a:ext cx="4911047" cy="23219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Điều ở nhân vật gây ấn tượng với em: </a:t>
            </a:r>
            <a:r>
              <a:rPr lang="vi-VN" sz="2800" dirty="0">
                <a:solidFill>
                  <a:srgbClr val="002060"/>
                </a:solidFill>
                <a:latin typeface="Calibri" panose="020F0502020204030204" pitchFamily="34" charset="0"/>
                <a:cs typeface="Calibri" panose="020F0502020204030204" pitchFamily="34" charset="0"/>
              </a:rPr>
              <a:t>Tính cách ấm áp và nhân hậu và cách hành động mua chậu lan mà không cần ai biết của ông.</a:t>
            </a:r>
          </a:p>
        </p:txBody>
      </p:sp>
      <p:pic>
        <p:nvPicPr>
          <p:cNvPr id="5" name="Picture 4">
            <a:extLst>
              <a:ext uri="{FF2B5EF4-FFF2-40B4-BE49-F238E27FC236}">
                <a16:creationId xmlns:a16="http://schemas.microsoft.com/office/drawing/2014/main" xmlns="" id="{28EB349A-8DEB-8F14-CF3B-ADA1CC64EABA}"/>
              </a:ext>
            </a:extLst>
          </p:cNvPr>
          <p:cNvPicPr>
            <a:picLocks noChangeAspect="1"/>
          </p:cNvPicPr>
          <p:nvPr/>
        </p:nvPicPr>
        <p:blipFill>
          <a:blip r:embed="rId9"/>
          <a:stretch>
            <a:fillRect/>
          </a:stretch>
        </p:blipFill>
        <p:spPr>
          <a:xfrm>
            <a:off x="4103005" y="85511"/>
            <a:ext cx="4273666" cy="871804"/>
          </a:xfrm>
          <a:prstGeom prst="rect">
            <a:avLst/>
          </a:prstGeom>
        </p:spPr>
      </p:pic>
      <p:sp>
        <p:nvSpPr>
          <p:cNvPr id="7" name="Rectangle 6">
            <a:extLst>
              <a:ext uri="{FF2B5EF4-FFF2-40B4-BE49-F238E27FC236}">
                <a16:creationId xmlns:a16="http://schemas.microsoft.com/office/drawing/2014/main" xmlns="" id="{5C683B0C-EBD4-020F-8F9D-A1B42FA495B4}"/>
              </a:ext>
            </a:extLst>
          </p:cNvPr>
          <p:cNvSpPr/>
          <p:nvPr/>
        </p:nvSpPr>
        <p:spPr>
          <a:xfrm>
            <a:off x="4397339" y="5763803"/>
            <a:ext cx="3791164" cy="914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Nhân vật người nhạc sĩ trong Ông Bụt đã đến.</a:t>
            </a:r>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588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xmlns=""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xmlns=""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xmlns=""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xmlns=""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xmlns=""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xmlns=""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xmlns=""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xmlns=""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xmlns=""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xmlns="" id="{91F1014E-4C68-EDEF-6148-602B02DDE58E}"/>
              </a:ext>
            </a:extLst>
          </p:cNvPr>
          <p:cNvSpPr txBox="1"/>
          <p:nvPr/>
        </p:nvSpPr>
        <p:spPr>
          <a:xfrm>
            <a:off x="3499945" y="1611550"/>
            <a:ext cx="6491547" cy="203427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2. </a:t>
            </a:r>
            <a:r>
              <a:rPr kumimoji="0" lang="en-US" sz="9600" b="1" i="0" u="none" strike="noStrike" kern="1200" cap="none" spc="0" normalizeH="0" baseline="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Tìm</a:t>
            </a:r>
            <a:r>
              <a:rPr kumimoji="0" lang="en-US" sz="96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ý</a:t>
            </a:r>
            <a:endParaRPr kumimoji="0" lang="vi-VN"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7561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3" name="Rectangle: Rounded Corners 322">
            <a:extLst>
              <a:ext uri="{FF2B5EF4-FFF2-40B4-BE49-F238E27FC236}">
                <a16:creationId xmlns:a16="http://schemas.microsoft.com/office/drawing/2014/main" xmlns="" id="{67E5C3FA-7051-38AD-7F19-2ED912C9FE9E}"/>
              </a:ext>
            </a:extLst>
          </p:cNvPr>
          <p:cNvSpPr/>
          <p:nvPr/>
        </p:nvSpPr>
        <p:spPr>
          <a:xfrm>
            <a:off x="453512" y="255914"/>
            <a:ext cx="11330152" cy="660208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xmlns="" id="{C4A9410B-B467-CE21-D055-5B85A69827B4}"/>
              </a:ext>
            </a:extLst>
          </p:cNvPr>
          <p:cNvSpPr/>
          <p:nvPr/>
        </p:nvSpPr>
        <p:spPr>
          <a:xfrm>
            <a:off x="791110" y="729465"/>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Mở</a:t>
            </a:r>
            <a:r>
              <a:rPr lang="en-US" sz="4000" b="1" dirty="0">
                <a:solidFill>
                  <a:srgbClr val="002060"/>
                </a:solidFill>
              </a:rPr>
              <a:t> </a:t>
            </a:r>
            <a:r>
              <a:rPr lang="en-US" sz="4000" b="1" dirty="0" err="1">
                <a:solidFill>
                  <a:srgbClr val="002060"/>
                </a:solidFill>
              </a:rPr>
              <a:t>đầu</a:t>
            </a:r>
            <a:endParaRPr lang="en-US" sz="4000" b="1" dirty="0">
              <a:solidFill>
                <a:srgbClr val="002060"/>
              </a:solidFill>
            </a:endParaRPr>
          </a:p>
        </p:txBody>
      </p:sp>
      <p:sp>
        <p:nvSpPr>
          <p:cNvPr id="3" name="Arrow: Right 2">
            <a:extLst>
              <a:ext uri="{FF2B5EF4-FFF2-40B4-BE49-F238E27FC236}">
                <a16:creationId xmlns:a16="http://schemas.microsoft.com/office/drawing/2014/main" xmlns="" id="{A342ED8A-3C32-18B9-7FFB-43B6D8C6B99F}"/>
              </a:ext>
            </a:extLst>
          </p:cNvPr>
          <p:cNvSpPr/>
          <p:nvPr/>
        </p:nvSpPr>
        <p:spPr>
          <a:xfrm>
            <a:off x="2876764" y="97604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F9DD69DC-D280-2320-3F4B-641B18A1652E}"/>
              </a:ext>
            </a:extLst>
          </p:cNvPr>
          <p:cNvSpPr/>
          <p:nvPr/>
        </p:nvSpPr>
        <p:spPr>
          <a:xfrm>
            <a:off x="3657599" y="503434"/>
            <a:ext cx="7489861" cy="1366463"/>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en-US" sz="2800" b="1" dirty="0" err="1">
                <a:solidFill>
                  <a:srgbClr val="002060"/>
                </a:solidFill>
              </a:rPr>
              <a:t>Giới</a:t>
            </a:r>
            <a:r>
              <a:rPr lang="en-US" sz="2800" b="1" dirty="0">
                <a:solidFill>
                  <a:srgbClr val="002060"/>
                </a:solidFill>
              </a:rPr>
              <a:t> </a:t>
            </a:r>
            <a:r>
              <a:rPr lang="en-US" sz="2800" b="1" dirty="0" err="1">
                <a:solidFill>
                  <a:srgbClr val="002060"/>
                </a:solidFill>
              </a:rPr>
              <a:t>thiệu</a:t>
            </a:r>
            <a:r>
              <a:rPr lang="en-US" sz="2800" b="1" dirty="0">
                <a:solidFill>
                  <a:srgbClr val="002060"/>
                </a:solidFill>
              </a:rPr>
              <a:t> </a:t>
            </a: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r>
              <a:rPr lang="en-US" sz="2800" b="1" dirty="0">
                <a:solidFill>
                  <a:srgbClr val="002060"/>
                </a:solidFill>
              </a:rPr>
              <a:t> (</a:t>
            </a:r>
            <a:r>
              <a:rPr lang="en-US" sz="2800" b="1" dirty="0" err="1">
                <a:solidFill>
                  <a:srgbClr val="002060"/>
                </a:solidFill>
              </a:rPr>
              <a:t>trong</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r>
              <a:rPr lang="en-US" sz="2800" b="1" dirty="0">
                <a:solidFill>
                  <a:srgbClr val="002060"/>
                </a:solidFill>
              </a:rPr>
              <a:t> </a:t>
            </a:r>
            <a:r>
              <a:rPr lang="en-US" sz="2800" b="1" dirty="0" err="1">
                <a:solidFill>
                  <a:srgbClr val="002060"/>
                </a:solidFill>
              </a:rPr>
              <a:t>hoặc</a:t>
            </a:r>
            <a:r>
              <a:rPr lang="en-US" sz="2800" b="1" dirty="0">
                <a:solidFill>
                  <a:srgbClr val="002060"/>
                </a:solidFill>
              </a:rPr>
              <a:t> </a:t>
            </a:r>
            <a:r>
              <a:rPr lang="en-US" sz="2800" b="1" dirty="0" err="1">
                <a:solidFill>
                  <a:srgbClr val="002060"/>
                </a:solidFill>
              </a:rPr>
              <a:t>bài</a:t>
            </a:r>
            <a:r>
              <a:rPr lang="en-US" sz="2800" b="1" dirty="0">
                <a:solidFill>
                  <a:srgbClr val="002060"/>
                </a:solidFill>
              </a:rPr>
              <a:t> </a:t>
            </a:r>
            <a:r>
              <a:rPr lang="en-US" sz="2800" b="1" dirty="0" err="1">
                <a:solidFill>
                  <a:srgbClr val="002060"/>
                </a:solidFill>
              </a:rPr>
              <a:t>thơ</a:t>
            </a:r>
            <a:r>
              <a:rPr lang="en-US" sz="2800" b="1" dirty="0">
                <a:solidFill>
                  <a:srgbClr val="002060"/>
                </a:solidFill>
              </a:rPr>
              <a:t> </a:t>
            </a:r>
            <a:r>
              <a:rPr lang="en-US" sz="2800" b="1" dirty="0" err="1">
                <a:solidFill>
                  <a:srgbClr val="002060"/>
                </a:solidFill>
              </a:rPr>
              <a:t>mà</a:t>
            </a:r>
            <a:r>
              <a:rPr lang="en-US" sz="2800" b="1" dirty="0">
                <a:solidFill>
                  <a:srgbClr val="002060"/>
                </a:solidFill>
              </a:rPr>
              <a:t> </a:t>
            </a:r>
            <a:r>
              <a:rPr lang="en-US" sz="2800" b="1" dirty="0" err="1">
                <a:solidFill>
                  <a:srgbClr val="002060"/>
                </a:solidFill>
              </a:rPr>
              <a:t>em</a:t>
            </a:r>
            <a:r>
              <a:rPr lang="en-US" sz="2800" b="1" dirty="0">
                <a:solidFill>
                  <a:srgbClr val="002060"/>
                </a:solidFill>
              </a:rPr>
              <a:t> </a:t>
            </a:r>
            <a:r>
              <a:rPr lang="en-US" sz="2800" b="1" dirty="0" err="1">
                <a:solidFill>
                  <a:srgbClr val="002060"/>
                </a:solidFill>
              </a:rPr>
              <a:t>đã</a:t>
            </a:r>
            <a:r>
              <a:rPr lang="en-US" sz="2800" b="1" dirty="0">
                <a:solidFill>
                  <a:srgbClr val="002060"/>
                </a:solidFill>
              </a:rPr>
              <a:t> </a:t>
            </a:r>
            <a:r>
              <a:rPr lang="en-US" sz="2800" b="1" dirty="0" err="1">
                <a:solidFill>
                  <a:srgbClr val="002060"/>
                </a:solidFill>
              </a:rPr>
              <a:t>đọc</a:t>
            </a:r>
            <a:r>
              <a:rPr lang="en-US" sz="2800" b="1" dirty="0">
                <a:solidFill>
                  <a:srgbClr val="002060"/>
                </a:solidFill>
              </a:rPr>
              <a:t>, </a:t>
            </a:r>
            <a:r>
              <a:rPr lang="en-US" sz="2800" b="1" dirty="0" err="1">
                <a:solidFill>
                  <a:srgbClr val="002060"/>
                </a:solidFill>
              </a:rPr>
              <a:t>đã</a:t>
            </a:r>
            <a:r>
              <a:rPr lang="en-US" sz="2800" b="1" dirty="0">
                <a:solidFill>
                  <a:srgbClr val="002060"/>
                </a:solidFill>
              </a:rPr>
              <a:t> </a:t>
            </a:r>
            <a:r>
              <a:rPr lang="en-US" sz="2800" b="1" dirty="0" err="1">
                <a:solidFill>
                  <a:srgbClr val="002060"/>
                </a:solidFill>
              </a:rPr>
              <a:t>nghe</a:t>
            </a:r>
            <a:r>
              <a:rPr lang="en-US" sz="2800" b="1" dirty="0">
                <a:solidFill>
                  <a:srgbClr val="002060"/>
                </a:solidFill>
              </a:rPr>
              <a:t>.</a:t>
            </a:r>
          </a:p>
          <a:p>
            <a:pPr marL="457200" indent="-457200" algn="just">
              <a:buFont typeface="Arial" panose="020B0604020202020204" pitchFamily="34" charset="0"/>
              <a:buChar char="•"/>
            </a:pPr>
            <a:r>
              <a:rPr lang="en-US" sz="2800" b="1" dirty="0" err="1">
                <a:solidFill>
                  <a:srgbClr val="002060"/>
                </a:solidFill>
              </a:rPr>
              <a:t>Nêu</a:t>
            </a:r>
            <a:r>
              <a:rPr lang="en-US" sz="2800" b="1" dirty="0">
                <a:solidFill>
                  <a:srgbClr val="002060"/>
                </a:solidFill>
              </a:rPr>
              <a:t> ý </a:t>
            </a:r>
            <a:r>
              <a:rPr lang="en-US" sz="2800" b="1" dirty="0" err="1">
                <a:solidFill>
                  <a:srgbClr val="002060"/>
                </a:solidFill>
              </a:rPr>
              <a:t>kiến</a:t>
            </a:r>
            <a:r>
              <a:rPr lang="en-US" sz="2800" b="1" dirty="0">
                <a:solidFill>
                  <a:srgbClr val="002060"/>
                </a:solidFill>
              </a:rPr>
              <a:t> </a:t>
            </a:r>
            <a:r>
              <a:rPr lang="en-US" sz="2800" b="1" dirty="0" err="1">
                <a:solidFill>
                  <a:srgbClr val="002060"/>
                </a:solidFill>
              </a:rPr>
              <a:t>khái</a:t>
            </a:r>
            <a:r>
              <a:rPr lang="en-US" sz="2800" b="1" dirty="0">
                <a:solidFill>
                  <a:srgbClr val="002060"/>
                </a:solidFill>
              </a:rPr>
              <a:t> </a:t>
            </a:r>
            <a:r>
              <a:rPr lang="en-US" sz="2800" b="1" dirty="0" err="1">
                <a:solidFill>
                  <a:srgbClr val="002060"/>
                </a:solidFill>
              </a:rPr>
              <a:t>quát</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r>
              <a:rPr lang="en-US" sz="2800" b="1" dirty="0">
                <a:solidFill>
                  <a:srgbClr val="002060"/>
                </a:solidFill>
              </a:rPr>
              <a:t>.</a:t>
            </a:r>
          </a:p>
        </p:txBody>
      </p:sp>
      <p:sp>
        <p:nvSpPr>
          <p:cNvPr id="5" name="Rectangle 4">
            <a:extLst>
              <a:ext uri="{FF2B5EF4-FFF2-40B4-BE49-F238E27FC236}">
                <a16:creationId xmlns:a16="http://schemas.microsoft.com/office/drawing/2014/main" xmlns="" id="{35ABEA81-4CA8-49A9-0813-BD20C1FAB65C}"/>
              </a:ext>
            </a:extLst>
          </p:cNvPr>
          <p:cNvSpPr/>
          <p:nvPr/>
        </p:nvSpPr>
        <p:spPr>
          <a:xfrm>
            <a:off x="821932" y="2661007"/>
            <a:ext cx="2106202"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Triển</a:t>
            </a:r>
            <a:r>
              <a:rPr lang="en-US" sz="3600" b="1" dirty="0">
                <a:solidFill>
                  <a:srgbClr val="002060"/>
                </a:solidFill>
              </a:rPr>
              <a:t> </a:t>
            </a:r>
            <a:r>
              <a:rPr lang="en-US" sz="3600" b="1" dirty="0" err="1">
                <a:solidFill>
                  <a:srgbClr val="002060"/>
                </a:solidFill>
              </a:rPr>
              <a:t>khai</a:t>
            </a:r>
            <a:endParaRPr lang="en-US" sz="3600" b="1" dirty="0">
              <a:solidFill>
                <a:srgbClr val="002060"/>
              </a:solidFill>
            </a:endParaRPr>
          </a:p>
        </p:txBody>
      </p:sp>
      <p:sp>
        <p:nvSpPr>
          <p:cNvPr id="7" name="Arrow: Right 6">
            <a:extLst>
              <a:ext uri="{FF2B5EF4-FFF2-40B4-BE49-F238E27FC236}">
                <a16:creationId xmlns:a16="http://schemas.microsoft.com/office/drawing/2014/main" xmlns="" id="{57590D2F-256A-A7A7-C86D-2BBAA94C9F74}"/>
              </a:ext>
            </a:extLst>
          </p:cNvPr>
          <p:cNvSpPr/>
          <p:nvPr/>
        </p:nvSpPr>
        <p:spPr>
          <a:xfrm>
            <a:off x="2907586" y="2907587"/>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70497B1A-9DBE-C477-2B82-246893A97B38}"/>
              </a:ext>
            </a:extLst>
          </p:cNvPr>
          <p:cNvSpPr/>
          <p:nvPr/>
        </p:nvSpPr>
        <p:spPr>
          <a:xfrm>
            <a:off x="3616502" y="2126750"/>
            <a:ext cx="7489861" cy="2887039"/>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Nêu những điều em ấn tượng về nhân vật (ví dụ: sự kiên nhẫn, sáng tạo của Ma-ri-a; lòng vị tha, nhân hậu của người nhạc sĩ; đức hi sinh và tình yêu thương con cháu của người bà; vẻ ngây thơ, háo hức trước cuộc sống mới của chú gà con;...).</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Nêu cảm xúc của em về nhân vật: thích thú, yêu quý, trân trọng, ngưỡng mộ, cảm phục,</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Thể hiện tình cảm đối với nhân vật bằng một số cách: đọc bài thơ, câu chuyện nhiều lần; chia sẻ suy nghĩ, cảm xúc của mình với người thân về nhân vật;...</a:t>
            </a:r>
          </a:p>
        </p:txBody>
      </p:sp>
      <p:sp>
        <p:nvSpPr>
          <p:cNvPr id="9" name="Rectangle 8">
            <a:extLst>
              <a:ext uri="{FF2B5EF4-FFF2-40B4-BE49-F238E27FC236}">
                <a16:creationId xmlns:a16="http://schemas.microsoft.com/office/drawing/2014/main" xmlns="" id="{B4CEDC4F-7EEF-8AAA-2836-320545B7E4BF}"/>
              </a:ext>
            </a:extLst>
          </p:cNvPr>
          <p:cNvSpPr/>
          <p:nvPr/>
        </p:nvSpPr>
        <p:spPr>
          <a:xfrm>
            <a:off x="760288" y="5476125"/>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Kết</a:t>
            </a:r>
            <a:r>
              <a:rPr lang="en-US" sz="4000" b="1" dirty="0">
                <a:solidFill>
                  <a:srgbClr val="002060"/>
                </a:solidFill>
              </a:rPr>
              <a:t> </a:t>
            </a:r>
            <a:r>
              <a:rPr lang="en-US" sz="4000" b="1" dirty="0" err="1">
                <a:solidFill>
                  <a:srgbClr val="002060"/>
                </a:solidFill>
              </a:rPr>
              <a:t>thúc</a:t>
            </a:r>
            <a:endParaRPr lang="en-US" sz="4000" b="1" dirty="0">
              <a:solidFill>
                <a:srgbClr val="002060"/>
              </a:solidFill>
            </a:endParaRPr>
          </a:p>
        </p:txBody>
      </p:sp>
      <p:sp>
        <p:nvSpPr>
          <p:cNvPr id="10" name="Arrow: Right 9">
            <a:extLst>
              <a:ext uri="{FF2B5EF4-FFF2-40B4-BE49-F238E27FC236}">
                <a16:creationId xmlns:a16="http://schemas.microsoft.com/office/drawing/2014/main" xmlns="" id="{F2D13557-B11B-B50F-C915-C68DA86666D6}"/>
              </a:ext>
            </a:extLst>
          </p:cNvPr>
          <p:cNvSpPr/>
          <p:nvPr/>
        </p:nvSpPr>
        <p:spPr>
          <a:xfrm>
            <a:off x="2845942" y="572270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61C7FE51-B203-D3A0-EE97-9BF41E89435D}"/>
              </a:ext>
            </a:extLst>
          </p:cNvPr>
          <p:cNvSpPr/>
          <p:nvPr/>
        </p:nvSpPr>
        <p:spPr>
          <a:xfrm>
            <a:off x="3626777" y="5250094"/>
            <a:ext cx="7489861" cy="1366463"/>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en-US" sz="3000" b="1" dirty="0" err="1">
                <a:solidFill>
                  <a:srgbClr val="002060"/>
                </a:solidFill>
              </a:rPr>
              <a:t>Đánh</a:t>
            </a:r>
            <a:r>
              <a:rPr lang="en-US" sz="3000" b="1" dirty="0">
                <a:solidFill>
                  <a:srgbClr val="002060"/>
                </a:solidFill>
              </a:rPr>
              <a:t> </a:t>
            </a:r>
            <a:r>
              <a:rPr lang="en-US" sz="3000" b="1" dirty="0" err="1">
                <a:solidFill>
                  <a:srgbClr val="002060"/>
                </a:solidFill>
              </a:rPr>
              <a:t>giá</a:t>
            </a:r>
            <a:r>
              <a:rPr lang="en-US" sz="3000" b="1" dirty="0">
                <a:solidFill>
                  <a:srgbClr val="002060"/>
                </a:solidFill>
              </a:rPr>
              <a:t> </a:t>
            </a:r>
            <a:r>
              <a:rPr lang="en-US" sz="3000" b="1" dirty="0" err="1">
                <a:solidFill>
                  <a:srgbClr val="002060"/>
                </a:solidFill>
              </a:rPr>
              <a:t>về</a:t>
            </a:r>
            <a:r>
              <a:rPr lang="en-US" sz="3000" b="1" dirty="0">
                <a:solidFill>
                  <a:srgbClr val="002060"/>
                </a:solidFill>
              </a:rPr>
              <a:t> </a:t>
            </a:r>
            <a:r>
              <a:rPr lang="en-US" sz="3000" b="1" dirty="0" err="1">
                <a:solidFill>
                  <a:srgbClr val="002060"/>
                </a:solidFill>
              </a:rPr>
              <a:t>nhân</a:t>
            </a:r>
            <a:r>
              <a:rPr lang="en-US" sz="3000" b="1" dirty="0">
                <a:solidFill>
                  <a:srgbClr val="002060"/>
                </a:solidFill>
              </a:rPr>
              <a:t> </a:t>
            </a:r>
            <a:r>
              <a:rPr lang="en-US" sz="3000" b="1" dirty="0" err="1">
                <a:solidFill>
                  <a:srgbClr val="002060"/>
                </a:solidFill>
              </a:rPr>
              <a:t>vật</a:t>
            </a:r>
            <a:r>
              <a:rPr lang="en-US" sz="3000" b="1" dirty="0">
                <a:solidFill>
                  <a:srgbClr val="002060"/>
                </a:solidFill>
              </a:rPr>
              <a:t> </a:t>
            </a:r>
            <a:r>
              <a:rPr lang="en-US" sz="3000" b="1" dirty="0" err="1">
                <a:solidFill>
                  <a:srgbClr val="002060"/>
                </a:solidFill>
              </a:rPr>
              <a:t>và</a:t>
            </a:r>
            <a:r>
              <a:rPr lang="en-US" sz="3000" b="1" dirty="0">
                <a:solidFill>
                  <a:srgbClr val="002060"/>
                </a:solidFill>
              </a:rPr>
              <a:t> </a:t>
            </a:r>
            <a:r>
              <a:rPr lang="en-US" sz="3000" b="1" dirty="0" err="1">
                <a:solidFill>
                  <a:srgbClr val="002060"/>
                </a:solidFill>
              </a:rPr>
              <a:t>khẳng</a:t>
            </a:r>
            <a:r>
              <a:rPr lang="en-US" sz="3000" b="1" dirty="0">
                <a:solidFill>
                  <a:srgbClr val="002060"/>
                </a:solidFill>
              </a:rPr>
              <a:t> </a:t>
            </a:r>
            <a:r>
              <a:rPr lang="en-US" sz="3000" b="1" dirty="0" err="1">
                <a:solidFill>
                  <a:srgbClr val="002060"/>
                </a:solidFill>
              </a:rPr>
              <a:t>định</a:t>
            </a:r>
            <a:r>
              <a:rPr lang="en-US" sz="3000" b="1" dirty="0">
                <a:solidFill>
                  <a:srgbClr val="002060"/>
                </a:solidFill>
              </a:rPr>
              <a:t> </a:t>
            </a:r>
            <a:r>
              <a:rPr lang="en-US" sz="3000" b="1" dirty="0" err="1">
                <a:solidFill>
                  <a:srgbClr val="002060"/>
                </a:solidFill>
              </a:rPr>
              <a:t>lại</a:t>
            </a:r>
            <a:r>
              <a:rPr lang="en-US" sz="3000" b="1" dirty="0">
                <a:solidFill>
                  <a:srgbClr val="002060"/>
                </a:solidFill>
              </a:rPr>
              <a:t> </a:t>
            </a:r>
            <a:r>
              <a:rPr lang="en-US" sz="3000" b="1" dirty="0" err="1">
                <a:solidFill>
                  <a:srgbClr val="002060"/>
                </a:solidFill>
              </a:rPr>
              <a:t>tình</a:t>
            </a:r>
            <a:r>
              <a:rPr lang="en-US" sz="3000" b="1" dirty="0">
                <a:solidFill>
                  <a:srgbClr val="002060"/>
                </a:solidFill>
              </a:rPr>
              <a:t> </a:t>
            </a:r>
            <a:r>
              <a:rPr lang="en-US" sz="3000" b="1" dirty="0" err="1">
                <a:solidFill>
                  <a:srgbClr val="002060"/>
                </a:solidFill>
              </a:rPr>
              <a:t>cảm</a:t>
            </a:r>
            <a:r>
              <a:rPr lang="en-US" sz="3000" b="1" dirty="0">
                <a:solidFill>
                  <a:srgbClr val="002060"/>
                </a:solidFill>
              </a:rPr>
              <a:t>, </a:t>
            </a:r>
            <a:r>
              <a:rPr lang="en-US" sz="3000" b="1" dirty="0" err="1">
                <a:solidFill>
                  <a:srgbClr val="002060"/>
                </a:solidFill>
              </a:rPr>
              <a:t>cảm</a:t>
            </a:r>
            <a:r>
              <a:rPr lang="en-US" sz="3000" b="1" dirty="0">
                <a:solidFill>
                  <a:srgbClr val="002060"/>
                </a:solidFill>
              </a:rPr>
              <a:t> </a:t>
            </a:r>
            <a:r>
              <a:rPr lang="en-US" sz="3000" b="1" dirty="0" err="1">
                <a:solidFill>
                  <a:srgbClr val="002060"/>
                </a:solidFill>
              </a:rPr>
              <a:t>xúc</a:t>
            </a:r>
            <a:r>
              <a:rPr lang="en-US" sz="3000" b="1" dirty="0">
                <a:solidFill>
                  <a:srgbClr val="002060"/>
                </a:solidFill>
              </a:rPr>
              <a:t> </a:t>
            </a:r>
            <a:r>
              <a:rPr lang="en-US" sz="3000" b="1" dirty="0" err="1">
                <a:solidFill>
                  <a:srgbClr val="002060"/>
                </a:solidFill>
              </a:rPr>
              <a:t>của</a:t>
            </a:r>
            <a:r>
              <a:rPr lang="en-US" sz="3000" b="1" dirty="0">
                <a:solidFill>
                  <a:srgbClr val="002060"/>
                </a:solidFill>
              </a:rPr>
              <a:t> </a:t>
            </a:r>
            <a:r>
              <a:rPr lang="en-US" sz="3000" b="1" dirty="0" err="1">
                <a:solidFill>
                  <a:srgbClr val="002060"/>
                </a:solidFill>
              </a:rPr>
              <a:t>em</a:t>
            </a:r>
            <a:r>
              <a:rPr lang="en-US" sz="3000" b="1" dirty="0">
                <a:solidFill>
                  <a:srgbClr val="002060"/>
                </a:solidFill>
              </a:rPr>
              <a:t> </a:t>
            </a:r>
            <a:r>
              <a:rPr lang="en-US" sz="3000" b="1" dirty="0" err="1">
                <a:solidFill>
                  <a:srgbClr val="002060"/>
                </a:solidFill>
              </a:rPr>
              <a:t>với</a:t>
            </a:r>
            <a:r>
              <a:rPr lang="en-US" sz="3000" b="1" dirty="0">
                <a:solidFill>
                  <a:srgbClr val="002060"/>
                </a:solidFill>
              </a:rPr>
              <a:t> </a:t>
            </a:r>
            <a:r>
              <a:rPr lang="en-US" sz="3000" b="1" dirty="0" err="1">
                <a:solidFill>
                  <a:srgbClr val="002060"/>
                </a:solidFill>
              </a:rPr>
              <a:t>nhân</a:t>
            </a:r>
            <a:r>
              <a:rPr lang="en-US" sz="3000" b="1" dirty="0">
                <a:solidFill>
                  <a:srgbClr val="002060"/>
                </a:solidFill>
              </a:rPr>
              <a:t> </a:t>
            </a:r>
            <a:r>
              <a:rPr lang="en-US" sz="3000" b="1" dirty="0" err="1">
                <a:solidFill>
                  <a:srgbClr val="002060"/>
                </a:solidFill>
              </a:rPr>
              <a:t>vật</a:t>
            </a:r>
            <a:r>
              <a:rPr lang="en-US" sz="3000" b="1" dirty="0">
                <a:solidFill>
                  <a:srgbClr val="002060"/>
                </a:solidFill>
              </a:rPr>
              <a:t> </a:t>
            </a:r>
            <a:r>
              <a:rPr lang="en-US" sz="3000" b="1" dirty="0" err="1">
                <a:solidFill>
                  <a:srgbClr val="002060"/>
                </a:solidFill>
              </a:rPr>
              <a:t>đó</a:t>
            </a:r>
            <a:r>
              <a:rPr lang="en-US" sz="3000" b="1" dirty="0">
                <a:solidFill>
                  <a:srgbClr val="002060"/>
                </a:solidFill>
              </a:rPr>
              <a:t>.</a:t>
            </a:r>
          </a:p>
        </p:txBody>
      </p:sp>
    </p:spTree>
    <p:extLst>
      <p:ext uri="{BB962C8B-B14F-4D97-AF65-F5344CB8AC3E}">
        <p14:creationId xmlns:p14="http://schemas.microsoft.com/office/powerpoint/2010/main" val="299400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wipe(down)">
                                      <p:cBhvr>
                                        <p:cTn id="17" dur="5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down)">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bg/>
                                          </p:spTgt>
                                        </p:tgtEl>
                                        <p:attrNameLst>
                                          <p:attrName>style.visibility</p:attrName>
                                        </p:attrNameLst>
                                      </p:cBhvr>
                                      <p:to>
                                        <p:strVal val="visible"/>
                                      </p:to>
                                    </p:set>
                                    <p:animEffect transition="in" filter="wipe(down)">
                                      <p:cBhvr>
                                        <p:cTn id="42" dur="500"/>
                                        <p:tgtEl>
                                          <p:spTgt spid="8">
                                            <p:bg/>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wipe(down)">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wipe(down)">
                                      <p:cBhvr>
                                        <p:cTn id="52" dur="500"/>
                                        <p:tgtEl>
                                          <p:spTgt spid="8">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Effect transition="in" filter="wipe(down)">
                                      <p:cBhvr>
                                        <p:cTn id="57" dur="500"/>
                                        <p:tgtEl>
                                          <p:spTgt spid="8">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down)">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1">
                                            <p:bg/>
                                          </p:spTgt>
                                        </p:tgtEl>
                                        <p:attrNameLst>
                                          <p:attrName>style.visibility</p:attrName>
                                        </p:attrNameLst>
                                      </p:cBhvr>
                                      <p:to>
                                        <p:strVal val="visible"/>
                                      </p:to>
                                    </p:set>
                                    <p:animEffect transition="in" filter="wipe(down)">
                                      <p:cBhvr>
                                        <p:cTn id="72" dur="500"/>
                                        <p:tgtEl>
                                          <p:spTgt spid="11">
                                            <p:bg/>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1">
                                            <p:txEl>
                                              <p:pRg st="0" end="0"/>
                                            </p:txEl>
                                          </p:spTgt>
                                        </p:tgtEl>
                                        <p:attrNameLst>
                                          <p:attrName>style.visibility</p:attrName>
                                        </p:attrNameLst>
                                      </p:cBhvr>
                                      <p:to>
                                        <p:strVal val="visible"/>
                                      </p:to>
                                    </p:set>
                                    <p:animEffect transition="in" filter="wipe(down)">
                                      <p:cBhvr>
                                        <p:cTn id="7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uiExpand="1" build="p" animBg="1"/>
      <p:bldP spid="5" grpId="0" animBg="1"/>
      <p:bldP spid="7" grpId="0" animBg="1"/>
      <p:bldP spid="8" grpId="0" build="p" animBg="1"/>
      <p:bldP spid="9" grpId="0" animBg="1"/>
      <p:bldP spid="10" grpId="0" animBg="1"/>
      <p:bldP spid="11"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B69D4622-4239-ABF4-48D1-D96168CD682A}"/>
              </a:ext>
            </a:extLst>
          </p:cNvPr>
          <p:cNvSpPr/>
          <p:nvPr/>
        </p:nvSpPr>
        <p:spPr>
          <a:xfrm>
            <a:off x="453512" y="116131"/>
            <a:ext cx="11330152" cy="660364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xmlns="" id="{34A41C2A-8B88-8EA9-0377-8D892E520B2F}"/>
              </a:ext>
            </a:extLst>
          </p:cNvPr>
          <p:cNvPicPr>
            <a:picLocks noChangeAspect="1"/>
          </p:cNvPicPr>
          <p:nvPr/>
        </p:nvPicPr>
        <p:blipFill>
          <a:blip r:embed="rId3"/>
          <a:stretch>
            <a:fillRect/>
          </a:stretch>
        </p:blipFill>
        <p:spPr>
          <a:xfrm>
            <a:off x="4246844" y="0"/>
            <a:ext cx="4273666" cy="871804"/>
          </a:xfrm>
          <a:prstGeom prst="rect">
            <a:avLst/>
          </a:prstGeom>
        </p:spPr>
      </p:pic>
      <p:sp>
        <p:nvSpPr>
          <p:cNvPr id="3" name="Rectangle 2">
            <a:extLst>
              <a:ext uri="{FF2B5EF4-FFF2-40B4-BE49-F238E27FC236}">
                <a16:creationId xmlns:a16="http://schemas.microsoft.com/office/drawing/2014/main" xmlns="" id="{903220C1-FA4D-47B9-A321-04A02E5DECB4}"/>
              </a:ext>
            </a:extLst>
          </p:cNvPr>
          <p:cNvSpPr/>
          <p:nvPr/>
        </p:nvSpPr>
        <p:spPr>
          <a:xfrm>
            <a:off x="791110" y="924674"/>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Mở</a:t>
            </a:r>
            <a:r>
              <a:rPr lang="en-US" sz="4000" b="1" dirty="0">
                <a:solidFill>
                  <a:srgbClr val="002060"/>
                </a:solidFill>
              </a:rPr>
              <a:t> </a:t>
            </a:r>
            <a:r>
              <a:rPr lang="en-US" sz="4000" b="1" dirty="0" err="1">
                <a:solidFill>
                  <a:srgbClr val="002060"/>
                </a:solidFill>
              </a:rPr>
              <a:t>đầu</a:t>
            </a:r>
            <a:endParaRPr lang="en-US" sz="4000" b="1" dirty="0">
              <a:solidFill>
                <a:srgbClr val="002060"/>
              </a:solidFill>
            </a:endParaRPr>
          </a:p>
        </p:txBody>
      </p:sp>
      <p:sp>
        <p:nvSpPr>
          <p:cNvPr id="4" name="Arrow: Right 3">
            <a:extLst>
              <a:ext uri="{FF2B5EF4-FFF2-40B4-BE49-F238E27FC236}">
                <a16:creationId xmlns:a16="http://schemas.microsoft.com/office/drawing/2014/main" xmlns="" id="{15D2EE0F-4281-6F83-F07F-EF5EFCB93573}"/>
              </a:ext>
            </a:extLst>
          </p:cNvPr>
          <p:cNvSpPr/>
          <p:nvPr/>
        </p:nvSpPr>
        <p:spPr>
          <a:xfrm>
            <a:off x="2876764" y="1171254"/>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083F64D1-75AD-6246-4182-ACC3C5B83656}"/>
              </a:ext>
            </a:extLst>
          </p:cNvPr>
          <p:cNvSpPr/>
          <p:nvPr/>
        </p:nvSpPr>
        <p:spPr>
          <a:xfrm>
            <a:off x="3657599" y="904126"/>
            <a:ext cx="7839183" cy="1058238"/>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Trong các câu chuyện, bài thơ em đã đọc, đã nghe, em thích nhất là nhân vật ông nhạc sĩ trong câu chuyện Ông bụt đã đến. Đó là ông bụt thật sự trong suy nghĩ của em.</a:t>
            </a:r>
            <a:endParaRPr lang="en-US" sz="2400" b="1" dirty="0">
              <a:solidFill>
                <a:srgbClr val="002060"/>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xmlns="" id="{A1F58265-8856-D461-B17B-E5059121DB55}"/>
              </a:ext>
            </a:extLst>
          </p:cNvPr>
          <p:cNvSpPr/>
          <p:nvPr/>
        </p:nvSpPr>
        <p:spPr>
          <a:xfrm>
            <a:off x="750012" y="3102795"/>
            <a:ext cx="2106202"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Triển</a:t>
            </a:r>
            <a:r>
              <a:rPr lang="en-US" sz="3600" b="1" dirty="0">
                <a:solidFill>
                  <a:srgbClr val="002060"/>
                </a:solidFill>
              </a:rPr>
              <a:t> </a:t>
            </a:r>
            <a:r>
              <a:rPr lang="en-US" sz="3600" b="1" dirty="0" err="1">
                <a:solidFill>
                  <a:srgbClr val="002060"/>
                </a:solidFill>
              </a:rPr>
              <a:t>khai</a:t>
            </a:r>
            <a:endParaRPr lang="en-US" sz="3600" b="1" dirty="0">
              <a:solidFill>
                <a:srgbClr val="002060"/>
              </a:solidFill>
            </a:endParaRPr>
          </a:p>
        </p:txBody>
      </p:sp>
      <p:sp>
        <p:nvSpPr>
          <p:cNvPr id="8" name="Arrow: Right 7">
            <a:extLst>
              <a:ext uri="{FF2B5EF4-FFF2-40B4-BE49-F238E27FC236}">
                <a16:creationId xmlns:a16="http://schemas.microsoft.com/office/drawing/2014/main" xmlns="" id="{96975EEC-6A79-8B81-576C-B8C5CA879338}"/>
              </a:ext>
            </a:extLst>
          </p:cNvPr>
          <p:cNvSpPr/>
          <p:nvPr/>
        </p:nvSpPr>
        <p:spPr>
          <a:xfrm>
            <a:off x="2835666" y="334937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9B826B81-0446-E27A-8687-54FDFCD4CB82}"/>
              </a:ext>
            </a:extLst>
          </p:cNvPr>
          <p:cNvSpPr/>
          <p:nvPr/>
        </p:nvSpPr>
        <p:spPr>
          <a:xfrm>
            <a:off x="3616502" y="2126750"/>
            <a:ext cx="7880280" cy="3113070"/>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just"/>
            <a:r>
              <a:rPr lang="vi-VN" sz="2000" b="1" i="1" dirty="0">
                <a:solidFill>
                  <a:srgbClr val="002060"/>
                </a:solidFill>
                <a:latin typeface="Calibri" panose="020F0502020204030204" pitchFamily="34" charset="0"/>
                <a:cs typeface="Calibri" panose="020F0502020204030204" pitchFamily="34" charset="0"/>
              </a:rPr>
              <a:t>Điều ở nhân vật gây ấn tượng với em: </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Ông nhạc sĩ là người có tính cách ấm áp, nhân hậu, vị tha và cao thượng.</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Khi biết Mai đã làm gãy nhành hoa, ông không trách mắng Mai mà âm thầm lắng nghe nguyện vọng của Mai, mua chậu lan mới thay thế mà không cần ai biết đến.</a:t>
            </a:r>
          </a:p>
          <a:p>
            <a:pPr algn="just"/>
            <a:r>
              <a:rPr lang="vi-VN" sz="2000" b="1" dirty="0">
                <a:solidFill>
                  <a:srgbClr val="002060"/>
                </a:solidFill>
                <a:latin typeface="Calibri" panose="020F0502020204030204" pitchFamily="34" charset="0"/>
                <a:cs typeface="Calibri" panose="020F0502020204030204" pitchFamily="34" charset="0"/>
              </a:rPr>
              <a:t>Em đã đọc lại câu chuyện nhân vật rất nhiều lần và tưởng tượng nếu em gặp ông thì em sẽ rất vui.</a:t>
            </a:r>
          </a:p>
          <a:p>
            <a:pPr algn="just"/>
            <a:r>
              <a:rPr lang="vi-VN" sz="2000" b="1" i="1" dirty="0">
                <a:solidFill>
                  <a:srgbClr val="002060"/>
                </a:solidFill>
                <a:latin typeface="Calibri" panose="020F0502020204030204" pitchFamily="34" charset="0"/>
                <a:cs typeface="Calibri" panose="020F0502020204030204" pitchFamily="34" charset="0"/>
              </a:rPr>
              <a:t>Tình cảm, cảm xúc của em đối với nhận vật: </a:t>
            </a:r>
            <a:r>
              <a:rPr lang="vi-VN" sz="2000" b="1" dirty="0">
                <a:solidFill>
                  <a:srgbClr val="002060"/>
                </a:solidFill>
                <a:latin typeface="Calibri" panose="020F0502020204030204" pitchFamily="34" charset="0"/>
                <a:cs typeface="Calibri" panose="020F0502020204030204" pitchFamily="34" charset="0"/>
              </a:rPr>
              <a:t>Em rất cảm phục và kính trọng ông nhạc sĩ.</a:t>
            </a:r>
          </a:p>
        </p:txBody>
      </p:sp>
      <p:sp>
        <p:nvSpPr>
          <p:cNvPr id="15" name="Rectangle 14">
            <a:extLst>
              <a:ext uri="{FF2B5EF4-FFF2-40B4-BE49-F238E27FC236}">
                <a16:creationId xmlns:a16="http://schemas.microsoft.com/office/drawing/2014/main" xmlns="" id="{77BC49A5-5C0F-65DB-18CB-34DBECC3ECE1}"/>
              </a:ext>
            </a:extLst>
          </p:cNvPr>
          <p:cNvSpPr/>
          <p:nvPr/>
        </p:nvSpPr>
        <p:spPr>
          <a:xfrm>
            <a:off x="760288" y="5476125"/>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Kết</a:t>
            </a:r>
            <a:r>
              <a:rPr lang="en-US" sz="4000" b="1" dirty="0">
                <a:solidFill>
                  <a:srgbClr val="002060"/>
                </a:solidFill>
              </a:rPr>
              <a:t> </a:t>
            </a:r>
            <a:r>
              <a:rPr lang="en-US" sz="4000" b="1" dirty="0" err="1">
                <a:solidFill>
                  <a:srgbClr val="002060"/>
                </a:solidFill>
              </a:rPr>
              <a:t>thúc</a:t>
            </a:r>
            <a:endParaRPr lang="en-US" sz="4000" b="1" dirty="0">
              <a:solidFill>
                <a:srgbClr val="002060"/>
              </a:solidFill>
            </a:endParaRPr>
          </a:p>
        </p:txBody>
      </p:sp>
      <p:sp>
        <p:nvSpPr>
          <p:cNvPr id="16" name="Arrow: Right 15">
            <a:extLst>
              <a:ext uri="{FF2B5EF4-FFF2-40B4-BE49-F238E27FC236}">
                <a16:creationId xmlns:a16="http://schemas.microsoft.com/office/drawing/2014/main" xmlns="" id="{7C41C4A6-04A4-A4B1-AE86-8E65998A5BAE}"/>
              </a:ext>
            </a:extLst>
          </p:cNvPr>
          <p:cNvSpPr/>
          <p:nvPr/>
        </p:nvSpPr>
        <p:spPr>
          <a:xfrm>
            <a:off x="2845942" y="572270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66584F6A-A9CD-66FF-D211-A10A5AF5834A}"/>
              </a:ext>
            </a:extLst>
          </p:cNvPr>
          <p:cNvSpPr/>
          <p:nvPr/>
        </p:nvSpPr>
        <p:spPr>
          <a:xfrm>
            <a:off x="3626777" y="5476126"/>
            <a:ext cx="7972747" cy="1140431"/>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Ông nhạc sĩ như là ông Bụt trong tâm trí của em vậy. Em rất yêu mến ông. Em nhất định sẽ cố gắng học tập thật tốt để có thể gặp được ông Bụt trong tương lai.</a:t>
            </a:r>
            <a:endParaRPr lang="en-US" sz="2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986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bg/>
                                          </p:spTgt>
                                        </p:tgtEl>
                                        <p:attrNameLst>
                                          <p:attrName>style.visibility</p:attrName>
                                        </p:attrNameLst>
                                      </p:cBhvr>
                                      <p:to>
                                        <p:strVal val="visible"/>
                                      </p:to>
                                    </p:set>
                                    <p:animEffect transition="in" filter="wipe(down)">
                                      <p:cBhvr>
                                        <p:cTn id="17" dur="500"/>
                                        <p:tgtEl>
                                          <p:spTgt spid="5">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bg/>
                                          </p:spTgt>
                                        </p:tgtEl>
                                        <p:attrNameLst>
                                          <p:attrName>style.visibility</p:attrName>
                                        </p:attrNameLst>
                                      </p:cBhvr>
                                      <p:to>
                                        <p:strVal val="visible"/>
                                      </p:to>
                                    </p:set>
                                    <p:animEffect transition="in" filter="wipe(down)">
                                      <p:cBhvr>
                                        <p:cTn id="37" dur="500"/>
                                        <p:tgtEl>
                                          <p:spTgt spid="9">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wipe(down)">
                                      <p:cBhvr>
                                        <p:cTn id="42" dur="500"/>
                                        <p:tgtEl>
                                          <p:spTgt spid="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animEffect transition="in" filter="wipe(down)">
                                      <p:cBhvr>
                                        <p:cTn id="47" dur="500"/>
                                        <p:tgtEl>
                                          <p:spTgt spid="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wipe(down)">
                                      <p:cBhvr>
                                        <p:cTn id="52" dur="500"/>
                                        <p:tgtEl>
                                          <p:spTgt spid="9">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9">
                                            <p:txEl>
                                              <p:pRg st="3" end="3"/>
                                            </p:txEl>
                                          </p:spTgt>
                                        </p:tgtEl>
                                        <p:attrNameLst>
                                          <p:attrName>style.visibility</p:attrName>
                                        </p:attrNameLst>
                                      </p:cBhvr>
                                      <p:to>
                                        <p:strVal val="visible"/>
                                      </p:to>
                                    </p:set>
                                    <p:animEffect transition="in" filter="wipe(down)">
                                      <p:cBhvr>
                                        <p:cTn id="57" dur="500"/>
                                        <p:tgtEl>
                                          <p:spTgt spid="9">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9">
                                            <p:txEl>
                                              <p:pRg st="4" end="4"/>
                                            </p:txEl>
                                          </p:spTgt>
                                        </p:tgtEl>
                                        <p:attrNameLst>
                                          <p:attrName>style.visibility</p:attrName>
                                        </p:attrNameLst>
                                      </p:cBhvr>
                                      <p:to>
                                        <p:strVal val="visible"/>
                                      </p:to>
                                    </p:set>
                                    <p:animEffect transition="in" filter="wipe(down)">
                                      <p:cBhvr>
                                        <p:cTn id="62" dur="500"/>
                                        <p:tgtEl>
                                          <p:spTgt spid="9">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down)">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7">
                                            <p:bg/>
                                          </p:spTgt>
                                        </p:tgtEl>
                                        <p:attrNameLst>
                                          <p:attrName>style.visibility</p:attrName>
                                        </p:attrNameLst>
                                      </p:cBhvr>
                                      <p:to>
                                        <p:strVal val="visible"/>
                                      </p:to>
                                    </p:set>
                                    <p:animEffect transition="in" filter="wipe(down)">
                                      <p:cBhvr>
                                        <p:cTn id="77" dur="500"/>
                                        <p:tgtEl>
                                          <p:spTgt spid="17">
                                            <p:bg/>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7">
                                            <p:txEl>
                                              <p:pRg st="0" end="0"/>
                                            </p:txEl>
                                          </p:spTgt>
                                        </p:tgtEl>
                                        <p:attrNameLst>
                                          <p:attrName>style.visibility</p:attrName>
                                        </p:attrNameLst>
                                      </p:cBhvr>
                                      <p:to>
                                        <p:strVal val="visible"/>
                                      </p:to>
                                    </p:set>
                                    <p:animEffect transition="in" filter="wipe(down)">
                                      <p:cBhvr>
                                        <p:cTn id="8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uiExpand="1" build="p" animBg="1"/>
      <p:bldP spid="7" grpId="0" animBg="1"/>
      <p:bldP spid="8" grpId="0" animBg="1"/>
      <p:bldP spid="9" grpId="0" build="p" animBg="1"/>
      <p:bldP spid="15" grpId="0" animBg="1"/>
      <p:bldP spid="16" grpId="0" animBg="1"/>
      <p:bldP spid="17"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xmlns=""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xmlns=""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xmlns=""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xmlns=""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xmlns=""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xmlns=""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xmlns=""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xmlns=""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xmlns=""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xmlns="" id="{91F1014E-4C68-EDEF-6148-602B02DDE58E}"/>
              </a:ext>
            </a:extLst>
          </p:cNvPr>
          <p:cNvSpPr txBox="1"/>
          <p:nvPr/>
        </p:nvSpPr>
        <p:spPr>
          <a:xfrm>
            <a:off x="3592412" y="2001968"/>
            <a:ext cx="6491547" cy="2308324"/>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sz="72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a:t>
            </a:r>
            <a:r>
              <a:rPr kumimoji="0" lang="en-US" sz="7200" b="1" i="0" u="none" strike="noStrike" kern="1200" cap="none" spc="0" normalizeH="0" baseline="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Góp</a:t>
            </a:r>
            <a:r>
              <a:rPr kumimoji="0" lang="en-US" sz="72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ý </a:t>
            </a:r>
            <a:r>
              <a:rPr kumimoji="0" lang="en-US" sz="72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và</a:t>
            </a:r>
            <a:r>
              <a:rPr kumimoji="0" lang="en-US" sz="72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chỉnh</a:t>
            </a:r>
            <a:r>
              <a:rPr kumimoji="0" lang="en-US" sz="72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sửa</a:t>
            </a:r>
            <a:endParaRPr kumimoji="0" lang="vi-VN" sz="72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2936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xmlns="" id="{7D298CCA-6B16-439B-0752-24A2C01872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xmlns="" id="{D834F3DE-7391-701D-DB86-90A9F2429A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xmlns=""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xmlns="" id="{EFDC3663-5854-AB88-E088-C54C71799B7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5556" r="93611">
                        <a14:foregroundMark x1="6111" y1="38333" x2="6389" y2="38889"/>
                        <a14:foregroundMark x1="20278" y1="51111" x2="47500" y2="53056"/>
                        <a14:foregroundMark x1="47500" y1="53056" x2="62778" y2="51389"/>
                        <a14:foregroundMark x1="66667" y1="32500" x2="66667" y2="32500"/>
                        <a14:foregroundMark x1="60278" y1="32222" x2="64722" y2="32778"/>
                        <a14:foregroundMark x1="61667" y1="49722" x2="82500" y2="49167"/>
                        <a14:foregroundMark x1="91389" y1="35278" x2="90278" y2="35278"/>
                        <a14:foregroundMark x1="92778" y1="36944" x2="93611" y2="37778"/>
                        <a14:foregroundMark x1="79167" y1="50000" x2="89444" y2="48611"/>
                      </a14:backgroundRemoval>
                    </a14:imgEffect>
                  </a14:imgLayer>
                </a14:imgProps>
              </a:ext>
              <a:ext uri="{28A0092B-C50C-407E-A947-70E740481C1C}">
                <a14:useLocalDpi xmlns:a14="http://schemas.microsoft.com/office/drawing/2010/main" val="0"/>
              </a:ext>
            </a:extLst>
          </a:blip>
          <a:srcRect t="23605" b="35000"/>
          <a:stretch/>
        </p:blipFill>
        <p:spPr>
          <a:xfrm>
            <a:off x="2270589" y="-248932"/>
            <a:ext cx="8537824" cy="2235702"/>
          </a:xfrm>
          <a:prstGeom prst="rect">
            <a:avLst/>
          </a:prstGeom>
        </p:spPr>
      </p:pic>
      <p:sp>
        <p:nvSpPr>
          <p:cNvPr id="2" name="TextBox 1">
            <a:extLst>
              <a:ext uri="{FF2B5EF4-FFF2-40B4-BE49-F238E27FC236}">
                <a16:creationId xmlns:a16="http://schemas.microsoft.com/office/drawing/2014/main" xmlns="" id="{FB616EF6-8C36-07F3-5D4B-74C119A328F8}"/>
              </a:ext>
            </a:extLst>
          </p:cNvPr>
          <p:cNvSpPr txBox="1"/>
          <p:nvPr/>
        </p:nvSpPr>
        <p:spPr>
          <a:xfrm>
            <a:off x="3508523" y="839137"/>
            <a:ext cx="6703990" cy="707886"/>
          </a:xfrm>
          <a:prstGeom prst="rect">
            <a:avLst/>
          </a:prstGeom>
          <a:noFill/>
        </p:spPr>
        <p:txBody>
          <a:bodyPr wrap="square" rtlCol="0">
            <a:spAutoFit/>
          </a:bodyPr>
          <a:lstStyle/>
          <a:p>
            <a:r>
              <a:rPr lang="en-US" sz="4000" b="1" dirty="0" err="1">
                <a:solidFill>
                  <a:srgbClr val="FF0000"/>
                </a:solidFill>
              </a:rPr>
              <a:t>Nhận</a:t>
            </a:r>
            <a:r>
              <a:rPr lang="en-US" sz="4000" b="1" dirty="0">
                <a:solidFill>
                  <a:srgbClr val="FF0000"/>
                </a:solidFill>
              </a:rPr>
              <a:t> </a:t>
            </a:r>
            <a:r>
              <a:rPr lang="en-US" sz="4000" b="1" dirty="0" err="1">
                <a:solidFill>
                  <a:srgbClr val="FF0000"/>
                </a:solidFill>
              </a:rPr>
              <a:t>xét</a:t>
            </a:r>
            <a:r>
              <a:rPr lang="en-US" sz="4000" b="1" dirty="0">
                <a:solidFill>
                  <a:srgbClr val="FF0000"/>
                </a:solidFill>
              </a:rPr>
              <a:t> </a:t>
            </a:r>
            <a:r>
              <a:rPr lang="en-US" sz="4000" b="1" dirty="0" err="1">
                <a:solidFill>
                  <a:srgbClr val="FF0000"/>
                </a:solidFill>
              </a:rPr>
              <a:t>các</a:t>
            </a:r>
            <a:r>
              <a:rPr lang="en-US" sz="4000" b="1" dirty="0">
                <a:solidFill>
                  <a:srgbClr val="FF0000"/>
                </a:solidFill>
              </a:rPr>
              <a:t> ý </a:t>
            </a:r>
            <a:r>
              <a:rPr lang="en-US" sz="4000" b="1" dirty="0" err="1">
                <a:solidFill>
                  <a:srgbClr val="FF0000"/>
                </a:solidFill>
              </a:rPr>
              <a:t>bạn</a:t>
            </a:r>
            <a:r>
              <a:rPr lang="en-US" sz="4000" b="1" dirty="0">
                <a:solidFill>
                  <a:srgbClr val="FF0000"/>
                </a:solidFill>
              </a:rPr>
              <a:t> </a:t>
            </a:r>
            <a:r>
              <a:rPr lang="en-US" sz="4000" b="1" dirty="0" err="1">
                <a:solidFill>
                  <a:srgbClr val="FF0000"/>
                </a:solidFill>
              </a:rPr>
              <a:t>đã</a:t>
            </a:r>
            <a:r>
              <a:rPr lang="en-US" sz="4000" b="1" dirty="0">
                <a:solidFill>
                  <a:srgbClr val="FF0000"/>
                </a:solidFill>
              </a:rPr>
              <a:t> </a:t>
            </a:r>
            <a:r>
              <a:rPr lang="en-US" sz="4000" b="1" dirty="0" err="1">
                <a:solidFill>
                  <a:srgbClr val="FF0000"/>
                </a:solidFill>
              </a:rPr>
              <a:t>tìm</a:t>
            </a:r>
            <a:r>
              <a:rPr lang="en-US" sz="4000" b="1" dirty="0">
                <a:solidFill>
                  <a:srgbClr val="FF0000"/>
                </a:solidFill>
              </a:rPr>
              <a:t>:</a:t>
            </a:r>
            <a:endParaRPr lang="en-US" sz="9600" b="1" dirty="0">
              <a:solidFill>
                <a:srgbClr val="FF0000"/>
              </a:solidFill>
              <a:effectLst/>
            </a:endParaRPr>
          </a:p>
        </p:txBody>
      </p:sp>
      <p:grpSp>
        <p:nvGrpSpPr>
          <p:cNvPr id="4" name="Group 3">
            <a:extLst>
              <a:ext uri="{FF2B5EF4-FFF2-40B4-BE49-F238E27FC236}">
                <a16:creationId xmlns:a16="http://schemas.microsoft.com/office/drawing/2014/main" xmlns="" id="{690B7600-FDA6-75D8-836C-A3FCDD530EA4}"/>
              </a:ext>
            </a:extLst>
          </p:cNvPr>
          <p:cNvGrpSpPr/>
          <p:nvPr/>
        </p:nvGrpSpPr>
        <p:grpSpPr>
          <a:xfrm>
            <a:off x="954706" y="2152983"/>
            <a:ext cx="10022958" cy="980635"/>
            <a:chOff x="995916" y="2404341"/>
            <a:chExt cx="10022958" cy="980635"/>
          </a:xfrm>
          <a:solidFill>
            <a:schemeClr val="accent4">
              <a:lumMod val="20000"/>
              <a:lumOff val="80000"/>
            </a:schemeClr>
          </a:solidFill>
        </p:grpSpPr>
        <p:sp>
          <p:nvSpPr>
            <p:cNvPr id="6" name="Rectangle: Rounded Corners 5">
              <a:extLst>
                <a:ext uri="{FF2B5EF4-FFF2-40B4-BE49-F238E27FC236}">
                  <a16:creationId xmlns:a16="http://schemas.microsoft.com/office/drawing/2014/main" xmlns="" id="{039FA057-01E7-2D73-1670-E04F5C76D85F}"/>
                </a:ext>
              </a:extLst>
            </p:cNvPr>
            <p:cNvSpPr/>
            <p:nvPr/>
          </p:nvSpPr>
          <p:spPr>
            <a:xfrm>
              <a:off x="995916" y="2404341"/>
              <a:ext cx="10022958" cy="98063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41FE96BC-D5A6-57C3-3021-F6CC5453965F}"/>
                </a:ext>
              </a:extLst>
            </p:cNvPr>
            <p:cNvSpPr txBox="1"/>
            <p:nvPr/>
          </p:nvSpPr>
          <p:spPr>
            <a:xfrm>
              <a:off x="1146166" y="2546640"/>
              <a:ext cx="9826747" cy="646331"/>
            </a:xfrm>
            <a:prstGeom prst="rect">
              <a:avLst/>
            </a:prstGeom>
            <a:grp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Đã nêu tên nhân vật, tên câu chuyện hoặc bài thơ.</a:t>
              </a:r>
            </a:p>
          </p:txBody>
        </p:sp>
      </p:grpSp>
      <p:grpSp>
        <p:nvGrpSpPr>
          <p:cNvPr id="11" name="Group 10">
            <a:extLst>
              <a:ext uri="{FF2B5EF4-FFF2-40B4-BE49-F238E27FC236}">
                <a16:creationId xmlns:a16="http://schemas.microsoft.com/office/drawing/2014/main" xmlns="" id="{632DFC7A-C9EF-E3A6-277A-E906CD0EF8A5}"/>
              </a:ext>
            </a:extLst>
          </p:cNvPr>
          <p:cNvGrpSpPr/>
          <p:nvPr/>
        </p:nvGrpSpPr>
        <p:grpSpPr>
          <a:xfrm>
            <a:off x="975254" y="3200947"/>
            <a:ext cx="10022958" cy="1525165"/>
            <a:chOff x="995916" y="2404341"/>
            <a:chExt cx="10022958" cy="1525165"/>
          </a:xfrm>
          <a:solidFill>
            <a:schemeClr val="accent4">
              <a:lumMod val="20000"/>
              <a:lumOff val="80000"/>
            </a:schemeClr>
          </a:solidFill>
        </p:grpSpPr>
        <p:sp>
          <p:nvSpPr>
            <p:cNvPr id="15" name="Rectangle: Rounded Corners 14">
              <a:extLst>
                <a:ext uri="{FF2B5EF4-FFF2-40B4-BE49-F238E27FC236}">
                  <a16:creationId xmlns:a16="http://schemas.microsoft.com/office/drawing/2014/main" xmlns="" id="{A2F22357-9F15-E591-25D0-AB27B8D4200A}"/>
                </a:ext>
              </a:extLst>
            </p:cNvPr>
            <p:cNvSpPr/>
            <p:nvPr/>
          </p:nvSpPr>
          <p:spPr>
            <a:xfrm>
              <a:off x="995916" y="2404341"/>
              <a:ext cx="10022958" cy="15251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xmlns="" id="{CA26784A-223F-9B25-1B68-FFE7994526A8}"/>
                </a:ext>
              </a:extLst>
            </p:cNvPr>
            <p:cNvSpPr txBox="1"/>
            <p:nvPr/>
          </p:nvSpPr>
          <p:spPr>
            <a:xfrm>
              <a:off x="1146167" y="2546640"/>
              <a:ext cx="9816474" cy="1200329"/>
            </a:xfrm>
            <a:prstGeom prst="rect">
              <a:avLst/>
            </a:prstGeom>
            <a:grp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Thông tin về nhân vật được chọn lọc kĩ, thể hiện đúng đặc điểm của nhân vật trong tác phẩm.</a:t>
              </a:r>
            </a:p>
          </p:txBody>
        </p:sp>
      </p:grpSp>
      <p:grpSp>
        <p:nvGrpSpPr>
          <p:cNvPr id="17" name="Group 16">
            <a:extLst>
              <a:ext uri="{FF2B5EF4-FFF2-40B4-BE49-F238E27FC236}">
                <a16:creationId xmlns:a16="http://schemas.microsoft.com/office/drawing/2014/main" xmlns="" id="{169134E9-2345-60E6-AA0D-BDE71E919718}"/>
              </a:ext>
            </a:extLst>
          </p:cNvPr>
          <p:cNvGrpSpPr/>
          <p:nvPr/>
        </p:nvGrpSpPr>
        <p:grpSpPr>
          <a:xfrm>
            <a:off x="985528" y="4988651"/>
            <a:ext cx="10100287" cy="857345"/>
            <a:chOff x="995916" y="2404341"/>
            <a:chExt cx="10100287" cy="1525165"/>
          </a:xfrm>
          <a:solidFill>
            <a:schemeClr val="accent4">
              <a:lumMod val="20000"/>
              <a:lumOff val="80000"/>
            </a:schemeClr>
          </a:solidFill>
        </p:grpSpPr>
        <p:sp>
          <p:nvSpPr>
            <p:cNvPr id="18" name="Rectangle: Rounded Corners 17">
              <a:extLst>
                <a:ext uri="{FF2B5EF4-FFF2-40B4-BE49-F238E27FC236}">
                  <a16:creationId xmlns:a16="http://schemas.microsoft.com/office/drawing/2014/main" xmlns="" id="{864126A9-BCB8-3851-FF25-07FEE65E797A}"/>
                </a:ext>
              </a:extLst>
            </p:cNvPr>
            <p:cNvSpPr/>
            <p:nvPr/>
          </p:nvSpPr>
          <p:spPr>
            <a:xfrm>
              <a:off x="995916" y="2404341"/>
              <a:ext cx="10022958" cy="15251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xmlns="" id="{B2C13525-CB50-3A6A-B2C5-E547CB4796A7}"/>
                </a:ext>
              </a:extLst>
            </p:cNvPr>
            <p:cNvSpPr txBox="1"/>
            <p:nvPr/>
          </p:nvSpPr>
          <p:spPr>
            <a:xfrm>
              <a:off x="1146166" y="2546640"/>
              <a:ext cx="9950037" cy="646331"/>
            </a:xfrm>
            <a:prstGeom prst="rect">
              <a:avLst/>
            </a:prstGeom>
            <a:grp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Nêu rõ tình cảm, cảm xúc đối với nhân vật.</a:t>
              </a:r>
            </a:p>
          </p:txBody>
        </p:sp>
      </p:grpSp>
    </p:spTree>
    <p:extLst>
      <p:ext uri="{BB962C8B-B14F-4D97-AF65-F5344CB8AC3E}">
        <p14:creationId xmlns:p14="http://schemas.microsoft.com/office/powerpoint/2010/main" val="404038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xmlns="" id="{63B429D9-A2B2-601D-EC13-024565C7E50E}"/>
              </a:ext>
            </a:extLst>
          </p:cNvPr>
          <p:cNvSpPr/>
          <p:nvPr/>
        </p:nvSpPr>
        <p:spPr>
          <a:xfrm>
            <a:off x="1982912" y="2569392"/>
            <a:ext cx="7921376" cy="2912886"/>
          </a:xfrm>
          <a:custGeom>
            <a:avLst/>
            <a:gdLst>
              <a:gd name="connsiteX0" fmla="*/ 0 w 7921376"/>
              <a:gd name="connsiteY0" fmla="*/ 291579 h 2912886"/>
              <a:gd name="connsiteX1" fmla="*/ 339424 w 7921376"/>
              <a:gd name="connsiteY1" fmla="*/ 0 h 2912886"/>
              <a:gd name="connsiteX2" fmla="*/ 7581949 w 7921376"/>
              <a:gd name="connsiteY2" fmla="*/ 0 h 2912886"/>
              <a:gd name="connsiteX3" fmla="*/ 7921376 w 7921376"/>
              <a:gd name="connsiteY3" fmla="*/ 291579 h 2912886"/>
              <a:gd name="connsiteX4" fmla="*/ 7921376 w 7921376"/>
              <a:gd name="connsiteY4" fmla="*/ 2621306 h 2912886"/>
              <a:gd name="connsiteX5" fmla="*/ 7581949 w 7921376"/>
              <a:gd name="connsiteY5" fmla="*/ 2912886 h 2912886"/>
              <a:gd name="connsiteX6" fmla="*/ 339424 w 7921376"/>
              <a:gd name="connsiteY6" fmla="*/ 2912886 h 2912886"/>
              <a:gd name="connsiteX7" fmla="*/ 0 w 7921376"/>
              <a:gd name="connsiteY7" fmla="*/ 2621306 h 2912886"/>
              <a:gd name="connsiteX8" fmla="*/ 0 w 7921376"/>
              <a:gd name="connsiteY8" fmla="*/ 291579 h 2912886"/>
              <a:gd name="connsiteX0" fmla="*/ 0 w 7921376"/>
              <a:gd name="connsiteY0" fmla="*/ 291579 h 2912886"/>
              <a:gd name="connsiteX1" fmla="*/ 339424 w 7921376"/>
              <a:gd name="connsiteY1" fmla="*/ 0 h 2912886"/>
              <a:gd name="connsiteX2" fmla="*/ 7581949 w 7921376"/>
              <a:gd name="connsiteY2" fmla="*/ 0 h 2912886"/>
              <a:gd name="connsiteX3" fmla="*/ 7921376 w 7921376"/>
              <a:gd name="connsiteY3" fmla="*/ 291579 h 2912886"/>
              <a:gd name="connsiteX4" fmla="*/ 7921376 w 7921376"/>
              <a:gd name="connsiteY4" fmla="*/ 2621306 h 2912886"/>
              <a:gd name="connsiteX5" fmla="*/ 7581949 w 7921376"/>
              <a:gd name="connsiteY5" fmla="*/ 2912886 h 2912886"/>
              <a:gd name="connsiteX6" fmla="*/ 339424 w 7921376"/>
              <a:gd name="connsiteY6" fmla="*/ 2912886 h 2912886"/>
              <a:gd name="connsiteX7" fmla="*/ 0 w 7921376"/>
              <a:gd name="connsiteY7" fmla="*/ 2621306 h 2912886"/>
              <a:gd name="connsiteX8" fmla="*/ 0 w 7921376"/>
              <a:gd name="connsiteY8" fmla="*/ 291579 h 2912886"/>
              <a:gd name="connsiteX0" fmla="*/ 0 w 7921376"/>
              <a:gd name="connsiteY0" fmla="*/ 291579 h 2912886"/>
              <a:gd name="connsiteX1" fmla="*/ 339424 w 7921376"/>
              <a:gd name="connsiteY1" fmla="*/ 0 h 2912886"/>
              <a:gd name="connsiteX2" fmla="*/ 7581949 w 7921376"/>
              <a:gd name="connsiteY2" fmla="*/ 0 h 2912886"/>
              <a:gd name="connsiteX3" fmla="*/ 7921376 w 7921376"/>
              <a:gd name="connsiteY3" fmla="*/ 291579 h 2912886"/>
              <a:gd name="connsiteX4" fmla="*/ 7921376 w 7921376"/>
              <a:gd name="connsiteY4" fmla="*/ 2621306 h 2912886"/>
              <a:gd name="connsiteX5" fmla="*/ 7581949 w 7921376"/>
              <a:gd name="connsiteY5" fmla="*/ 2912886 h 2912886"/>
              <a:gd name="connsiteX6" fmla="*/ 339424 w 7921376"/>
              <a:gd name="connsiteY6" fmla="*/ 2912886 h 2912886"/>
              <a:gd name="connsiteX7" fmla="*/ 0 w 7921376"/>
              <a:gd name="connsiteY7" fmla="*/ 2621306 h 2912886"/>
              <a:gd name="connsiteX8" fmla="*/ 0 w 7921376"/>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1376" h="2912886" fill="none" extrusionOk="0">
                <a:moveTo>
                  <a:pt x="0" y="291579"/>
                </a:moveTo>
                <a:cubicBezTo>
                  <a:pt x="4092" y="160286"/>
                  <a:pt x="198427" y="-26333"/>
                  <a:pt x="339424" y="0"/>
                </a:cubicBezTo>
                <a:cubicBezTo>
                  <a:pt x="3010753" y="124972"/>
                  <a:pt x="5810930" y="-56880"/>
                  <a:pt x="7581949" y="0"/>
                </a:cubicBezTo>
                <a:cubicBezTo>
                  <a:pt x="7679704" y="-10514"/>
                  <a:pt x="7958764" y="106325"/>
                  <a:pt x="7921376" y="291579"/>
                </a:cubicBezTo>
                <a:cubicBezTo>
                  <a:pt x="8006291" y="1271124"/>
                  <a:pt x="8147551" y="1716819"/>
                  <a:pt x="7921376" y="2621306"/>
                </a:cubicBezTo>
                <a:cubicBezTo>
                  <a:pt x="7870795" y="2823650"/>
                  <a:pt x="7806190" y="2911985"/>
                  <a:pt x="7581949" y="2912886"/>
                </a:cubicBezTo>
                <a:cubicBezTo>
                  <a:pt x="6314629" y="2856624"/>
                  <a:pt x="3399335" y="2846382"/>
                  <a:pt x="339424" y="2912886"/>
                </a:cubicBezTo>
                <a:cubicBezTo>
                  <a:pt x="135035" y="2837210"/>
                  <a:pt x="730" y="2805969"/>
                  <a:pt x="0" y="2621306"/>
                </a:cubicBezTo>
                <a:cubicBezTo>
                  <a:pt x="-318220" y="1529252"/>
                  <a:pt x="356946" y="973749"/>
                  <a:pt x="0" y="291579"/>
                </a:cubicBezTo>
                <a:close/>
              </a:path>
              <a:path w="7921376" h="2912886" stroke="0" extrusionOk="0">
                <a:moveTo>
                  <a:pt x="0" y="291579"/>
                </a:moveTo>
                <a:cubicBezTo>
                  <a:pt x="-35219" y="132781"/>
                  <a:pt x="177402" y="-4340"/>
                  <a:pt x="339424" y="0"/>
                </a:cubicBezTo>
                <a:cubicBezTo>
                  <a:pt x="2673526" y="-393573"/>
                  <a:pt x="3997793" y="171818"/>
                  <a:pt x="7581949" y="0"/>
                </a:cubicBezTo>
                <a:cubicBezTo>
                  <a:pt x="7695427" y="-6047"/>
                  <a:pt x="7926171" y="161436"/>
                  <a:pt x="7921376" y="291579"/>
                </a:cubicBezTo>
                <a:cubicBezTo>
                  <a:pt x="8223914" y="967845"/>
                  <a:pt x="8244740" y="1847052"/>
                  <a:pt x="7921376" y="2621306"/>
                </a:cubicBezTo>
                <a:cubicBezTo>
                  <a:pt x="7949719" y="2811520"/>
                  <a:pt x="7757341" y="2909692"/>
                  <a:pt x="7581949" y="2912886"/>
                </a:cubicBezTo>
                <a:cubicBezTo>
                  <a:pt x="4634830" y="2875070"/>
                  <a:pt x="1130726" y="2865680"/>
                  <a:pt x="339424" y="2912886"/>
                </a:cubicBezTo>
                <a:cubicBezTo>
                  <a:pt x="149288" y="2873925"/>
                  <a:pt x="-21400" y="2749406"/>
                  <a:pt x="0" y="2621306"/>
                </a:cubicBezTo>
                <a:cubicBezTo>
                  <a:pt x="-236965" y="1774238"/>
                  <a:pt x="-199144" y="1234791"/>
                  <a:pt x="0" y="291579"/>
                </a:cubicBezTo>
                <a:close/>
              </a:path>
              <a:path w="7921376" h="2912886" fill="none" stroke="0" extrusionOk="0">
                <a:moveTo>
                  <a:pt x="0" y="291579"/>
                </a:moveTo>
                <a:cubicBezTo>
                  <a:pt x="-6812" y="126283"/>
                  <a:pt x="192491" y="-10188"/>
                  <a:pt x="339424" y="0"/>
                </a:cubicBezTo>
                <a:cubicBezTo>
                  <a:pt x="2501781" y="192570"/>
                  <a:pt x="5758758" y="224043"/>
                  <a:pt x="7581949" y="0"/>
                </a:cubicBezTo>
                <a:cubicBezTo>
                  <a:pt x="7734854" y="4465"/>
                  <a:pt x="7976077" y="125770"/>
                  <a:pt x="7921376" y="291579"/>
                </a:cubicBezTo>
                <a:cubicBezTo>
                  <a:pt x="7885493" y="1345429"/>
                  <a:pt x="8165168" y="1692757"/>
                  <a:pt x="7921376" y="2621306"/>
                </a:cubicBezTo>
                <a:cubicBezTo>
                  <a:pt x="7893282" y="2817697"/>
                  <a:pt x="7759298" y="2892979"/>
                  <a:pt x="7581949" y="2912886"/>
                </a:cubicBezTo>
                <a:cubicBezTo>
                  <a:pt x="5487995" y="2827311"/>
                  <a:pt x="3990212" y="2859453"/>
                  <a:pt x="339424" y="2912886"/>
                </a:cubicBezTo>
                <a:cubicBezTo>
                  <a:pt x="135621" y="2882205"/>
                  <a:pt x="55066" y="2799059"/>
                  <a:pt x="0" y="2621306"/>
                </a:cubicBezTo>
                <a:cubicBezTo>
                  <a:pt x="-153780" y="1789914"/>
                  <a:pt x="-83426" y="1170502"/>
                  <a:pt x="0" y="291579"/>
                </a:cubicBezTo>
                <a:close/>
              </a:path>
              <a:path w="7921376" h="2912886" fill="none" stroke="0" extrusionOk="0">
                <a:moveTo>
                  <a:pt x="0" y="291579"/>
                </a:moveTo>
                <a:cubicBezTo>
                  <a:pt x="99" y="119120"/>
                  <a:pt x="198607" y="-13986"/>
                  <a:pt x="339424" y="0"/>
                </a:cubicBezTo>
                <a:cubicBezTo>
                  <a:pt x="2698052" y="221326"/>
                  <a:pt x="5868817" y="-72778"/>
                  <a:pt x="7581949" y="0"/>
                </a:cubicBezTo>
                <a:cubicBezTo>
                  <a:pt x="7698986" y="-4366"/>
                  <a:pt x="7962931" y="143253"/>
                  <a:pt x="7921376" y="291579"/>
                </a:cubicBezTo>
                <a:cubicBezTo>
                  <a:pt x="7981550" y="1296089"/>
                  <a:pt x="8120862" y="1682598"/>
                  <a:pt x="7921376" y="2621306"/>
                </a:cubicBezTo>
                <a:cubicBezTo>
                  <a:pt x="7886801" y="2808360"/>
                  <a:pt x="7790896" y="2905069"/>
                  <a:pt x="7581949" y="2912886"/>
                </a:cubicBezTo>
                <a:cubicBezTo>
                  <a:pt x="5918756" y="2423520"/>
                  <a:pt x="3836851" y="2599663"/>
                  <a:pt x="339424" y="2912886"/>
                </a:cubicBezTo>
                <a:cubicBezTo>
                  <a:pt x="133380" y="2852459"/>
                  <a:pt x="20492" y="2800598"/>
                  <a:pt x="0" y="2621306"/>
                </a:cubicBezTo>
                <a:cubicBezTo>
                  <a:pt x="-320233" y="1649561"/>
                  <a:pt x="242083" y="1036755"/>
                  <a:pt x="0" y="291579"/>
                </a:cubicBezTo>
                <a:close/>
              </a:path>
            </a:pathLst>
          </a:custGeom>
          <a:solidFill>
            <a:srgbClr val="FFC000"/>
          </a:solidFill>
          <a:ln w="38100">
            <a:solidFill>
              <a:srgbClr val="002060"/>
            </a:solidFill>
            <a:extLst>
              <a:ext uri="{C807C97D-BFC1-408E-A445-0C87EB9F89A2}">
                <ask:lineSketchStyleProps xmlns:ask="http://schemas.microsoft.com/office/drawing/2018/sketchyshapes" xmln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xmlns="" id="{BB427CCC-41C2-09DE-FB04-B9AA00BA63CF}"/>
              </a:ext>
            </a:extLst>
          </p:cNvPr>
          <p:cNvSpPr txBox="1"/>
          <p:nvPr/>
        </p:nvSpPr>
        <p:spPr>
          <a:xfrm>
            <a:off x="2369049" y="3061635"/>
            <a:ext cx="7227013" cy="1938992"/>
          </a:xfrm>
          <a:prstGeom prst="rect">
            <a:avLst/>
          </a:prstGeom>
          <a:noFill/>
        </p:spPr>
        <p:txBody>
          <a:bodyPr wrap="square" rtlCol="0">
            <a:spAutoFit/>
          </a:bodyPr>
          <a:lstStyle/>
          <a:p>
            <a:pPr lvl="0" algn="ctr">
              <a:defRPr/>
            </a:pP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Sửa</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các</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ý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em</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đã</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tìm</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theo</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góp</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ý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của</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bạn</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a:t>
            </a:r>
          </a:p>
        </p:txBody>
      </p:sp>
      <p:grpSp>
        <p:nvGrpSpPr>
          <p:cNvPr id="176" name="Group 175">
            <a:extLst>
              <a:ext uri="{FF2B5EF4-FFF2-40B4-BE49-F238E27FC236}">
                <a16:creationId xmlns:a16="http://schemas.microsoft.com/office/drawing/2014/main" xmlns="" id="{82600144-76C4-CF58-1F7F-E426DDDC7A54}"/>
              </a:ext>
            </a:extLst>
          </p:cNvPr>
          <p:cNvGrpSpPr/>
          <p:nvPr/>
        </p:nvGrpSpPr>
        <p:grpSpPr>
          <a:xfrm>
            <a:off x="5137910" y="1185386"/>
            <a:ext cx="1430544" cy="1652692"/>
            <a:chOff x="1508965" y="2661296"/>
            <a:chExt cx="2140730" cy="2723073"/>
          </a:xfrm>
        </p:grpSpPr>
        <p:sp>
          <p:nvSpPr>
            <p:cNvPr id="177" name="Oval 6">
              <a:extLst>
                <a:ext uri="{FF2B5EF4-FFF2-40B4-BE49-F238E27FC236}">
                  <a16:creationId xmlns:a16="http://schemas.microsoft.com/office/drawing/2014/main" xmlns="" id="{16E976CC-7DF0-E6D0-6467-80798BF82543}"/>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nvGrpSpPr>
            <p:cNvPr id="178" name="Group 134">
              <a:extLst>
                <a:ext uri="{FF2B5EF4-FFF2-40B4-BE49-F238E27FC236}">
                  <a16:creationId xmlns:a16="http://schemas.microsoft.com/office/drawing/2014/main" xmlns="" id="{E7BC6C36-BD59-03D6-169D-A76A1C56F39A}"/>
                </a:ext>
              </a:extLst>
            </p:cNvPr>
            <p:cNvGrpSpPr>
              <a:grpSpLocks noChangeAspect="1"/>
            </p:cNvGrpSpPr>
            <p:nvPr/>
          </p:nvGrpSpPr>
          <p:grpSpPr bwMode="auto">
            <a:xfrm>
              <a:off x="1563518" y="2661296"/>
              <a:ext cx="1937232" cy="2707423"/>
              <a:chOff x="2451" y="294"/>
              <a:chExt cx="2719" cy="3800"/>
            </a:xfrm>
          </p:grpSpPr>
          <p:grpSp>
            <p:nvGrpSpPr>
              <p:cNvPr id="179" name="Group 335">
                <a:extLst>
                  <a:ext uri="{FF2B5EF4-FFF2-40B4-BE49-F238E27FC236}">
                    <a16:creationId xmlns:a16="http://schemas.microsoft.com/office/drawing/2014/main" xmlns="" id="{ECAF1489-6BBE-E0F5-C5F7-C64403354285}"/>
                  </a:ext>
                </a:extLst>
              </p:cNvPr>
              <p:cNvGrpSpPr>
                <a:grpSpLocks/>
              </p:cNvGrpSpPr>
              <p:nvPr/>
            </p:nvGrpSpPr>
            <p:grpSpPr bwMode="auto">
              <a:xfrm>
                <a:off x="2451" y="294"/>
                <a:ext cx="2719" cy="3800"/>
                <a:chOff x="2451" y="294"/>
                <a:chExt cx="2719" cy="3800"/>
              </a:xfrm>
            </p:grpSpPr>
            <p:sp>
              <p:nvSpPr>
                <p:cNvPr id="185" name="Oval 136">
                  <a:extLst>
                    <a:ext uri="{FF2B5EF4-FFF2-40B4-BE49-F238E27FC236}">
                      <a16:creationId xmlns:a16="http://schemas.microsoft.com/office/drawing/2014/main" xmlns="" id="{478AC86E-4C10-8C41-A1E1-937D9CCD5B6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6" name="Freeform 137">
                  <a:extLst>
                    <a:ext uri="{FF2B5EF4-FFF2-40B4-BE49-F238E27FC236}">
                      <a16:creationId xmlns:a16="http://schemas.microsoft.com/office/drawing/2014/main" xmlns="" id="{FA2212D1-5211-7D26-386E-AF359514524A}"/>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7" name="Freeform 138">
                  <a:extLst>
                    <a:ext uri="{FF2B5EF4-FFF2-40B4-BE49-F238E27FC236}">
                      <a16:creationId xmlns:a16="http://schemas.microsoft.com/office/drawing/2014/main" xmlns="" id="{CFBD3015-344B-6672-4C5A-4C0D94B5A592}"/>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8" name="Freeform 139">
                  <a:extLst>
                    <a:ext uri="{FF2B5EF4-FFF2-40B4-BE49-F238E27FC236}">
                      <a16:creationId xmlns:a16="http://schemas.microsoft.com/office/drawing/2014/main" xmlns="" id="{029184BD-EE73-846A-1716-04834B427E77}"/>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9" name="Freeform 140">
                  <a:extLst>
                    <a:ext uri="{FF2B5EF4-FFF2-40B4-BE49-F238E27FC236}">
                      <a16:creationId xmlns:a16="http://schemas.microsoft.com/office/drawing/2014/main" xmlns="" id="{C1931547-4983-4914-57DD-86A02215AAAB}"/>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0" name="Freeform 141">
                  <a:extLst>
                    <a:ext uri="{FF2B5EF4-FFF2-40B4-BE49-F238E27FC236}">
                      <a16:creationId xmlns:a16="http://schemas.microsoft.com/office/drawing/2014/main" xmlns="" id="{43B9694B-131D-B1B1-7495-148D1FD269E3}"/>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1" name="Freeform 142">
                  <a:extLst>
                    <a:ext uri="{FF2B5EF4-FFF2-40B4-BE49-F238E27FC236}">
                      <a16:creationId xmlns:a16="http://schemas.microsoft.com/office/drawing/2014/main" xmlns="" id="{82E9DDEF-6C62-316B-3426-E9AFCF3CAE66}"/>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2" name="Freeform 143">
                  <a:extLst>
                    <a:ext uri="{FF2B5EF4-FFF2-40B4-BE49-F238E27FC236}">
                      <a16:creationId xmlns:a16="http://schemas.microsoft.com/office/drawing/2014/main" xmlns="" id="{CCE633CD-6DC1-DAB2-702B-4F59D301C205}"/>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3" name="Freeform 144">
                  <a:extLst>
                    <a:ext uri="{FF2B5EF4-FFF2-40B4-BE49-F238E27FC236}">
                      <a16:creationId xmlns:a16="http://schemas.microsoft.com/office/drawing/2014/main" xmlns="" id="{890906A3-D074-EFC7-9701-65EF3CFE2AA7}"/>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4" name="Freeform 145">
                  <a:extLst>
                    <a:ext uri="{FF2B5EF4-FFF2-40B4-BE49-F238E27FC236}">
                      <a16:creationId xmlns:a16="http://schemas.microsoft.com/office/drawing/2014/main" xmlns="" id="{57E10F8B-848B-FDB6-381E-F040BA52A8D0}"/>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5" name="Freeform 146">
                  <a:extLst>
                    <a:ext uri="{FF2B5EF4-FFF2-40B4-BE49-F238E27FC236}">
                      <a16:creationId xmlns:a16="http://schemas.microsoft.com/office/drawing/2014/main" xmlns="" id="{27D93227-68FB-A6C1-7F69-FA1D9ACEEDFC}"/>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6" name="Freeform 147">
                  <a:extLst>
                    <a:ext uri="{FF2B5EF4-FFF2-40B4-BE49-F238E27FC236}">
                      <a16:creationId xmlns:a16="http://schemas.microsoft.com/office/drawing/2014/main" xmlns="" id="{21AF0197-D79D-0A32-B809-A64BA5206F14}"/>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7" name="Freeform 148">
                  <a:extLst>
                    <a:ext uri="{FF2B5EF4-FFF2-40B4-BE49-F238E27FC236}">
                      <a16:creationId xmlns:a16="http://schemas.microsoft.com/office/drawing/2014/main" xmlns="" id="{85B63AD4-B3FA-1CC6-63A3-1E09A524744F}"/>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8" name="Freeform 149">
                  <a:extLst>
                    <a:ext uri="{FF2B5EF4-FFF2-40B4-BE49-F238E27FC236}">
                      <a16:creationId xmlns:a16="http://schemas.microsoft.com/office/drawing/2014/main" xmlns="" id="{6D5457A8-BB13-3060-6E5A-19FA5A7ECD74}"/>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9" name="Oval 150">
                  <a:extLst>
                    <a:ext uri="{FF2B5EF4-FFF2-40B4-BE49-F238E27FC236}">
                      <a16:creationId xmlns:a16="http://schemas.microsoft.com/office/drawing/2014/main" xmlns="" id="{5B005C38-9280-3166-EB7A-D1BDC51D374F}"/>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0" name="Oval 151">
                  <a:extLst>
                    <a:ext uri="{FF2B5EF4-FFF2-40B4-BE49-F238E27FC236}">
                      <a16:creationId xmlns:a16="http://schemas.microsoft.com/office/drawing/2014/main" xmlns="" id="{AEB8E089-1E14-FC81-6998-1D7AC66B406F}"/>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201" name="Picture 152">
                  <a:extLst>
                    <a:ext uri="{FF2B5EF4-FFF2-40B4-BE49-F238E27FC236}">
                      <a16:creationId xmlns:a16="http://schemas.microsoft.com/office/drawing/2014/main" xmlns="" id="{3059E053-A1F3-CFC1-19EB-BFCDEC8A51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153">
                  <a:extLst>
                    <a:ext uri="{FF2B5EF4-FFF2-40B4-BE49-F238E27FC236}">
                      <a16:creationId xmlns:a16="http://schemas.microsoft.com/office/drawing/2014/main" xmlns="" id="{907F6892-4F60-BB6E-5515-6F8519983A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157">
                  <a:extLst>
                    <a:ext uri="{FF2B5EF4-FFF2-40B4-BE49-F238E27FC236}">
                      <a16:creationId xmlns:a16="http://schemas.microsoft.com/office/drawing/2014/main" xmlns="" id="{7AEE7C96-9347-BEF7-07FC-9AF0B52044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 name="Freeform 159">
                  <a:extLst>
                    <a:ext uri="{FF2B5EF4-FFF2-40B4-BE49-F238E27FC236}">
                      <a16:creationId xmlns:a16="http://schemas.microsoft.com/office/drawing/2014/main" xmlns="" id="{73E0025D-A156-23C9-C2A4-AD1EE93AB8A5}"/>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5" name="Freeform 160">
                  <a:extLst>
                    <a:ext uri="{FF2B5EF4-FFF2-40B4-BE49-F238E27FC236}">
                      <a16:creationId xmlns:a16="http://schemas.microsoft.com/office/drawing/2014/main" xmlns="" id="{65E00D9E-D179-61F4-81FA-00684FC341B5}"/>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6" name="Freeform 161">
                  <a:extLst>
                    <a:ext uri="{FF2B5EF4-FFF2-40B4-BE49-F238E27FC236}">
                      <a16:creationId xmlns:a16="http://schemas.microsoft.com/office/drawing/2014/main" xmlns="" id="{90431738-0EA9-BB36-8095-444DB8A81574}"/>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7" name="Freeform 162">
                  <a:extLst>
                    <a:ext uri="{FF2B5EF4-FFF2-40B4-BE49-F238E27FC236}">
                      <a16:creationId xmlns:a16="http://schemas.microsoft.com/office/drawing/2014/main" xmlns="" id="{9A7F66C6-A912-DFE8-2796-12E262C3AAF9}"/>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8" name="Freeform 163">
                  <a:extLst>
                    <a:ext uri="{FF2B5EF4-FFF2-40B4-BE49-F238E27FC236}">
                      <a16:creationId xmlns:a16="http://schemas.microsoft.com/office/drawing/2014/main" xmlns="" id="{4F288F32-E2F8-0EED-6FFA-D40BCF6BBF18}"/>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9" name="Freeform 164">
                  <a:extLst>
                    <a:ext uri="{FF2B5EF4-FFF2-40B4-BE49-F238E27FC236}">
                      <a16:creationId xmlns:a16="http://schemas.microsoft.com/office/drawing/2014/main" xmlns="" id="{89717693-82B0-6840-075E-D53ACB909993}"/>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0" name="Freeform 165">
                  <a:extLst>
                    <a:ext uri="{FF2B5EF4-FFF2-40B4-BE49-F238E27FC236}">
                      <a16:creationId xmlns:a16="http://schemas.microsoft.com/office/drawing/2014/main" xmlns="" id="{963C9E92-4FCA-D11F-903C-8502F836CF46}"/>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1" name="Freeform 166">
                  <a:extLst>
                    <a:ext uri="{FF2B5EF4-FFF2-40B4-BE49-F238E27FC236}">
                      <a16:creationId xmlns:a16="http://schemas.microsoft.com/office/drawing/2014/main" xmlns="" id="{1B54C64A-C80F-7A2F-6D37-B3550B65C10E}"/>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2" name="Freeform 167">
                  <a:extLst>
                    <a:ext uri="{FF2B5EF4-FFF2-40B4-BE49-F238E27FC236}">
                      <a16:creationId xmlns:a16="http://schemas.microsoft.com/office/drawing/2014/main" xmlns="" id="{FE4458B3-230A-ED69-6592-B840E7F61244}"/>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3" name="Freeform 168">
                  <a:extLst>
                    <a:ext uri="{FF2B5EF4-FFF2-40B4-BE49-F238E27FC236}">
                      <a16:creationId xmlns:a16="http://schemas.microsoft.com/office/drawing/2014/main" xmlns="" id="{36ABB499-2D0C-8B36-6E11-9955A6BCADB7}"/>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4" name="Freeform 169">
                  <a:extLst>
                    <a:ext uri="{FF2B5EF4-FFF2-40B4-BE49-F238E27FC236}">
                      <a16:creationId xmlns:a16="http://schemas.microsoft.com/office/drawing/2014/main" xmlns="" id="{D5C509CC-A0F1-D924-2690-6407DDFD3FC1}"/>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5" name="Freeform 170">
                  <a:extLst>
                    <a:ext uri="{FF2B5EF4-FFF2-40B4-BE49-F238E27FC236}">
                      <a16:creationId xmlns:a16="http://schemas.microsoft.com/office/drawing/2014/main" xmlns="" id="{F49E1C60-580E-0D7B-DBA2-FD113EE39B13}"/>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6" name="Freeform 171">
                  <a:extLst>
                    <a:ext uri="{FF2B5EF4-FFF2-40B4-BE49-F238E27FC236}">
                      <a16:creationId xmlns:a16="http://schemas.microsoft.com/office/drawing/2014/main" xmlns="" id="{18DEF98C-E7C0-C0E2-9955-B9D64FFF93C3}"/>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7" name="Freeform 172">
                  <a:extLst>
                    <a:ext uri="{FF2B5EF4-FFF2-40B4-BE49-F238E27FC236}">
                      <a16:creationId xmlns:a16="http://schemas.microsoft.com/office/drawing/2014/main" xmlns="" id="{540256C2-42F4-ABF6-2C52-016687667FB4}"/>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8" name="Freeform 173">
                  <a:extLst>
                    <a:ext uri="{FF2B5EF4-FFF2-40B4-BE49-F238E27FC236}">
                      <a16:creationId xmlns:a16="http://schemas.microsoft.com/office/drawing/2014/main" xmlns="" id="{22EC60F2-B522-B872-81D1-8602B9B5FE12}"/>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9" name="Rectangle 174">
                  <a:extLst>
                    <a:ext uri="{FF2B5EF4-FFF2-40B4-BE49-F238E27FC236}">
                      <a16:creationId xmlns:a16="http://schemas.microsoft.com/office/drawing/2014/main" xmlns="" id="{894F6F02-AE86-D9EF-9BAA-B72A22CFB6A9}"/>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0" name="Freeform 175">
                  <a:extLst>
                    <a:ext uri="{FF2B5EF4-FFF2-40B4-BE49-F238E27FC236}">
                      <a16:creationId xmlns:a16="http://schemas.microsoft.com/office/drawing/2014/main" xmlns="" id="{AB32BDEE-F802-2F60-E893-793F130A24B7}"/>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1" name="Freeform 176">
                  <a:extLst>
                    <a:ext uri="{FF2B5EF4-FFF2-40B4-BE49-F238E27FC236}">
                      <a16:creationId xmlns:a16="http://schemas.microsoft.com/office/drawing/2014/main" xmlns="" id="{F528F454-9212-9B78-DD4C-4FC571BC2BA0}"/>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2" name="Freeform 177">
                  <a:extLst>
                    <a:ext uri="{FF2B5EF4-FFF2-40B4-BE49-F238E27FC236}">
                      <a16:creationId xmlns:a16="http://schemas.microsoft.com/office/drawing/2014/main" xmlns="" id="{EE947EA9-C478-0D6E-E117-784998B3DDAB}"/>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3" name="Freeform 178">
                  <a:extLst>
                    <a:ext uri="{FF2B5EF4-FFF2-40B4-BE49-F238E27FC236}">
                      <a16:creationId xmlns:a16="http://schemas.microsoft.com/office/drawing/2014/main" xmlns="" id="{758E13FC-EDC4-0CB0-631D-00B3C6426760}"/>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4" name="Freeform 179">
                  <a:extLst>
                    <a:ext uri="{FF2B5EF4-FFF2-40B4-BE49-F238E27FC236}">
                      <a16:creationId xmlns:a16="http://schemas.microsoft.com/office/drawing/2014/main" xmlns="" id="{C11F0EE3-E6A1-448D-CB4F-72A9666A8100}"/>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5" name="Freeform 180">
                  <a:extLst>
                    <a:ext uri="{FF2B5EF4-FFF2-40B4-BE49-F238E27FC236}">
                      <a16:creationId xmlns:a16="http://schemas.microsoft.com/office/drawing/2014/main" xmlns="" id="{0CF7F923-C33F-AAAE-1FD7-0760AB7BE040}"/>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6" name="Freeform 181">
                  <a:extLst>
                    <a:ext uri="{FF2B5EF4-FFF2-40B4-BE49-F238E27FC236}">
                      <a16:creationId xmlns:a16="http://schemas.microsoft.com/office/drawing/2014/main" xmlns="" id="{83BFF946-E268-36DF-9E56-29D13A800EE6}"/>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7" name="Freeform 182">
                  <a:extLst>
                    <a:ext uri="{FF2B5EF4-FFF2-40B4-BE49-F238E27FC236}">
                      <a16:creationId xmlns:a16="http://schemas.microsoft.com/office/drawing/2014/main" xmlns="" id="{71FD8A86-BC2B-C6EC-2B50-A044E26635FF}"/>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8" name="Freeform 183">
                  <a:extLst>
                    <a:ext uri="{FF2B5EF4-FFF2-40B4-BE49-F238E27FC236}">
                      <a16:creationId xmlns:a16="http://schemas.microsoft.com/office/drawing/2014/main" xmlns="" id="{8E64E29A-A063-6A1E-1385-D053F1147D77}"/>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9" name="Freeform 184">
                  <a:extLst>
                    <a:ext uri="{FF2B5EF4-FFF2-40B4-BE49-F238E27FC236}">
                      <a16:creationId xmlns:a16="http://schemas.microsoft.com/office/drawing/2014/main" xmlns="" id="{C11633CF-E405-A2BD-FA8A-36351DCC551A}"/>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0" name="Freeform 185">
                  <a:extLst>
                    <a:ext uri="{FF2B5EF4-FFF2-40B4-BE49-F238E27FC236}">
                      <a16:creationId xmlns:a16="http://schemas.microsoft.com/office/drawing/2014/main" xmlns="" id="{8CB57AC9-9429-85B9-1257-21002A1171D9}"/>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1" name="Freeform 186">
                  <a:extLst>
                    <a:ext uri="{FF2B5EF4-FFF2-40B4-BE49-F238E27FC236}">
                      <a16:creationId xmlns:a16="http://schemas.microsoft.com/office/drawing/2014/main" xmlns="" id="{41FE776E-0F45-18D2-3501-12ECA9F0BD79}"/>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2" name="Freeform 187">
                  <a:extLst>
                    <a:ext uri="{FF2B5EF4-FFF2-40B4-BE49-F238E27FC236}">
                      <a16:creationId xmlns:a16="http://schemas.microsoft.com/office/drawing/2014/main" xmlns="" id="{FE41AD30-5040-DBB7-015D-2FDBCD864C32}"/>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3" name="Freeform 188">
                  <a:extLst>
                    <a:ext uri="{FF2B5EF4-FFF2-40B4-BE49-F238E27FC236}">
                      <a16:creationId xmlns:a16="http://schemas.microsoft.com/office/drawing/2014/main" xmlns="" id="{B0430EC1-FE24-C68A-BFDF-7FC610A15DEE}"/>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4" name="Freeform 189">
                  <a:extLst>
                    <a:ext uri="{FF2B5EF4-FFF2-40B4-BE49-F238E27FC236}">
                      <a16:creationId xmlns:a16="http://schemas.microsoft.com/office/drawing/2014/main" xmlns="" id="{A5A00991-92A3-2F4E-BB94-CFAD9E394391}"/>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5" name="Freeform 190">
                  <a:extLst>
                    <a:ext uri="{FF2B5EF4-FFF2-40B4-BE49-F238E27FC236}">
                      <a16:creationId xmlns:a16="http://schemas.microsoft.com/office/drawing/2014/main" xmlns="" id="{CCF1B47B-99B3-86DC-276D-30368909A259}"/>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6" name="Freeform 191">
                  <a:extLst>
                    <a:ext uri="{FF2B5EF4-FFF2-40B4-BE49-F238E27FC236}">
                      <a16:creationId xmlns:a16="http://schemas.microsoft.com/office/drawing/2014/main" xmlns="" id="{3083D600-8F33-D7AB-6C48-639866F9D15A}"/>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7" name="Freeform 192">
                  <a:extLst>
                    <a:ext uri="{FF2B5EF4-FFF2-40B4-BE49-F238E27FC236}">
                      <a16:creationId xmlns:a16="http://schemas.microsoft.com/office/drawing/2014/main" xmlns="" id="{4A244A8D-6B87-8AE9-4AE7-B7C2B1677341}"/>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8" name="Freeform 193">
                  <a:extLst>
                    <a:ext uri="{FF2B5EF4-FFF2-40B4-BE49-F238E27FC236}">
                      <a16:creationId xmlns:a16="http://schemas.microsoft.com/office/drawing/2014/main" xmlns="" id="{9476DB55-689D-6968-309A-539C5207B8D3}"/>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9" name="Freeform 194">
                  <a:extLst>
                    <a:ext uri="{FF2B5EF4-FFF2-40B4-BE49-F238E27FC236}">
                      <a16:creationId xmlns:a16="http://schemas.microsoft.com/office/drawing/2014/main" xmlns="" id="{261D65A4-B264-8A5F-6A30-9DA343317814}"/>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0" name="Freeform 195">
                  <a:extLst>
                    <a:ext uri="{FF2B5EF4-FFF2-40B4-BE49-F238E27FC236}">
                      <a16:creationId xmlns:a16="http://schemas.microsoft.com/office/drawing/2014/main" xmlns="" id="{01E46BC1-9816-6D07-D9A4-ED97E3C0C186}"/>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1" name="Freeform 196">
                  <a:extLst>
                    <a:ext uri="{FF2B5EF4-FFF2-40B4-BE49-F238E27FC236}">
                      <a16:creationId xmlns:a16="http://schemas.microsoft.com/office/drawing/2014/main" xmlns="" id="{5CF5805A-DF95-AB81-B5FD-6893BB0EC038}"/>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2" name="Freeform 197">
                  <a:extLst>
                    <a:ext uri="{FF2B5EF4-FFF2-40B4-BE49-F238E27FC236}">
                      <a16:creationId xmlns:a16="http://schemas.microsoft.com/office/drawing/2014/main" xmlns="" id="{BACD294E-1BCC-7F0D-AA47-811C2E9713EB}"/>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3" name="Freeform 198">
                  <a:extLst>
                    <a:ext uri="{FF2B5EF4-FFF2-40B4-BE49-F238E27FC236}">
                      <a16:creationId xmlns:a16="http://schemas.microsoft.com/office/drawing/2014/main" xmlns="" id="{A6B18789-0C1D-F677-B08A-DBD1957E1FA8}"/>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4" name="Freeform 199">
                  <a:extLst>
                    <a:ext uri="{FF2B5EF4-FFF2-40B4-BE49-F238E27FC236}">
                      <a16:creationId xmlns:a16="http://schemas.microsoft.com/office/drawing/2014/main" xmlns="" id="{4C8C7153-5197-AC79-2B3C-A948B896972C}"/>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5" name="Freeform 200">
                  <a:extLst>
                    <a:ext uri="{FF2B5EF4-FFF2-40B4-BE49-F238E27FC236}">
                      <a16:creationId xmlns:a16="http://schemas.microsoft.com/office/drawing/2014/main" xmlns="" id="{05E2B31C-797C-90C9-AB86-60121457814A}"/>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6" name="Freeform 201">
                  <a:extLst>
                    <a:ext uri="{FF2B5EF4-FFF2-40B4-BE49-F238E27FC236}">
                      <a16:creationId xmlns:a16="http://schemas.microsoft.com/office/drawing/2014/main" xmlns="" id="{E756E033-C904-6F22-83A6-CED034806B93}"/>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7" name="Freeform 202">
                  <a:extLst>
                    <a:ext uri="{FF2B5EF4-FFF2-40B4-BE49-F238E27FC236}">
                      <a16:creationId xmlns:a16="http://schemas.microsoft.com/office/drawing/2014/main" xmlns="" id="{2C1ABD0D-3AAA-91DA-C4CE-4B4145A4AB49}"/>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8" name="Freeform 203">
                  <a:extLst>
                    <a:ext uri="{FF2B5EF4-FFF2-40B4-BE49-F238E27FC236}">
                      <a16:creationId xmlns:a16="http://schemas.microsoft.com/office/drawing/2014/main" xmlns="" id="{DA4D7B2F-CE0D-AFED-BCC2-39EC1D08D59B}"/>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9" name="Freeform 204">
                  <a:extLst>
                    <a:ext uri="{FF2B5EF4-FFF2-40B4-BE49-F238E27FC236}">
                      <a16:creationId xmlns:a16="http://schemas.microsoft.com/office/drawing/2014/main" xmlns="" id="{5CD0249B-4079-6400-9A93-AF0D8CF24781}"/>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0" name="Freeform 205">
                  <a:extLst>
                    <a:ext uri="{FF2B5EF4-FFF2-40B4-BE49-F238E27FC236}">
                      <a16:creationId xmlns:a16="http://schemas.microsoft.com/office/drawing/2014/main" xmlns="" id="{8FE0BB8E-3FA8-DEC9-CAFF-70C8F6978A37}"/>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1" name="Freeform 206">
                  <a:extLst>
                    <a:ext uri="{FF2B5EF4-FFF2-40B4-BE49-F238E27FC236}">
                      <a16:creationId xmlns:a16="http://schemas.microsoft.com/office/drawing/2014/main" xmlns="" id="{5CF4FDCD-F5D8-7ABF-DE85-A0940084F593}"/>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2" name="Freeform 207">
                  <a:extLst>
                    <a:ext uri="{FF2B5EF4-FFF2-40B4-BE49-F238E27FC236}">
                      <a16:creationId xmlns:a16="http://schemas.microsoft.com/office/drawing/2014/main" xmlns="" id="{45F38323-81D7-4D8F-1B03-8E1A8C6D3971}"/>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3" name="Freeform 208">
                  <a:extLst>
                    <a:ext uri="{FF2B5EF4-FFF2-40B4-BE49-F238E27FC236}">
                      <a16:creationId xmlns:a16="http://schemas.microsoft.com/office/drawing/2014/main" xmlns="" id="{E3C93C55-CAB8-A551-D005-2DD89576092D}"/>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4" name="Freeform 209">
                  <a:extLst>
                    <a:ext uri="{FF2B5EF4-FFF2-40B4-BE49-F238E27FC236}">
                      <a16:creationId xmlns:a16="http://schemas.microsoft.com/office/drawing/2014/main" xmlns="" id="{AB19EFB1-7138-91AE-C375-D55D89518BA1}"/>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5" name="Freeform 210">
                  <a:extLst>
                    <a:ext uri="{FF2B5EF4-FFF2-40B4-BE49-F238E27FC236}">
                      <a16:creationId xmlns:a16="http://schemas.microsoft.com/office/drawing/2014/main" xmlns="" id="{701B3020-A918-6B24-1BD0-4F105CF04DA3}"/>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6" name="Freeform 211">
                  <a:extLst>
                    <a:ext uri="{FF2B5EF4-FFF2-40B4-BE49-F238E27FC236}">
                      <a16:creationId xmlns:a16="http://schemas.microsoft.com/office/drawing/2014/main" xmlns="" id="{7EB53B69-C076-0C23-159C-0A1DAC682F36}"/>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7" name="Freeform 212">
                  <a:extLst>
                    <a:ext uri="{FF2B5EF4-FFF2-40B4-BE49-F238E27FC236}">
                      <a16:creationId xmlns:a16="http://schemas.microsoft.com/office/drawing/2014/main" xmlns="" id="{A4F32314-ADD7-5DA4-5722-B9C7FAF30C55}"/>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8" name="Freeform 213">
                  <a:extLst>
                    <a:ext uri="{FF2B5EF4-FFF2-40B4-BE49-F238E27FC236}">
                      <a16:creationId xmlns:a16="http://schemas.microsoft.com/office/drawing/2014/main" xmlns="" id="{A6A0F300-21B4-5FE3-E8C9-80B8A8395518}"/>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9" name="Freeform 214">
                  <a:extLst>
                    <a:ext uri="{FF2B5EF4-FFF2-40B4-BE49-F238E27FC236}">
                      <a16:creationId xmlns:a16="http://schemas.microsoft.com/office/drawing/2014/main" xmlns="" id="{67A45331-DE04-2BD9-E828-EFCF0631E39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0" name="Freeform 215">
                  <a:extLst>
                    <a:ext uri="{FF2B5EF4-FFF2-40B4-BE49-F238E27FC236}">
                      <a16:creationId xmlns:a16="http://schemas.microsoft.com/office/drawing/2014/main" xmlns="" id="{707BEBF7-C78F-5FB0-C7C3-5EA771ADFE75}"/>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1" name="Freeform 216">
                  <a:extLst>
                    <a:ext uri="{FF2B5EF4-FFF2-40B4-BE49-F238E27FC236}">
                      <a16:creationId xmlns:a16="http://schemas.microsoft.com/office/drawing/2014/main" xmlns="" id="{E0B2A577-0E7A-DB1A-A753-F911D80BC721}"/>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2" name="Freeform 217">
                  <a:extLst>
                    <a:ext uri="{FF2B5EF4-FFF2-40B4-BE49-F238E27FC236}">
                      <a16:creationId xmlns:a16="http://schemas.microsoft.com/office/drawing/2014/main" xmlns="" id="{D4AF3398-57DF-BBB4-A6A7-147175D436CC}"/>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3" name="Freeform 218">
                  <a:extLst>
                    <a:ext uri="{FF2B5EF4-FFF2-40B4-BE49-F238E27FC236}">
                      <a16:creationId xmlns:a16="http://schemas.microsoft.com/office/drawing/2014/main" xmlns="" id="{6693C073-57AE-7A54-3C0F-4D0AE8D7418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4" name="Freeform 219">
                  <a:extLst>
                    <a:ext uri="{FF2B5EF4-FFF2-40B4-BE49-F238E27FC236}">
                      <a16:creationId xmlns:a16="http://schemas.microsoft.com/office/drawing/2014/main" xmlns="" id="{6CC452F4-7920-EE8A-3120-39F014623386}"/>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5" name="Freeform 220">
                  <a:extLst>
                    <a:ext uri="{FF2B5EF4-FFF2-40B4-BE49-F238E27FC236}">
                      <a16:creationId xmlns:a16="http://schemas.microsoft.com/office/drawing/2014/main" xmlns="" id="{DB43DEB6-60AC-46E9-720F-BCA2E5F1EF93}"/>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6" name="Freeform 221">
                  <a:extLst>
                    <a:ext uri="{FF2B5EF4-FFF2-40B4-BE49-F238E27FC236}">
                      <a16:creationId xmlns:a16="http://schemas.microsoft.com/office/drawing/2014/main" xmlns="" id="{F07F01C0-9606-9781-0C5A-91ED25907355}"/>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7" name="Freeform 222">
                  <a:extLst>
                    <a:ext uri="{FF2B5EF4-FFF2-40B4-BE49-F238E27FC236}">
                      <a16:creationId xmlns:a16="http://schemas.microsoft.com/office/drawing/2014/main" xmlns="" id="{D1BFD093-7751-6FD9-9723-694061903512}"/>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8" name="Freeform 223">
                  <a:extLst>
                    <a:ext uri="{FF2B5EF4-FFF2-40B4-BE49-F238E27FC236}">
                      <a16:creationId xmlns:a16="http://schemas.microsoft.com/office/drawing/2014/main" xmlns="" id="{55C1D659-BCC1-04C4-5186-20F54193FE5D}"/>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9" name="Freeform 224">
                  <a:extLst>
                    <a:ext uri="{FF2B5EF4-FFF2-40B4-BE49-F238E27FC236}">
                      <a16:creationId xmlns:a16="http://schemas.microsoft.com/office/drawing/2014/main" xmlns="" id="{D735648F-ED19-681A-E4CF-EDCDEF079C53}"/>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0" name="Freeform 225">
                  <a:extLst>
                    <a:ext uri="{FF2B5EF4-FFF2-40B4-BE49-F238E27FC236}">
                      <a16:creationId xmlns:a16="http://schemas.microsoft.com/office/drawing/2014/main" xmlns="" id="{AD7FDFAA-B451-A368-A386-B51F8F780CC4}"/>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1" name="Freeform 226">
                  <a:extLst>
                    <a:ext uri="{FF2B5EF4-FFF2-40B4-BE49-F238E27FC236}">
                      <a16:creationId xmlns:a16="http://schemas.microsoft.com/office/drawing/2014/main" xmlns="" id="{BDA14CE4-669F-60AE-9554-30BC9F164889}"/>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2" name="Freeform 227">
                  <a:extLst>
                    <a:ext uri="{FF2B5EF4-FFF2-40B4-BE49-F238E27FC236}">
                      <a16:creationId xmlns:a16="http://schemas.microsoft.com/office/drawing/2014/main" xmlns="" id="{D1BB6028-4E63-483E-0E12-505DCB2E8637}"/>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3" name="Freeform 228">
                  <a:extLst>
                    <a:ext uri="{FF2B5EF4-FFF2-40B4-BE49-F238E27FC236}">
                      <a16:creationId xmlns:a16="http://schemas.microsoft.com/office/drawing/2014/main" xmlns="" id="{E561C2F8-827D-2C79-4C7B-99D0E179341F}"/>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4" name="Freeform 229">
                  <a:extLst>
                    <a:ext uri="{FF2B5EF4-FFF2-40B4-BE49-F238E27FC236}">
                      <a16:creationId xmlns:a16="http://schemas.microsoft.com/office/drawing/2014/main" xmlns="" id="{E2432B68-01F5-E27A-D0BD-9CE91C8F338E}"/>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5" name="Freeform 230">
                  <a:extLst>
                    <a:ext uri="{FF2B5EF4-FFF2-40B4-BE49-F238E27FC236}">
                      <a16:creationId xmlns:a16="http://schemas.microsoft.com/office/drawing/2014/main" xmlns="" id="{6C801D76-7246-311D-AE7F-5B922C36515A}"/>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6" name="Freeform 231">
                  <a:extLst>
                    <a:ext uri="{FF2B5EF4-FFF2-40B4-BE49-F238E27FC236}">
                      <a16:creationId xmlns:a16="http://schemas.microsoft.com/office/drawing/2014/main" xmlns="" id="{9B1D6B52-5328-E199-0288-FD100D0A9E45}"/>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7" name="Freeform 232">
                  <a:extLst>
                    <a:ext uri="{FF2B5EF4-FFF2-40B4-BE49-F238E27FC236}">
                      <a16:creationId xmlns:a16="http://schemas.microsoft.com/office/drawing/2014/main" xmlns="" id="{CA071B30-3014-A2B2-850F-FFDF32EA074C}"/>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8" name="Freeform 233">
                  <a:extLst>
                    <a:ext uri="{FF2B5EF4-FFF2-40B4-BE49-F238E27FC236}">
                      <a16:creationId xmlns:a16="http://schemas.microsoft.com/office/drawing/2014/main" xmlns="" id="{F098A444-C3DE-4582-E4A2-6E31F5A6B206}"/>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9" name="Freeform 234">
                  <a:extLst>
                    <a:ext uri="{FF2B5EF4-FFF2-40B4-BE49-F238E27FC236}">
                      <a16:creationId xmlns:a16="http://schemas.microsoft.com/office/drawing/2014/main" xmlns="" id="{71508AF2-D709-D368-E81E-69DDB007A07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0" name="Freeform 235">
                  <a:extLst>
                    <a:ext uri="{FF2B5EF4-FFF2-40B4-BE49-F238E27FC236}">
                      <a16:creationId xmlns:a16="http://schemas.microsoft.com/office/drawing/2014/main" xmlns="" id="{BB2BB066-FC19-CF86-20BC-C1F36517FE59}"/>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1" name="Freeform 236">
                  <a:extLst>
                    <a:ext uri="{FF2B5EF4-FFF2-40B4-BE49-F238E27FC236}">
                      <a16:creationId xmlns:a16="http://schemas.microsoft.com/office/drawing/2014/main" xmlns="" id="{E6431C1F-D649-4222-6515-DC24D287B5FA}"/>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2" name="Freeform 237">
                  <a:extLst>
                    <a:ext uri="{FF2B5EF4-FFF2-40B4-BE49-F238E27FC236}">
                      <a16:creationId xmlns:a16="http://schemas.microsoft.com/office/drawing/2014/main" xmlns="" id="{6D7E395C-280C-F2E9-CD29-D4D5E56DD642}"/>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3" name="Freeform 238">
                  <a:extLst>
                    <a:ext uri="{FF2B5EF4-FFF2-40B4-BE49-F238E27FC236}">
                      <a16:creationId xmlns:a16="http://schemas.microsoft.com/office/drawing/2014/main" xmlns="" id="{895EAC13-5EDB-A7BF-2C0B-A5E5EB79ABB0}"/>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4" name="Freeform 239">
                  <a:extLst>
                    <a:ext uri="{FF2B5EF4-FFF2-40B4-BE49-F238E27FC236}">
                      <a16:creationId xmlns:a16="http://schemas.microsoft.com/office/drawing/2014/main" xmlns="" id="{1A6995F6-3C05-BAF2-63CC-6B90CDDF07D0}"/>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5" name="Freeform 240">
                  <a:extLst>
                    <a:ext uri="{FF2B5EF4-FFF2-40B4-BE49-F238E27FC236}">
                      <a16:creationId xmlns:a16="http://schemas.microsoft.com/office/drawing/2014/main" xmlns="" id="{BB9BBB2D-901F-E4DE-5BFC-5224ADA0F823}"/>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6" name="Freeform 241">
                  <a:extLst>
                    <a:ext uri="{FF2B5EF4-FFF2-40B4-BE49-F238E27FC236}">
                      <a16:creationId xmlns:a16="http://schemas.microsoft.com/office/drawing/2014/main" xmlns="" id="{9A2E78BD-653C-320C-EE6E-6DC60E8398C8}"/>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7" name="Freeform 242">
                  <a:extLst>
                    <a:ext uri="{FF2B5EF4-FFF2-40B4-BE49-F238E27FC236}">
                      <a16:creationId xmlns:a16="http://schemas.microsoft.com/office/drawing/2014/main" xmlns="" id="{01C4C20F-8075-743D-1080-56960028534C}"/>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8" name="Freeform 243">
                  <a:extLst>
                    <a:ext uri="{FF2B5EF4-FFF2-40B4-BE49-F238E27FC236}">
                      <a16:creationId xmlns:a16="http://schemas.microsoft.com/office/drawing/2014/main" xmlns="" id="{7320D9F1-4345-CC08-8306-6B4152E5233D}"/>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9" name="Freeform 244">
                  <a:extLst>
                    <a:ext uri="{FF2B5EF4-FFF2-40B4-BE49-F238E27FC236}">
                      <a16:creationId xmlns:a16="http://schemas.microsoft.com/office/drawing/2014/main" xmlns="" id="{7B17176A-7D21-C6F9-D238-35C56D1404AF}"/>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0" name="Freeform 245">
                  <a:extLst>
                    <a:ext uri="{FF2B5EF4-FFF2-40B4-BE49-F238E27FC236}">
                      <a16:creationId xmlns:a16="http://schemas.microsoft.com/office/drawing/2014/main" xmlns="" id="{BD780DBC-A7AC-7545-0449-EB92D7A77442}"/>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1" name="Freeform 246">
                  <a:extLst>
                    <a:ext uri="{FF2B5EF4-FFF2-40B4-BE49-F238E27FC236}">
                      <a16:creationId xmlns:a16="http://schemas.microsoft.com/office/drawing/2014/main" xmlns="" id="{AEAE2891-EE46-360B-5FBE-EB6B5DC65254}"/>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2" name="Freeform 247">
                  <a:extLst>
                    <a:ext uri="{FF2B5EF4-FFF2-40B4-BE49-F238E27FC236}">
                      <a16:creationId xmlns:a16="http://schemas.microsoft.com/office/drawing/2014/main" xmlns="" id="{ACA181B8-E243-E18C-5A2F-4A95EA37FE76}"/>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3" name="Freeform 248">
                  <a:extLst>
                    <a:ext uri="{FF2B5EF4-FFF2-40B4-BE49-F238E27FC236}">
                      <a16:creationId xmlns:a16="http://schemas.microsoft.com/office/drawing/2014/main" xmlns="" id="{7DFE001A-6294-8E45-588D-68B60F4AD562}"/>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4" name="Freeform 249">
                  <a:extLst>
                    <a:ext uri="{FF2B5EF4-FFF2-40B4-BE49-F238E27FC236}">
                      <a16:creationId xmlns:a16="http://schemas.microsoft.com/office/drawing/2014/main" xmlns="" id="{D2125E35-A66E-CF1C-4359-8798260AF828}"/>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5" name="Freeform 250">
                  <a:extLst>
                    <a:ext uri="{FF2B5EF4-FFF2-40B4-BE49-F238E27FC236}">
                      <a16:creationId xmlns:a16="http://schemas.microsoft.com/office/drawing/2014/main" xmlns="" id="{2D7D4E31-4CEA-2F72-4F39-023C3A74C6F9}"/>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6" name="Freeform 251">
                  <a:extLst>
                    <a:ext uri="{FF2B5EF4-FFF2-40B4-BE49-F238E27FC236}">
                      <a16:creationId xmlns:a16="http://schemas.microsoft.com/office/drawing/2014/main" xmlns="" id="{D8A61DC3-8CD8-7495-4B62-04DB69401448}"/>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7" name="Freeform 252">
                  <a:extLst>
                    <a:ext uri="{FF2B5EF4-FFF2-40B4-BE49-F238E27FC236}">
                      <a16:creationId xmlns:a16="http://schemas.microsoft.com/office/drawing/2014/main" xmlns="" id="{248A8B18-C21A-E03C-8A60-373E4B8F3309}"/>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8" name="Freeform 253">
                  <a:extLst>
                    <a:ext uri="{FF2B5EF4-FFF2-40B4-BE49-F238E27FC236}">
                      <a16:creationId xmlns:a16="http://schemas.microsoft.com/office/drawing/2014/main" xmlns="" id="{82BA7CAF-310C-2592-FC36-A48A8C7F430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9" name="Freeform 254">
                  <a:extLst>
                    <a:ext uri="{FF2B5EF4-FFF2-40B4-BE49-F238E27FC236}">
                      <a16:creationId xmlns:a16="http://schemas.microsoft.com/office/drawing/2014/main" xmlns="" id="{72363E4E-15B4-D72C-1D16-EC814F2C90B2}"/>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0" name="Freeform 255">
                  <a:extLst>
                    <a:ext uri="{FF2B5EF4-FFF2-40B4-BE49-F238E27FC236}">
                      <a16:creationId xmlns:a16="http://schemas.microsoft.com/office/drawing/2014/main" xmlns="" id="{BEB7433A-6845-1D6B-489F-D51C87E26740}"/>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1" name="Freeform 256">
                  <a:extLst>
                    <a:ext uri="{FF2B5EF4-FFF2-40B4-BE49-F238E27FC236}">
                      <a16:creationId xmlns:a16="http://schemas.microsoft.com/office/drawing/2014/main" xmlns="" id="{32429EF7-136E-06EA-7305-F058C3EF6663}"/>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2" name="Freeform 257">
                  <a:extLst>
                    <a:ext uri="{FF2B5EF4-FFF2-40B4-BE49-F238E27FC236}">
                      <a16:creationId xmlns:a16="http://schemas.microsoft.com/office/drawing/2014/main" xmlns="" id="{81E414B5-5FB5-4FCC-5D54-C354A431E622}"/>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3" name="Freeform 258">
                  <a:extLst>
                    <a:ext uri="{FF2B5EF4-FFF2-40B4-BE49-F238E27FC236}">
                      <a16:creationId xmlns:a16="http://schemas.microsoft.com/office/drawing/2014/main" xmlns="" id="{488BE78B-9B42-3C9C-661B-28B5E2FC4795}"/>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4" name="Freeform 259">
                  <a:extLst>
                    <a:ext uri="{FF2B5EF4-FFF2-40B4-BE49-F238E27FC236}">
                      <a16:creationId xmlns:a16="http://schemas.microsoft.com/office/drawing/2014/main" xmlns="" id="{43BE2CA0-A1DF-EF6E-AE05-C697E4167160}"/>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5" name="Freeform 260">
                  <a:extLst>
                    <a:ext uri="{FF2B5EF4-FFF2-40B4-BE49-F238E27FC236}">
                      <a16:creationId xmlns:a16="http://schemas.microsoft.com/office/drawing/2014/main" xmlns="" id="{88E2E5E9-0850-CE94-DADD-924F8E89B54F}"/>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6" name="Freeform 261">
                  <a:extLst>
                    <a:ext uri="{FF2B5EF4-FFF2-40B4-BE49-F238E27FC236}">
                      <a16:creationId xmlns:a16="http://schemas.microsoft.com/office/drawing/2014/main" xmlns="" id="{DAC1A0B3-3ECA-EE8F-E132-9E3F39E4C6FA}"/>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7" name="Freeform 262">
                  <a:extLst>
                    <a:ext uri="{FF2B5EF4-FFF2-40B4-BE49-F238E27FC236}">
                      <a16:creationId xmlns:a16="http://schemas.microsoft.com/office/drawing/2014/main" xmlns="" id="{D9F8E055-1F78-C0D0-CC76-6CDD4BF60B56}"/>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8" name="Freeform 263">
                  <a:extLst>
                    <a:ext uri="{FF2B5EF4-FFF2-40B4-BE49-F238E27FC236}">
                      <a16:creationId xmlns:a16="http://schemas.microsoft.com/office/drawing/2014/main" xmlns="" id="{D8E46772-64E7-D346-632F-18B220FDCA88}"/>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9" name="Freeform 264">
                  <a:extLst>
                    <a:ext uri="{FF2B5EF4-FFF2-40B4-BE49-F238E27FC236}">
                      <a16:creationId xmlns:a16="http://schemas.microsoft.com/office/drawing/2014/main" xmlns="" id="{D21AD9A6-2056-3AF2-405F-E28C8B3A1EC5}"/>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0" name="Freeform 265">
                  <a:extLst>
                    <a:ext uri="{FF2B5EF4-FFF2-40B4-BE49-F238E27FC236}">
                      <a16:creationId xmlns:a16="http://schemas.microsoft.com/office/drawing/2014/main" xmlns="" id="{6423C443-F011-C2D6-8053-D688D57EEEC6}"/>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1" name="Freeform 266">
                  <a:extLst>
                    <a:ext uri="{FF2B5EF4-FFF2-40B4-BE49-F238E27FC236}">
                      <a16:creationId xmlns:a16="http://schemas.microsoft.com/office/drawing/2014/main" xmlns="" id="{0F7465F2-A995-4872-0A88-3D2A3710711E}"/>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2" name="Freeform 267">
                  <a:extLst>
                    <a:ext uri="{FF2B5EF4-FFF2-40B4-BE49-F238E27FC236}">
                      <a16:creationId xmlns:a16="http://schemas.microsoft.com/office/drawing/2014/main" xmlns="" id="{6204A31F-24BB-97EC-AD0F-4E2F5009A521}"/>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313" name="Picture 268">
                  <a:extLst>
                    <a:ext uri="{FF2B5EF4-FFF2-40B4-BE49-F238E27FC236}">
                      <a16:creationId xmlns:a16="http://schemas.microsoft.com/office/drawing/2014/main" xmlns="" id="{EDFA1AA2-EF9B-8D0E-F7B6-F9334F43F9B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 name="Picture 269">
                  <a:extLst>
                    <a:ext uri="{FF2B5EF4-FFF2-40B4-BE49-F238E27FC236}">
                      <a16:creationId xmlns:a16="http://schemas.microsoft.com/office/drawing/2014/main" xmlns="" id="{19EF5757-494E-DD75-EED1-E4FB2DC8467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 name="Freeform 270">
                  <a:extLst>
                    <a:ext uri="{FF2B5EF4-FFF2-40B4-BE49-F238E27FC236}">
                      <a16:creationId xmlns:a16="http://schemas.microsoft.com/office/drawing/2014/main" xmlns="" id="{5A4250D9-FB56-DD57-CDE2-EDE0CAE76CA4}"/>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6" name="Freeform 271">
                  <a:extLst>
                    <a:ext uri="{FF2B5EF4-FFF2-40B4-BE49-F238E27FC236}">
                      <a16:creationId xmlns:a16="http://schemas.microsoft.com/office/drawing/2014/main" xmlns="" id="{78FE3956-0065-45F1-62D5-1DFEB28F9641}"/>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7" name="Freeform 272">
                  <a:extLst>
                    <a:ext uri="{FF2B5EF4-FFF2-40B4-BE49-F238E27FC236}">
                      <a16:creationId xmlns:a16="http://schemas.microsoft.com/office/drawing/2014/main" xmlns="" id="{C350BB33-E332-D715-E409-66D32E144756}"/>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8" name="Freeform 273">
                  <a:extLst>
                    <a:ext uri="{FF2B5EF4-FFF2-40B4-BE49-F238E27FC236}">
                      <a16:creationId xmlns:a16="http://schemas.microsoft.com/office/drawing/2014/main" xmlns="" id="{AFADE7DA-D667-4928-156D-34A6B4DDE94A}"/>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9" name="Freeform 274">
                  <a:extLst>
                    <a:ext uri="{FF2B5EF4-FFF2-40B4-BE49-F238E27FC236}">
                      <a16:creationId xmlns:a16="http://schemas.microsoft.com/office/drawing/2014/main" xmlns="" id="{8CCCC9F4-FCC7-C788-F01A-76BA2911399A}"/>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0" name="Freeform 275">
                  <a:extLst>
                    <a:ext uri="{FF2B5EF4-FFF2-40B4-BE49-F238E27FC236}">
                      <a16:creationId xmlns:a16="http://schemas.microsoft.com/office/drawing/2014/main" xmlns="" id="{E1A61840-0BC6-55FF-9A7C-4353FC7D63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1" name="Freeform 276">
                  <a:extLst>
                    <a:ext uri="{FF2B5EF4-FFF2-40B4-BE49-F238E27FC236}">
                      <a16:creationId xmlns:a16="http://schemas.microsoft.com/office/drawing/2014/main" xmlns="" id="{3AAB0E38-DA24-B9DD-7270-87283B7176C1}"/>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2" name="Freeform 277">
                  <a:extLst>
                    <a:ext uri="{FF2B5EF4-FFF2-40B4-BE49-F238E27FC236}">
                      <a16:creationId xmlns:a16="http://schemas.microsoft.com/office/drawing/2014/main" xmlns="" id="{C7119B18-DD43-9692-70C4-BF40CCEB124B}"/>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3" name="Freeform 278">
                  <a:extLst>
                    <a:ext uri="{FF2B5EF4-FFF2-40B4-BE49-F238E27FC236}">
                      <a16:creationId xmlns:a16="http://schemas.microsoft.com/office/drawing/2014/main" xmlns="" id="{0D3B2C71-A025-FB7B-E8C3-3FB2BA9D1110}"/>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4" name="Freeform 279">
                  <a:extLst>
                    <a:ext uri="{FF2B5EF4-FFF2-40B4-BE49-F238E27FC236}">
                      <a16:creationId xmlns:a16="http://schemas.microsoft.com/office/drawing/2014/main" xmlns="" id="{03A18004-1482-CBFB-3A2B-11722C114C5E}"/>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5" name="Freeform 280">
                  <a:extLst>
                    <a:ext uri="{FF2B5EF4-FFF2-40B4-BE49-F238E27FC236}">
                      <a16:creationId xmlns:a16="http://schemas.microsoft.com/office/drawing/2014/main" xmlns="" id="{A572D43E-F649-7C6E-4D56-CEFBE0BE8358}"/>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6" name="Freeform 281">
                  <a:extLst>
                    <a:ext uri="{FF2B5EF4-FFF2-40B4-BE49-F238E27FC236}">
                      <a16:creationId xmlns:a16="http://schemas.microsoft.com/office/drawing/2014/main" xmlns="" id="{2AB30E54-C290-9799-50FD-E2C56961D73B}"/>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7" name="Freeform 282">
                  <a:extLst>
                    <a:ext uri="{FF2B5EF4-FFF2-40B4-BE49-F238E27FC236}">
                      <a16:creationId xmlns:a16="http://schemas.microsoft.com/office/drawing/2014/main" xmlns="" id="{62755ADD-E9F6-510F-F742-253925B0C9F5}"/>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8" name="Freeform 283">
                  <a:extLst>
                    <a:ext uri="{FF2B5EF4-FFF2-40B4-BE49-F238E27FC236}">
                      <a16:creationId xmlns:a16="http://schemas.microsoft.com/office/drawing/2014/main" xmlns="" id="{76116641-111D-256E-99DE-7E728B1FACDA}"/>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329" name="Picture 284">
                  <a:extLst>
                    <a:ext uri="{FF2B5EF4-FFF2-40B4-BE49-F238E27FC236}">
                      <a16:creationId xmlns:a16="http://schemas.microsoft.com/office/drawing/2014/main" xmlns="" id="{579B5F31-24E3-F86F-F174-7063FADEF04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 name="Picture 285">
                  <a:extLst>
                    <a:ext uri="{FF2B5EF4-FFF2-40B4-BE49-F238E27FC236}">
                      <a16:creationId xmlns:a16="http://schemas.microsoft.com/office/drawing/2014/main" xmlns="" id="{C9142C42-17F1-DC78-EE6D-75CE08D65A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 name="Freeform 286">
                  <a:extLst>
                    <a:ext uri="{FF2B5EF4-FFF2-40B4-BE49-F238E27FC236}">
                      <a16:creationId xmlns:a16="http://schemas.microsoft.com/office/drawing/2014/main" xmlns="" id="{56C5CA1C-7A37-26D5-4908-2BF211F5891E}"/>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2" name="Freeform 287">
                  <a:extLst>
                    <a:ext uri="{FF2B5EF4-FFF2-40B4-BE49-F238E27FC236}">
                      <a16:creationId xmlns:a16="http://schemas.microsoft.com/office/drawing/2014/main" xmlns="" id="{B0B19B63-A97E-270C-BDCD-626298091BD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3" name="Freeform 288">
                  <a:extLst>
                    <a:ext uri="{FF2B5EF4-FFF2-40B4-BE49-F238E27FC236}">
                      <a16:creationId xmlns:a16="http://schemas.microsoft.com/office/drawing/2014/main" xmlns="" id="{51808FBB-56C1-4E13-63A4-F45333272BFB}"/>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4" name="Freeform 289">
                  <a:extLst>
                    <a:ext uri="{FF2B5EF4-FFF2-40B4-BE49-F238E27FC236}">
                      <a16:creationId xmlns:a16="http://schemas.microsoft.com/office/drawing/2014/main" xmlns="" id="{14B1B88C-CE9A-2C8C-D2C9-07079AB40E2C}"/>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5" name="Freeform 290">
                  <a:extLst>
                    <a:ext uri="{FF2B5EF4-FFF2-40B4-BE49-F238E27FC236}">
                      <a16:creationId xmlns:a16="http://schemas.microsoft.com/office/drawing/2014/main" xmlns="" id="{8C9B026C-C968-112D-36B7-9FEB5F65675A}"/>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6" name="Freeform 291">
                  <a:extLst>
                    <a:ext uri="{FF2B5EF4-FFF2-40B4-BE49-F238E27FC236}">
                      <a16:creationId xmlns:a16="http://schemas.microsoft.com/office/drawing/2014/main" xmlns="" id="{3A436E22-9D09-9656-AB22-1BA88A4EA687}"/>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7" name="Freeform 292">
                  <a:extLst>
                    <a:ext uri="{FF2B5EF4-FFF2-40B4-BE49-F238E27FC236}">
                      <a16:creationId xmlns:a16="http://schemas.microsoft.com/office/drawing/2014/main" xmlns="" id="{F5F742AE-2FB5-099B-30B3-A546E4B85282}"/>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8" name="Freeform 293">
                  <a:extLst>
                    <a:ext uri="{FF2B5EF4-FFF2-40B4-BE49-F238E27FC236}">
                      <a16:creationId xmlns:a16="http://schemas.microsoft.com/office/drawing/2014/main" xmlns="" id="{2B82578D-E26E-65C8-4A14-D0268FCC214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9" name="Freeform 294">
                  <a:extLst>
                    <a:ext uri="{FF2B5EF4-FFF2-40B4-BE49-F238E27FC236}">
                      <a16:creationId xmlns:a16="http://schemas.microsoft.com/office/drawing/2014/main" xmlns="" id="{09DEB1DA-ED4B-4927-9B92-BB98FC4A1D5C}"/>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0" name="Freeform 295">
                  <a:extLst>
                    <a:ext uri="{FF2B5EF4-FFF2-40B4-BE49-F238E27FC236}">
                      <a16:creationId xmlns:a16="http://schemas.microsoft.com/office/drawing/2014/main" xmlns="" id="{911B34A6-E371-5478-C3F5-02AE2E3D0675}"/>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1" name="Freeform 296">
                  <a:extLst>
                    <a:ext uri="{FF2B5EF4-FFF2-40B4-BE49-F238E27FC236}">
                      <a16:creationId xmlns:a16="http://schemas.microsoft.com/office/drawing/2014/main" xmlns="" id="{5C6391C6-4D1D-5DD0-9B94-164A6B0101C0}"/>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2" name="Freeform 297">
                  <a:extLst>
                    <a:ext uri="{FF2B5EF4-FFF2-40B4-BE49-F238E27FC236}">
                      <a16:creationId xmlns:a16="http://schemas.microsoft.com/office/drawing/2014/main" xmlns="" id="{E74E6175-8A2B-552B-B292-4E62A8A1A673}"/>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3" name="Freeform 298">
                  <a:extLst>
                    <a:ext uri="{FF2B5EF4-FFF2-40B4-BE49-F238E27FC236}">
                      <a16:creationId xmlns:a16="http://schemas.microsoft.com/office/drawing/2014/main" xmlns="" id="{7D6B9A94-756C-ED16-C2F2-ED07B8EC8DDE}"/>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4" name="Freeform 299">
                  <a:extLst>
                    <a:ext uri="{FF2B5EF4-FFF2-40B4-BE49-F238E27FC236}">
                      <a16:creationId xmlns:a16="http://schemas.microsoft.com/office/drawing/2014/main" xmlns="" id="{31FCA46E-953D-C58F-06BD-6D3CEEDDF58C}"/>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5" name="Freeform 300">
                  <a:extLst>
                    <a:ext uri="{FF2B5EF4-FFF2-40B4-BE49-F238E27FC236}">
                      <a16:creationId xmlns:a16="http://schemas.microsoft.com/office/drawing/2014/main" xmlns="" id="{237AC444-BC04-842A-52DF-78D7E0329CA1}"/>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6" name="Freeform 301">
                  <a:extLst>
                    <a:ext uri="{FF2B5EF4-FFF2-40B4-BE49-F238E27FC236}">
                      <a16:creationId xmlns:a16="http://schemas.microsoft.com/office/drawing/2014/main" xmlns="" id="{62D4F64E-5013-B33F-607F-976D5FC1C411}"/>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7" name="Freeform 302">
                  <a:extLst>
                    <a:ext uri="{FF2B5EF4-FFF2-40B4-BE49-F238E27FC236}">
                      <a16:creationId xmlns:a16="http://schemas.microsoft.com/office/drawing/2014/main" xmlns="" id="{A0E4BF14-9C94-2886-112B-53924E23C9D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8" name="Freeform 303">
                  <a:extLst>
                    <a:ext uri="{FF2B5EF4-FFF2-40B4-BE49-F238E27FC236}">
                      <a16:creationId xmlns:a16="http://schemas.microsoft.com/office/drawing/2014/main" xmlns="" id="{822776D5-880B-4F96-0C14-2E8B7459EEBB}"/>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349" name="Picture 304">
                  <a:extLst>
                    <a:ext uri="{FF2B5EF4-FFF2-40B4-BE49-F238E27FC236}">
                      <a16:creationId xmlns:a16="http://schemas.microsoft.com/office/drawing/2014/main" xmlns="" id="{B7702876-BC58-56E9-2B84-2B01D9C690C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Freeform 305">
                  <a:extLst>
                    <a:ext uri="{FF2B5EF4-FFF2-40B4-BE49-F238E27FC236}">
                      <a16:creationId xmlns:a16="http://schemas.microsoft.com/office/drawing/2014/main" xmlns="" id="{AA028E0A-A115-2B2A-E890-7574E0D5C38A}"/>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1" name="Freeform 306">
                  <a:extLst>
                    <a:ext uri="{FF2B5EF4-FFF2-40B4-BE49-F238E27FC236}">
                      <a16:creationId xmlns:a16="http://schemas.microsoft.com/office/drawing/2014/main" xmlns="" id="{A7C6AFAB-623E-7573-334B-221BBC64DD64}"/>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2" name="Freeform 308">
                  <a:extLst>
                    <a:ext uri="{FF2B5EF4-FFF2-40B4-BE49-F238E27FC236}">
                      <a16:creationId xmlns:a16="http://schemas.microsoft.com/office/drawing/2014/main" xmlns="" id="{D3862BA6-C42B-D1AF-48AC-4CE8D1BA50EC}"/>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3" name="Freeform 309">
                  <a:extLst>
                    <a:ext uri="{FF2B5EF4-FFF2-40B4-BE49-F238E27FC236}">
                      <a16:creationId xmlns:a16="http://schemas.microsoft.com/office/drawing/2014/main" xmlns="" id="{4CB85D12-29EB-85E6-FA8D-5CC55B108E51}"/>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4" name="Freeform 310">
                  <a:extLst>
                    <a:ext uri="{FF2B5EF4-FFF2-40B4-BE49-F238E27FC236}">
                      <a16:creationId xmlns:a16="http://schemas.microsoft.com/office/drawing/2014/main" xmlns="" id="{EFAB85FA-8653-0714-11EA-112296C53C5B}"/>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5" name="Freeform 311">
                  <a:extLst>
                    <a:ext uri="{FF2B5EF4-FFF2-40B4-BE49-F238E27FC236}">
                      <a16:creationId xmlns:a16="http://schemas.microsoft.com/office/drawing/2014/main" xmlns="" id="{00544DAB-13DD-079E-037E-43B77D8FFA63}"/>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6" name="Freeform 312">
                  <a:extLst>
                    <a:ext uri="{FF2B5EF4-FFF2-40B4-BE49-F238E27FC236}">
                      <a16:creationId xmlns:a16="http://schemas.microsoft.com/office/drawing/2014/main" xmlns="" id="{B172BCD2-A869-7489-AA7E-BEFB582B21EC}"/>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7" name="Freeform 313">
                  <a:extLst>
                    <a:ext uri="{FF2B5EF4-FFF2-40B4-BE49-F238E27FC236}">
                      <a16:creationId xmlns:a16="http://schemas.microsoft.com/office/drawing/2014/main" xmlns="" id="{C44625F0-B831-1BAB-3812-2792EC175C63}"/>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8" name="Freeform 314">
                  <a:extLst>
                    <a:ext uri="{FF2B5EF4-FFF2-40B4-BE49-F238E27FC236}">
                      <a16:creationId xmlns:a16="http://schemas.microsoft.com/office/drawing/2014/main" xmlns="" id="{243D0D16-D3E6-B1AB-A734-FF280EB1A347}"/>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9" name="Freeform 315">
                  <a:extLst>
                    <a:ext uri="{FF2B5EF4-FFF2-40B4-BE49-F238E27FC236}">
                      <a16:creationId xmlns:a16="http://schemas.microsoft.com/office/drawing/2014/main" xmlns="" id="{5FEA9EFC-2FD2-BC7C-C686-40BFCBA958C2}"/>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0" name="Freeform 316">
                  <a:extLst>
                    <a:ext uri="{FF2B5EF4-FFF2-40B4-BE49-F238E27FC236}">
                      <a16:creationId xmlns:a16="http://schemas.microsoft.com/office/drawing/2014/main" xmlns="" id="{C5750A0D-53E1-EB1A-7221-6AB2D7A47BAD}"/>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1" name="Freeform 317">
                  <a:extLst>
                    <a:ext uri="{FF2B5EF4-FFF2-40B4-BE49-F238E27FC236}">
                      <a16:creationId xmlns:a16="http://schemas.microsoft.com/office/drawing/2014/main" xmlns="" id="{00C086A4-17BA-F14A-170C-84D54EF22185}"/>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2" name="Freeform 318">
                  <a:extLst>
                    <a:ext uri="{FF2B5EF4-FFF2-40B4-BE49-F238E27FC236}">
                      <a16:creationId xmlns:a16="http://schemas.microsoft.com/office/drawing/2014/main" xmlns="" id="{EC0B158E-FBDD-50DB-40F0-E0D02701FED5}"/>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3" name="Freeform 319">
                  <a:extLst>
                    <a:ext uri="{FF2B5EF4-FFF2-40B4-BE49-F238E27FC236}">
                      <a16:creationId xmlns:a16="http://schemas.microsoft.com/office/drawing/2014/main" xmlns="" id="{B8E76A2A-D79B-F655-EF8C-C2F744FD3A9C}"/>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4" name="Freeform 320">
                  <a:extLst>
                    <a:ext uri="{FF2B5EF4-FFF2-40B4-BE49-F238E27FC236}">
                      <a16:creationId xmlns:a16="http://schemas.microsoft.com/office/drawing/2014/main" xmlns="" id="{C29A477C-57F7-5592-A5FE-5F7326970E20}"/>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5" name="Freeform 321">
                  <a:extLst>
                    <a:ext uri="{FF2B5EF4-FFF2-40B4-BE49-F238E27FC236}">
                      <a16:creationId xmlns:a16="http://schemas.microsoft.com/office/drawing/2014/main" xmlns="" id="{F1E44C0F-3727-FCE8-D837-A08FBB7BDC8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6" name="Freeform 322">
                  <a:extLst>
                    <a:ext uri="{FF2B5EF4-FFF2-40B4-BE49-F238E27FC236}">
                      <a16:creationId xmlns:a16="http://schemas.microsoft.com/office/drawing/2014/main" xmlns="" id="{3EF0A995-E8E4-620D-2A6E-32D34950A7CA}"/>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7" name="Freeform 323">
                  <a:extLst>
                    <a:ext uri="{FF2B5EF4-FFF2-40B4-BE49-F238E27FC236}">
                      <a16:creationId xmlns:a16="http://schemas.microsoft.com/office/drawing/2014/main" xmlns="" id="{FDC8B77F-5506-B395-C3B9-AC315E74D455}"/>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8" name="Freeform 324">
                  <a:extLst>
                    <a:ext uri="{FF2B5EF4-FFF2-40B4-BE49-F238E27FC236}">
                      <a16:creationId xmlns:a16="http://schemas.microsoft.com/office/drawing/2014/main" xmlns="" id="{C90067E4-B4E6-5518-308A-9FA388571382}"/>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9" name="Freeform 325">
                  <a:extLst>
                    <a:ext uri="{FF2B5EF4-FFF2-40B4-BE49-F238E27FC236}">
                      <a16:creationId xmlns:a16="http://schemas.microsoft.com/office/drawing/2014/main" xmlns="" id="{FCB7375A-CF14-6787-6CEA-99D924C7567F}"/>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0" name="Freeform 326">
                  <a:extLst>
                    <a:ext uri="{FF2B5EF4-FFF2-40B4-BE49-F238E27FC236}">
                      <a16:creationId xmlns:a16="http://schemas.microsoft.com/office/drawing/2014/main" xmlns="" id="{542368D9-D8C2-A736-B216-2D035F95E72A}"/>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1" name="Freeform 327">
                  <a:extLst>
                    <a:ext uri="{FF2B5EF4-FFF2-40B4-BE49-F238E27FC236}">
                      <a16:creationId xmlns:a16="http://schemas.microsoft.com/office/drawing/2014/main" xmlns="" id="{20DAF349-8DC3-5174-CC1A-93B780597DCE}"/>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2" name="Oval 328">
                  <a:extLst>
                    <a:ext uri="{FF2B5EF4-FFF2-40B4-BE49-F238E27FC236}">
                      <a16:creationId xmlns:a16="http://schemas.microsoft.com/office/drawing/2014/main" xmlns="" id="{139EC0DD-0B3F-47A1-7765-2EBD95C1C7BE}"/>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3" name="Oval 329">
                  <a:extLst>
                    <a:ext uri="{FF2B5EF4-FFF2-40B4-BE49-F238E27FC236}">
                      <a16:creationId xmlns:a16="http://schemas.microsoft.com/office/drawing/2014/main" xmlns="" id="{FC758478-B525-AA26-1483-3D3FBBBA1007}"/>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4" name="Freeform 330">
                  <a:extLst>
                    <a:ext uri="{FF2B5EF4-FFF2-40B4-BE49-F238E27FC236}">
                      <a16:creationId xmlns:a16="http://schemas.microsoft.com/office/drawing/2014/main" xmlns="" id="{4AF16A6C-51EE-B50C-1E85-DC2639CB8BD6}"/>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5" name="Freeform 331">
                  <a:extLst>
                    <a:ext uri="{FF2B5EF4-FFF2-40B4-BE49-F238E27FC236}">
                      <a16:creationId xmlns:a16="http://schemas.microsoft.com/office/drawing/2014/main" xmlns="" id="{98B35AC7-C959-01A4-D6D7-E5AD95FCD57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6" name="Freeform 332">
                  <a:extLst>
                    <a:ext uri="{FF2B5EF4-FFF2-40B4-BE49-F238E27FC236}">
                      <a16:creationId xmlns:a16="http://schemas.microsoft.com/office/drawing/2014/main" xmlns="" id="{DB8B838A-55CC-5700-247E-904689C85794}"/>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7" name="Freeform 333">
                  <a:extLst>
                    <a:ext uri="{FF2B5EF4-FFF2-40B4-BE49-F238E27FC236}">
                      <a16:creationId xmlns:a16="http://schemas.microsoft.com/office/drawing/2014/main" xmlns="" id="{75B26439-DF68-AC2C-C078-A2246C222B49}"/>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8" name="Freeform 334">
                  <a:extLst>
                    <a:ext uri="{FF2B5EF4-FFF2-40B4-BE49-F238E27FC236}">
                      <a16:creationId xmlns:a16="http://schemas.microsoft.com/office/drawing/2014/main" xmlns="" id="{0103CDFB-39C4-EA7E-F8DF-5192EF3ED3A2}"/>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180" name="Freeform 336">
                <a:extLst>
                  <a:ext uri="{FF2B5EF4-FFF2-40B4-BE49-F238E27FC236}">
                    <a16:creationId xmlns:a16="http://schemas.microsoft.com/office/drawing/2014/main" xmlns="" id="{3C11324D-4B69-5C6C-6911-EBCF21034A47}"/>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1" name="Freeform 337">
                <a:extLst>
                  <a:ext uri="{FF2B5EF4-FFF2-40B4-BE49-F238E27FC236}">
                    <a16:creationId xmlns:a16="http://schemas.microsoft.com/office/drawing/2014/main" xmlns="" id="{10D75AD6-B7EC-B769-42F5-95BE9E277B45}"/>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2" name="Freeform 338">
                <a:extLst>
                  <a:ext uri="{FF2B5EF4-FFF2-40B4-BE49-F238E27FC236}">
                    <a16:creationId xmlns:a16="http://schemas.microsoft.com/office/drawing/2014/main" xmlns="" id="{8EA82D5F-8943-E988-265F-0C79C4DAADF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3" name="Freeform 339">
                <a:extLst>
                  <a:ext uri="{FF2B5EF4-FFF2-40B4-BE49-F238E27FC236}">
                    <a16:creationId xmlns:a16="http://schemas.microsoft.com/office/drawing/2014/main" xmlns="" id="{5BE4D8F7-27ED-854B-619F-F10FF2CC497B}"/>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4" name="Freeform 340">
                <a:extLst>
                  <a:ext uri="{FF2B5EF4-FFF2-40B4-BE49-F238E27FC236}">
                    <a16:creationId xmlns:a16="http://schemas.microsoft.com/office/drawing/2014/main" xmlns="" id="{A567C7DF-3740-3B3F-3744-01970A5882CE}"/>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13004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500"/>
                                        <p:tgtEl>
                                          <p:spTgt spid="176"/>
                                        </p:tgtEl>
                                      </p:cBhvr>
                                    </p:animEffect>
                                    <p:anim calcmode="lin" valueType="num">
                                      <p:cBhvr>
                                        <p:cTn id="12" dur="500" fill="hold"/>
                                        <p:tgtEl>
                                          <p:spTgt spid="176"/>
                                        </p:tgtEl>
                                        <p:attrNameLst>
                                          <p:attrName>ppt_x</p:attrName>
                                        </p:attrNameLst>
                                      </p:cBhvr>
                                      <p:tavLst>
                                        <p:tav tm="0">
                                          <p:val>
                                            <p:strVal val="#ppt_x"/>
                                          </p:val>
                                        </p:tav>
                                        <p:tav tm="100000">
                                          <p:val>
                                            <p:strVal val="#ppt_x"/>
                                          </p:val>
                                        </p:tav>
                                      </p:tavLst>
                                    </p:anim>
                                    <p:anim calcmode="lin" valueType="num">
                                      <p:cBhvr>
                                        <p:cTn id="13" dur="500" fill="hold"/>
                                        <p:tgtEl>
                                          <p:spTgt spid="176"/>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xmlns="" id="{81D7A4E7-2F32-35E2-A50F-1FE0FEB8BAA4}"/>
              </a:ext>
            </a:extLst>
          </p:cNvPr>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12">
            <a:extLst>
              <a:ext uri="{FF2B5EF4-FFF2-40B4-BE49-F238E27FC236}">
                <a16:creationId xmlns:a16="http://schemas.microsoft.com/office/drawing/2014/main" xmlns="" id="{F68647CF-6C57-D76C-4FFB-BA59A1F870DB}"/>
              </a:ext>
            </a:extLst>
          </p:cNvPr>
          <p:cNvSpPr/>
          <p:nvPr/>
        </p:nvSpPr>
        <p:spPr>
          <a:xfrm>
            <a:off x="670561" y="1044836"/>
            <a:ext cx="10850879" cy="5132832"/>
          </a:xfrm>
          <a:prstGeom prst="rect">
            <a:avLst/>
          </a:prstGeom>
          <a:solidFill>
            <a:schemeClr val="bg1">
              <a:alpha val="58000"/>
            </a:schemeClr>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8">
            <a:extLst>
              <a:ext uri="{FF2B5EF4-FFF2-40B4-BE49-F238E27FC236}">
                <a16:creationId xmlns:a16="http://schemas.microsoft.com/office/drawing/2014/main" xmlns="" id="{CB2396DA-FC91-33ED-0244-7ED9EA4F36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sp>
        <p:nvSpPr>
          <p:cNvPr id="11" name="TextBox 10">
            <a:extLst>
              <a:ext uri="{FF2B5EF4-FFF2-40B4-BE49-F238E27FC236}">
                <a16:creationId xmlns:a16="http://schemas.microsoft.com/office/drawing/2014/main" xmlns="" id="{6B152749-757F-B7D2-CA5B-B6EB042B77CF}"/>
              </a:ext>
            </a:extLst>
          </p:cNvPr>
          <p:cNvSpPr txBox="1"/>
          <p:nvPr/>
        </p:nvSpPr>
        <p:spPr>
          <a:xfrm>
            <a:off x="1130158" y="1900839"/>
            <a:ext cx="9584664" cy="3785652"/>
          </a:xfrm>
          <a:prstGeom prst="rect">
            <a:avLst/>
          </a:prstGeom>
          <a:noFill/>
        </p:spPr>
        <p:txBody>
          <a:bodyPr wrap="square" rtlCol="0">
            <a:spAutoFit/>
          </a:bodyPr>
          <a:lstStyle/>
          <a:p>
            <a:pPr lvl="0" algn="just" defTabSz="457200"/>
            <a:r>
              <a:rPr lang="en-US" sz="4000" dirty="0">
                <a:solidFill>
                  <a:prstClr val="black"/>
                </a:solidFill>
                <a:latin typeface="Calibri" panose="020F0502020204030204"/>
              </a:rPr>
              <a:t>   </a:t>
            </a:r>
            <a:r>
              <a:rPr lang="vi-VN" sz="4000" dirty="0">
                <a:solidFill>
                  <a:prstClr val="black"/>
                </a:solidFill>
                <a:latin typeface="Calibri" panose="020F0502020204030204"/>
              </a:rPr>
              <a:t>Khi viết đoạn văn nêu tình cảm, cảm xúc về một nhân vật trong văn học cần nói rõ mình thích nhân vật nào, những điều em ấn tượng về nhân vật đó, nêu cảm xúc của mình với nhân vật và thể hiện tình cảm của mình đối với nhân vật mình thích.</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 name="Picture 1">
            <a:extLst>
              <a:ext uri="{FF2B5EF4-FFF2-40B4-BE49-F238E27FC236}">
                <a16:creationId xmlns:a16="http://schemas.microsoft.com/office/drawing/2014/main" xmlns="" id="{2A76E30C-9D14-F7DC-9045-0D27C75F286D}"/>
              </a:ext>
            </a:extLst>
          </p:cNvPr>
          <p:cNvPicPr>
            <a:picLocks noChangeAspect="1"/>
          </p:cNvPicPr>
          <p:nvPr/>
        </p:nvPicPr>
        <p:blipFill>
          <a:blip r:embed="rId4"/>
          <a:stretch>
            <a:fillRect/>
          </a:stretch>
        </p:blipFill>
        <p:spPr>
          <a:xfrm>
            <a:off x="4406011" y="594822"/>
            <a:ext cx="2969009" cy="1188823"/>
          </a:xfrm>
          <a:prstGeom prst="rect">
            <a:avLst/>
          </a:prstGeom>
        </p:spPr>
      </p:pic>
    </p:spTree>
    <p:extLst>
      <p:ext uri="{BB962C8B-B14F-4D97-AF65-F5344CB8AC3E}">
        <p14:creationId xmlns:p14="http://schemas.microsoft.com/office/powerpoint/2010/main" val="286935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descr="C:\Users\ADMIN-VT\Desktop\hinh\paddy-field-paddy-field-vector-design-1219832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676401" y="111802"/>
            <a:ext cx="3596241" cy="4786010"/>
            <a:chOff x="152400" y="111802"/>
            <a:chExt cx="3596241" cy="4786010"/>
          </a:xfrm>
        </p:grpSpPr>
        <p:pic>
          <p:nvPicPr>
            <p:cNvPr id="5" name="Picture 5" descr="https://b.f5.photo.talk.zdn.vn/7542695716821765474/ba00d765b9794e271768.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p:blipFill>
          <p:spPr bwMode="auto">
            <a:xfrm flipH="1">
              <a:off x="2143873" y="2853527"/>
              <a:ext cx="1604768" cy="204428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52400" y="111802"/>
              <a:ext cx="2426677" cy="3897490"/>
              <a:chOff x="152400" y="111802"/>
              <a:chExt cx="2426677" cy="3897490"/>
            </a:xfrm>
          </p:grpSpPr>
          <p:pic>
            <p:nvPicPr>
              <p:cNvPr id="1031" name="Picture 7"/>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100000" l="10000" r="95833"/>
                        </a14:imgEffect>
                      </a14:imgLayer>
                    </a14:imgProps>
                  </a:ext>
                  <a:ext uri="{28A0092B-C50C-407E-A947-70E740481C1C}">
                    <a14:useLocalDpi xmlns:a14="http://schemas.microsoft.com/office/drawing/2010/main" val="0"/>
                  </a:ext>
                </a:extLst>
              </a:blip>
              <a:srcRect/>
              <a:stretch>
                <a:fillRect/>
              </a:stretch>
            </p:blipFill>
            <p:spPr bwMode="auto">
              <a:xfrm>
                <a:off x="152400" y="111802"/>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reeform 8"/>
              <p:cNvSpPr/>
              <p:nvPr/>
            </p:nvSpPr>
            <p:spPr>
              <a:xfrm>
                <a:off x="1242646" y="1359877"/>
                <a:ext cx="1336431" cy="2649415"/>
              </a:xfrm>
              <a:custGeom>
                <a:avLst/>
                <a:gdLst>
                  <a:gd name="connsiteX0" fmla="*/ 0 w 1336431"/>
                  <a:gd name="connsiteY0" fmla="*/ 0 h 2649415"/>
                  <a:gd name="connsiteX1" fmla="*/ 70339 w 1336431"/>
                  <a:gd name="connsiteY1" fmla="*/ 211015 h 2649415"/>
                  <a:gd name="connsiteX2" fmla="*/ 93785 w 1336431"/>
                  <a:gd name="connsiteY2" fmla="*/ 422031 h 2649415"/>
                  <a:gd name="connsiteX3" fmla="*/ 117231 w 1336431"/>
                  <a:gd name="connsiteY3" fmla="*/ 515815 h 2649415"/>
                  <a:gd name="connsiteX4" fmla="*/ 211016 w 1336431"/>
                  <a:gd name="connsiteY4" fmla="*/ 609600 h 2649415"/>
                  <a:gd name="connsiteX5" fmla="*/ 304800 w 1336431"/>
                  <a:gd name="connsiteY5" fmla="*/ 726831 h 2649415"/>
                  <a:gd name="connsiteX6" fmla="*/ 422031 w 1336431"/>
                  <a:gd name="connsiteY6" fmla="*/ 844061 h 2649415"/>
                  <a:gd name="connsiteX7" fmla="*/ 656492 w 1336431"/>
                  <a:gd name="connsiteY7" fmla="*/ 914400 h 2649415"/>
                  <a:gd name="connsiteX8" fmla="*/ 726831 w 1336431"/>
                  <a:gd name="connsiteY8" fmla="*/ 937846 h 2649415"/>
                  <a:gd name="connsiteX9" fmla="*/ 797169 w 1336431"/>
                  <a:gd name="connsiteY9" fmla="*/ 984738 h 2649415"/>
                  <a:gd name="connsiteX10" fmla="*/ 820616 w 1336431"/>
                  <a:gd name="connsiteY10" fmla="*/ 1055077 h 2649415"/>
                  <a:gd name="connsiteX11" fmla="*/ 867508 w 1336431"/>
                  <a:gd name="connsiteY11" fmla="*/ 1125415 h 2649415"/>
                  <a:gd name="connsiteX12" fmla="*/ 914400 w 1336431"/>
                  <a:gd name="connsiteY12" fmla="*/ 1266092 h 2649415"/>
                  <a:gd name="connsiteX13" fmla="*/ 937846 w 1336431"/>
                  <a:gd name="connsiteY13" fmla="*/ 1336431 h 2649415"/>
                  <a:gd name="connsiteX14" fmla="*/ 961292 w 1336431"/>
                  <a:gd name="connsiteY14" fmla="*/ 1477108 h 2649415"/>
                  <a:gd name="connsiteX15" fmla="*/ 984739 w 1336431"/>
                  <a:gd name="connsiteY15" fmla="*/ 1547446 h 2649415"/>
                  <a:gd name="connsiteX16" fmla="*/ 1055077 w 1336431"/>
                  <a:gd name="connsiteY16" fmla="*/ 1781908 h 2649415"/>
                  <a:gd name="connsiteX17" fmla="*/ 1078523 w 1336431"/>
                  <a:gd name="connsiteY17" fmla="*/ 1852246 h 2649415"/>
                  <a:gd name="connsiteX18" fmla="*/ 1101969 w 1336431"/>
                  <a:gd name="connsiteY18" fmla="*/ 1969477 h 2649415"/>
                  <a:gd name="connsiteX19" fmla="*/ 1148862 w 1336431"/>
                  <a:gd name="connsiteY19" fmla="*/ 2016369 h 2649415"/>
                  <a:gd name="connsiteX20" fmla="*/ 1195754 w 1336431"/>
                  <a:gd name="connsiteY20" fmla="*/ 2203938 h 2649415"/>
                  <a:gd name="connsiteX21" fmla="*/ 1219200 w 1336431"/>
                  <a:gd name="connsiteY21" fmla="*/ 2274277 h 2649415"/>
                  <a:gd name="connsiteX22" fmla="*/ 1242646 w 1336431"/>
                  <a:gd name="connsiteY22" fmla="*/ 2414954 h 2649415"/>
                  <a:gd name="connsiteX23" fmla="*/ 1289539 w 1336431"/>
                  <a:gd name="connsiteY23" fmla="*/ 2579077 h 2649415"/>
                  <a:gd name="connsiteX24" fmla="*/ 1336431 w 1336431"/>
                  <a:gd name="connsiteY24" fmla="*/ 2649415 h 264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6431" h="2649415">
                    <a:moveTo>
                      <a:pt x="0" y="0"/>
                    </a:moveTo>
                    <a:cubicBezTo>
                      <a:pt x="31385" y="78463"/>
                      <a:pt x="57720" y="128990"/>
                      <a:pt x="70339" y="211015"/>
                    </a:cubicBezTo>
                    <a:cubicBezTo>
                      <a:pt x="81100" y="280964"/>
                      <a:pt x="83024" y="352082"/>
                      <a:pt x="93785" y="422031"/>
                    </a:cubicBezTo>
                    <a:cubicBezTo>
                      <a:pt x="98685" y="453880"/>
                      <a:pt x="100153" y="488490"/>
                      <a:pt x="117231" y="515815"/>
                    </a:cubicBezTo>
                    <a:cubicBezTo>
                      <a:pt x="140663" y="553306"/>
                      <a:pt x="186492" y="572814"/>
                      <a:pt x="211016" y="609600"/>
                    </a:cubicBezTo>
                    <a:cubicBezTo>
                      <a:pt x="355344" y="826092"/>
                      <a:pt x="171166" y="559787"/>
                      <a:pt x="304800" y="726831"/>
                    </a:cubicBezTo>
                    <a:cubicBezTo>
                      <a:pt x="360855" y="796901"/>
                      <a:pt x="334713" y="805253"/>
                      <a:pt x="422031" y="844061"/>
                    </a:cubicBezTo>
                    <a:cubicBezTo>
                      <a:pt x="522327" y="888637"/>
                      <a:pt x="561009" y="887119"/>
                      <a:pt x="656492" y="914400"/>
                    </a:cubicBezTo>
                    <a:cubicBezTo>
                      <a:pt x="680256" y="921190"/>
                      <a:pt x="703385" y="930031"/>
                      <a:pt x="726831" y="937846"/>
                    </a:cubicBezTo>
                    <a:cubicBezTo>
                      <a:pt x="750277" y="953477"/>
                      <a:pt x="779566" y="962734"/>
                      <a:pt x="797169" y="984738"/>
                    </a:cubicBezTo>
                    <a:cubicBezTo>
                      <a:pt x="812608" y="1004037"/>
                      <a:pt x="809563" y="1032972"/>
                      <a:pt x="820616" y="1055077"/>
                    </a:cubicBezTo>
                    <a:cubicBezTo>
                      <a:pt x="833218" y="1080281"/>
                      <a:pt x="851877" y="1101969"/>
                      <a:pt x="867508" y="1125415"/>
                    </a:cubicBezTo>
                    <a:lnTo>
                      <a:pt x="914400" y="1266092"/>
                    </a:lnTo>
                    <a:cubicBezTo>
                      <a:pt x="922215" y="1289538"/>
                      <a:pt x="933783" y="1312053"/>
                      <a:pt x="937846" y="1336431"/>
                    </a:cubicBezTo>
                    <a:cubicBezTo>
                      <a:pt x="945661" y="1383323"/>
                      <a:pt x="950979" y="1430701"/>
                      <a:pt x="961292" y="1477108"/>
                    </a:cubicBezTo>
                    <a:cubicBezTo>
                      <a:pt x="966653" y="1501234"/>
                      <a:pt x="977949" y="1523683"/>
                      <a:pt x="984739" y="1547446"/>
                    </a:cubicBezTo>
                    <a:cubicBezTo>
                      <a:pt x="1055618" y="1795520"/>
                      <a:pt x="943625" y="1447550"/>
                      <a:pt x="1055077" y="1781908"/>
                    </a:cubicBezTo>
                    <a:cubicBezTo>
                      <a:pt x="1062892" y="1805354"/>
                      <a:pt x="1073676" y="1828012"/>
                      <a:pt x="1078523" y="1852246"/>
                    </a:cubicBezTo>
                    <a:cubicBezTo>
                      <a:pt x="1086338" y="1891323"/>
                      <a:pt x="1086271" y="1932848"/>
                      <a:pt x="1101969" y="1969477"/>
                    </a:cubicBezTo>
                    <a:cubicBezTo>
                      <a:pt x="1110677" y="1989795"/>
                      <a:pt x="1133231" y="2000738"/>
                      <a:pt x="1148862" y="2016369"/>
                    </a:cubicBezTo>
                    <a:cubicBezTo>
                      <a:pt x="1164493" y="2078892"/>
                      <a:pt x="1175374" y="2142798"/>
                      <a:pt x="1195754" y="2203938"/>
                    </a:cubicBezTo>
                    <a:cubicBezTo>
                      <a:pt x="1203569" y="2227384"/>
                      <a:pt x="1213839" y="2250151"/>
                      <a:pt x="1219200" y="2274277"/>
                    </a:cubicBezTo>
                    <a:cubicBezTo>
                      <a:pt x="1229513" y="2320684"/>
                      <a:pt x="1233323" y="2368338"/>
                      <a:pt x="1242646" y="2414954"/>
                    </a:cubicBezTo>
                    <a:cubicBezTo>
                      <a:pt x="1247655" y="2439999"/>
                      <a:pt x="1274640" y="2549279"/>
                      <a:pt x="1289539" y="2579077"/>
                    </a:cubicBezTo>
                    <a:cubicBezTo>
                      <a:pt x="1302141" y="2604281"/>
                      <a:pt x="1336431" y="2649415"/>
                      <a:pt x="1336431" y="264941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19" name="Group 18"/>
          <p:cNvGrpSpPr/>
          <p:nvPr/>
        </p:nvGrpSpPr>
        <p:grpSpPr>
          <a:xfrm>
            <a:off x="4687367" y="342899"/>
            <a:ext cx="2208824" cy="5585972"/>
            <a:chOff x="3163367" y="342899"/>
            <a:chExt cx="2208824" cy="5585972"/>
          </a:xfrm>
        </p:grpSpPr>
        <p:pic>
          <p:nvPicPr>
            <p:cNvPr id="7" name="Picture 4" descr="https://b-f40-zpg.zdn.vn/9131160140145589983/b45e0d82209dd7c38e8c.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p:blipFill>
          <p:spPr bwMode="auto">
            <a:xfrm>
              <a:off x="4013855" y="2853527"/>
              <a:ext cx="1358336" cy="30753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3163367" y="342899"/>
              <a:ext cx="1068267" cy="4182209"/>
              <a:chOff x="3163367" y="342899"/>
              <a:chExt cx="1068267" cy="4182209"/>
            </a:xfrm>
          </p:grpSpPr>
          <p:pic>
            <p:nvPicPr>
              <p:cNvPr id="1029" name="Picture 5"/>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4488" b="94109" l="4083" r="90000"/>
                        </a14:imgEffect>
                      </a14:imgLayer>
                    </a14:imgProps>
                  </a:ext>
                  <a:ext uri="{28A0092B-C50C-407E-A947-70E740481C1C}">
                    <a14:useLocalDpi xmlns:a14="http://schemas.microsoft.com/office/drawing/2010/main" val="0"/>
                  </a:ext>
                </a:extLst>
              </a:blip>
              <a:srcRect/>
              <a:stretch>
                <a:fillRect/>
              </a:stretch>
            </p:blipFill>
            <p:spPr bwMode="auto">
              <a:xfrm>
                <a:off x="3163367" y="342899"/>
                <a:ext cx="1068267" cy="126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eeform 9"/>
              <p:cNvSpPr/>
              <p:nvPr/>
            </p:nvSpPr>
            <p:spPr>
              <a:xfrm>
                <a:off x="3657600" y="984738"/>
                <a:ext cx="445477" cy="3540370"/>
              </a:xfrm>
              <a:custGeom>
                <a:avLst/>
                <a:gdLst>
                  <a:gd name="connsiteX0" fmla="*/ 0 w 445477"/>
                  <a:gd name="connsiteY0" fmla="*/ 0 h 3540370"/>
                  <a:gd name="connsiteX1" fmla="*/ 23446 w 445477"/>
                  <a:gd name="connsiteY1" fmla="*/ 117231 h 3540370"/>
                  <a:gd name="connsiteX2" fmla="*/ 46892 w 445477"/>
                  <a:gd name="connsiteY2" fmla="*/ 304800 h 3540370"/>
                  <a:gd name="connsiteX3" fmla="*/ 70338 w 445477"/>
                  <a:gd name="connsiteY3" fmla="*/ 398585 h 3540370"/>
                  <a:gd name="connsiteX4" fmla="*/ 164123 w 445477"/>
                  <a:gd name="connsiteY4" fmla="*/ 492370 h 3540370"/>
                  <a:gd name="connsiteX5" fmla="*/ 187569 w 445477"/>
                  <a:gd name="connsiteY5" fmla="*/ 586154 h 3540370"/>
                  <a:gd name="connsiteX6" fmla="*/ 234462 w 445477"/>
                  <a:gd name="connsiteY6" fmla="*/ 656493 h 3540370"/>
                  <a:gd name="connsiteX7" fmla="*/ 281354 w 445477"/>
                  <a:gd name="connsiteY7" fmla="*/ 750277 h 3540370"/>
                  <a:gd name="connsiteX8" fmla="*/ 351692 w 445477"/>
                  <a:gd name="connsiteY8" fmla="*/ 1148862 h 3540370"/>
                  <a:gd name="connsiteX9" fmla="*/ 328246 w 445477"/>
                  <a:gd name="connsiteY9" fmla="*/ 1453662 h 3540370"/>
                  <a:gd name="connsiteX10" fmla="*/ 281354 w 445477"/>
                  <a:gd name="connsiteY10" fmla="*/ 1524000 h 3540370"/>
                  <a:gd name="connsiteX11" fmla="*/ 257908 w 445477"/>
                  <a:gd name="connsiteY11" fmla="*/ 1688124 h 3540370"/>
                  <a:gd name="connsiteX12" fmla="*/ 234462 w 445477"/>
                  <a:gd name="connsiteY12" fmla="*/ 1758462 h 3540370"/>
                  <a:gd name="connsiteX13" fmla="*/ 211015 w 445477"/>
                  <a:gd name="connsiteY13" fmla="*/ 2039816 h 3540370"/>
                  <a:gd name="connsiteX14" fmla="*/ 187569 w 445477"/>
                  <a:gd name="connsiteY14" fmla="*/ 2133600 h 3540370"/>
                  <a:gd name="connsiteX15" fmla="*/ 257908 w 445477"/>
                  <a:gd name="connsiteY15" fmla="*/ 2625970 h 3540370"/>
                  <a:gd name="connsiteX16" fmla="*/ 328246 w 445477"/>
                  <a:gd name="connsiteY16" fmla="*/ 2860431 h 3540370"/>
                  <a:gd name="connsiteX17" fmla="*/ 351692 w 445477"/>
                  <a:gd name="connsiteY17" fmla="*/ 2930770 h 3540370"/>
                  <a:gd name="connsiteX18" fmla="*/ 375138 w 445477"/>
                  <a:gd name="connsiteY18" fmla="*/ 3001108 h 3540370"/>
                  <a:gd name="connsiteX19" fmla="*/ 422031 w 445477"/>
                  <a:gd name="connsiteY19" fmla="*/ 3188677 h 3540370"/>
                  <a:gd name="connsiteX20" fmla="*/ 445477 w 445477"/>
                  <a:gd name="connsiteY20" fmla="*/ 3540370 h 35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5477" h="3540370">
                    <a:moveTo>
                      <a:pt x="0" y="0"/>
                    </a:moveTo>
                    <a:cubicBezTo>
                      <a:pt x="7815" y="39077"/>
                      <a:pt x="17386" y="77844"/>
                      <a:pt x="23446" y="117231"/>
                    </a:cubicBezTo>
                    <a:cubicBezTo>
                      <a:pt x="33027" y="179508"/>
                      <a:pt x="36533" y="242648"/>
                      <a:pt x="46892" y="304800"/>
                    </a:cubicBezTo>
                    <a:cubicBezTo>
                      <a:pt x="52190" y="336585"/>
                      <a:pt x="53259" y="371259"/>
                      <a:pt x="70338" y="398585"/>
                    </a:cubicBezTo>
                    <a:cubicBezTo>
                      <a:pt x="93770" y="436076"/>
                      <a:pt x="164123" y="492370"/>
                      <a:pt x="164123" y="492370"/>
                    </a:cubicBezTo>
                    <a:cubicBezTo>
                      <a:pt x="171938" y="523631"/>
                      <a:pt x="174875" y="556536"/>
                      <a:pt x="187569" y="586154"/>
                    </a:cubicBezTo>
                    <a:cubicBezTo>
                      <a:pt x="198669" y="612055"/>
                      <a:pt x="220481" y="632027"/>
                      <a:pt x="234462" y="656493"/>
                    </a:cubicBezTo>
                    <a:cubicBezTo>
                      <a:pt x="251803" y="686839"/>
                      <a:pt x="265723" y="719016"/>
                      <a:pt x="281354" y="750277"/>
                    </a:cubicBezTo>
                    <a:cubicBezTo>
                      <a:pt x="345410" y="1006505"/>
                      <a:pt x="321129" y="873794"/>
                      <a:pt x="351692" y="1148862"/>
                    </a:cubicBezTo>
                    <a:cubicBezTo>
                      <a:pt x="343877" y="1250462"/>
                      <a:pt x="347025" y="1353507"/>
                      <a:pt x="328246" y="1453662"/>
                    </a:cubicBezTo>
                    <a:cubicBezTo>
                      <a:pt x="323053" y="1481358"/>
                      <a:pt x="289451" y="1497010"/>
                      <a:pt x="281354" y="1524000"/>
                    </a:cubicBezTo>
                    <a:cubicBezTo>
                      <a:pt x="265474" y="1576933"/>
                      <a:pt x="268746" y="1633934"/>
                      <a:pt x="257908" y="1688124"/>
                    </a:cubicBezTo>
                    <a:cubicBezTo>
                      <a:pt x="253061" y="1712358"/>
                      <a:pt x="242277" y="1735016"/>
                      <a:pt x="234462" y="1758462"/>
                    </a:cubicBezTo>
                    <a:cubicBezTo>
                      <a:pt x="226646" y="1852247"/>
                      <a:pt x="222688" y="1946433"/>
                      <a:pt x="211015" y="2039816"/>
                    </a:cubicBezTo>
                    <a:cubicBezTo>
                      <a:pt x="207018" y="2071791"/>
                      <a:pt x="187569" y="2101377"/>
                      <a:pt x="187569" y="2133600"/>
                    </a:cubicBezTo>
                    <a:cubicBezTo>
                      <a:pt x="187569" y="2516080"/>
                      <a:pt x="158190" y="2426537"/>
                      <a:pt x="257908" y="2625970"/>
                    </a:cubicBezTo>
                    <a:cubicBezTo>
                      <a:pt x="293343" y="2767708"/>
                      <a:pt x="271164" y="2689183"/>
                      <a:pt x="328246" y="2860431"/>
                    </a:cubicBezTo>
                    <a:lnTo>
                      <a:pt x="351692" y="2930770"/>
                    </a:lnTo>
                    <a:cubicBezTo>
                      <a:pt x="359507" y="2954216"/>
                      <a:pt x="369144" y="2977132"/>
                      <a:pt x="375138" y="3001108"/>
                    </a:cubicBezTo>
                    <a:lnTo>
                      <a:pt x="422031" y="3188677"/>
                    </a:lnTo>
                    <a:lnTo>
                      <a:pt x="445477" y="354037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20" name="Group 19"/>
          <p:cNvGrpSpPr/>
          <p:nvPr/>
        </p:nvGrpSpPr>
        <p:grpSpPr>
          <a:xfrm>
            <a:off x="6816191" y="266314"/>
            <a:ext cx="2123916" cy="5846535"/>
            <a:chOff x="5292191" y="266313"/>
            <a:chExt cx="2123916" cy="5846535"/>
          </a:xfrm>
        </p:grpSpPr>
        <p:pic>
          <p:nvPicPr>
            <p:cNvPr id="6" name="Picture 5" descr="https://b-f13-zpc.zdn.vn/7518827637998607736/e8736cfc2be0dcbe85f1.jp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4125" b="79750" l="8056" r="77778"/>
                      </a14:imgEffect>
                    </a14:imgLayer>
                  </a14:imgProps>
                </a:ext>
                <a:ext uri="{28A0092B-C50C-407E-A947-70E740481C1C}">
                  <a14:useLocalDpi xmlns:a14="http://schemas.microsoft.com/office/drawing/2010/main" val="0"/>
                </a:ext>
              </a:extLst>
            </a:blip>
            <a:srcRect t="22710" r="18931" b="20120"/>
            <a:stretch/>
          </p:blipFill>
          <p:spPr bwMode="auto">
            <a:xfrm flipH="1">
              <a:off x="5434907" y="3136804"/>
              <a:ext cx="1981200" cy="297604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292191" y="266313"/>
              <a:ext cx="1185994" cy="4727908"/>
              <a:chOff x="5292191" y="266313"/>
              <a:chExt cx="1185994" cy="4727908"/>
            </a:xfrm>
          </p:grpSpPr>
          <p:pic>
            <p:nvPicPr>
              <p:cNvPr id="1030" name="Picture 6"/>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8440" t="8535" r="8937" b="9292"/>
              <a:stretch/>
            </p:blipFill>
            <p:spPr bwMode="auto">
              <a:xfrm>
                <a:off x="5292191" y="266313"/>
                <a:ext cx="1185994" cy="1484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5486400" y="1242646"/>
                <a:ext cx="375138" cy="3751575"/>
              </a:xfrm>
              <a:custGeom>
                <a:avLst/>
                <a:gdLst>
                  <a:gd name="connsiteX0" fmla="*/ 375138 w 375138"/>
                  <a:gd name="connsiteY0" fmla="*/ 0 h 3751575"/>
                  <a:gd name="connsiteX1" fmla="*/ 328246 w 375138"/>
                  <a:gd name="connsiteY1" fmla="*/ 562708 h 3751575"/>
                  <a:gd name="connsiteX2" fmla="*/ 304800 w 375138"/>
                  <a:gd name="connsiteY2" fmla="*/ 633046 h 3751575"/>
                  <a:gd name="connsiteX3" fmla="*/ 257908 w 375138"/>
                  <a:gd name="connsiteY3" fmla="*/ 820616 h 3751575"/>
                  <a:gd name="connsiteX4" fmla="*/ 140677 w 375138"/>
                  <a:gd name="connsiteY4" fmla="*/ 961292 h 3751575"/>
                  <a:gd name="connsiteX5" fmla="*/ 93785 w 375138"/>
                  <a:gd name="connsiteY5" fmla="*/ 1125416 h 3751575"/>
                  <a:gd name="connsiteX6" fmla="*/ 46892 w 375138"/>
                  <a:gd name="connsiteY6" fmla="*/ 1852246 h 3751575"/>
                  <a:gd name="connsiteX7" fmla="*/ 0 w 375138"/>
                  <a:gd name="connsiteY7" fmla="*/ 2180492 h 3751575"/>
                  <a:gd name="connsiteX8" fmla="*/ 23446 w 375138"/>
                  <a:gd name="connsiteY8" fmla="*/ 2883877 h 3751575"/>
                  <a:gd name="connsiteX9" fmla="*/ 46892 w 375138"/>
                  <a:gd name="connsiteY9" fmla="*/ 3001108 h 3751575"/>
                  <a:gd name="connsiteX10" fmla="*/ 70338 w 375138"/>
                  <a:gd name="connsiteY10" fmla="*/ 3282462 h 3751575"/>
                  <a:gd name="connsiteX11" fmla="*/ 93785 w 375138"/>
                  <a:gd name="connsiteY11" fmla="*/ 3376246 h 3751575"/>
                  <a:gd name="connsiteX12" fmla="*/ 164123 w 375138"/>
                  <a:gd name="connsiteY12" fmla="*/ 3681046 h 3751575"/>
                  <a:gd name="connsiteX13" fmla="*/ 211015 w 375138"/>
                  <a:gd name="connsiteY13" fmla="*/ 3751385 h 375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5138" h="3751575">
                    <a:moveTo>
                      <a:pt x="375138" y="0"/>
                    </a:moveTo>
                    <a:cubicBezTo>
                      <a:pt x="365413" y="165332"/>
                      <a:pt x="363469" y="386591"/>
                      <a:pt x="328246" y="562708"/>
                    </a:cubicBezTo>
                    <a:cubicBezTo>
                      <a:pt x="323399" y="586942"/>
                      <a:pt x="311303" y="609203"/>
                      <a:pt x="304800" y="633046"/>
                    </a:cubicBezTo>
                    <a:cubicBezTo>
                      <a:pt x="287843" y="695223"/>
                      <a:pt x="293658" y="766993"/>
                      <a:pt x="257908" y="820616"/>
                    </a:cubicBezTo>
                    <a:cubicBezTo>
                      <a:pt x="192622" y="918543"/>
                      <a:pt x="230940" y="871029"/>
                      <a:pt x="140677" y="961292"/>
                    </a:cubicBezTo>
                    <a:cubicBezTo>
                      <a:pt x="127015" y="1002278"/>
                      <a:pt x="97182" y="1085785"/>
                      <a:pt x="93785" y="1125416"/>
                    </a:cubicBezTo>
                    <a:cubicBezTo>
                      <a:pt x="73051" y="1367309"/>
                      <a:pt x="81226" y="1611906"/>
                      <a:pt x="46892" y="1852246"/>
                    </a:cubicBezTo>
                    <a:lnTo>
                      <a:pt x="0" y="2180492"/>
                    </a:lnTo>
                    <a:cubicBezTo>
                      <a:pt x="7815" y="2414954"/>
                      <a:pt x="10063" y="2649667"/>
                      <a:pt x="23446" y="2883877"/>
                    </a:cubicBezTo>
                    <a:cubicBezTo>
                      <a:pt x="25719" y="2923663"/>
                      <a:pt x="42236" y="2961530"/>
                      <a:pt x="46892" y="3001108"/>
                    </a:cubicBezTo>
                    <a:cubicBezTo>
                      <a:pt x="57888" y="3094573"/>
                      <a:pt x="58665" y="3189079"/>
                      <a:pt x="70338" y="3282462"/>
                    </a:cubicBezTo>
                    <a:cubicBezTo>
                      <a:pt x="74335" y="3314437"/>
                      <a:pt x="88021" y="3344542"/>
                      <a:pt x="93785" y="3376246"/>
                    </a:cubicBezTo>
                    <a:cubicBezTo>
                      <a:pt x="142486" y="3644096"/>
                      <a:pt x="83419" y="3438932"/>
                      <a:pt x="164123" y="3681046"/>
                    </a:cubicBezTo>
                    <a:cubicBezTo>
                      <a:pt x="190041" y="3758799"/>
                      <a:pt x="162854" y="3751385"/>
                      <a:pt x="211015" y="375138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21" name="Group 20"/>
          <p:cNvGrpSpPr/>
          <p:nvPr/>
        </p:nvGrpSpPr>
        <p:grpSpPr>
          <a:xfrm>
            <a:off x="8564477" y="359043"/>
            <a:ext cx="1758565" cy="6355152"/>
            <a:chOff x="7040476" y="359043"/>
            <a:chExt cx="1758565" cy="6355152"/>
          </a:xfrm>
        </p:grpSpPr>
        <p:pic>
          <p:nvPicPr>
            <p:cNvPr id="8" name="Picture 4" descr="https://b-f40-zpg.zdn.vn/9131160140145589983/b45e0d82209dd7c38e8c.jp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Removal>
                      </a14:imgEffect>
                    </a14:imgLayer>
                  </a14:imgProps>
                </a:ext>
                <a:ext uri="{28A0092B-C50C-407E-A947-70E740481C1C}">
                  <a14:useLocalDpi xmlns:a14="http://schemas.microsoft.com/office/drawing/2010/main" val="0"/>
                </a:ext>
              </a:extLst>
            </a:blip>
            <a:srcRect l="23611" t="24541" r="22501" b="24395"/>
            <a:stretch/>
          </p:blipFill>
          <p:spPr bwMode="auto">
            <a:xfrm>
              <a:off x="7040476" y="3011091"/>
              <a:ext cx="1758565" cy="370310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7151077" y="359043"/>
              <a:ext cx="1272335" cy="4775665"/>
              <a:chOff x="7151077" y="359043"/>
              <a:chExt cx="1272335" cy="4775665"/>
            </a:xfrm>
          </p:grpSpPr>
          <p:pic>
            <p:nvPicPr>
              <p:cNvPr id="1028" name="Picture 4"/>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9598" t="6598" r="9045" b="9244"/>
              <a:stretch/>
            </p:blipFill>
            <p:spPr bwMode="auto">
              <a:xfrm>
                <a:off x="7416107" y="359043"/>
                <a:ext cx="1007305" cy="1144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reeform 12"/>
              <p:cNvSpPr/>
              <p:nvPr/>
            </p:nvSpPr>
            <p:spPr>
              <a:xfrm>
                <a:off x="7151077" y="961292"/>
                <a:ext cx="726831" cy="4173416"/>
              </a:xfrm>
              <a:custGeom>
                <a:avLst/>
                <a:gdLst>
                  <a:gd name="connsiteX0" fmla="*/ 726831 w 726831"/>
                  <a:gd name="connsiteY0" fmla="*/ 0 h 4173416"/>
                  <a:gd name="connsiteX1" fmla="*/ 656492 w 726831"/>
                  <a:gd name="connsiteY1" fmla="*/ 187570 h 4173416"/>
                  <a:gd name="connsiteX2" fmla="*/ 609600 w 726831"/>
                  <a:gd name="connsiteY2" fmla="*/ 328246 h 4173416"/>
                  <a:gd name="connsiteX3" fmla="*/ 586154 w 726831"/>
                  <a:gd name="connsiteY3" fmla="*/ 1055077 h 4173416"/>
                  <a:gd name="connsiteX4" fmla="*/ 468923 w 726831"/>
                  <a:gd name="connsiteY4" fmla="*/ 1219200 h 4173416"/>
                  <a:gd name="connsiteX5" fmla="*/ 445477 w 726831"/>
                  <a:gd name="connsiteY5" fmla="*/ 1289539 h 4173416"/>
                  <a:gd name="connsiteX6" fmla="*/ 351692 w 726831"/>
                  <a:gd name="connsiteY6" fmla="*/ 1406770 h 4173416"/>
                  <a:gd name="connsiteX7" fmla="*/ 281354 w 726831"/>
                  <a:gd name="connsiteY7" fmla="*/ 1617785 h 4173416"/>
                  <a:gd name="connsiteX8" fmla="*/ 257908 w 726831"/>
                  <a:gd name="connsiteY8" fmla="*/ 1688123 h 4173416"/>
                  <a:gd name="connsiteX9" fmla="*/ 234461 w 726831"/>
                  <a:gd name="connsiteY9" fmla="*/ 1969477 h 4173416"/>
                  <a:gd name="connsiteX10" fmla="*/ 140677 w 726831"/>
                  <a:gd name="connsiteY10" fmla="*/ 2110154 h 4173416"/>
                  <a:gd name="connsiteX11" fmla="*/ 70338 w 726831"/>
                  <a:gd name="connsiteY11" fmla="*/ 2344616 h 4173416"/>
                  <a:gd name="connsiteX12" fmla="*/ 46892 w 726831"/>
                  <a:gd name="connsiteY12" fmla="*/ 2930770 h 4173416"/>
                  <a:gd name="connsiteX13" fmla="*/ 23446 w 726831"/>
                  <a:gd name="connsiteY13" fmla="*/ 3001108 h 4173416"/>
                  <a:gd name="connsiteX14" fmla="*/ 0 w 726831"/>
                  <a:gd name="connsiteY14" fmla="*/ 3282462 h 4173416"/>
                  <a:gd name="connsiteX15" fmla="*/ 46892 w 726831"/>
                  <a:gd name="connsiteY15" fmla="*/ 3657600 h 4173416"/>
                  <a:gd name="connsiteX16" fmla="*/ 70338 w 726831"/>
                  <a:gd name="connsiteY16" fmla="*/ 3798277 h 4173416"/>
                  <a:gd name="connsiteX17" fmla="*/ 93785 w 726831"/>
                  <a:gd name="connsiteY17" fmla="*/ 3962400 h 4173416"/>
                  <a:gd name="connsiteX18" fmla="*/ 140677 w 726831"/>
                  <a:gd name="connsiteY18" fmla="*/ 4103077 h 4173416"/>
                  <a:gd name="connsiteX19" fmla="*/ 164123 w 726831"/>
                  <a:gd name="connsiteY19" fmla="*/ 4173416 h 417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831" h="4173416">
                    <a:moveTo>
                      <a:pt x="726831" y="0"/>
                    </a:moveTo>
                    <a:cubicBezTo>
                      <a:pt x="671247" y="277921"/>
                      <a:pt x="744308" y="-10014"/>
                      <a:pt x="656492" y="187570"/>
                    </a:cubicBezTo>
                    <a:cubicBezTo>
                      <a:pt x="636417" y="232738"/>
                      <a:pt x="609600" y="328246"/>
                      <a:pt x="609600" y="328246"/>
                    </a:cubicBezTo>
                    <a:cubicBezTo>
                      <a:pt x="601785" y="570523"/>
                      <a:pt x="605744" y="813467"/>
                      <a:pt x="586154" y="1055077"/>
                    </a:cubicBezTo>
                    <a:cubicBezTo>
                      <a:pt x="573997" y="1205016"/>
                      <a:pt x="564878" y="1187215"/>
                      <a:pt x="468923" y="1219200"/>
                    </a:cubicBezTo>
                    <a:cubicBezTo>
                      <a:pt x="461108" y="1242646"/>
                      <a:pt x="456530" y="1267434"/>
                      <a:pt x="445477" y="1289539"/>
                    </a:cubicBezTo>
                    <a:cubicBezTo>
                      <a:pt x="415900" y="1348693"/>
                      <a:pt x="395307" y="1363155"/>
                      <a:pt x="351692" y="1406770"/>
                    </a:cubicBezTo>
                    <a:lnTo>
                      <a:pt x="281354" y="1617785"/>
                    </a:lnTo>
                    <a:lnTo>
                      <a:pt x="257908" y="1688123"/>
                    </a:lnTo>
                    <a:cubicBezTo>
                      <a:pt x="250092" y="1781908"/>
                      <a:pt x="259649" y="1878801"/>
                      <a:pt x="234461" y="1969477"/>
                    </a:cubicBezTo>
                    <a:cubicBezTo>
                      <a:pt x="219377" y="2023778"/>
                      <a:pt x="140677" y="2110154"/>
                      <a:pt x="140677" y="2110154"/>
                    </a:cubicBezTo>
                    <a:cubicBezTo>
                      <a:pt x="83595" y="2281401"/>
                      <a:pt x="105774" y="2202878"/>
                      <a:pt x="70338" y="2344616"/>
                    </a:cubicBezTo>
                    <a:cubicBezTo>
                      <a:pt x="62523" y="2540001"/>
                      <a:pt x="60824" y="2735726"/>
                      <a:pt x="46892" y="2930770"/>
                    </a:cubicBezTo>
                    <a:cubicBezTo>
                      <a:pt x="45131" y="2955421"/>
                      <a:pt x="26712" y="2976611"/>
                      <a:pt x="23446" y="3001108"/>
                    </a:cubicBezTo>
                    <a:cubicBezTo>
                      <a:pt x="11008" y="3094392"/>
                      <a:pt x="7815" y="3188677"/>
                      <a:pt x="0" y="3282462"/>
                    </a:cubicBezTo>
                    <a:cubicBezTo>
                      <a:pt x="15631" y="3407508"/>
                      <a:pt x="26175" y="3533295"/>
                      <a:pt x="46892" y="3657600"/>
                    </a:cubicBezTo>
                    <a:cubicBezTo>
                      <a:pt x="54707" y="3704492"/>
                      <a:pt x="63109" y="3751291"/>
                      <a:pt x="70338" y="3798277"/>
                    </a:cubicBezTo>
                    <a:cubicBezTo>
                      <a:pt x="78741" y="3852897"/>
                      <a:pt x="81358" y="3908552"/>
                      <a:pt x="93785" y="3962400"/>
                    </a:cubicBezTo>
                    <a:cubicBezTo>
                      <a:pt x="104900" y="4010563"/>
                      <a:pt x="125046" y="4056185"/>
                      <a:pt x="140677" y="4103077"/>
                    </a:cubicBezTo>
                    <a:lnTo>
                      <a:pt x="164123" y="4173416"/>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pic>
        <p:nvPicPr>
          <p:cNvPr id="30" name="Picture 5" descr="https://b.f5.photo.talk.zdn.vn/7542695716821765474/ba00d765b9794e271768.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p:blipFill>
        <p:spPr bwMode="auto">
          <a:xfrm flipH="1">
            <a:off x="3667873" y="2863393"/>
            <a:ext cx="1604768" cy="20442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s://b-f40-zpg.zdn.vn/9131160140145589983/b45e0d82209dd7c38e8c.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p:blipFill>
        <p:spPr bwMode="auto">
          <a:xfrm>
            <a:off x="5537855" y="2863392"/>
            <a:ext cx="1358336" cy="307534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https://b-f13-zpc.zdn.vn/7518827637998607736/e8736cfc2be0dcbe85f1.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22710" r="18931" b="20120"/>
          <a:stretch/>
        </p:blipFill>
        <p:spPr bwMode="auto">
          <a:xfrm flipH="1">
            <a:off x="6958907" y="3146669"/>
            <a:ext cx="1981200" cy="29760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s://b-f40-zpg.zdn.vn/9131160140145589983/b45e0d82209dd7c38e8c.jp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Removal>
                    </a14:imgEffect>
                  </a14:imgLayer>
                </a14:imgProps>
              </a:ext>
              <a:ext uri="{28A0092B-C50C-407E-A947-70E740481C1C}">
                <a14:useLocalDpi xmlns:a14="http://schemas.microsoft.com/office/drawing/2010/main" val="0"/>
              </a:ext>
            </a:extLst>
          </a:blip>
          <a:srcRect l="23611" t="24541" r="22501" b="24395"/>
          <a:stretch/>
        </p:blipFill>
        <p:spPr bwMode="auto">
          <a:xfrm>
            <a:off x="8564477" y="3020956"/>
            <a:ext cx="1758565" cy="37031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769250"/>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a:hlinkClick r:id="rId23"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2766647" y="5769249"/>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a:hlinkClick r:id="rId24"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3584538" y="5769249"/>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a:hlinkClick r:id="rId25"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4451778" y="5769248"/>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Rounded Corners 3">
            <a:hlinkClick r:id="rId26" action="ppaction://hlinksldjump"/>
            <a:extLst>
              <a:ext uri="{FF2B5EF4-FFF2-40B4-BE49-F238E27FC236}">
                <a16:creationId xmlns:a16="http://schemas.microsoft.com/office/drawing/2014/main" xmlns="" id="{2FB3B0A3-0197-065B-E708-263CD3651069}"/>
              </a:ext>
            </a:extLst>
          </p:cNvPr>
          <p:cNvSpPr/>
          <p:nvPr/>
        </p:nvSpPr>
        <p:spPr>
          <a:xfrm>
            <a:off x="10572108" y="195209"/>
            <a:ext cx="1510301" cy="5034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Tree>
    <p:extLst>
      <p:ext uri="{BB962C8B-B14F-4D97-AF65-F5344CB8AC3E}">
        <p14:creationId xmlns:p14="http://schemas.microsoft.com/office/powerpoint/2010/main" val="82013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5"/>
                                        </p:tgtEl>
                                        <p:attrNameLst>
                                          <p:attrName>r</p:attrName>
                                        </p:attrNameLst>
                                      </p:cBhvr>
                                    </p:animRot>
                                    <p:animRot by="-240000">
                                      <p:cBhvr>
                                        <p:cTn id="13" dur="600" fill="hold">
                                          <p:stCondLst>
                                            <p:cond delay="600"/>
                                          </p:stCondLst>
                                        </p:cTn>
                                        <p:tgtEl>
                                          <p:spTgt spid="35"/>
                                        </p:tgtEl>
                                        <p:attrNameLst>
                                          <p:attrName>r</p:attrName>
                                        </p:attrNameLst>
                                      </p:cBhvr>
                                    </p:animRot>
                                    <p:animRot by="240000">
                                      <p:cBhvr>
                                        <p:cTn id="14" dur="600" fill="hold">
                                          <p:stCondLst>
                                            <p:cond delay="1200"/>
                                          </p:stCondLst>
                                        </p:cTn>
                                        <p:tgtEl>
                                          <p:spTgt spid="35"/>
                                        </p:tgtEl>
                                        <p:attrNameLst>
                                          <p:attrName>r</p:attrName>
                                        </p:attrNameLst>
                                      </p:cBhvr>
                                    </p:animRot>
                                    <p:animRot by="-240000">
                                      <p:cBhvr>
                                        <p:cTn id="15" dur="600" fill="hold">
                                          <p:stCondLst>
                                            <p:cond delay="1800"/>
                                          </p:stCondLst>
                                        </p:cTn>
                                        <p:tgtEl>
                                          <p:spTgt spid="35"/>
                                        </p:tgtEl>
                                        <p:attrNameLst>
                                          <p:attrName>r</p:attrName>
                                        </p:attrNameLst>
                                      </p:cBhvr>
                                    </p:animRot>
                                    <p:animRot by="120000">
                                      <p:cBhvr>
                                        <p:cTn id="16" dur="600" fill="hold">
                                          <p:stCondLst>
                                            <p:cond delay="24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40"/>
                                        </p:tgtEl>
                                        <p:attrNameLst>
                                          <p:attrName>r</p:attrName>
                                        </p:attrNameLst>
                                      </p:cBhvr>
                                    </p:animRot>
                                    <p:animRot by="-240000">
                                      <p:cBhvr>
                                        <p:cTn id="19" dur="600" fill="hold">
                                          <p:stCondLst>
                                            <p:cond delay="600"/>
                                          </p:stCondLst>
                                        </p:cTn>
                                        <p:tgtEl>
                                          <p:spTgt spid="40"/>
                                        </p:tgtEl>
                                        <p:attrNameLst>
                                          <p:attrName>r</p:attrName>
                                        </p:attrNameLst>
                                      </p:cBhvr>
                                    </p:animRot>
                                    <p:animRot by="240000">
                                      <p:cBhvr>
                                        <p:cTn id="20" dur="600" fill="hold">
                                          <p:stCondLst>
                                            <p:cond delay="1200"/>
                                          </p:stCondLst>
                                        </p:cTn>
                                        <p:tgtEl>
                                          <p:spTgt spid="40"/>
                                        </p:tgtEl>
                                        <p:attrNameLst>
                                          <p:attrName>r</p:attrName>
                                        </p:attrNameLst>
                                      </p:cBhvr>
                                    </p:animRot>
                                    <p:animRot by="-240000">
                                      <p:cBhvr>
                                        <p:cTn id="21" dur="600" fill="hold">
                                          <p:stCondLst>
                                            <p:cond delay="1800"/>
                                          </p:stCondLst>
                                        </p:cTn>
                                        <p:tgtEl>
                                          <p:spTgt spid="40"/>
                                        </p:tgtEl>
                                        <p:attrNameLst>
                                          <p:attrName>r</p:attrName>
                                        </p:attrNameLst>
                                      </p:cBhvr>
                                    </p:animRot>
                                    <p:animRot by="120000">
                                      <p:cBhvr>
                                        <p:cTn id="22" dur="600" fill="hold">
                                          <p:stCondLst>
                                            <p:cond delay="2400"/>
                                          </p:stCondLst>
                                        </p:cTn>
                                        <p:tgtEl>
                                          <p:spTgt spid="4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45"/>
                                        </p:tgtEl>
                                        <p:attrNameLst>
                                          <p:attrName>r</p:attrName>
                                        </p:attrNameLst>
                                      </p:cBhvr>
                                    </p:animRot>
                                    <p:animRot by="-240000">
                                      <p:cBhvr>
                                        <p:cTn id="25" dur="600" fill="hold">
                                          <p:stCondLst>
                                            <p:cond delay="600"/>
                                          </p:stCondLst>
                                        </p:cTn>
                                        <p:tgtEl>
                                          <p:spTgt spid="45"/>
                                        </p:tgtEl>
                                        <p:attrNameLst>
                                          <p:attrName>r</p:attrName>
                                        </p:attrNameLst>
                                      </p:cBhvr>
                                    </p:animRot>
                                    <p:animRot by="240000">
                                      <p:cBhvr>
                                        <p:cTn id="26" dur="600" fill="hold">
                                          <p:stCondLst>
                                            <p:cond delay="1200"/>
                                          </p:stCondLst>
                                        </p:cTn>
                                        <p:tgtEl>
                                          <p:spTgt spid="45"/>
                                        </p:tgtEl>
                                        <p:attrNameLst>
                                          <p:attrName>r</p:attrName>
                                        </p:attrNameLst>
                                      </p:cBhvr>
                                    </p:animRot>
                                    <p:animRot by="-240000">
                                      <p:cBhvr>
                                        <p:cTn id="27" dur="600" fill="hold">
                                          <p:stCondLst>
                                            <p:cond delay="1800"/>
                                          </p:stCondLst>
                                        </p:cTn>
                                        <p:tgtEl>
                                          <p:spTgt spid="45"/>
                                        </p:tgtEl>
                                        <p:attrNameLst>
                                          <p:attrName>r</p:attrName>
                                        </p:attrNameLst>
                                      </p:cBhvr>
                                    </p:animRot>
                                    <p:animRot by="120000">
                                      <p:cBhvr>
                                        <p:cTn id="28" dur="600" fill="hold">
                                          <p:stCondLst>
                                            <p:cond delay="240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0"/>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41"/>
                                        </p:tgtEl>
                                      </p:cBhvr>
                                    </p:animEffect>
                                    <p:set>
                                      <p:cBhvr>
                                        <p:cTn id="34" dur="1" fill="hold">
                                          <p:stCondLst>
                                            <p:cond delay="499"/>
                                          </p:stCondLst>
                                        </p:cTn>
                                        <p:tgtEl>
                                          <p:spTgt spid="4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18"/>
                                        </p:tgtEl>
                                        <p:attrNameLst>
                                          <p:attrName>r</p:attrName>
                                        </p:attrNameLst>
                                      </p:cBhvr>
                                    </p:animRot>
                                    <p:animRot by="-240000">
                                      <p:cBhvr>
                                        <p:cTn id="43" dur="600" fill="hold">
                                          <p:stCondLst>
                                            <p:cond delay="600"/>
                                          </p:stCondLst>
                                        </p:cTn>
                                        <p:tgtEl>
                                          <p:spTgt spid="18"/>
                                        </p:tgtEl>
                                        <p:attrNameLst>
                                          <p:attrName>r</p:attrName>
                                        </p:attrNameLst>
                                      </p:cBhvr>
                                    </p:animRot>
                                    <p:animRot by="240000">
                                      <p:cBhvr>
                                        <p:cTn id="44" dur="600" fill="hold">
                                          <p:stCondLst>
                                            <p:cond delay="1200"/>
                                          </p:stCondLst>
                                        </p:cTn>
                                        <p:tgtEl>
                                          <p:spTgt spid="18"/>
                                        </p:tgtEl>
                                        <p:attrNameLst>
                                          <p:attrName>r</p:attrName>
                                        </p:attrNameLst>
                                      </p:cBhvr>
                                    </p:animRot>
                                    <p:animRot by="-240000">
                                      <p:cBhvr>
                                        <p:cTn id="45" dur="600" fill="hold">
                                          <p:stCondLst>
                                            <p:cond delay="1800"/>
                                          </p:stCondLst>
                                        </p:cTn>
                                        <p:tgtEl>
                                          <p:spTgt spid="18"/>
                                        </p:tgtEl>
                                        <p:attrNameLst>
                                          <p:attrName>r</p:attrName>
                                        </p:attrNameLst>
                                      </p:cBhvr>
                                    </p:animRot>
                                    <p:animRot by="120000">
                                      <p:cBhvr>
                                        <p:cTn id="46" dur="600" fill="hold">
                                          <p:stCondLst>
                                            <p:cond delay="2400"/>
                                          </p:stCondLst>
                                        </p:cTn>
                                        <p:tgtEl>
                                          <p:spTgt spid="18"/>
                                        </p:tgtEl>
                                        <p:attrNameLst>
                                          <p:attrName>r</p:attrName>
                                        </p:attrNameLst>
                                      </p:cBhvr>
                                    </p:animRot>
                                  </p:childTnLst>
                                </p:cTn>
                              </p:par>
                            </p:childTnLst>
                          </p:cTn>
                        </p:par>
                      </p:childTnLst>
                    </p:cTn>
                  </p:par>
                </p:childTnLst>
              </p:cTn>
              <p:nextCondLst>
                <p:cond evt="onClick" delay="0">
                  <p:tgtEl>
                    <p:spTgt spid="30"/>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withEffect">
                                  <p:stCondLst>
                                    <p:cond delay="0"/>
                                  </p:stCondLst>
                                  <p:childTnLst>
                                    <p:animEffect transition="out" filter="fade">
                                      <p:cBhvr>
                                        <p:cTn id="51" dur="500"/>
                                        <p:tgtEl>
                                          <p:spTgt spid="43"/>
                                        </p:tgtEl>
                                      </p:cBhvr>
                                    </p:animEffect>
                                    <p:set>
                                      <p:cBhvr>
                                        <p:cTn id="52" dur="1" fill="hold">
                                          <p:stCondLst>
                                            <p:cond delay="499"/>
                                          </p:stCondLst>
                                        </p:cTn>
                                        <p:tgtEl>
                                          <p:spTgt spid="4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9"/>
                                        </p:tgtEl>
                                        <p:attrNameLst>
                                          <p:attrName>r</p:attrName>
                                        </p:attrNameLst>
                                      </p:cBhvr>
                                    </p:animRot>
                                    <p:animRot by="-240000">
                                      <p:cBhvr>
                                        <p:cTn id="61" dur="600" fill="hold">
                                          <p:stCondLst>
                                            <p:cond delay="600"/>
                                          </p:stCondLst>
                                        </p:cTn>
                                        <p:tgtEl>
                                          <p:spTgt spid="19"/>
                                        </p:tgtEl>
                                        <p:attrNameLst>
                                          <p:attrName>r</p:attrName>
                                        </p:attrNameLst>
                                      </p:cBhvr>
                                    </p:animRot>
                                    <p:animRot by="240000">
                                      <p:cBhvr>
                                        <p:cTn id="62" dur="600" fill="hold">
                                          <p:stCondLst>
                                            <p:cond delay="1200"/>
                                          </p:stCondLst>
                                        </p:cTn>
                                        <p:tgtEl>
                                          <p:spTgt spid="19"/>
                                        </p:tgtEl>
                                        <p:attrNameLst>
                                          <p:attrName>r</p:attrName>
                                        </p:attrNameLst>
                                      </p:cBhvr>
                                    </p:animRot>
                                    <p:animRot by="-240000">
                                      <p:cBhvr>
                                        <p:cTn id="63" dur="600" fill="hold">
                                          <p:stCondLst>
                                            <p:cond delay="1800"/>
                                          </p:stCondLst>
                                        </p:cTn>
                                        <p:tgtEl>
                                          <p:spTgt spid="19"/>
                                        </p:tgtEl>
                                        <p:attrNameLst>
                                          <p:attrName>r</p:attrName>
                                        </p:attrNameLst>
                                      </p:cBhvr>
                                    </p:animRot>
                                    <p:animRot by="120000">
                                      <p:cBhvr>
                                        <p:cTn id="64" dur="600" fill="hold">
                                          <p:stCondLst>
                                            <p:cond delay="2400"/>
                                          </p:stCondLst>
                                        </p:cTn>
                                        <p:tgtEl>
                                          <p:spTgt spid="19"/>
                                        </p:tgtEl>
                                        <p:attrNameLst>
                                          <p:attrName>r</p:attrName>
                                        </p:attrNameLst>
                                      </p:cBhvr>
                                    </p:animRot>
                                  </p:childTnLst>
                                </p:cTn>
                              </p:par>
                            </p:childTnLst>
                          </p:cTn>
                        </p:par>
                      </p:childTnLst>
                    </p:cTn>
                  </p:par>
                </p:childTnLst>
              </p:cTn>
              <p:nextCondLst>
                <p:cond evt="onClick" delay="0">
                  <p:tgtEl>
                    <p:spTgt spid="35"/>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44"/>
                                        </p:tgtEl>
                                      </p:cBhvr>
                                    </p:animEffect>
                                    <p:set>
                                      <p:cBhvr>
                                        <p:cTn id="70" dur="1" fill="hold">
                                          <p:stCondLst>
                                            <p:cond delay="499"/>
                                          </p:stCondLst>
                                        </p:cTn>
                                        <p:tgtEl>
                                          <p:spTgt spid="4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40"/>
                                        </p:tgtEl>
                                      </p:cBhvr>
                                    </p:animEffect>
                                    <p:set>
                                      <p:cBhvr>
                                        <p:cTn id="73" dur="1" fill="hold">
                                          <p:stCondLst>
                                            <p:cond delay="499"/>
                                          </p:stCondLst>
                                        </p:cTn>
                                        <p:tgtEl>
                                          <p:spTgt spid="40"/>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0"/>
                                        </p:tgtEl>
                                        <p:attrNameLst>
                                          <p:attrName>r</p:attrName>
                                        </p:attrNameLst>
                                      </p:cBhvr>
                                    </p:animRot>
                                    <p:animRot by="-240000">
                                      <p:cBhvr>
                                        <p:cTn id="79" dur="600" fill="hold">
                                          <p:stCondLst>
                                            <p:cond delay="600"/>
                                          </p:stCondLst>
                                        </p:cTn>
                                        <p:tgtEl>
                                          <p:spTgt spid="20"/>
                                        </p:tgtEl>
                                        <p:attrNameLst>
                                          <p:attrName>r</p:attrName>
                                        </p:attrNameLst>
                                      </p:cBhvr>
                                    </p:animRot>
                                    <p:animRot by="240000">
                                      <p:cBhvr>
                                        <p:cTn id="80" dur="600" fill="hold">
                                          <p:stCondLst>
                                            <p:cond delay="1200"/>
                                          </p:stCondLst>
                                        </p:cTn>
                                        <p:tgtEl>
                                          <p:spTgt spid="20"/>
                                        </p:tgtEl>
                                        <p:attrNameLst>
                                          <p:attrName>r</p:attrName>
                                        </p:attrNameLst>
                                      </p:cBhvr>
                                    </p:animRot>
                                    <p:animRot by="-240000">
                                      <p:cBhvr>
                                        <p:cTn id="81" dur="600" fill="hold">
                                          <p:stCondLst>
                                            <p:cond delay="1800"/>
                                          </p:stCondLst>
                                        </p:cTn>
                                        <p:tgtEl>
                                          <p:spTgt spid="20"/>
                                        </p:tgtEl>
                                        <p:attrNameLst>
                                          <p:attrName>r</p:attrName>
                                        </p:attrNameLst>
                                      </p:cBhvr>
                                    </p:animRot>
                                    <p:animRot by="120000">
                                      <p:cBhvr>
                                        <p:cTn id="82" dur="600" fill="hold">
                                          <p:stCondLst>
                                            <p:cond delay="2400"/>
                                          </p:stCondLst>
                                        </p:cTn>
                                        <p:tgtEl>
                                          <p:spTgt spid="20"/>
                                        </p:tgtEl>
                                        <p:attrNameLst>
                                          <p:attrName>r</p:attrName>
                                        </p:attrNameLst>
                                      </p:cBhvr>
                                    </p:animRot>
                                  </p:childTnLst>
                                </p:cTn>
                              </p:par>
                            </p:childTnLst>
                          </p:cTn>
                        </p:par>
                      </p:childTnLst>
                    </p:cTn>
                  </p:par>
                </p:childTnLst>
              </p:cTn>
              <p:nextCondLst>
                <p:cond evt="onClick" delay="0">
                  <p:tgtEl>
                    <p:spTgt spid="40"/>
                  </p:tgtEl>
                </p:cond>
              </p:nextCondLst>
            </p:seq>
            <p:seq concurrent="1" nextAc="seek">
              <p:cTn id="83" restart="whenNotActive" fill="hold" evtFilter="cancelBubble" nodeType="interactiveSeq">
                <p:stCondLst>
                  <p:cond evt="onClick" delay="0">
                    <p:tgtEl>
                      <p:spTgt spid="45"/>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withEffect">
                                  <p:stCondLst>
                                    <p:cond delay="0"/>
                                  </p:stCondLst>
                                  <p:childTnLst>
                                    <p:animEffect transition="out" filter="fade">
                                      <p:cBhvr>
                                        <p:cTn id="87" dur="500"/>
                                        <p:tgtEl>
                                          <p:spTgt spid="46"/>
                                        </p:tgtEl>
                                      </p:cBhvr>
                                    </p:animEffect>
                                    <p:set>
                                      <p:cBhvr>
                                        <p:cTn id="88" dur="1" fill="hold">
                                          <p:stCondLst>
                                            <p:cond delay="499"/>
                                          </p:stCondLst>
                                        </p:cTn>
                                        <p:tgtEl>
                                          <p:spTgt spid="4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45"/>
                                        </p:tgtEl>
                                      </p:cBhvr>
                                    </p:animEffect>
                                    <p:set>
                                      <p:cBhvr>
                                        <p:cTn id="91" dur="1" fill="hold">
                                          <p:stCondLst>
                                            <p:cond delay="499"/>
                                          </p:stCondLst>
                                        </p:cTn>
                                        <p:tgtEl>
                                          <p:spTgt spid="45"/>
                                        </p:tgtEl>
                                        <p:attrNameLst>
                                          <p:attrName>style.visibility</p:attrName>
                                        </p:attrNameLst>
                                      </p:cBhvr>
                                      <p:to>
                                        <p:strVal val="hidden"/>
                                      </p:to>
                                    </p:set>
                                  </p:childTnLst>
                                </p:cTn>
                              </p:par>
                              <p:par>
                                <p:cTn id="92" presetID="10" presetClass="entr" presetSubtype="0" fill="hold"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1"/>
                                        </p:tgtEl>
                                        <p:attrNameLst>
                                          <p:attrName>r</p:attrName>
                                        </p:attrNameLst>
                                      </p:cBhvr>
                                    </p:animRot>
                                    <p:animRot by="-240000">
                                      <p:cBhvr>
                                        <p:cTn id="97" dur="600" fill="hold">
                                          <p:stCondLst>
                                            <p:cond delay="600"/>
                                          </p:stCondLst>
                                        </p:cTn>
                                        <p:tgtEl>
                                          <p:spTgt spid="21"/>
                                        </p:tgtEl>
                                        <p:attrNameLst>
                                          <p:attrName>r</p:attrName>
                                        </p:attrNameLst>
                                      </p:cBhvr>
                                    </p:animRot>
                                    <p:animRot by="240000">
                                      <p:cBhvr>
                                        <p:cTn id="98" dur="600" fill="hold">
                                          <p:stCondLst>
                                            <p:cond delay="1200"/>
                                          </p:stCondLst>
                                        </p:cTn>
                                        <p:tgtEl>
                                          <p:spTgt spid="21"/>
                                        </p:tgtEl>
                                        <p:attrNameLst>
                                          <p:attrName>r</p:attrName>
                                        </p:attrNameLst>
                                      </p:cBhvr>
                                    </p:animRot>
                                    <p:animRot by="-240000">
                                      <p:cBhvr>
                                        <p:cTn id="99" dur="600" fill="hold">
                                          <p:stCondLst>
                                            <p:cond delay="1800"/>
                                          </p:stCondLst>
                                        </p:cTn>
                                        <p:tgtEl>
                                          <p:spTgt spid="21"/>
                                        </p:tgtEl>
                                        <p:attrNameLst>
                                          <p:attrName>r</p:attrName>
                                        </p:attrNameLst>
                                      </p:cBhvr>
                                    </p:animRot>
                                    <p:animRot by="120000">
                                      <p:cBhvr>
                                        <p:cTn id="100"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12" name="图片 8">
            <a:extLst>
              <a:ext uri="{FF2B5EF4-FFF2-40B4-BE49-F238E27FC236}">
                <a16:creationId xmlns:a16="http://schemas.microsoft.com/office/drawing/2014/main" xmlns="" id="{CC7CE1B7-A228-AB25-7D95-A8A0E5E850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pic>
        <p:nvPicPr>
          <p:cNvPr id="4" name="图片 46">
            <a:extLst>
              <a:ext uri="{FF2B5EF4-FFF2-40B4-BE49-F238E27FC236}">
                <a16:creationId xmlns:a16="http://schemas.microsoft.com/office/drawing/2014/main" xmlns="" id="{83A71D94-909E-19BA-D4E5-4FB5A9620FF1}"/>
              </a:ext>
            </a:extLst>
          </p:cNvPr>
          <p:cNvPicPr>
            <a:picLocks noChangeAspect="1"/>
          </p:cNvPicPr>
          <p:nvPr/>
        </p:nvPicPr>
        <p:blipFill rotWithShape="1">
          <a:blip r:embed="rId4"/>
          <a:srcRect t="48950" b="-1"/>
          <a:stretch>
            <a:fillRect/>
          </a:stretch>
        </p:blipFill>
        <p:spPr>
          <a:xfrm>
            <a:off x="-2705493" y="-1930"/>
            <a:ext cx="14915687" cy="933840"/>
          </a:xfrm>
          <a:prstGeom prst="rect">
            <a:avLst/>
          </a:prstGeom>
          <a:effectLst/>
        </p:spPr>
      </p:pic>
      <p:pic>
        <p:nvPicPr>
          <p:cNvPr id="6" name="Picture 5" descr="A picture containing diagram&#10;&#10;Description automatically generated">
            <a:extLst>
              <a:ext uri="{FF2B5EF4-FFF2-40B4-BE49-F238E27FC236}">
                <a16:creationId xmlns:a16="http://schemas.microsoft.com/office/drawing/2014/main" xmlns="" id="{F0970973-05AD-3213-4DEE-449822B83B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2022" y="178677"/>
            <a:ext cx="6459995" cy="3846786"/>
          </a:xfrm>
          <a:prstGeom prst="rect">
            <a:avLst/>
          </a:prstGeom>
        </p:spPr>
      </p:pic>
      <p:grpSp>
        <p:nvGrpSpPr>
          <p:cNvPr id="9" name="Group 4">
            <a:extLst>
              <a:ext uri="{FF2B5EF4-FFF2-40B4-BE49-F238E27FC236}">
                <a16:creationId xmlns:a16="http://schemas.microsoft.com/office/drawing/2014/main" xmlns="" id="{34CD1589-6EAA-D991-C01F-AAAC2ED9B53F}"/>
              </a:ext>
            </a:extLst>
          </p:cNvPr>
          <p:cNvGrpSpPr>
            <a:grpSpLocks noChangeAspect="1"/>
          </p:cNvGrpSpPr>
          <p:nvPr/>
        </p:nvGrpSpPr>
        <p:grpSpPr bwMode="auto">
          <a:xfrm>
            <a:off x="-136634" y="6169572"/>
            <a:ext cx="12328634" cy="700245"/>
            <a:chOff x="0" y="1761"/>
            <a:chExt cx="7678" cy="802"/>
          </a:xfrm>
        </p:grpSpPr>
        <p:grpSp>
          <p:nvGrpSpPr>
            <p:cNvPr id="10" name="Group 205">
              <a:extLst>
                <a:ext uri="{FF2B5EF4-FFF2-40B4-BE49-F238E27FC236}">
                  <a16:creationId xmlns:a16="http://schemas.microsoft.com/office/drawing/2014/main" xmlns="" id="{42BD7F4E-8A2C-D8DA-BDFF-1A0D1C91754D}"/>
                </a:ext>
              </a:extLst>
            </p:cNvPr>
            <p:cNvGrpSpPr>
              <a:grpSpLocks/>
            </p:cNvGrpSpPr>
            <p:nvPr/>
          </p:nvGrpSpPr>
          <p:grpSpPr bwMode="auto">
            <a:xfrm>
              <a:off x="0" y="1761"/>
              <a:ext cx="7678" cy="802"/>
              <a:chOff x="0" y="1761"/>
              <a:chExt cx="7678" cy="802"/>
            </a:xfrm>
          </p:grpSpPr>
          <p:sp>
            <p:nvSpPr>
              <p:cNvPr id="111" name="Freeform 5">
                <a:extLst>
                  <a:ext uri="{FF2B5EF4-FFF2-40B4-BE49-F238E27FC236}">
                    <a16:creationId xmlns:a16="http://schemas.microsoft.com/office/drawing/2014/main" xmlns="" id="{396D3A6F-072F-F7CA-84A8-0FD558632552}"/>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2" name="Freeform 6">
                <a:extLst>
                  <a:ext uri="{FF2B5EF4-FFF2-40B4-BE49-F238E27FC236}">
                    <a16:creationId xmlns:a16="http://schemas.microsoft.com/office/drawing/2014/main" xmlns="" id="{D7BEC047-51C2-7BD1-8766-AE9619EF9802}"/>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3" name="Rectangle 7">
                <a:extLst>
                  <a:ext uri="{FF2B5EF4-FFF2-40B4-BE49-F238E27FC236}">
                    <a16:creationId xmlns:a16="http://schemas.microsoft.com/office/drawing/2014/main" xmlns="" id="{CCE96ADB-3C46-141E-11A5-F13D2AB2C0FF}"/>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4" name="Freeform 8">
                <a:extLst>
                  <a:ext uri="{FF2B5EF4-FFF2-40B4-BE49-F238E27FC236}">
                    <a16:creationId xmlns:a16="http://schemas.microsoft.com/office/drawing/2014/main" xmlns="" id="{4CEE862F-9180-4165-964B-98A3129B604D}"/>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5" name="Freeform 9">
                <a:extLst>
                  <a:ext uri="{FF2B5EF4-FFF2-40B4-BE49-F238E27FC236}">
                    <a16:creationId xmlns:a16="http://schemas.microsoft.com/office/drawing/2014/main" xmlns="" id="{46D2D385-B0F5-D31D-7C2E-A638D5DD4B42}"/>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6" name="Freeform 10">
                <a:extLst>
                  <a:ext uri="{FF2B5EF4-FFF2-40B4-BE49-F238E27FC236}">
                    <a16:creationId xmlns:a16="http://schemas.microsoft.com/office/drawing/2014/main" xmlns="" id="{24AF4F1A-A43C-6E75-6428-692883959AFF}"/>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7" name="Rectangle 11">
                <a:extLst>
                  <a:ext uri="{FF2B5EF4-FFF2-40B4-BE49-F238E27FC236}">
                    <a16:creationId xmlns:a16="http://schemas.microsoft.com/office/drawing/2014/main" xmlns="" id="{F23C3D5B-9A5B-86EC-4998-A1B62C60A443}"/>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8" name="Freeform 12">
                <a:extLst>
                  <a:ext uri="{FF2B5EF4-FFF2-40B4-BE49-F238E27FC236}">
                    <a16:creationId xmlns:a16="http://schemas.microsoft.com/office/drawing/2014/main" xmlns="" id="{5A52F124-0C83-9BE1-F660-C73E02DBF6C3}"/>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9" name="Freeform 13">
                <a:extLst>
                  <a:ext uri="{FF2B5EF4-FFF2-40B4-BE49-F238E27FC236}">
                    <a16:creationId xmlns:a16="http://schemas.microsoft.com/office/drawing/2014/main" xmlns="" id="{44971679-132F-B8A6-A20F-EB3377C4C3FE}"/>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0" name="Freeform 14">
                <a:extLst>
                  <a:ext uri="{FF2B5EF4-FFF2-40B4-BE49-F238E27FC236}">
                    <a16:creationId xmlns:a16="http://schemas.microsoft.com/office/drawing/2014/main" xmlns="" id="{0550FAFE-006E-E9F6-97C9-03F39A1001DF}"/>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1" name="Rectangle 15">
                <a:extLst>
                  <a:ext uri="{FF2B5EF4-FFF2-40B4-BE49-F238E27FC236}">
                    <a16:creationId xmlns:a16="http://schemas.microsoft.com/office/drawing/2014/main" xmlns="" id="{85C27F08-935C-0592-EFB2-298B7FB073CD}"/>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2" name="Freeform 16">
                <a:extLst>
                  <a:ext uri="{FF2B5EF4-FFF2-40B4-BE49-F238E27FC236}">
                    <a16:creationId xmlns:a16="http://schemas.microsoft.com/office/drawing/2014/main" xmlns="" id="{341414A7-8CA1-ED09-6F04-65DD1F9092CF}"/>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3" name="Freeform 17">
                <a:extLst>
                  <a:ext uri="{FF2B5EF4-FFF2-40B4-BE49-F238E27FC236}">
                    <a16:creationId xmlns:a16="http://schemas.microsoft.com/office/drawing/2014/main" xmlns="" id="{BFF19DBA-87CE-E11B-1756-E15D6F9E1F1C}"/>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4" name="Freeform 18">
                <a:extLst>
                  <a:ext uri="{FF2B5EF4-FFF2-40B4-BE49-F238E27FC236}">
                    <a16:creationId xmlns:a16="http://schemas.microsoft.com/office/drawing/2014/main" xmlns="" id="{FE8577F1-5496-C02C-9ABE-D1BA6953442C}"/>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5" name="Rectangle 19">
                <a:extLst>
                  <a:ext uri="{FF2B5EF4-FFF2-40B4-BE49-F238E27FC236}">
                    <a16:creationId xmlns:a16="http://schemas.microsoft.com/office/drawing/2014/main" xmlns="" id="{F77B2447-FF82-7F7F-4570-CAA0FC30F099}"/>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6" name="Freeform 20">
                <a:extLst>
                  <a:ext uri="{FF2B5EF4-FFF2-40B4-BE49-F238E27FC236}">
                    <a16:creationId xmlns:a16="http://schemas.microsoft.com/office/drawing/2014/main" xmlns="" id="{0451F228-817C-F36F-87CF-D3715FF8A4AA}"/>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7" name="Freeform 21">
                <a:extLst>
                  <a:ext uri="{FF2B5EF4-FFF2-40B4-BE49-F238E27FC236}">
                    <a16:creationId xmlns:a16="http://schemas.microsoft.com/office/drawing/2014/main" xmlns="" id="{B43FCAF3-B9B4-C228-4679-8C32FAAE88B7}"/>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8" name="Freeform 22">
                <a:extLst>
                  <a:ext uri="{FF2B5EF4-FFF2-40B4-BE49-F238E27FC236}">
                    <a16:creationId xmlns:a16="http://schemas.microsoft.com/office/drawing/2014/main" xmlns="" id="{26198A1B-9BC9-CF21-E242-94718C5E9D9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9" name="Rectangle 23">
                <a:extLst>
                  <a:ext uri="{FF2B5EF4-FFF2-40B4-BE49-F238E27FC236}">
                    <a16:creationId xmlns:a16="http://schemas.microsoft.com/office/drawing/2014/main" xmlns="" id="{CA3A5A7E-E412-D44A-4196-5D19352D2EC0}"/>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0" name="Freeform 24">
                <a:extLst>
                  <a:ext uri="{FF2B5EF4-FFF2-40B4-BE49-F238E27FC236}">
                    <a16:creationId xmlns:a16="http://schemas.microsoft.com/office/drawing/2014/main" xmlns="" id="{FE1B085F-3C8C-7B0B-81DC-DA6547F011F1}"/>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1" name="Rectangle 25">
                <a:extLst>
                  <a:ext uri="{FF2B5EF4-FFF2-40B4-BE49-F238E27FC236}">
                    <a16:creationId xmlns:a16="http://schemas.microsoft.com/office/drawing/2014/main" xmlns="" id="{8EDF444A-D5A7-9049-E1B9-2ED720EB9477}"/>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2" name="Oval 26">
                <a:extLst>
                  <a:ext uri="{FF2B5EF4-FFF2-40B4-BE49-F238E27FC236}">
                    <a16:creationId xmlns:a16="http://schemas.microsoft.com/office/drawing/2014/main" xmlns="" id="{4F7DBE12-FEC7-A176-B65A-9004C77D271D}"/>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3" name="Freeform 27">
                <a:extLst>
                  <a:ext uri="{FF2B5EF4-FFF2-40B4-BE49-F238E27FC236}">
                    <a16:creationId xmlns:a16="http://schemas.microsoft.com/office/drawing/2014/main" xmlns="" id="{5CBACD6B-5596-47AE-6A66-879C6AFED798}"/>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4" name="Freeform 28">
                <a:extLst>
                  <a:ext uri="{FF2B5EF4-FFF2-40B4-BE49-F238E27FC236}">
                    <a16:creationId xmlns:a16="http://schemas.microsoft.com/office/drawing/2014/main" xmlns="" id="{C40D4CD2-FEF3-FA5A-ACAD-F9692DFE4EC0}"/>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5" name="Rectangle 29">
                <a:extLst>
                  <a:ext uri="{FF2B5EF4-FFF2-40B4-BE49-F238E27FC236}">
                    <a16:creationId xmlns:a16="http://schemas.microsoft.com/office/drawing/2014/main" xmlns="" id="{FA47422E-8C27-8AB6-8968-10BCA17ED6C7}"/>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6" name="Oval 30">
                <a:extLst>
                  <a:ext uri="{FF2B5EF4-FFF2-40B4-BE49-F238E27FC236}">
                    <a16:creationId xmlns:a16="http://schemas.microsoft.com/office/drawing/2014/main" xmlns="" id="{410B7578-1B03-E181-21C4-AA41F42813B6}"/>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7" name="Freeform 31">
                <a:extLst>
                  <a:ext uri="{FF2B5EF4-FFF2-40B4-BE49-F238E27FC236}">
                    <a16:creationId xmlns:a16="http://schemas.microsoft.com/office/drawing/2014/main" xmlns="" id="{E3837943-E5FA-EC31-D441-04BEBA196E1C}"/>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8" name="Freeform 32">
                <a:extLst>
                  <a:ext uri="{FF2B5EF4-FFF2-40B4-BE49-F238E27FC236}">
                    <a16:creationId xmlns:a16="http://schemas.microsoft.com/office/drawing/2014/main" xmlns="" id="{33328B52-FB66-81B9-C8FE-B1DDA577BC11}"/>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9" name="Rectangle 33">
                <a:extLst>
                  <a:ext uri="{FF2B5EF4-FFF2-40B4-BE49-F238E27FC236}">
                    <a16:creationId xmlns:a16="http://schemas.microsoft.com/office/drawing/2014/main" xmlns="" id="{EF29483B-EC16-AC39-7094-B0EE5F840A90}"/>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0" name="Oval 34">
                <a:extLst>
                  <a:ext uri="{FF2B5EF4-FFF2-40B4-BE49-F238E27FC236}">
                    <a16:creationId xmlns:a16="http://schemas.microsoft.com/office/drawing/2014/main" xmlns="" id="{440EF186-52D8-E983-DDE8-4DD968E01477}"/>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1" name="Freeform 35">
                <a:extLst>
                  <a:ext uri="{FF2B5EF4-FFF2-40B4-BE49-F238E27FC236}">
                    <a16:creationId xmlns:a16="http://schemas.microsoft.com/office/drawing/2014/main" xmlns="" id="{551869E8-654C-ABE4-3201-64D136141375}"/>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2" name="Freeform 36">
                <a:extLst>
                  <a:ext uri="{FF2B5EF4-FFF2-40B4-BE49-F238E27FC236}">
                    <a16:creationId xmlns:a16="http://schemas.microsoft.com/office/drawing/2014/main" xmlns="" id="{BDFD9BB1-EC82-C70D-3D15-BDFE2C53172E}"/>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3" name="Rectangle 37">
                <a:extLst>
                  <a:ext uri="{FF2B5EF4-FFF2-40B4-BE49-F238E27FC236}">
                    <a16:creationId xmlns:a16="http://schemas.microsoft.com/office/drawing/2014/main" xmlns="" id="{EDA5468B-F1FD-CB0E-21B8-03FA684B9DCB}"/>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4" name="Oval 38">
                <a:extLst>
                  <a:ext uri="{FF2B5EF4-FFF2-40B4-BE49-F238E27FC236}">
                    <a16:creationId xmlns:a16="http://schemas.microsoft.com/office/drawing/2014/main" xmlns="" id="{F569D3E8-EF17-EB1F-4C27-D7C2C70D4BAC}"/>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5" name="Freeform 39">
                <a:extLst>
                  <a:ext uri="{FF2B5EF4-FFF2-40B4-BE49-F238E27FC236}">
                    <a16:creationId xmlns:a16="http://schemas.microsoft.com/office/drawing/2014/main" xmlns="" id="{4B928B64-B114-797C-2BE0-2DE7CC688D2A}"/>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6" name="Freeform 40">
                <a:extLst>
                  <a:ext uri="{FF2B5EF4-FFF2-40B4-BE49-F238E27FC236}">
                    <a16:creationId xmlns:a16="http://schemas.microsoft.com/office/drawing/2014/main" xmlns="" id="{A590754F-9E69-1B10-4247-8A2464BFF7F8}"/>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7" name="Freeform 41">
                <a:extLst>
                  <a:ext uri="{FF2B5EF4-FFF2-40B4-BE49-F238E27FC236}">
                    <a16:creationId xmlns:a16="http://schemas.microsoft.com/office/drawing/2014/main" xmlns="" id="{5DC066C0-52B3-17C1-DBFF-1F7CA6C44A18}"/>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8" name="Freeform 42">
                <a:extLst>
                  <a:ext uri="{FF2B5EF4-FFF2-40B4-BE49-F238E27FC236}">
                    <a16:creationId xmlns:a16="http://schemas.microsoft.com/office/drawing/2014/main" xmlns="" id="{2F4C68E6-7044-929E-0D1D-9321FFB912B9}"/>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9" name="Freeform 43">
                <a:extLst>
                  <a:ext uri="{FF2B5EF4-FFF2-40B4-BE49-F238E27FC236}">
                    <a16:creationId xmlns:a16="http://schemas.microsoft.com/office/drawing/2014/main" xmlns="" id="{F3C30089-6E76-2A81-BBB3-E134539799D3}"/>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0" name="Freeform 44">
                <a:extLst>
                  <a:ext uri="{FF2B5EF4-FFF2-40B4-BE49-F238E27FC236}">
                    <a16:creationId xmlns:a16="http://schemas.microsoft.com/office/drawing/2014/main" xmlns="" id="{4415A713-F6E6-2386-7230-0EF79971DBEF}"/>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1" name="Freeform 45">
                <a:extLst>
                  <a:ext uri="{FF2B5EF4-FFF2-40B4-BE49-F238E27FC236}">
                    <a16:creationId xmlns:a16="http://schemas.microsoft.com/office/drawing/2014/main" xmlns="" id="{FC182E68-0EC4-C3F3-B61F-12625716FD13}"/>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2" name="Freeform 46">
                <a:extLst>
                  <a:ext uri="{FF2B5EF4-FFF2-40B4-BE49-F238E27FC236}">
                    <a16:creationId xmlns:a16="http://schemas.microsoft.com/office/drawing/2014/main" xmlns="" id="{83F4DF74-A6DD-1A05-1176-3B9B7FF0AB49}"/>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3" name="Rectangle 47">
                <a:extLst>
                  <a:ext uri="{FF2B5EF4-FFF2-40B4-BE49-F238E27FC236}">
                    <a16:creationId xmlns:a16="http://schemas.microsoft.com/office/drawing/2014/main" xmlns="" id="{9B586006-75B9-78AC-9588-0550F1D9BC1A}"/>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4" name="Oval 48">
                <a:extLst>
                  <a:ext uri="{FF2B5EF4-FFF2-40B4-BE49-F238E27FC236}">
                    <a16:creationId xmlns:a16="http://schemas.microsoft.com/office/drawing/2014/main" xmlns="" id="{BB3B85C1-3C35-7D42-CD18-C2CBB104780F}"/>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5" name="Freeform 49">
                <a:extLst>
                  <a:ext uri="{FF2B5EF4-FFF2-40B4-BE49-F238E27FC236}">
                    <a16:creationId xmlns:a16="http://schemas.microsoft.com/office/drawing/2014/main" xmlns="" id="{0A30F53A-0CF2-CCB6-9157-6C1B953E963F}"/>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6" name="Freeform 50">
                <a:extLst>
                  <a:ext uri="{FF2B5EF4-FFF2-40B4-BE49-F238E27FC236}">
                    <a16:creationId xmlns:a16="http://schemas.microsoft.com/office/drawing/2014/main" xmlns="" id="{9B24C514-B475-EF82-F278-C009501E57FE}"/>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7" name="Freeform 51">
                <a:extLst>
                  <a:ext uri="{FF2B5EF4-FFF2-40B4-BE49-F238E27FC236}">
                    <a16:creationId xmlns:a16="http://schemas.microsoft.com/office/drawing/2014/main" xmlns="" id="{BABC8D0E-78DC-9BEE-6D73-E1A441D4E801}"/>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8" name="Freeform 52">
                <a:extLst>
                  <a:ext uri="{FF2B5EF4-FFF2-40B4-BE49-F238E27FC236}">
                    <a16:creationId xmlns:a16="http://schemas.microsoft.com/office/drawing/2014/main" xmlns="" id="{5AE0BC46-4CA9-AB65-6694-80E308DB6C17}"/>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9" name="Freeform 53">
                <a:extLst>
                  <a:ext uri="{FF2B5EF4-FFF2-40B4-BE49-F238E27FC236}">
                    <a16:creationId xmlns:a16="http://schemas.microsoft.com/office/drawing/2014/main" xmlns="" id="{38649B87-25CB-0258-D54F-34581344AEBB}"/>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0" name="Freeform 54">
                <a:extLst>
                  <a:ext uri="{FF2B5EF4-FFF2-40B4-BE49-F238E27FC236}">
                    <a16:creationId xmlns:a16="http://schemas.microsoft.com/office/drawing/2014/main" xmlns="" id="{9EDB5537-17A3-807A-B47F-8B7EEFBC1ADA}"/>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1" name="Freeform 55">
                <a:extLst>
                  <a:ext uri="{FF2B5EF4-FFF2-40B4-BE49-F238E27FC236}">
                    <a16:creationId xmlns:a16="http://schemas.microsoft.com/office/drawing/2014/main" xmlns="" id="{BD8ABE8A-C64D-C8C7-BC16-4ED9B0230B72}"/>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2" name="Freeform 56">
                <a:extLst>
                  <a:ext uri="{FF2B5EF4-FFF2-40B4-BE49-F238E27FC236}">
                    <a16:creationId xmlns:a16="http://schemas.microsoft.com/office/drawing/2014/main" xmlns="" id="{15E80916-F61E-F290-2A05-B07A96F06ED4}"/>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3" name="Rectangle 57">
                <a:extLst>
                  <a:ext uri="{FF2B5EF4-FFF2-40B4-BE49-F238E27FC236}">
                    <a16:creationId xmlns:a16="http://schemas.microsoft.com/office/drawing/2014/main" xmlns="" id="{A9A08BB6-E3B7-27F6-C30D-CB4E68739CA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4" name="Oval 58">
                <a:extLst>
                  <a:ext uri="{FF2B5EF4-FFF2-40B4-BE49-F238E27FC236}">
                    <a16:creationId xmlns:a16="http://schemas.microsoft.com/office/drawing/2014/main" xmlns="" id="{4FA96AAE-4D4A-4760-1B4F-19C6E9B8C996}"/>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5" name="Freeform 59">
                <a:extLst>
                  <a:ext uri="{FF2B5EF4-FFF2-40B4-BE49-F238E27FC236}">
                    <a16:creationId xmlns:a16="http://schemas.microsoft.com/office/drawing/2014/main" xmlns="" id="{B1C79F6E-C775-D692-6C49-E6CF8D6F3ACE}"/>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6" name="Freeform 60">
                <a:extLst>
                  <a:ext uri="{FF2B5EF4-FFF2-40B4-BE49-F238E27FC236}">
                    <a16:creationId xmlns:a16="http://schemas.microsoft.com/office/drawing/2014/main" xmlns="" id="{B0F0303E-6351-7490-0ACD-A4FB2FB25883}"/>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7" name="Freeform 61">
                <a:extLst>
                  <a:ext uri="{FF2B5EF4-FFF2-40B4-BE49-F238E27FC236}">
                    <a16:creationId xmlns:a16="http://schemas.microsoft.com/office/drawing/2014/main" xmlns="" id="{8EC06E55-0A50-1E6B-7C8F-710D7829E27A}"/>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8" name="Freeform 62">
                <a:extLst>
                  <a:ext uri="{FF2B5EF4-FFF2-40B4-BE49-F238E27FC236}">
                    <a16:creationId xmlns:a16="http://schemas.microsoft.com/office/drawing/2014/main" xmlns="" id="{6D73A38E-99E2-3367-D551-547BFA001297}"/>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9" name="Freeform 63">
                <a:extLst>
                  <a:ext uri="{FF2B5EF4-FFF2-40B4-BE49-F238E27FC236}">
                    <a16:creationId xmlns:a16="http://schemas.microsoft.com/office/drawing/2014/main" xmlns="" id="{A2FF451D-CA88-3C4C-B73D-4AFF28F94F76}"/>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0" name="Freeform 64">
                <a:extLst>
                  <a:ext uri="{FF2B5EF4-FFF2-40B4-BE49-F238E27FC236}">
                    <a16:creationId xmlns:a16="http://schemas.microsoft.com/office/drawing/2014/main" xmlns="" id="{16A339DC-04B9-4B34-3A78-EAB527CBE079}"/>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1" name="Freeform 65">
                <a:extLst>
                  <a:ext uri="{FF2B5EF4-FFF2-40B4-BE49-F238E27FC236}">
                    <a16:creationId xmlns:a16="http://schemas.microsoft.com/office/drawing/2014/main" xmlns="" id="{C031B723-535D-FBC8-62CA-639526EE9085}"/>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2" name="Freeform 66">
                <a:extLst>
                  <a:ext uri="{FF2B5EF4-FFF2-40B4-BE49-F238E27FC236}">
                    <a16:creationId xmlns:a16="http://schemas.microsoft.com/office/drawing/2014/main" xmlns="" id="{86DF9638-71A2-67F1-A9C5-C89ECAE5B70E}"/>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3" name="Freeform 67">
                <a:extLst>
                  <a:ext uri="{FF2B5EF4-FFF2-40B4-BE49-F238E27FC236}">
                    <a16:creationId xmlns:a16="http://schemas.microsoft.com/office/drawing/2014/main" xmlns="" id="{8A3D4A75-25C5-43A5-B373-9E1D179E1707}"/>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4" name="Freeform 68">
                <a:extLst>
                  <a:ext uri="{FF2B5EF4-FFF2-40B4-BE49-F238E27FC236}">
                    <a16:creationId xmlns:a16="http://schemas.microsoft.com/office/drawing/2014/main" xmlns="" id="{BE8C4D23-0AB9-B190-459A-215E4A876EF5}"/>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5" name="Rectangle 69">
                <a:extLst>
                  <a:ext uri="{FF2B5EF4-FFF2-40B4-BE49-F238E27FC236}">
                    <a16:creationId xmlns:a16="http://schemas.microsoft.com/office/drawing/2014/main" xmlns="" id="{4EF58BF0-F7CC-488A-8EFD-AF703279315B}"/>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6" name="Freeform 70">
                <a:extLst>
                  <a:ext uri="{FF2B5EF4-FFF2-40B4-BE49-F238E27FC236}">
                    <a16:creationId xmlns:a16="http://schemas.microsoft.com/office/drawing/2014/main" xmlns="" id="{18B9C01A-253D-5E9B-9245-B7366FBCCD91}"/>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7" name="Freeform 71">
                <a:extLst>
                  <a:ext uri="{FF2B5EF4-FFF2-40B4-BE49-F238E27FC236}">
                    <a16:creationId xmlns:a16="http://schemas.microsoft.com/office/drawing/2014/main" xmlns="" id="{0374031B-53FD-1BD2-4B0E-E067D8286AF3}"/>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8" name="Freeform 72">
                <a:extLst>
                  <a:ext uri="{FF2B5EF4-FFF2-40B4-BE49-F238E27FC236}">
                    <a16:creationId xmlns:a16="http://schemas.microsoft.com/office/drawing/2014/main" xmlns="" id="{C058F150-1B13-F7DE-85BD-4657B4A8EA2B}"/>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9" name="Freeform 73">
                <a:extLst>
                  <a:ext uri="{FF2B5EF4-FFF2-40B4-BE49-F238E27FC236}">
                    <a16:creationId xmlns:a16="http://schemas.microsoft.com/office/drawing/2014/main" xmlns="" id="{BECBB6AD-004D-D844-585A-581B2BFEA694}"/>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0" name="Freeform 74">
                <a:extLst>
                  <a:ext uri="{FF2B5EF4-FFF2-40B4-BE49-F238E27FC236}">
                    <a16:creationId xmlns:a16="http://schemas.microsoft.com/office/drawing/2014/main" xmlns="" id="{5D807187-D195-AD2E-806B-53A008E84431}"/>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1" name="Freeform 75">
                <a:extLst>
                  <a:ext uri="{FF2B5EF4-FFF2-40B4-BE49-F238E27FC236}">
                    <a16:creationId xmlns:a16="http://schemas.microsoft.com/office/drawing/2014/main" xmlns="" id="{FB4CD0BE-7474-D700-EED1-82C709B5E5E9}"/>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2" name="Freeform 76">
                <a:extLst>
                  <a:ext uri="{FF2B5EF4-FFF2-40B4-BE49-F238E27FC236}">
                    <a16:creationId xmlns:a16="http://schemas.microsoft.com/office/drawing/2014/main" xmlns="" id="{81A140AC-E201-E69B-CF76-4DAD7ED21B96}"/>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3" name="Freeform 77">
                <a:extLst>
                  <a:ext uri="{FF2B5EF4-FFF2-40B4-BE49-F238E27FC236}">
                    <a16:creationId xmlns:a16="http://schemas.microsoft.com/office/drawing/2014/main" xmlns="" id="{B42F8D10-B9C8-1744-B815-4C596027C51A}"/>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4" name="Freeform 78">
                <a:extLst>
                  <a:ext uri="{FF2B5EF4-FFF2-40B4-BE49-F238E27FC236}">
                    <a16:creationId xmlns:a16="http://schemas.microsoft.com/office/drawing/2014/main" xmlns="" id="{332CBC87-7E18-F503-2C3E-BB8E608F0747}"/>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5" name="Freeform 79">
                <a:extLst>
                  <a:ext uri="{FF2B5EF4-FFF2-40B4-BE49-F238E27FC236}">
                    <a16:creationId xmlns:a16="http://schemas.microsoft.com/office/drawing/2014/main" xmlns="" id="{E411838D-0CD8-4B70-C455-B86A2662B62C}"/>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6" name="Freeform 80">
                <a:extLst>
                  <a:ext uri="{FF2B5EF4-FFF2-40B4-BE49-F238E27FC236}">
                    <a16:creationId xmlns:a16="http://schemas.microsoft.com/office/drawing/2014/main" xmlns="" id="{86E99DA2-46A5-7AA5-5A8B-B3D0225317A7}"/>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7" name="Freeform 81">
                <a:extLst>
                  <a:ext uri="{FF2B5EF4-FFF2-40B4-BE49-F238E27FC236}">
                    <a16:creationId xmlns:a16="http://schemas.microsoft.com/office/drawing/2014/main" xmlns="" id="{A8B5DD85-71E0-6AB7-92CD-9EF41EF39D35}"/>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8" name="Freeform 82">
                <a:extLst>
                  <a:ext uri="{FF2B5EF4-FFF2-40B4-BE49-F238E27FC236}">
                    <a16:creationId xmlns:a16="http://schemas.microsoft.com/office/drawing/2014/main" xmlns="" id="{3F42A6B2-8E6F-4359-5B4B-E189A599619C}"/>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9" name="Freeform 83">
                <a:extLst>
                  <a:ext uri="{FF2B5EF4-FFF2-40B4-BE49-F238E27FC236}">
                    <a16:creationId xmlns:a16="http://schemas.microsoft.com/office/drawing/2014/main" xmlns="" id="{8EEB583C-4E6C-C3A2-A698-DC0300494BFE}"/>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0" name="Freeform 84">
                <a:extLst>
                  <a:ext uri="{FF2B5EF4-FFF2-40B4-BE49-F238E27FC236}">
                    <a16:creationId xmlns:a16="http://schemas.microsoft.com/office/drawing/2014/main" xmlns="" id="{32D64550-7FFF-336E-4482-DA4C9018F106}"/>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1" name="Freeform 85">
                <a:extLst>
                  <a:ext uri="{FF2B5EF4-FFF2-40B4-BE49-F238E27FC236}">
                    <a16:creationId xmlns:a16="http://schemas.microsoft.com/office/drawing/2014/main" xmlns="" id="{B6D8FEBF-39CB-6CA9-FAD0-CA6537CEDAB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2" name="Freeform 86">
                <a:extLst>
                  <a:ext uri="{FF2B5EF4-FFF2-40B4-BE49-F238E27FC236}">
                    <a16:creationId xmlns:a16="http://schemas.microsoft.com/office/drawing/2014/main" xmlns="" id="{39026EF0-4E00-4C3C-FDBF-C8EE21609603}"/>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3" name="Freeform 87">
                <a:extLst>
                  <a:ext uri="{FF2B5EF4-FFF2-40B4-BE49-F238E27FC236}">
                    <a16:creationId xmlns:a16="http://schemas.microsoft.com/office/drawing/2014/main" xmlns="" id="{E299826E-86B9-3016-1515-4B8119FE3B2D}"/>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4" name="Freeform 88">
                <a:extLst>
                  <a:ext uri="{FF2B5EF4-FFF2-40B4-BE49-F238E27FC236}">
                    <a16:creationId xmlns:a16="http://schemas.microsoft.com/office/drawing/2014/main" xmlns="" id="{8B84FC6E-745C-9B05-E78C-29B405458D71}"/>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5" name="Rectangle 89">
                <a:extLst>
                  <a:ext uri="{FF2B5EF4-FFF2-40B4-BE49-F238E27FC236}">
                    <a16:creationId xmlns:a16="http://schemas.microsoft.com/office/drawing/2014/main" xmlns="" id="{6B794B86-2DEC-E241-37DD-0537DE1CB5D9}"/>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6" name="Freeform 90">
                <a:extLst>
                  <a:ext uri="{FF2B5EF4-FFF2-40B4-BE49-F238E27FC236}">
                    <a16:creationId xmlns:a16="http://schemas.microsoft.com/office/drawing/2014/main" xmlns="" id="{D31BD2CF-1BCB-B0CC-BD00-A3330781C33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7" name="Freeform 91">
                <a:extLst>
                  <a:ext uri="{FF2B5EF4-FFF2-40B4-BE49-F238E27FC236}">
                    <a16:creationId xmlns:a16="http://schemas.microsoft.com/office/drawing/2014/main" xmlns="" id="{DEB3F3D5-4716-46D7-2D83-0728DBF3E889}"/>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8" name="Freeform 92">
                <a:extLst>
                  <a:ext uri="{FF2B5EF4-FFF2-40B4-BE49-F238E27FC236}">
                    <a16:creationId xmlns:a16="http://schemas.microsoft.com/office/drawing/2014/main" xmlns="" id="{F9447FF0-16A3-D949-4F1E-28D4976ADD97}"/>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9" name="Freeform 93">
                <a:extLst>
                  <a:ext uri="{FF2B5EF4-FFF2-40B4-BE49-F238E27FC236}">
                    <a16:creationId xmlns:a16="http://schemas.microsoft.com/office/drawing/2014/main" xmlns="" id="{4FCDC7F5-8732-1562-AD2E-C3C95B378C10}"/>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0" name="Freeform 94">
                <a:extLst>
                  <a:ext uri="{FF2B5EF4-FFF2-40B4-BE49-F238E27FC236}">
                    <a16:creationId xmlns:a16="http://schemas.microsoft.com/office/drawing/2014/main" xmlns="" id="{6B052BD3-00A9-C88A-49E2-544AEFFF42AC}"/>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1" name="Freeform 95">
                <a:extLst>
                  <a:ext uri="{FF2B5EF4-FFF2-40B4-BE49-F238E27FC236}">
                    <a16:creationId xmlns:a16="http://schemas.microsoft.com/office/drawing/2014/main" xmlns="" id="{A1E2EE2F-97EA-2E18-E8FD-1313E29FE44B}"/>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2" name="Freeform 96">
                <a:extLst>
                  <a:ext uri="{FF2B5EF4-FFF2-40B4-BE49-F238E27FC236}">
                    <a16:creationId xmlns:a16="http://schemas.microsoft.com/office/drawing/2014/main" xmlns="" id="{E95E2365-D298-9221-1200-558B51F770C8}"/>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3" name="Freeform 97">
                <a:extLst>
                  <a:ext uri="{FF2B5EF4-FFF2-40B4-BE49-F238E27FC236}">
                    <a16:creationId xmlns:a16="http://schemas.microsoft.com/office/drawing/2014/main" xmlns="" id="{0299EE6B-8361-4C9D-4ED6-395CB60C0D71}"/>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4" name="Freeform 98">
                <a:extLst>
                  <a:ext uri="{FF2B5EF4-FFF2-40B4-BE49-F238E27FC236}">
                    <a16:creationId xmlns:a16="http://schemas.microsoft.com/office/drawing/2014/main" xmlns="" id="{59D05807-3628-CA42-3148-CF06FCA85D8B}"/>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5" name="Freeform 99">
                <a:extLst>
                  <a:ext uri="{FF2B5EF4-FFF2-40B4-BE49-F238E27FC236}">
                    <a16:creationId xmlns:a16="http://schemas.microsoft.com/office/drawing/2014/main" xmlns="" id="{C29A736C-778C-3E40-29D5-0E2ABD3AFD43}"/>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6" name="Freeform 100">
                <a:extLst>
                  <a:ext uri="{FF2B5EF4-FFF2-40B4-BE49-F238E27FC236}">
                    <a16:creationId xmlns:a16="http://schemas.microsoft.com/office/drawing/2014/main" xmlns="" id="{7A870ABC-209B-277E-D81C-169905573362}"/>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7" name="Freeform 101">
                <a:extLst>
                  <a:ext uri="{FF2B5EF4-FFF2-40B4-BE49-F238E27FC236}">
                    <a16:creationId xmlns:a16="http://schemas.microsoft.com/office/drawing/2014/main" xmlns="" id="{5133C043-E501-1264-2C50-19D08F18743F}"/>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8" name="Freeform 102">
                <a:extLst>
                  <a:ext uri="{FF2B5EF4-FFF2-40B4-BE49-F238E27FC236}">
                    <a16:creationId xmlns:a16="http://schemas.microsoft.com/office/drawing/2014/main" xmlns="" id="{CAFFD9BE-8991-294C-F792-F733490500F9}"/>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9" name="Freeform 103">
                <a:extLst>
                  <a:ext uri="{FF2B5EF4-FFF2-40B4-BE49-F238E27FC236}">
                    <a16:creationId xmlns:a16="http://schemas.microsoft.com/office/drawing/2014/main" xmlns="" id="{6F7D894B-BEEF-18F6-FA27-93987D6256FB}"/>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0" name="Freeform 104">
                <a:extLst>
                  <a:ext uri="{FF2B5EF4-FFF2-40B4-BE49-F238E27FC236}">
                    <a16:creationId xmlns:a16="http://schemas.microsoft.com/office/drawing/2014/main" xmlns="" id="{94D5DAAA-3506-3479-7D0F-07411F7444C6}"/>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1" name="Freeform 105">
                <a:extLst>
                  <a:ext uri="{FF2B5EF4-FFF2-40B4-BE49-F238E27FC236}">
                    <a16:creationId xmlns:a16="http://schemas.microsoft.com/office/drawing/2014/main" xmlns="" id="{8F710984-86D8-03E2-8451-32006B9D64FF}"/>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2" name="Freeform 106">
                <a:extLst>
                  <a:ext uri="{FF2B5EF4-FFF2-40B4-BE49-F238E27FC236}">
                    <a16:creationId xmlns:a16="http://schemas.microsoft.com/office/drawing/2014/main" xmlns="" id="{9EB3B27A-5713-4FF9-D643-3C92ACB2CC65}"/>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3" name="Freeform 107">
                <a:extLst>
                  <a:ext uri="{FF2B5EF4-FFF2-40B4-BE49-F238E27FC236}">
                    <a16:creationId xmlns:a16="http://schemas.microsoft.com/office/drawing/2014/main" xmlns="" id="{D43F1943-698C-71E8-EA3B-A339A89B92AD}"/>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4" name="Freeform 108">
                <a:extLst>
                  <a:ext uri="{FF2B5EF4-FFF2-40B4-BE49-F238E27FC236}">
                    <a16:creationId xmlns:a16="http://schemas.microsoft.com/office/drawing/2014/main" xmlns="" id="{8EFD6B6F-E21E-B061-1F15-BF6D50770A15}"/>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5" name="Rectangle 109">
                <a:extLst>
                  <a:ext uri="{FF2B5EF4-FFF2-40B4-BE49-F238E27FC236}">
                    <a16:creationId xmlns:a16="http://schemas.microsoft.com/office/drawing/2014/main" xmlns="" id="{ABB1DD5C-746D-C6E2-8C5D-5D048042E30A}"/>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6" name="Freeform 110">
                <a:extLst>
                  <a:ext uri="{FF2B5EF4-FFF2-40B4-BE49-F238E27FC236}">
                    <a16:creationId xmlns:a16="http://schemas.microsoft.com/office/drawing/2014/main" xmlns="" id="{CC3C63F2-5D97-4D58-BB3E-8416EADFC68C}"/>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7" name="Freeform 111">
                <a:extLst>
                  <a:ext uri="{FF2B5EF4-FFF2-40B4-BE49-F238E27FC236}">
                    <a16:creationId xmlns:a16="http://schemas.microsoft.com/office/drawing/2014/main" xmlns="" id="{45302E02-C86E-7754-ECC6-54C31C0277BC}"/>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8" name="Freeform 112">
                <a:extLst>
                  <a:ext uri="{FF2B5EF4-FFF2-40B4-BE49-F238E27FC236}">
                    <a16:creationId xmlns:a16="http://schemas.microsoft.com/office/drawing/2014/main" xmlns="" id="{A72C491D-CA69-737B-7E26-1C7AF5771B4D}"/>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9" name="Freeform 113">
                <a:extLst>
                  <a:ext uri="{FF2B5EF4-FFF2-40B4-BE49-F238E27FC236}">
                    <a16:creationId xmlns:a16="http://schemas.microsoft.com/office/drawing/2014/main" xmlns="" id="{8A21FEAD-75B2-D035-7778-CCB059F58A35}"/>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0" name="Freeform 114">
                <a:extLst>
                  <a:ext uri="{FF2B5EF4-FFF2-40B4-BE49-F238E27FC236}">
                    <a16:creationId xmlns:a16="http://schemas.microsoft.com/office/drawing/2014/main" xmlns="" id="{00A4A1E5-0504-B00E-5429-D1102B2E963C}"/>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1" name="Freeform 115">
                <a:extLst>
                  <a:ext uri="{FF2B5EF4-FFF2-40B4-BE49-F238E27FC236}">
                    <a16:creationId xmlns:a16="http://schemas.microsoft.com/office/drawing/2014/main" xmlns="" id="{3E29A364-0E33-7227-9FA4-2256D20FF175}"/>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2" name="Freeform 116">
                <a:extLst>
                  <a:ext uri="{FF2B5EF4-FFF2-40B4-BE49-F238E27FC236}">
                    <a16:creationId xmlns:a16="http://schemas.microsoft.com/office/drawing/2014/main" xmlns="" id="{2699DACB-939F-97CF-0AA4-F78DD62C62D3}"/>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3" name="Freeform 117">
                <a:extLst>
                  <a:ext uri="{FF2B5EF4-FFF2-40B4-BE49-F238E27FC236}">
                    <a16:creationId xmlns:a16="http://schemas.microsoft.com/office/drawing/2014/main" xmlns="" id="{637B06AE-416F-545D-CE9E-0A3555E05CF4}"/>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4" name="Freeform 118">
                <a:extLst>
                  <a:ext uri="{FF2B5EF4-FFF2-40B4-BE49-F238E27FC236}">
                    <a16:creationId xmlns:a16="http://schemas.microsoft.com/office/drawing/2014/main" xmlns="" id="{7904FCD0-FF2D-D154-9CED-435DF5261DE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5" name="Freeform 119">
                <a:extLst>
                  <a:ext uri="{FF2B5EF4-FFF2-40B4-BE49-F238E27FC236}">
                    <a16:creationId xmlns:a16="http://schemas.microsoft.com/office/drawing/2014/main" xmlns="" id="{0D074330-5448-6F16-2E87-01C5CC96B660}"/>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6" name="Freeform 120">
                <a:extLst>
                  <a:ext uri="{FF2B5EF4-FFF2-40B4-BE49-F238E27FC236}">
                    <a16:creationId xmlns:a16="http://schemas.microsoft.com/office/drawing/2014/main" xmlns="" id="{01D0C43C-9997-F3D1-552F-03DE60BF4444}"/>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7" name="Freeform 121">
                <a:extLst>
                  <a:ext uri="{FF2B5EF4-FFF2-40B4-BE49-F238E27FC236}">
                    <a16:creationId xmlns:a16="http://schemas.microsoft.com/office/drawing/2014/main" xmlns="" id="{CB6A505D-C44A-735B-E5A7-864CE7787A6D}"/>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8" name="Freeform 122">
                <a:extLst>
                  <a:ext uri="{FF2B5EF4-FFF2-40B4-BE49-F238E27FC236}">
                    <a16:creationId xmlns:a16="http://schemas.microsoft.com/office/drawing/2014/main" xmlns="" id="{DF9DF5AE-FB61-A30E-7856-7D8D04334BAE}"/>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9" name="Freeform 123">
                <a:extLst>
                  <a:ext uri="{FF2B5EF4-FFF2-40B4-BE49-F238E27FC236}">
                    <a16:creationId xmlns:a16="http://schemas.microsoft.com/office/drawing/2014/main" xmlns="" id="{5541E405-6DFA-2277-C3DA-98FB131324CE}"/>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0" name="Freeform 124">
                <a:extLst>
                  <a:ext uri="{FF2B5EF4-FFF2-40B4-BE49-F238E27FC236}">
                    <a16:creationId xmlns:a16="http://schemas.microsoft.com/office/drawing/2014/main" xmlns="" id="{0A239F72-41FB-5485-AA41-42AD7D3D6269}"/>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1" name="Freeform 125">
                <a:extLst>
                  <a:ext uri="{FF2B5EF4-FFF2-40B4-BE49-F238E27FC236}">
                    <a16:creationId xmlns:a16="http://schemas.microsoft.com/office/drawing/2014/main" xmlns="" id="{AF24705E-A767-534B-DD9E-02396FE1E128}"/>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2" name="Freeform 126">
                <a:extLst>
                  <a:ext uri="{FF2B5EF4-FFF2-40B4-BE49-F238E27FC236}">
                    <a16:creationId xmlns:a16="http://schemas.microsoft.com/office/drawing/2014/main" xmlns="" id="{A116DF64-975F-1D19-3CDD-B1E48FA16E32}"/>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3" name="Freeform 127">
                <a:extLst>
                  <a:ext uri="{FF2B5EF4-FFF2-40B4-BE49-F238E27FC236}">
                    <a16:creationId xmlns:a16="http://schemas.microsoft.com/office/drawing/2014/main" xmlns="" id="{8E5B97F5-904B-5B2A-794F-58FF65BA25E2}"/>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4" name="Freeform 128">
                <a:extLst>
                  <a:ext uri="{FF2B5EF4-FFF2-40B4-BE49-F238E27FC236}">
                    <a16:creationId xmlns:a16="http://schemas.microsoft.com/office/drawing/2014/main" xmlns="" id="{ECB83F9E-E176-FD0B-076D-24B62622437D}"/>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5" name="Freeform 129">
                <a:extLst>
                  <a:ext uri="{FF2B5EF4-FFF2-40B4-BE49-F238E27FC236}">
                    <a16:creationId xmlns:a16="http://schemas.microsoft.com/office/drawing/2014/main" xmlns="" id="{D7C231FD-B676-D6E1-D2A1-2789FD9DEB4A}"/>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6" name="Freeform 130">
                <a:extLst>
                  <a:ext uri="{FF2B5EF4-FFF2-40B4-BE49-F238E27FC236}">
                    <a16:creationId xmlns:a16="http://schemas.microsoft.com/office/drawing/2014/main" xmlns="" id="{2CD23B23-5DD6-ECB2-CA86-8A1C2101E88D}"/>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7" name="Freeform 131">
                <a:extLst>
                  <a:ext uri="{FF2B5EF4-FFF2-40B4-BE49-F238E27FC236}">
                    <a16:creationId xmlns:a16="http://schemas.microsoft.com/office/drawing/2014/main" xmlns="" id="{69DDB8DE-AB1C-2717-3302-5908B916FEB8}"/>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8" name="Freeform 132">
                <a:extLst>
                  <a:ext uri="{FF2B5EF4-FFF2-40B4-BE49-F238E27FC236}">
                    <a16:creationId xmlns:a16="http://schemas.microsoft.com/office/drawing/2014/main" xmlns="" id="{3DB55F88-E3DD-9A55-3B56-EDB7127BAD3C}"/>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9" name="Freeform 133">
                <a:extLst>
                  <a:ext uri="{FF2B5EF4-FFF2-40B4-BE49-F238E27FC236}">
                    <a16:creationId xmlns:a16="http://schemas.microsoft.com/office/drawing/2014/main" xmlns="" id="{FA5CD890-DDED-C305-A171-E9C9E69BC74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0" name="Freeform 134">
                <a:extLst>
                  <a:ext uri="{FF2B5EF4-FFF2-40B4-BE49-F238E27FC236}">
                    <a16:creationId xmlns:a16="http://schemas.microsoft.com/office/drawing/2014/main" xmlns="" id="{CB39B781-2F8D-BF20-5A2F-BFF3AD2FD4A4}"/>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1" name="Freeform 135">
                <a:extLst>
                  <a:ext uri="{FF2B5EF4-FFF2-40B4-BE49-F238E27FC236}">
                    <a16:creationId xmlns:a16="http://schemas.microsoft.com/office/drawing/2014/main" xmlns="" id="{26FCA634-C55D-4110-F263-CB3BED701197}"/>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2" name="Freeform 136">
                <a:extLst>
                  <a:ext uri="{FF2B5EF4-FFF2-40B4-BE49-F238E27FC236}">
                    <a16:creationId xmlns:a16="http://schemas.microsoft.com/office/drawing/2014/main" xmlns="" id="{E8EEB4D0-E078-6ECC-B9C4-CB43E8BD53ED}"/>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3" name="Freeform 137">
                <a:extLst>
                  <a:ext uri="{FF2B5EF4-FFF2-40B4-BE49-F238E27FC236}">
                    <a16:creationId xmlns:a16="http://schemas.microsoft.com/office/drawing/2014/main" xmlns="" id="{22925DB7-240C-073F-1E6A-63C60BDA425D}"/>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4" name="Freeform 138">
                <a:extLst>
                  <a:ext uri="{FF2B5EF4-FFF2-40B4-BE49-F238E27FC236}">
                    <a16:creationId xmlns:a16="http://schemas.microsoft.com/office/drawing/2014/main" xmlns="" id="{80773A4E-DDF5-A8BB-1BF3-B8721216FFE0}"/>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5" name="Freeform 139">
                <a:extLst>
                  <a:ext uri="{FF2B5EF4-FFF2-40B4-BE49-F238E27FC236}">
                    <a16:creationId xmlns:a16="http://schemas.microsoft.com/office/drawing/2014/main" xmlns="" id="{A264D6B6-4FA2-4F83-0C19-1B2E8491045C}"/>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6" name="Freeform 140">
                <a:extLst>
                  <a:ext uri="{FF2B5EF4-FFF2-40B4-BE49-F238E27FC236}">
                    <a16:creationId xmlns:a16="http://schemas.microsoft.com/office/drawing/2014/main" xmlns="" id="{32794CF4-387E-6142-637D-4B455B6DC584}"/>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7" name="Freeform 141">
                <a:extLst>
                  <a:ext uri="{FF2B5EF4-FFF2-40B4-BE49-F238E27FC236}">
                    <a16:creationId xmlns:a16="http://schemas.microsoft.com/office/drawing/2014/main" xmlns="" id="{F6472FA2-C60B-913B-D49E-509BD4157B2C}"/>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8" name="Freeform 142">
                <a:extLst>
                  <a:ext uri="{FF2B5EF4-FFF2-40B4-BE49-F238E27FC236}">
                    <a16:creationId xmlns:a16="http://schemas.microsoft.com/office/drawing/2014/main" xmlns="" id="{F5DA7DCE-68B3-BC9E-FCF5-A2523E6AF15A}"/>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9" name="Freeform 143">
                <a:extLst>
                  <a:ext uri="{FF2B5EF4-FFF2-40B4-BE49-F238E27FC236}">
                    <a16:creationId xmlns:a16="http://schemas.microsoft.com/office/drawing/2014/main" xmlns="" id="{23BB6747-E4CE-D59C-E302-917C03D62EA7}"/>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0" name="Freeform 144">
                <a:extLst>
                  <a:ext uri="{FF2B5EF4-FFF2-40B4-BE49-F238E27FC236}">
                    <a16:creationId xmlns:a16="http://schemas.microsoft.com/office/drawing/2014/main" xmlns="" id="{31A25554-CC09-0C22-965A-7912F3673127}"/>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1" name="Freeform 145">
                <a:extLst>
                  <a:ext uri="{FF2B5EF4-FFF2-40B4-BE49-F238E27FC236}">
                    <a16:creationId xmlns:a16="http://schemas.microsoft.com/office/drawing/2014/main" xmlns="" id="{7A858F5F-E892-1109-4F5C-4FF2B16165DE}"/>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2" name="Freeform 146">
                <a:extLst>
                  <a:ext uri="{FF2B5EF4-FFF2-40B4-BE49-F238E27FC236}">
                    <a16:creationId xmlns:a16="http://schemas.microsoft.com/office/drawing/2014/main" xmlns="" id="{C3592C6D-2062-5567-D342-AC296C2B0197}"/>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3" name="Freeform 147">
                <a:extLst>
                  <a:ext uri="{FF2B5EF4-FFF2-40B4-BE49-F238E27FC236}">
                    <a16:creationId xmlns:a16="http://schemas.microsoft.com/office/drawing/2014/main" xmlns="" id="{8C2120F4-7FC6-E675-9208-A3F3D56A6AF4}"/>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4" name="Freeform 148">
                <a:extLst>
                  <a:ext uri="{FF2B5EF4-FFF2-40B4-BE49-F238E27FC236}">
                    <a16:creationId xmlns:a16="http://schemas.microsoft.com/office/drawing/2014/main" xmlns="" id="{F0ECC59E-1B39-FAF4-CC49-4196F16D65CC}"/>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5" name="Freeform 149">
                <a:extLst>
                  <a:ext uri="{FF2B5EF4-FFF2-40B4-BE49-F238E27FC236}">
                    <a16:creationId xmlns:a16="http://schemas.microsoft.com/office/drawing/2014/main" xmlns="" id="{A8EE08CD-4303-D6A9-1318-F7BDF393E500}"/>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6" name="Freeform 150">
                <a:extLst>
                  <a:ext uri="{FF2B5EF4-FFF2-40B4-BE49-F238E27FC236}">
                    <a16:creationId xmlns:a16="http://schemas.microsoft.com/office/drawing/2014/main" xmlns="" id="{E2E36A68-AD6B-EDEE-EA50-8364D4D56A64}"/>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7" name="Freeform 151">
                <a:extLst>
                  <a:ext uri="{FF2B5EF4-FFF2-40B4-BE49-F238E27FC236}">
                    <a16:creationId xmlns:a16="http://schemas.microsoft.com/office/drawing/2014/main" xmlns="" id="{D9332DDD-6E47-53B1-1D00-FD74E142E1A2}"/>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8" name="Freeform 152">
                <a:extLst>
                  <a:ext uri="{FF2B5EF4-FFF2-40B4-BE49-F238E27FC236}">
                    <a16:creationId xmlns:a16="http://schemas.microsoft.com/office/drawing/2014/main" xmlns="" id="{5D595226-2C54-8C34-0B35-F599DB03D2AC}"/>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9" name="Freeform 153">
                <a:extLst>
                  <a:ext uri="{FF2B5EF4-FFF2-40B4-BE49-F238E27FC236}">
                    <a16:creationId xmlns:a16="http://schemas.microsoft.com/office/drawing/2014/main" xmlns="" id="{AD895C3B-09C5-B273-218B-71425C1BDE40}"/>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0" name="Freeform 154">
                <a:extLst>
                  <a:ext uri="{FF2B5EF4-FFF2-40B4-BE49-F238E27FC236}">
                    <a16:creationId xmlns:a16="http://schemas.microsoft.com/office/drawing/2014/main" xmlns="" id="{C9376E5E-FDEE-C013-6BD2-6091F7F4F77C}"/>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1" name="Freeform 155">
                <a:extLst>
                  <a:ext uri="{FF2B5EF4-FFF2-40B4-BE49-F238E27FC236}">
                    <a16:creationId xmlns:a16="http://schemas.microsoft.com/office/drawing/2014/main" xmlns="" id="{A81AE82D-2501-C2F5-E56A-6FE289C78DC5}"/>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2" name="Freeform 156">
                <a:extLst>
                  <a:ext uri="{FF2B5EF4-FFF2-40B4-BE49-F238E27FC236}">
                    <a16:creationId xmlns:a16="http://schemas.microsoft.com/office/drawing/2014/main" xmlns="" id="{C97ED206-6EF7-4398-792A-B650E700FFA3}"/>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3" name="Freeform 157">
                <a:extLst>
                  <a:ext uri="{FF2B5EF4-FFF2-40B4-BE49-F238E27FC236}">
                    <a16:creationId xmlns:a16="http://schemas.microsoft.com/office/drawing/2014/main" xmlns="" id="{99E9CF63-8D58-90A3-BE55-FF7FD6225AEC}"/>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4" name="Freeform 158">
                <a:extLst>
                  <a:ext uri="{FF2B5EF4-FFF2-40B4-BE49-F238E27FC236}">
                    <a16:creationId xmlns:a16="http://schemas.microsoft.com/office/drawing/2014/main" xmlns="" id="{0A7D4B2F-4482-CB88-49D5-F7412FA92A2C}"/>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5" name="Freeform 159">
                <a:extLst>
                  <a:ext uri="{FF2B5EF4-FFF2-40B4-BE49-F238E27FC236}">
                    <a16:creationId xmlns:a16="http://schemas.microsoft.com/office/drawing/2014/main" xmlns="" id="{03B4C393-0AD8-EDE9-E310-6220B04D3848}"/>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6" name="Freeform 160">
                <a:extLst>
                  <a:ext uri="{FF2B5EF4-FFF2-40B4-BE49-F238E27FC236}">
                    <a16:creationId xmlns:a16="http://schemas.microsoft.com/office/drawing/2014/main" xmlns="" id="{B8561CE3-D56E-7496-43DF-6E6668A30550}"/>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7" name="Freeform 161">
                <a:extLst>
                  <a:ext uri="{FF2B5EF4-FFF2-40B4-BE49-F238E27FC236}">
                    <a16:creationId xmlns:a16="http://schemas.microsoft.com/office/drawing/2014/main" xmlns="" id="{66A599B4-D5C3-0D68-A947-BD8E30612808}"/>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8" name="Freeform 162">
                <a:extLst>
                  <a:ext uri="{FF2B5EF4-FFF2-40B4-BE49-F238E27FC236}">
                    <a16:creationId xmlns:a16="http://schemas.microsoft.com/office/drawing/2014/main" xmlns="" id="{2AAD161F-C0BF-A18B-F0D4-3890426DF3D7}"/>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9" name="Freeform 163">
                <a:extLst>
                  <a:ext uri="{FF2B5EF4-FFF2-40B4-BE49-F238E27FC236}">
                    <a16:creationId xmlns:a16="http://schemas.microsoft.com/office/drawing/2014/main" xmlns="" id="{E9F70437-4161-D412-9BF9-8ED9F7D2D78F}"/>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0" name="Freeform 164">
                <a:extLst>
                  <a:ext uri="{FF2B5EF4-FFF2-40B4-BE49-F238E27FC236}">
                    <a16:creationId xmlns:a16="http://schemas.microsoft.com/office/drawing/2014/main" xmlns="" id="{147AE6F0-B475-B4B7-9610-6E349EDC265C}"/>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1" name="Freeform 165">
                <a:extLst>
                  <a:ext uri="{FF2B5EF4-FFF2-40B4-BE49-F238E27FC236}">
                    <a16:creationId xmlns:a16="http://schemas.microsoft.com/office/drawing/2014/main" xmlns="" id="{97F22A65-9FFE-9B68-92F7-DC8EE130CE8F}"/>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2" name="Freeform 166">
                <a:extLst>
                  <a:ext uri="{FF2B5EF4-FFF2-40B4-BE49-F238E27FC236}">
                    <a16:creationId xmlns:a16="http://schemas.microsoft.com/office/drawing/2014/main" xmlns="" id="{C3B51CE9-E3C2-627C-685D-C3B864AF6B00}"/>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3" name="Freeform 167">
                <a:extLst>
                  <a:ext uri="{FF2B5EF4-FFF2-40B4-BE49-F238E27FC236}">
                    <a16:creationId xmlns:a16="http://schemas.microsoft.com/office/drawing/2014/main" xmlns="" id="{D8AC28B3-D08A-1CFD-8806-A2BC1877C86E}"/>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4" name="Freeform 168">
                <a:extLst>
                  <a:ext uri="{FF2B5EF4-FFF2-40B4-BE49-F238E27FC236}">
                    <a16:creationId xmlns:a16="http://schemas.microsoft.com/office/drawing/2014/main" xmlns="" id="{A312DC85-474A-5223-5416-9B0055D6B37E}"/>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5" name="Freeform 169">
                <a:extLst>
                  <a:ext uri="{FF2B5EF4-FFF2-40B4-BE49-F238E27FC236}">
                    <a16:creationId xmlns:a16="http://schemas.microsoft.com/office/drawing/2014/main" xmlns="" id="{918D3893-F282-996B-8EF0-609573B3203E}"/>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6" name="Freeform 170">
                <a:extLst>
                  <a:ext uri="{FF2B5EF4-FFF2-40B4-BE49-F238E27FC236}">
                    <a16:creationId xmlns:a16="http://schemas.microsoft.com/office/drawing/2014/main" xmlns="" id="{66B48CF6-6A96-CC7B-D873-A7D92A9B60D0}"/>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7" name="Freeform 171">
                <a:extLst>
                  <a:ext uri="{FF2B5EF4-FFF2-40B4-BE49-F238E27FC236}">
                    <a16:creationId xmlns:a16="http://schemas.microsoft.com/office/drawing/2014/main" xmlns="" id="{E53C67F3-CBB4-73DB-EF8E-BA2D94472A6C}"/>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8" name="Freeform 172">
                <a:extLst>
                  <a:ext uri="{FF2B5EF4-FFF2-40B4-BE49-F238E27FC236}">
                    <a16:creationId xmlns:a16="http://schemas.microsoft.com/office/drawing/2014/main" xmlns="" id="{07326E80-85F5-9C51-307A-5FEDF6F562F7}"/>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9" name="Freeform 173">
                <a:extLst>
                  <a:ext uri="{FF2B5EF4-FFF2-40B4-BE49-F238E27FC236}">
                    <a16:creationId xmlns:a16="http://schemas.microsoft.com/office/drawing/2014/main" xmlns="" id="{CB831568-AD18-38EF-45FE-2FF4CA6EC54A}"/>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0" name="Freeform 174">
                <a:extLst>
                  <a:ext uri="{FF2B5EF4-FFF2-40B4-BE49-F238E27FC236}">
                    <a16:creationId xmlns:a16="http://schemas.microsoft.com/office/drawing/2014/main" xmlns="" id="{DB441969-6C9D-18B6-F39F-7E161936491C}"/>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1" name="Freeform 175">
                <a:extLst>
                  <a:ext uri="{FF2B5EF4-FFF2-40B4-BE49-F238E27FC236}">
                    <a16:creationId xmlns:a16="http://schemas.microsoft.com/office/drawing/2014/main" xmlns="" id="{28A7AAFF-7825-E94D-EA05-15D8BF3FEB25}"/>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2" name="Freeform 176">
                <a:extLst>
                  <a:ext uri="{FF2B5EF4-FFF2-40B4-BE49-F238E27FC236}">
                    <a16:creationId xmlns:a16="http://schemas.microsoft.com/office/drawing/2014/main" xmlns="" id="{BD274612-A69A-79C8-B9C3-FD1623C7F01E}"/>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3" name="Freeform 177">
                <a:extLst>
                  <a:ext uri="{FF2B5EF4-FFF2-40B4-BE49-F238E27FC236}">
                    <a16:creationId xmlns:a16="http://schemas.microsoft.com/office/drawing/2014/main" xmlns="" id="{810F8981-F788-F693-7B99-1FAD8CCC697C}"/>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4" name="Freeform 178">
                <a:extLst>
                  <a:ext uri="{FF2B5EF4-FFF2-40B4-BE49-F238E27FC236}">
                    <a16:creationId xmlns:a16="http://schemas.microsoft.com/office/drawing/2014/main" xmlns="" id="{C3E3298D-C61A-0546-39EF-D29FCA4AA598}"/>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5" name="Freeform 179">
                <a:extLst>
                  <a:ext uri="{FF2B5EF4-FFF2-40B4-BE49-F238E27FC236}">
                    <a16:creationId xmlns:a16="http://schemas.microsoft.com/office/drawing/2014/main" xmlns="" id="{7693F034-D58C-7BAB-E4F3-0FBF2709354F}"/>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6" name="Freeform 180">
                <a:extLst>
                  <a:ext uri="{FF2B5EF4-FFF2-40B4-BE49-F238E27FC236}">
                    <a16:creationId xmlns:a16="http://schemas.microsoft.com/office/drawing/2014/main" xmlns="" id="{CBECE953-D0EC-A2A9-A933-E5F9D257E8CB}"/>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7" name="Freeform 181">
                <a:extLst>
                  <a:ext uri="{FF2B5EF4-FFF2-40B4-BE49-F238E27FC236}">
                    <a16:creationId xmlns:a16="http://schemas.microsoft.com/office/drawing/2014/main" xmlns="" id="{3C5B83D8-F33B-248C-7486-03CAD3359E8F}"/>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8" name="Freeform 182">
                <a:extLst>
                  <a:ext uri="{FF2B5EF4-FFF2-40B4-BE49-F238E27FC236}">
                    <a16:creationId xmlns:a16="http://schemas.microsoft.com/office/drawing/2014/main" xmlns="" id="{98752666-AAD8-2798-6C67-2BBA44D78E1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9" name="Freeform 183">
                <a:extLst>
                  <a:ext uri="{FF2B5EF4-FFF2-40B4-BE49-F238E27FC236}">
                    <a16:creationId xmlns:a16="http://schemas.microsoft.com/office/drawing/2014/main" xmlns="" id="{DCBD010D-D4A5-DA87-64E5-5E62CC48DD08}"/>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0" name="Freeform 184">
                <a:extLst>
                  <a:ext uri="{FF2B5EF4-FFF2-40B4-BE49-F238E27FC236}">
                    <a16:creationId xmlns:a16="http://schemas.microsoft.com/office/drawing/2014/main" xmlns="" id="{10A05A22-5283-937E-AF18-225C478CF650}"/>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1" name="Freeform 185">
                <a:extLst>
                  <a:ext uri="{FF2B5EF4-FFF2-40B4-BE49-F238E27FC236}">
                    <a16:creationId xmlns:a16="http://schemas.microsoft.com/office/drawing/2014/main" xmlns="" id="{220DC027-F2DD-3C9A-DA9E-26934B1DC1E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2" name="Freeform 186">
                <a:extLst>
                  <a:ext uri="{FF2B5EF4-FFF2-40B4-BE49-F238E27FC236}">
                    <a16:creationId xmlns:a16="http://schemas.microsoft.com/office/drawing/2014/main" xmlns="" id="{FDEC85E8-F1BE-680B-400C-FA907BAA9F3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3" name="Freeform 187">
                <a:extLst>
                  <a:ext uri="{FF2B5EF4-FFF2-40B4-BE49-F238E27FC236}">
                    <a16:creationId xmlns:a16="http://schemas.microsoft.com/office/drawing/2014/main" xmlns="" id="{641A9DF3-5DE5-1473-3F10-AA9B9613120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4" name="Freeform 188">
                <a:extLst>
                  <a:ext uri="{FF2B5EF4-FFF2-40B4-BE49-F238E27FC236}">
                    <a16:creationId xmlns:a16="http://schemas.microsoft.com/office/drawing/2014/main" xmlns="" id="{A0F6E582-FDD9-E6F3-3105-C2B86EF6EAC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5" name="Freeform 189">
                <a:extLst>
                  <a:ext uri="{FF2B5EF4-FFF2-40B4-BE49-F238E27FC236}">
                    <a16:creationId xmlns:a16="http://schemas.microsoft.com/office/drawing/2014/main" xmlns="" id="{93E7E2CB-7173-2BAC-015E-F7277B3E5810}"/>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6" name="Freeform 190">
                <a:extLst>
                  <a:ext uri="{FF2B5EF4-FFF2-40B4-BE49-F238E27FC236}">
                    <a16:creationId xmlns:a16="http://schemas.microsoft.com/office/drawing/2014/main" xmlns="" id="{36D394DE-3250-A57D-8FFF-B84C2ED18D91}"/>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7" name="Freeform 191">
                <a:extLst>
                  <a:ext uri="{FF2B5EF4-FFF2-40B4-BE49-F238E27FC236}">
                    <a16:creationId xmlns:a16="http://schemas.microsoft.com/office/drawing/2014/main" xmlns="" id="{F0731966-958B-52E1-ABBC-33F6DED43454}"/>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8" name="Freeform 192">
                <a:extLst>
                  <a:ext uri="{FF2B5EF4-FFF2-40B4-BE49-F238E27FC236}">
                    <a16:creationId xmlns:a16="http://schemas.microsoft.com/office/drawing/2014/main" xmlns="" id="{A83ADB22-F729-DEE8-B020-435641C804D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9" name="Freeform 193">
                <a:extLst>
                  <a:ext uri="{FF2B5EF4-FFF2-40B4-BE49-F238E27FC236}">
                    <a16:creationId xmlns:a16="http://schemas.microsoft.com/office/drawing/2014/main" xmlns="" id="{20231600-56AD-92C1-CAB9-3C902208EB04}"/>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0" name="Freeform 194">
                <a:extLst>
                  <a:ext uri="{FF2B5EF4-FFF2-40B4-BE49-F238E27FC236}">
                    <a16:creationId xmlns:a16="http://schemas.microsoft.com/office/drawing/2014/main" xmlns="" id="{1A395303-A11B-590A-C811-F793511841CA}"/>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1" name="Freeform 195">
                <a:extLst>
                  <a:ext uri="{FF2B5EF4-FFF2-40B4-BE49-F238E27FC236}">
                    <a16:creationId xmlns:a16="http://schemas.microsoft.com/office/drawing/2014/main" xmlns="" id="{2C95BB57-EA6A-D78D-53B2-AE0A76204D4A}"/>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2" name="Freeform 196">
                <a:extLst>
                  <a:ext uri="{FF2B5EF4-FFF2-40B4-BE49-F238E27FC236}">
                    <a16:creationId xmlns:a16="http://schemas.microsoft.com/office/drawing/2014/main" xmlns="" id="{FC55BF7D-FC61-9904-2416-A0FE0B2B1FD0}"/>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3" name="Freeform 197">
                <a:extLst>
                  <a:ext uri="{FF2B5EF4-FFF2-40B4-BE49-F238E27FC236}">
                    <a16:creationId xmlns:a16="http://schemas.microsoft.com/office/drawing/2014/main" xmlns="" id="{6D2CABCA-0328-27C2-0ED1-2E7239803F45}"/>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4" name="Freeform 198">
                <a:extLst>
                  <a:ext uri="{FF2B5EF4-FFF2-40B4-BE49-F238E27FC236}">
                    <a16:creationId xmlns:a16="http://schemas.microsoft.com/office/drawing/2014/main" xmlns="" id="{528B7250-ED49-28F7-5527-B74B7088B9E2}"/>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5" name="Freeform 199">
                <a:extLst>
                  <a:ext uri="{FF2B5EF4-FFF2-40B4-BE49-F238E27FC236}">
                    <a16:creationId xmlns:a16="http://schemas.microsoft.com/office/drawing/2014/main" xmlns="" id="{A551CFD1-8E62-513C-0DF2-A8E5497B46D9}"/>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6" name="Freeform 200">
                <a:extLst>
                  <a:ext uri="{FF2B5EF4-FFF2-40B4-BE49-F238E27FC236}">
                    <a16:creationId xmlns:a16="http://schemas.microsoft.com/office/drawing/2014/main" xmlns="" id="{4AFA8B24-A210-DA64-1D15-6530205935E2}"/>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7" name="Freeform 201">
                <a:extLst>
                  <a:ext uri="{FF2B5EF4-FFF2-40B4-BE49-F238E27FC236}">
                    <a16:creationId xmlns:a16="http://schemas.microsoft.com/office/drawing/2014/main" xmlns="" id="{D088D4AC-C41A-37CF-C516-B4B6B2B4D6D5}"/>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8" name="Freeform 202">
                <a:extLst>
                  <a:ext uri="{FF2B5EF4-FFF2-40B4-BE49-F238E27FC236}">
                    <a16:creationId xmlns:a16="http://schemas.microsoft.com/office/drawing/2014/main" xmlns="" id="{03287A79-FEED-ED78-36DC-443BD1AE657A}"/>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9" name="Freeform 203">
                <a:extLst>
                  <a:ext uri="{FF2B5EF4-FFF2-40B4-BE49-F238E27FC236}">
                    <a16:creationId xmlns:a16="http://schemas.microsoft.com/office/drawing/2014/main" xmlns="" id="{A20FCEC2-8413-A189-F447-BF5C3E40864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10" name="Freeform 204">
                <a:extLst>
                  <a:ext uri="{FF2B5EF4-FFF2-40B4-BE49-F238E27FC236}">
                    <a16:creationId xmlns:a16="http://schemas.microsoft.com/office/drawing/2014/main" xmlns="" id="{5E5A318D-C764-5988-BD1B-E13A0EC48D87}"/>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grpSp>
        <p:sp>
          <p:nvSpPr>
            <p:cNvPr id="11" name="Freeform 206">
              <a:extLst>
                <a:ext uri="{FF2B5EF4-FFF2-40B4-BE49-F238E27FC236}">
                  <a16:creationId xmlns:a16="http://schemas.microsoft.com/office/drawing/2014/main" xmlns="" id="{C22870A0-A05B-30C8-C014-9BAC442E99C5}"/>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 name="Freeform 207">
              <a:extLst>
                <a:ext uri="{FF2B5EF4-FFF2-40B4-BE49-F238E27FC236}">
                  <a16:creationId xmlns:a16="http://schemas.microsoft.com/office/drawing/2014/main" xmlns="" id="{0663EED5-97B3-C4B7-DF74-045B0EC21C88}"/>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 name="Freeform 208">
              <a:extLst>
                <a:ext uri="{FF2B5EF4-FFF2-40B4-BE49-F238E27FC236}">
                  <a16:creationId xmlns:a16="http://schemas.microsoft.com/office/drawing/2014/main" xmlns="" id="{6DD3856D-9040-A1C1-E05E-07039406EF14}"/>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 name="Freeform 209">
              <a:extLst>
                <a:ext uri="{FF2B5EF4-FFF2-40B4-BE49-F238E27FC236}">
                  <a16:creationId xmlns:a16="http://schemas.microsoft.com/office/drawing/2014/main" xmlns="" id="{138DA1A1-6A45-E714-EE15-50F8A550B553}"/>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 name="Freeform 210">
              <a:extLst>
                <a:ext uri="{FF2B5EF4-FFF2-40B4-BE49-F238E27FC236}">
                  <a16:creationId xmlns:a16="http://schemas.microsoft.com/office/drawing/2014/main" xmlns="" id="{DC9D3D2C-9D23-DAA3-828F-7A1002ABF806}"/>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 name="Freeform 211">
              <a:extLst>
                <a:ext uri="{FF2B5EF4-FFF2-40B4-BE49-F238E27FC236}">
                  <a16:creationId xmlns:a16="http://schemas.microsoft.com/office/drawing/2014/main" xmlns="" id="{CFB7BDEB-323B-EB2D-D884-E0F29668C7A1}"/>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 name="Freeform 212">
              <a:extLst>
                <a:ext uri="{FF2B5EF4-FFF2-40B4-BE49-F238E27FC236}">
                  <a16:creationId xmlns:a16="http://schemas.microsoft.com/office/drawing/2014/main" xmlns="" id="{C8E54BCA-08F2-C539-57F3-5ACB8F62AE0F}"/>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 name="Freeform 213">
              <a:extLst>
                <a:ext uri="{FF2B5EF4-FFF2-40B4-BE49-F238E27FC236}">
                  <a16:creationId xmlns:a16="http://schemas.microsoft.com/office/drawing/2014/main" xmlns="" id="{0BE8E3BF-C0FE-E84A-5AB3-8963154FA49C}"/>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 name="Freeform 214">
              <a:extLst>
                <a:ext uri="{FF2B5EF4-FFF2-40B4-BE49-F238E27FC236}">
                  <a16:creationId xmlns:a16="http://schemas.microsoft.com/office/drawing/2014/main" xmlns="" id="{2A7D936F-AB5C-97C7-F470-D39EC0DF8661}"/>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 name="Freeform 215">
              <a:extLst>
                <a:ext uri="{FF2B5EF4-FFF2-40B4-BE49-F238E27FC236}">
                  <a16:creationId xmlns:a16="http://schemas.microsoft.com/office/drawing/2014/main" xmlns="" id="{88DDEA6D-0364-8455-5347-B8FC3AC412E0}"/>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 name="Freeform 216">
              <a:extLst>
                <a:ext uri="{FF2B5EF4-FFF2-40B4-BE49-F238E27FC236}">
                  <a16:creationId xmlns:a16="http://schemas.microsoft.com/office/drawing/2014/main" xmlns="" id="{3376E91B-B796-D5DC-4A3A-244EE541D97C}"/>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 name="Freeform 217">
              <a:extLst>
                <a:ext uri="{FF2B5EF4-FFF2-40B4-BE49-F238E27FC236}">
                  <a16:creationId xmlns:a16="http://schemas.microsoft.com/office/drawing/2014/main" xmlns="" id="{672D9463-59E9-87DE-5F58-BCEC839C7DA1}"/>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 name="Freeform 218">
              <a:extLst>
                <a:ext uri="{FF2B5EF4-FFF2-40B4-BE49-F238E27FC236}">
                  <a16:creationId xmlns:a16="http://schemas.microsoft.com/office/drawing/2014/main" xmlns="" id="{D1232DF5-4CD8-B66B-9690-EE7E3ED2EA3C}"/>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 name="Freeform 219">
              <a:extLst>
                <a:ext uri="{FF2B5EF4-FFF2-40B4-BE49-F238E27FC236}">
                  <a16:creationId xmlns:a16="http://schemas.microsoft.com/office/drawing/2014/main" xmlns="" id="{F1622AEB-3DE9-605D-A6FF-A31A495074BF}"/>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 name="Freeform 220">
              <a:extLst>
                <a:ext uri="{FF2B5EF4-FFF2-40B4-BE49-F238E27FC236}">
                  <a16:creationId xmlns:a16="http://schemas.microsoft.com/office/drawing/2014/main" xmlns="" id="{9A2D2F3A-4648-828E-C17A-D805AC78B501}"/>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 name="Freeform 221">
              <a:extLst>
                <a:ext uri="{FF2B5EF4-FFF2-40B4-BE49-F238E27FC236}">
                  <a16:creationId xmlns:a16="http://schemas.microsoft.com/office/drawing/2014/main" xmlns="" id="{1CA52A21-C9E5-F4B2-0C51-AAEC9DC4342A}"/>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 name="Freeform 222">
              <a:extLst>
                <a:ext uri="{FF2B5EF4-FFF2-40B4-BE49-F238E27FC236}">
                  <a16:creationId xmlns:a16="http://schemas.microsoft.com/office/drawing/2014/main" xmlns="" id="{2D736C9A-8B08-8371-43C4-33F4073461E5}"/>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 name="Freeform 223">
              <a:extLst>
                <a:ext uri="{FF2B5EF4-FFF2-40B4-BE49-F238E27FC236}">
                  <a16:creationId xmlns:a16="http://schemas.microsoft.com/office/drawing/2014/main" xmlns="" id="{77CFBC42-2A7F-2A12-4DFF-94972D9009BB}"/>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 name="Freeform 224">
              <a:extLst>
                <a:ext uri="{FF2B5EF4-FFF2-40B4-BE49-F238E27FC236}">
                  <a16:creationId xmlns:a16="http://schemas.microsoft.com/office/drawing/2014/main" xmlns="" id="{297C7CBB-8EED-640D-FE20-EDD2C89D168F}"/>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 name="Freeform 225">
              <a:extLst>
                <a:ext uri="{FF2B5EF4-FFF2-40B4-BE49-F238E27FC236}">
                  <a16:creationId xmlns:a16="http://schemas.microsoft.com/office/drawing/2014/main" xmlns="" id="{10C1141F-888B-E0B2-9DB1-0B39B55303A5}"/>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1" name="Freeform 226">
              <a:extLst>
                <a:ext uri="{FF2B5EF4-FFF2-40B4-BE49-F238E27FC236}">
                  <a16:creationId xmlns:a16="http://schemas.microsoft.com/office/drawing/2014/main" xmlns="" id="{1FFEDB64-A61E-A18D-4293-BCFD7DAB794A}"/>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2" name="Freeform 227">
              <a:extLst>
                <a:ext uri="{FF2B5EF4-FFF2-40B4-BE49-F238E27FC236}">
                  <a16:creationId xmlns:a16="http://schemas.microsoft.com/office/drawing/2014/main" xmlns="" id="{6A9BB860-F535-67AC-A708-07F526A7125A}"/>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3" name="Freeform 228">
              <a:extLst>
                <a:ext uri="{FF2B5EF4-FFF2-40B4-BE49-F238E27FC236}">
                  <a16:creationId xmlns:a16="http://schemas.microsoft.com/office/drawing/2014/main" xmlns="" id="{01FFCD19-6C4A-389B-3994-CC53D5F7AA4B}"/>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4" name="Freeform 229">
              <a:extLst>
                <a:ext uri="{FF2B5EF4-FFF2-40B4-BE49-F238E27FC236}">
                  <a16:creationId xmlns:a16="http://schemas.microsoft.com/office/drawing/2014/main" xmlns="" id="{51029299-DDCB-80F2-25E3-159DA9F58631}"/>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5" name="Freeform 230">
              <a:extLst>
                <a:ext uri="{FF2B5EF4-FFF2-40B4-BE49-F238E27FC236}">
                  <a16:creationId xmlns:a16="http://schemas.microsoft.com/office/drawing/2014/main" xmlns="" id="{7E07FF35-F2D9-F981-FB07-5043F90B7695}"/>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6" name="Freeform 231">
              <a:extLst>
                <a:ext uri="{FF2B5EF4-FFF2-40B4-BE49-F238E27FC236}">
                  <a16:creationId xmlns:a16="http://schemas.microsoft.com/office/drawing/2014/main" xmlns="" id="{C5C240CE-E18F-BB0E-A2EA-60656D8DABDA}"/>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7" name="Freeform 232">
              <a:extLst>
                <a:ext uri="{FF2B5EF4-FFF2-40B4-BE49-F238E27FC236}">
                  <a16:creationId xmlns:a16="http://schemas.microsoft.com/office/drawing/2014/main" xmlns="" id="{9C39FA75-B424-6C79-E852-3FA3E6C699F4}"/>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8" name="Freeform 233">
              <a:extLst>
                <a:ext uri="{FF2B5EF4-FFF2-40B4-BE49-F238E27FC236}">
                  <a16:creationId xmlns:a16="http://schemas.microsoft.com/office/drawing/2014/main" xmlns="" id="{207763A8-AFEE-B0D3-13A3-312BB5E30CDC}"/>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9" name="Freeform 234">
              <a:extLst>
                <a:ext uri="{FF2B5EF4-FFF2-40B4-BE49-F238E27FC236}">
                  <a16:creationId xmlns:a16="http://schemas.microsoft.com/office/drawing/2014/main" xmlns="" id="{8D116C29-DD0B-E8F3-79FF-225EEE2E589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0" name="Freeform 235">
              <a:extLst>
                <a:ext uri="{FF2B5EF4-FFF2-40B4-BE49-F238E27FC236}">
                  <a16:creationId xmlns:a16="http://schemas.microsoft.com/office/drawing/2014/main" xmlns="" id="{74768E40-53D3-3F14-AB1E-26A654F32CA5}"/>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1" name="Freeform 236">
              <a:extLst>
                <a:ext uri="{FF2B5EF4-FFF2-40B4-BE49-F238E27FC236}">
                  <a16:creationId xmlns:a16="http://schemas.microsoft.com/office/drawing/2014/main" xmlns="" id="{7A817252-170C-3DF0-FF40-3A172914C4F2}"/>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2" name="Freeform 237">
              <a:extLst>
                <a:ext uri="{FF2B5EF4-FFF2-40B4-BE49-F238E27FC236}">
                  <a16:creationId xmlns:a16="http://schemas.microsoft.com/office/drawing/2014/main" xmlns="" id="{DEBB9485-941C-4528-4413-84525CE4C552}"/>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3" name="Freeform 238">
              <a:extLst>
                <a:ext uri="{FF2B5EF4-FFF2-40B4-BE49-F238E27FC236}">
                  <a16:creationId xmlns:a16="http://schemas.microsoft.com/office/drawing/2014/main" xmlns="" id="{535F63C8-5B61-6020-4179-CCEAEC262D7A}"/>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4" name="Freeform 239">
              <a:extLst>
                <a:ext uri="{FF2B5EF4-FFF2-40B4-BE49-F238E27FC236}">
                  <a16:creationId xmlns:a16="http://schemas.microsoft.com/office/drawing/2014/main" xmlns="" id="{9C02FF53-542C-4444-CB30-50184A8707C5}"/>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5" name="Freeform 240">
              <a:extLst>
                <a:ext uri="{FF2B5EF4-FFF2-40B4-BE49-F238E27FC236}">
                  <a16:creationId xmlns:a16="http://schemas.microsoft.com/office/drawing/2014/main" xmlns="" id="{941ACAD1-430A-EFF5-8F09-A53A7DCC7788}"/>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6" name="Freeform 241">
              <a:extLst>
                <a:ext uri="{FF2B5EF4-FFF2-40B4-BE49-F238E27FC236}">
                  <a16:creationId xmlns:a16="http://schemas.microsoft.com/office/drawing/2014/main" xmlns="" id="{69311F18-CA03-42BE-BEBD-AD3C8E673696}"/>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7" name="Freeform 242">
              <a:extLst>
                <a:ext uri="{FF2B5EF4-FFF2-40B4-BE49-F238E27FC236}">
                  <a16:creationId xmlns:a16="http://schemas.microsoft.com/office/drawing/2014/main" xmlns="" id="{B9B3B4C7-5675-E0F5-12A4-FFB1B0C3740D}"/>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8" name="Freeform 243">
              <a:extLst>
                <a:ext uri="{FF2B5EF4-FFF2-40B4-BE49-F238E27FC236}">
                  <a16:creationId xmlns:a16="http://schemas.microsoft.com/office/drawing/2014/main" xmlns="" id="{937479A0-6F9E-9430-07AA-DBA8EE852B23}"/>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9" name="Freeform 244">
              <a:extLst>
                <a:ext uri="{FF2B5EF4-FFF2-40B4-BE49-F238E27FC236}">
                  <a16:creationId xmlns:a16="http://schemas.microsoft.com/office/drawing/2014/main" xmlns="" id="{185AA46E-E149-6AB3-9FE1-1DC26FB7B483}"/>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0" name="Freeform 245">
              <a:extLst>
                <a:ext uri="{FF2B5EF4-FFF2-40B4-BE49-F238E27FC236}">
                  <a16:creationId xmlns:a16="http://schemas.microsoft.com/office/drawing/2014/main" xmlns="" id="{5B5F1BB3-B348-A11B-670B-830E44285AB6}"/>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1" name="Freeform 246">
              <a:extLst>
                <a:ext uri="{FF2B5EF4-FFF2-40B4-BE49-F238E27FC236}">
                  <a16:creationId xmlns:a16="http://schemas.microsoft.com/office/drawing/2014/main" xmlns="" id="{4375F15D-4BD7-BE8A-4BB5-5C0536E85271}"/>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2" name="Freeform 247">
              <a:extLst>
                <a:ext uri="{FF2B5EF4-FFF2-40B4-BE49-F238E27FC236}">
                  <a16:creationId xmlns:a16="http://schemas.microsoft.com/office/drawing/2014/main" xmlns="" id="{A7A9F87C-7364-5C21-C563-1EC8DF4256FB}"/>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3" name="Freeform 248">
              <a:extLst>
                <a:ext uri="{FF2B5EF4-FFF2-40B4-BE49-F238E27FC236}">
                  <a16:creationId xmlns:a16="http://schemas.microsoft.com/office/drawing/2014/main" xmlns="" id="{943ED182-8A23-A370-821F-ECC41ED3A145}"/>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4" name="Freeform 249">
              <a:extLst>
                <a:ext uri="{FF2B5EF4-FFF2-40B4-BE49-F238E27FC236}">
                  <a16:creationId xmlns:a16="http://schemas.microsoft.com/office/drawing/2014/main" xmlns="" id="{83CE1038-1A4C-EB88-14B6-1275D4BE55EF}"/>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5" name="Freeform 250">
              <a:extLst>
                <a:ext uri="{FF2B5EF4-FFF2-40B4-BE49-F238E27FC236}">
                  <a16:creationId xmlns:a16="http://schemas.microsoft.com/office/drawing/2014/main" xmlns="" id="{70985568-D8FB-ECC4-2FCA-5A4D718C4790}"/>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6" name="Freeform 251">
              <a:extLst>
                <a:ext uri="{FF2B5EF4-FFF2-40B4-BE49-F238E27FC236}">
                  <a16:creationId xmlns:a16="http://schemas.microsoft.com/office/drawing/2014/main" xmlns="" id="{27A55931-9570-6E61-686B-AEBA8EBEE41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7" name="Freeform 252">
              <a:extLst>
                <a:ext uri="{FF2B5EF4-FFF2-40B4-BE49-F238E27FC236}">
                  <a16:creationId xmlns:a16="http://schemas.microsoft.com/office/drawing/2014/main" xmlns="" id="{F932FAA1-DE1A-9693-A645-056F7842CBE0}"/>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8" name="Freeform 253">
              <a:extLst>
                <a:ext uri="{FF2B5EF4-FFF2-40B4-BE49-F238E27FC236}">
                  <a16:creationId xmlns:a16="http://schemas.microsoft.com/office/drawing/2014/main" xmlns="" id="{1191C48A-008A-D151-DF1E-DA1510D104F0}"/>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9" name="Freeform 254">
              <a:extLst>
                <a:ext uri="{FF2B5EF4-FFF2-40B4-BE49-F238E27FC236}">
                  <a16:creationId xmlns:a16="http://schemas.microsoft.com/office/drawing/2014/main" xmlns="" id="{35675E73-66A0-8939-0760-7CFEA7EC5BB5}"/>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0" name="Freeform 255">
              <a:extLst>
                <a:ext uri="{FF2B5EF4-FFF2-40B4-BE49-F238E27FC236}">
                  <a16:creationId xmlns:a16="http://schemas.microsoft.com/office/drawing/2014/main" xmlns="" id="{B6504303-3538-5743-5858-E2F7338246DD}"/>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1" name="Freeform 256">
              <a:extLst>
                <a:ext uri="{FF2B5EF4-FFF2-40B4-BE49-F238E27FC236}">
                  <a16:creationId xmlns:a16="http://schemas.microsoft.com/office/drawing/2014/main" xmlns="" id="{8A6BC339-BC8C-72AA-11AD-206A91A12ED9}"/>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2" name="Freeform 257">
              <a:extLst>
                <a:ext uri="{FF2B5EF4-FFF2-40B4-BE49-F238E27FC236}">
                  <a16:creationId xmlns:a16="http://schemas.microsoft.com/office/drawing/2014/main" xmlns="" id="{BA70235D-2321-6279-1684-C02F81275B6E}"/>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3" name="Freeform 258">
              <a:extLst>
                <a:ext uri="{FF2B5EF4-FFF2-40B4-BE49-F238E27FC236}">
                  <a16:creationId xmlns:a16="http://schemas.microsoft.com/office/drawing/2014/main" xmlns="" id="{1D070F49-5B26-930F-8876-B9204FF5E8DE}"/>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4" name="Freeform 259">
              <a:extLst>
                <a:ext uri="{FF2B5EF4-FFF2-40B4-BE49-F238E27FC236}">
                  <a16:creationId xmlns:a16="http://schemas.microsoft.com/office/drawing/2014/main" xmlns="" id="{2DA4BD3E-57BA-C9F9-6495-9D3B0D2C6062}"/>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5" name="Freeform 260">
              <a:extLst>
                <a:ext uri="{FF2B5EF4-FFF2-40B4-BE49-F238E27FC236}">
                  <a16:creationId xmlns:a16="http://schemas.microsoft.com/office/drawing/2014/main" xmlns="" id="{0BA9EF29-32F9-BC64-160A-111187F16957}"/>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6" name="Freeform 261">
              <a:extLst>
                <a:ext uri="{FF2B5EF4-FFF2-40B4-BE49-F238E27FC236}">
                  <a16:creationId xmlns:a16="http://schemas.microsoft.com/office/drawing/2014/main" xmlns="" id="{B504DEBD-285F-84BB-998B-85D33E4545AB}"/>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7" name="Freeform 262">
              <a:extLst>
                <a:ext uri="{FF2B5EF4-FFF2-40B4-BE49-F238E27FC236}">
                  <a16:creationId xmlns:a16="http://schemas.microsoft.com/office/drawing/2014/main" xmlns="" id="{BAB5D778-E6B8-EB40-7F17-070C3B1B37D6}"/>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8" name="Freeform 263">
              <a:extLst>
                <a:ext uri="{FF2B5EF4-FFF2-40B4-BE49-F238E27FC236}">
                  <a16:creationId xmlns:a16="http://schemas.microsoft.com/office/drawing/2014/main" xmlns="" id="{201C2F2F-0D79-3C4D-523C-3C8FA9289484}"/>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9" name="Freeform 264">
              <a:extLst>
                <a:ext uri="{FF2B5EF4-FFF2-40B4-BE49-F238E27FC236}">
                  <a16:creationId xmlns:a16="http://schemas.microsoft.com/office/drawing/2014/main" xmlns="" id="{9F314307-0377-9744-E439-12C6EDD3A8B9}"/>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0" name="Freeform 265">
              <a:extLst>
                <a:ext uri="{FF2B5EF4-FFF2-40B4-BE49-F238E27FC236}">
                  <a16:creationId xmlns:a16="http://schemas.microsoft.com/office/drawing/2014/main" xmlns="" id="{AC9180D3-A19F-9C01-F778-8AA36A792A62}"/>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1" name="Freeform 266">
              <a:extLst>
                <a:ext uri="{FF2B5EF4-FFF2-40B4-BE49-F238E27FC236}">
                  <a16:creationId xmlns:a16="http://schemas.microsoft.com/office/drawing/2014/main" xmlns="" id="{327F9DB1-79C5-39C1-8181-8ADB0EF607CE}"/>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2" name="Freeform 267">
              <a:extLst>
                <a:ext uri="{FF2B5EF4-FFF2-40B4-BE49-F238E27FC236}">
                  <a16:creationId xmlns:a16="http://schemas.microsoft.com/office/drawing/2014/main" xmlns="" id="{247B6806-77A6-B304-48DE-774F6DD7BDCB}"/>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3" name="Freeform 268">
              <a:extLst>
                <a:ext uri="{FF2B5EF4-FFF2-40B4-BE49-F238E27FC236}">
                  <a16:creationId xmlns:a16="http://schemas.microsoft.com/office/drawing/2014/main" xmlns="" id="{3B0DBD91-78B4-7F15-E2E4-A04E632368E5}"/>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4" name="Freeform 269">
              <a:extLst>
                <a:ext uri="{FF2B5EF4-FFF2-40B4-BE49-F238E27FC236}">
                  <a16:creationId xmlns:a16="http://schemas.microsoft.com/office/drawing/2014/main" xmlns="" id="{0807E2A0-8858-F985-1164-B7F0EBACDEBD}"/>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5" name="Freeform 270">
              <a:extLst>
                <a:ext uri="{FF2B5EF4-FFF2-40B4-BE49-F238E27FC236}">
                  <a16:creationId xmlns:a16="http://schemas.microsoft.com/office/drawing/2014/main" xmlns="" id="{61550BD6-BD55-08E7-700F-C5F40CC2D883}"/>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6" name="Freeform 271">
              <a:extLst>
                <a:ext uri="{FF2B5EF4-FFF2-40B4-BE49-F238E27FC236}">
                  <a16:creationId xmlns:a16="http://schemas.microsoft.com/office/drawing/2014/main" xmlns="" id="{EEA56EE2-CD4E-F5B9-B25C-B382FB7348DC}"/>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7" name="Freeform 272">
              <a:extLst>
                <a:ext uri="{FF2B5EF4-FFF2-40B4-BE49-F238E27FC236}">
                  <a16:creationId xmlns:a16="http://schemas.microsoft.com/office/drawing/2014/main" xmlns="" id="{A62C5A5C-E425-3C9E-4B21-F0AB8FD9CC7D}"/>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8" name="Freeform 273">
              <a:extLst>
                <a:ext uri="{FF2B5EF4-FFF2-40B4-BE49-F238E27FC236}">
                  <a16:creationId xmlns:a16="http://schemas.microsoft.com/office/drawing/2014/main" xmlns="" id="{53FEBA8E-BF89-6F22-1482-57E88B5ECE15}"/>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9" name="Freeform 274">
              <a:extLst>
                <a:ext uri="{FF2B5EF4-FFF2-40B4-BE49-F238E27FC236}">
                  <a16:creationId xmlns:a16="http://schemas.microsoft.com/office/drawing/2014/main" xmlns="" id="{C70BB443-CED1-368F-838C-7419C0B8BBD9}"/>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0" name="Freeform 275">
              <a:extLst>
                <a:ext uri="{FF2B5EF4-FFF2-40B4-BE49-F238E27FC236}">
                  <a16:creationId xmlns:a16="http://schemas.microsoft.com/office/drawing/2014/main" xmlns="" id="{AB556F4F-2749-43AA-078D-0AACD04B84F6}"/>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1" name="Freeform 276">
              <a:extLst>
                <a:ext uri="{FF2B5EF4-FFF2-40B4-BE49-F238E27FC236}">
                  <a16:creationId xmlns:a16="http://schemas.microsoft.com/office/drawing/2014/main" xmlns="" id="{9D835E24-B87C-91EE-1B7C-065504888B22}"/>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2" name="Freeform 277">
              <a:extLst>
                <a:ext uri="{FF2B5EF4-FFF2-40B4-BE49-F238E27FC236}">
                  <a16:creationId xmlns:a16="http://schemas.microsoft.com/office/drawing/2014/main" xmlns="" id="{989F04D3-056C-C486-328B-16C3B6804B94}"/>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3" name="Freeform 278">
              <a:extLst>
                <a:ext uri="{FF2B5EF4-FFF2-40B4-BE49-F238E27FC236}">
                  <a16:creationId xmlns:a16="http://schemas.microsoft.com/office/drawing/2014/main" xmlns="" id="{E451F459-CF8D-1061-7C6D-9B581C24C016}"/>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4" name="Freeform 279">
              <a:extLst>
                <a:ext uri="{FF2B5EF4-FFF2-40B4-BE49-F238E27FC236}">
                  <a16:creationId xmlns:a16="http://schemas.microsoft.com/office/drawing/2014/main" xmlns="" id="{DE48BEB7-18FF-8F47-57C5-27ACC8204439}"/>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5" name="Freeform 280">
              <a:extLst>
                <a:ext uri="{FF2B5EF4-FFF2-40B4-BE49-F238E27FC236}">
                  <a16:creationId xmlns:a16="http://schemas.microsoft.com/office/drawing/2014/main" xmlns="" id="{2009598D-8C2F-D97D-7EFB-6FA45F87DA05}"/>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6" name="Freeform 281">
              <a:extLst>
                <a:ext uri="{FF2B5EF4-FFF2-40B4-BE49-F238E27FC236}">
                  <a16:creationId xmlns:a16="http://schemas.microsoft.com/office/drawing/2014/main" xmlns="" id="{D2CF310C-60D6-5BE4-BC0C-D8F108D75887}"/>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7" name="Freeform 282">
              <a:extLst>
                <a:ext uri="{FF2B5EF4-FFF2-40B4-BE49-F238E27FC236}">
                  <a16:creationId xmlns:a16="http://schemas.microsoft.com/office/drawing/2014/main" xmlns="" id="{046BDCE8-06B6-6E02-7F81-C6E8BD49AAFD}"/>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8" name="Freeform 283">
              <a:extLst>
                <a:ext uri="{FF2B5EF4-FFF2-40B4-BE49-F238E27FC236}">
                  <a16:creationId xmlns:a16="http://schemas.microsoft.com/office/drawing/2014/main" xmlns="" id="{D9F831B2-3094-7643-3575-6F61A37A9AF9}"/>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9" name="Freeform 284">
              <a:extLst>
                <a:ext uri="{FF2B5EF4-FFF2-40B4-BE49-F238E27FC236}">
                  <a16:creationId xmlns:a16="http://schemas.microsoft.com/office/drawing/2014/main" xmlns="" id="{5364DD8A-1E54-47FA-DA83-2BC1359FC8C0}"/>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0" name="Freeform 285">
              <a:extLst>
                <a:ext uri="{FF2B5EF4-FFF2-40B4-BE49-F238E27FC236}">
                  <a16:creationId xmlns:a16="http://schemas.microsoft.com/office/drawing/2014/main" xmlns="" id="{A3A5FCAD-4B74-B371-50C0-08CE7F8B7A0F}"/>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1" name="Freeform 286">
              <a:extLst>
                <a:ext uri="{FF2B5EF4-FFF2-40B4-BE49-F238E27FC236}">
                  <a16:creationId xmlns:a16="http://schemas.microsoft.com/office/drawing/2014/main" xmlns="" id="{F496029E-C73F-348A-5901-FF92873D5097}"/>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2" name="Freeform 287">
              <a:extLst>
                <a:ext uri="{FF2B5EF4-FFF2-40B4-BE49-F238E27FC236}">
                  <a16:creationId xmlns:a16="http://schemas.microsoft.com/office/drawing/2014/main" xmlns="" id="{A6A029A4-6195-29C4-2FEA-23AF8ED17BF8}"/>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3" name="Freeform 288">
              <a:extLst>
                <a:ext uri="{FF2B5EF4-FFF2-40B4-BE49-F238E27FC236}">
                  <a16:creationId xmlns:a16="http://schemas.microsoft.com/office/drawing/2014/main" xmlns="" id="{A90FE4A2-56CF-E404-85A5-6CDC29389CB0}"/>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4" name="Freeform 289">
              <a:extLst>
                <a:ext uri="{FF2B5EF4-FFF2-40B4-BE49-F238E27FC236}">
                  <a16:creationId xmlns:a16="http://schemas.microsoft.com/office/drawing/2014/main" xmlns="" id="{503ECD80-CFAE-1521-8B2A-BC416832E0B9}"/>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5" name="Freeform 290">
              <a:extLst>
                <a:ext uri="{FF2B5EF4-FFF2-40B4-BE49-F238E27FC236}">
                  <a16:creationId xmlns:a16="http://schemas.microsoft.com/office/drawing/2014/main" xmlns="" id="{5A9DFBD4-8F9D-1A61-5651-7C0554656A42}"/>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6" name="Freeform 291">
              <a:extLst>
                <a:ext uri="{FF2B5EF4-FFF2-40B4-BE49-F238E27FC236}">
                  <a16:creationId xmlns:a16="http://schemas.microsoft.com/office/drawing/2014/main" xmlns="" id="{6CA7AE8D-F0A1-43B6-7446-14DE0E66502D}"/>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7" name="Freeform 292">
              <a:extLst>
                <a:ext uri="{FF2B5EF4-FFF2-40B4-BE49-F238E27FC236}">
                  <a16:creationId xmlns:a16="http://schemas.microsoft.com/office/drawing/2014/main" xmlns="" id="{8C35F070-1F7F-70B1-C2F7-1D539BF26638}"/>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8" name="Freeform 293">
              <a:extLst>
                <a:ext uri="{FF2B5EF4-FFF2-40B4-BE49-F238E27FC236}">
                  <a16:creationId xmlns:a16="http://schemas.microsoft.com/office/drawing/2014/main" xmlns="" id="{CF7F32AE-2DFF-9BCA-FEEC-432CE9E9C185}"/>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9" name="Freeform 294">
              <a:extLst>
                <a:ext uri="{FF2B5EF4-FFF2-40B4-BE49-F238E27FC236}">
                  <a16:creationId xmlns:a16="http://schemas.microsoft.com/office/drawing/2014/main" xmlns="" id="{A804DA90-A480-A0B9-9555-A27C1F2EB5B3}"/>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0" name="Freeform 295">
              <a:extLst>
                <a:ext uri="{FF2B5EF4-FFF2-40B4-BE49-F238E27FC236}">
                  <a16:creationId xmlns:a16="http://schemas.microsoft.com/office/drawing/2014/main" xmlns="" id="{A9C42EF5-F13C-5028-2418-90B64E86870C}"/>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1" name="Freeform 296">
              <a:extLst>
                <a:ext uri="{FF2B5EF4-FFF2-40B4-BE49-F238E27FC236}">
                  <a16:creationId xmlns:a16="http://schemas.microsoft.com/office/drawing/2014/main" xmlns="" id="{598D460A-C0AB-BB0F-50B9-CBCD5C0D7CC3}"/>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2" name="Freeform 297">
              <a:extLst>
                <a:ext uri="{FF2B5EF4-FFF2-40B4-BE49-F238E27FC236}">
                  <a16:creationId xmlns:a16="http://schemas.microsoft.com/office/drawing/2014/main" xmlns="" id="{F616C22C-82A4-A92D-583A-13E31CCD6033}"/>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3" name="Freeform 298">
              <a:extLst>
                <a:ext uri="{FF2B5EF4-FFF2-40B4-BE49-F238E27FC236}">
                  <a16:creationId xmlns:a16="http://schemas.microsoft.com/office/drawing/2014/main" xmlns="" id="{A3927067-2BCA-FBB1-B369-16179F112EC1}"/>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4" name="Freeform 299">
              <a:extLst>
                <a:ext uri="{FF2B5EF4-FFF2-40B4-BE49-F238E27FC236}">
                  <a16:creationId xmlns:a16="http://schemas.microsoft.com/office/drawing/2014/main" xmlns="" id="{9E90928F-D2CE-EA77-6E4A-08036D9CC3EA}"/>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5" name="Freeform 300">
              <a:extLst>
                <a:ext uri="{FF2B5EF4-FFF2-40B4-BE49-F238E27FC236}">
                  <a16:creationId xmlns:a16="http://schemas.microsoft.com/office/drawing/2014/main" xmlns="" id="{397574EF-EFD8-DDA7-638C-DA305CBC1A37}"/>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6" name="Freeform 301">
              <a:extLst>
                <a:ext uri="{FF2B5EF4-FFF2-40B4-BE49-F238E27FC236}">
                  <a16:creationId xmlns:a16="http://schemas.microsoft.com/office/drawing/2014/main" xmlns="" id="{A3618813-5EB4-F999-73C3-BF80144482C2}"/>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7" name="Freeform 302">
              <a:extLst>
                <a:ext uri="{FF2B5EF4-FFF2-40B4-BE49-F238E27FC236}">
                  <a16:creationId xmlns:a16="http://schemas.microsoft.com/office/drawing/2014/main" xmlns="" id="{7CE6B95A-E1AC-2149-CBDC-25699F691A0B}"/>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8" name="Freeform 303">
              <a:extLst>
                <a:ext uri="{FF2B5EF4-FFF2-40B4-BE49-F238E27FC236}">
                  <a16:creationId xmlns:a16="http://schemas.microsoft.com/office/drawing/2014/main" xmlns="" id="{FBAA5021-87F9-CC74-86B9-11978049F930}"/>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9" name="Freeform 304">
              <a:extLst>
                <a:ext uri="{FF2B5EF4-FFF2-40B4-BE49-F238E27FC236}">
                  <a16:creationId xmlns:a16="http://schemas.microsoft.com/office/drawing/2014/main" xmlns="" id="{C55CC0A0-0A19-DE4A-D11B-CE90FF4857EA}"/>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0" name="Freeform 305">
              <a:extLst>
                <a:ext uri="{FF2B5EF4-FFF2-40B4-BE49-F238E27FC236}">
                  <a16:creationId xmlns:a16="http://schemas.microsoft.com/office/drawing/2014/main" xmlns="" id="{734C3B28-FA36-88F9-70CE-124BCF61C8A0}"/>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grpSp>
      <p:pic>
        <p:nvPicPr>
          <p:cNvPr id="2" name="Picture 1">
            <a:extLst>
              <a:ext uri="{FF2B5EF4-FFF2-40B4-BE49-F238E27FC236}">
                <a16:creationId xmlns:a16="http://schemas.microsoft.com/office/drawing/2014/main" xmlns="" id="{A04207AF-8261-8FDB-ADFE-D0E43A4A7870}"/>
              </a:ext>
            </a:extLst>
          </p:cNvPr>
          <p:cNvPicPr>
            <a:picLocks noChangeAspect="1"/>
          </p:cNvPicPr>
          <p:nvPr/>
        </p:nvPicPr>
        <p:blipFill>
          <a:blip r:embed="rId6"/>
          <a:stretch>
            <a:fillRect/>
          </a:stretch>
        </p:blipFill>
        <p:spPr>
          <a:xfrm>
            <a:off x="4194243" y="1139242"/>
            <a:ext cx="4974767" cy="1353429"/>
          </a:xfrm>
          <a:prstGeom prst="rect">
            <a:avLst/>
          </a:prstGeom>
        </p:spPr>
      </p:pic>
    </p:spTree>
    <p:extLst>
      <p:ext uri="{BB962C8B-B14F-4D97-AF65-F5344CB8AC3E}">
        <p14:creationId xmlns:p14="http://schemas.microsoft.com/office/powerpoint/2010/main" val="256245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8" name="Group 1907">
            <a:extLst>
              <a:ext uri="{FF2B5EF4-FFF2-40B4-BE49-F238E27FC236}">
                <a16:creationId xmlns:a16="http://schemas.microsoft.com/office/drawing/2014/main" xmlns="" id="{E103F758-DF45-EE7D-E3F8-3129DEDB2292}"/>
              </a:ext>
            </a:extLst>
          </p:cNvPr>
          <p:cNvGrpSpPr/>
          <p:nvPr/>
        </p:nvGrpSpPr>
        <p:grpSpPr>
          <a:xfrm>
            <a:off x="1323975" y="0"/>
            <a:ext cx="9448800" cy="1669774"/>
            <a:chOff x="5625979" y="3429000"/>
            <a:chExt cx="5736545" cy="2688775"/>
          </a:xfrm>
        </p:grpSpPr>
        <p:grpSp>
          <p:nvGrpSpPr>
            <p:cNvPr id="2125" name="Graphic 3">
              <a:extLst>
                <a:ext uri="{FF2B5EF4-FFF2-40B4-BE49-F238E27FC236}">
                  <a16:creationId xmlns:a16="http://schemas.microsoft.com/office/drawing/2014/main" xmlns="" id="{EAD92D0D-769D-DE86-2537-65D562FF4EBD}"/>
                </a:ext>
              </a:extLst>
            </p:cNvPr>
            <p:cNvGrpSpPr/>
            <p:nvPr/>
          </p:nvGrpSpPr>
          <p:grpSpPr>
            <a:xfrm>
              <a:off x="5625979" y="3429000"/>
              <a:ext cx="5736545" cy="2688775"/>
              <a:chOff x="3649055" y="2289634"/>
              <a:chExt cx="7931467" cy="4107044"/>
            </a:xfrm>
          </p:grpSpPr>
          <p:sp>
            <p:nvSpPr>
              <p:cNvPr id="2127" name="Freeform: Shape 2126">
                <a:extLst>
                  <a:ext uri="{FF2B5EF4-FFF2-40B4-BE49-F238E27FC236}">
                    <a16:creationId xmlns:a16="http://schemas.microsoft.com/office/drawing/2014/main" xmlns="" id="{5CDC86AC-B9C3-49AE-AAF7-E4A538185382}"/>
                  </a:ext>
                </a:extLst>
              </p:cNvPr>
              <p:cNvSpPr/>
              <p:nvPr/>
            </p:nvSpPr>
            <p:spPr>
              <a:xfrm>
                <a:off x="3649055" y="3090494"/>
                <a:ext cx="7811452" cy="3306184"/>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8" name="Freeform: Shape 2127">
                <a:extLst>
                  <a:ext uri="{FF2B5EF4-FFF2-40B4-BE49-F238E27FC236}">
                    <a16:creationId xmlns:a16="http://schemas.microsoft.com/office/drawing/2014/main" xmlns="" id="{24FB12C3-40F4-E6E2-3EBC-DB081B343FC9}"/>
                  </a:ext>
                </a:extLst>
              </p:cNvPr>
              <p:cNvSpPr/>
              <p:nvPr/>
            </p:nvSpPr>
            <p:spPr>
              <a:xfrm>
                <a:off x="3743352" y="2777122"/>
                <a:ext cx="7811452" cy="330523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9" name="Freeform: Shape 2128">
                <a:extLst>
                  <a:ext uri="{FF2B5EF4-FFF2-40B4-BE49-F238E27FC236}">
                    <a16:creationId xmlns:a16="http://schemas.microsoft.com/office/drawing/2014/main" xmlns="" id="{66E1F18B-4ABC-6C1A-DA7D-F07A72666705}"/>
                  </a:ext>
                </a:extLst>
              </p:cNvPr>
              <p:cNvSpPr/>
              <p:nvPr/>
            </p:nvSpPr>
            <p:spPr>
              <a:xfrm>
                <a:off x="3720258" y="2754158"/>
                <a:ext cx="7860264" cy="3350998"/>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0" name="Graphic 3">
                <a:extLst>
                  <a:ext uri="{FF2B5EF4-FFF2-40B4-BE49-F238E27FC236}">
                    <a16:creationId xmlns:a16="http://schemas.microsoft.com/office/drawing/2014/main" xmlns="" id="{858258ED-6019-B8D9-0A13-600A7CCDF01B}"/>
                  </a:ext>
                </a:extLst>
              </p:cNvPr>
              <p:cNvGrpSpPr/>
              <p:nvPr/>
            </p:nvGrpSpPr>
            <p:grpSpPr>
              <a:xfrm>
                <a:off x="6960830" y="2289634"/>
                <a:ext cx="1188634" cy="1023983"/>
                <a:chOff x="6960830" y="2289634"/>
                <a:chExt cx="1188634" cy="1023983"/>
              </a:xfrm>
            </p:grpSpPr>
            <p:sp>
              <p:nvSpPr>
                <p:cNvPr id="2131" name="Freeform: Shape 2130">
                  <a:extLst>
                    <a:ext uri="{FF2B5EF4-FFF2-40B4-BE49-F238E27FC236}">
                      <a16:creationId xmlns:a16="http://schemas.microsoft.com/office/drawing/2014/main" xmlns="" id="{F192F3C9-B47C-8C63-14FB-95F75FC43481}"/>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32" name="Freeform: Shape 2131">
                  <a:extLst>
                    <a:ext uri="{FF2B5EF4-FFF2-40B4-BE49-F238E27FC236}">
                      <a16:creationId xmlns:a16="http://schemas.microsoft.com/office/drawing/2014/main" xmlns="" id="{18AB6371-BD76-9216-3E4F-2F933A7906F4}"/>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126" name="TextBox 2125">
              <a:extLst>
                <a:ext uri="{FF2B5EF4-FFF2-40B4-BE49-F238E27FC236}">
                  <a16:creationId xmlns:a16="http://schemas.microsoft.com/office/drawing/2014/main" xmlns="" id="{5F062665-D5A3-96F4-3B80-06173865D1F0}"/>
                </a:ext>
              </a:extLst>
            </p:cNvPr>
            <p:cNvSpPr txBox="1"/>
            <p:nvPr/>
          </p:nvSpPr>
          <p:spPr>
            <a:xfrm>
              <a:off x="6173775" y="4082037"/>
              <a:ext cx="4690554" cy="1184487"/>
            </a:xfrm>
            <a:prstGeom prst="rect">
              <a:avLst/>
            </a:prstGeom>
            <a:noFill/>
          </p:spPr>
          <p:txBody>
            <a:bodyPr wrap="square" rtlCol="0">
              <a:spAutoFit/>
            </a:bodyPr>
            <a:lstStyle/>
            <a:p>
              <a:pPr marL="0" marR="18415" lvl="0" indent="0" algn="just" defTabSz="914400" rtl="0" eaLnBrk="1" fontAlgn="auto" latinLnBrk="0" hangingPunct="1">
                <a:lnSpc>
                  <a:spcPct val="11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134" name="Picture 2133">
            <a:extLst>
              <a:ext uri="{FF2B5EF4-FFF2-40B4-BE49-F238E27FC236}">
                <a16:creationId xmlns:a16="http://schemas.microsoft.com/office/drawing/2014/main" xmlns="" id="{C6EE436B-F805-E9C8-BB83-E9BCFDD0C021}"/>
              </a:ext>
            </a:extLst>
          </p:cNvPr>
          <p:cNvPicPr>
            <a:picLocks noChangeAspect="1"/>
          </p:cNvPicPr>
          <p:nvPr/>
        </p:nvPicPr>
        <p:blipFill>
          <a:blip r:embed="rId2"/>
          <a:stretch>
            <a:fillRect/>
          </a:stretch>
        </p:blipFill>
        <p:spPr>
          <a:xfrm>
            <a:off x="2080656" y="357315"/>
            <a:ext cx="8449788" cy="1457070"/>
          </a:xfrm>
          <a:prstGeom prst="rect">
            <a:avLst/>
          </a:prstGeom>
        </p:spPr>
      </p:pic>
      <p:sp>
        <p:nvSpPr>
          <p:cNvPr id="2135" name="Rectangle: Rounded Corners 8">
            <a:extLst>
              <a:ext uri="{FF2B5EF4-FFF2-40B4-BE49-F238E27FC236}">
                <a16:creationId xmlns:a16="http://schemas.microsoft.com/office/drawing/2014/main" xmlns="" id="{8B5E65AC-E396-F43A-BA9F-E000C5CF230D}"/>
              </a:ext>
            </a:extLst>
          </p:cNvPr>
          <p:cNvSpPr/>
          <p:nvPr/>
        </p:nvSpPr>
        <p:spPr>
          <a:xfrm>
            <a:off x="2071879" y="2249324"/>
            <a:ext cx="9268308" cy="770101"/>
          </a:xfrm>
          <a:custGeom>
            <a:avLst/>
            <a:gdLst>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770101" fill="none" extrusionOk="0">
                <a:moveTo>
                  <a:pt x="0" y="77086"/>
                </a:moveTo>
                <a:cubicBezTo>
                  <a:pt x="5650" y="76290"/>
                  <a:pt x="245486" y="-28390"/>
                  <a:pt x="397140" y="0"/>
                </a:cubicBezTo>
                <a:cubicBezTo>
                  <a:pt x="3191243" y="34489"/>
                  <a:pt x="7126031" y="-514467"/>
                  <a:pt x="8871167" y="0"/>
                </a:cubicBezTo>
                <a:cubicBezTo>
                  <a:pt x="9061817" y="-2291"/>
                  <a:pt x="9287637" y="29534"/>
                  <a:pt x="9268308" y="77086"/>
                </a:cubicBezTo>
                <a:cubicBezTo>
                  <a:pt x="9256884" y="332924"/>
                  <a:pt x="9415122" y="450700"/>
                  <a:pt x="9268308" y="693013"/>
                </a:cubicBezTo>
                <a:cubicBezTo>
                  <a:pt x="9221612" y="763720"/>
                  <a:pt x="9128362" y="769178"/>
                  <a:pt x="8871167" y="770100"/>
                </a:cubicBezTo>
                <a:cubicBezTo>
                  <a:pt x="6151066" y="658146"/>
                  <a:pt x="2508821" y="743867"/>
                  <a:pt x="397140" y="770100"/>
                </a:cubicBezTo>
                <a:cubicBezTo>
                  <a:pt x="169000" y="747034"/>
                  <a:pt x="682" y="752627"/>
                  <a:pt x="0" y="693013"/>
                </a:cubicBezTo>
                <a:cubicBezTo>
                  <a:pt x="-218314" y="396403"/>
                  <a:pt x="2597" y="266563"/>
                  <a:pt x="0" y="77086"/>
                </a:cubicBezTo>
                <a:close/>
              </a:path>
              <a:path w="9268308" h="770101" stroke="0" extrusionOk="0">
                <a:moveTo>
                  <a:pt x="0" y="77086"/>
                </a:moveTo>
                <a:cubicBezTo>
                  <a:pt x="-39011" y="51936"/>
                  <a:pt x="222859" y="-47115"/>
                  <a:pt x="397140" y="0"/>
                </a:cubicBezTo>
                <a:cubicBezTo>
                  <a:pt x="3117905" y="-269541"/>
                  <a:pt x="4717820" y="177682"/>
                  <a:pt x="8871167" y="0"/>
                </a:cubicBezTo>
                <a:cubicBezTo>
                  <a:pt x="9054010" y="-953"/>
                  <a:pt x="9280621" y="42826"/>
                  <a:pt x="9268308" y="77086"/>
                </a:cubicBezTo>
                <a:cubicBezTo>
                  <a:pt x="9276604" y="264321"/>
                  <a:pt x="9505469" y="514535"/>
                  <a:pt x="9268308" y="693013"/>
                </a:cubicBezTo>
                <a:cubicBezTo>
                  <a:pt x="9269943" y="744503"/>
                  <a:pt x="9058747" y="765496"/>
                  <a:pt x="8871167" y="770100"/>
                </a:cubicBezTo>
                <a:cubicBezTo>
                  <a:pt x="6983193" y="803227"/>
                  <a:pt x="2582255" y="1032371"/>
                  <a:pt x="397140" y="770100"/>
                </a:cubicBezTo>
                <a:cubicBezTo>
                  <a:pt x="165098" y="756374"/>
                  <a:pt x="4311" y="728854"/>
                  <a:pt x="0" y="693013"/>
                </a:cubicBezTo>
                <a:cubicBezTo>
                  <a:pt x="-194708" y="478730"/>
                  <a:pt x="-150498" y="322847"/>
                  <a:pt x="0" y="77086"/>
                </a:cubicBezTo>
                <a:close/>
              </a:path>
              <a:path w="9268308" h="770101" fill="none" stroke="0" extrusionOk="0">
                <a:moveTo>
                  <a:pt x="0" y="77086"/>
                </a:moveTo>
                <a:cubicBezTo>
                  <a:pt x="-10006" y="7173"/>
                  <a:pt x="201118" y="64"/>
                  <a:pt x="397140" y="0"/>
                </a:cubicBezTo>
                <a:cubicBezTo>
                  <a:pt x="3021761" y="145326"/>
                  <a:pt x="6911557" y="28970"/>
                  <a:pt x="8871167" y="0"/>
                </a:cubicBezTo>
                <a:cubicBezTo>
                  <a:pt x="9076978" y="3623"/>
                  <a:pt x="9288374" y="33423"/>
                  <a:pt x="9268308" y="77086"/>
                </a:cubicBezTo>
                <a:cubicBezTo>
                  <a:pt x="9218251" y="372642"/>
                  <a:pt x="9438937" y="457588"/>
                  <a:pt x="9268308" y="693013"/>
                </a:cubicBezTo>
                <a:cubicBezTo>
                  <a:pt x="9239971" y="756707"/>
                  <a:pt x="9096138" y="762089"/>
                  <a:pt x="8871167" y="770100"/>
                </a:cubicBezTo>
                <a:cubicBezTo>
                  <a:pt x="6541541" y="724762"/>
                  <a:pt x="4580788" y="996519"/>
                  <a:pt x="397140" y="770100"/>
                </a:cubicBezTo>
                <a:cubicBezTo>
                  <a:pt x="168159" y="757750"/>
                  <a:pt x="16944" y="740569"/>
                  <a:pt x="0" y="693013"/>
                </a:cubicBezTo>
                <a:cubicBezTo>
                  <a:pt x="-169785" y="476788"/>
                  <a:pt x="-54414" y="303986"/>
                  <a:pt x="0" y="77086"/>
                </a:cubicBezTo>
                <a:close/>
              </a:path>
              <a:path w="9268308" h="770101" fill="none" stroke="0" extrusionOk="0">
                <a:moveTo>
                  <a:pt x="0" y="77086"/>
                </a:moveTo>
                <a:cubicBezTo>
                  <a:pt x="982" y="28262"/>
                  <a:pt x="227083" y="-3916"/>
                  <a:pt x="397140" y="0"/>
                </a:cubicBezTo>
                <a:cubicBezTo>
                  <a:pt x="3042917" y="141038"/>
                  <a:pt x="7249299" y="-406533"/>
                  <a:pt x="8871167" y="0"/>
                </a:cubicBezTo>
                <a:cubicBezTo>
                  <a:pt x="9066941" y="-560"/>
                  <a:pt x="9288610" y="34382"/>
                  <a:pt x="9268308" y="77086"/>
                </a:cubicBezTo>
                <a:cubicBezTo>
                  <a:pt x="9251011" y="359821"/>
                  <a:pt x="9416396" y="449665"/>
                  <a:pt x="9268308" y="693013"/>
                </a:cubicBezTo>
                <a:cubicBezTo>
                  <a:pt x="9228146" y="760516"/>
                  <a:pt x="9095991" y="755773"/>
                  <a:pt x="8871167" y="770100"/>
                </a:cubicBezTo>
                <a:cubicBezTo>
                  <a:pt x="5472967" y="706831"/>
                  <a:pt x="3079611" y="632274"/>
                  <a:pt x="397140" y="770100"/>
                </a:cubicBezTo>
                <a:cubicBezTo>
                  <a:pt x="168722" y="752697"/>
                  <a:pt x="2472" y="746922"/>
                  <a:pt x="0" y="693013"/>
                </a:cubicBezTo>
                <a:cubicBezTo>
                  <a:pt x="-210119" y="425736"/>
                  <a:pt x="3391" y="283905"/>
                  <a:pt x="0" y="77086"/>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6" name="Group 2135">
            <a:extLst>
              <a:ext uri="{FF2B5EF4-FFF2-40B4-BE49-F238E27FC236}">
                <a16:creationId xmlns:a16="http://schemas.microsoft.com/office/drawing/2014/main" xmlns="" id="{E02443C7-0521-88D7-B8CD-ED5B45593057}"/>
              </a:ext>
            </a:extLst>
          </p:cNvPr>
          <p:cNvGrpSpPr/>
          <p:nvPr/>
        </p:nvGrpSpPr>
        <p:grpSpPr>
          <a:xfrm>
            <a:off x="177211" y="1767667"/>
            <a:ext cx="2127839" cy="1689908"/>
            <a:chOff x="-159940" y="687786"/>
            <a:chExt cx="3145788" cy="2458908"/>
          </a:xfrm>
        </p:grpSpPr>
        <p:sp>
          <p:nvSpPr>
            <p:cNvPr id="2137" name="Oval 6">
              <a:extLst>
                <a:ext uri="{FF2B5EF4-FFF2-40B4-BE49-F238E27FC236}">
                  <a16:creationId xmlns:a16="http://schemas.microsoft.com/office/drawing/2014/main" xmlns="" id="{48A289B5-CC74-7E2E-A55E-6A89E4DFD057}"/>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8" name="Group 2137">
              <a:extLst>
                <a:ext uri="{FF2B5EF4-FFF2-40B4-BE49-F238E27FC236}">
                  <a16:creationId xmlns:a16="http://schemas.microsoft.com/office/drawing/2014/main" xmlns="" id="{88EDFC60-B7B8-E7F8-9095-00224225FBB9}"/>
                </a:ext>
              </a:extLst>
            </p:cNvPr>
            <p:cNvGrpSpPr/>
            <p:nvPr/>
          </p:nvGrpSpPr>
          <p:grpSpPr>
            <a:xfrm>
              <a:off x="-159940" y="687786"/>
              <a:ext cx="3116094" cy="2458908"/>
              <a:chOff x="345226" y="1059601"/>
              <a:chExt cx="3072497" cy="2458908"/>
            </a:xfrm>
          </p:grpSpPr>
          <p:sp>
            <p:nvSpPr>
              <p:cNvPr id="2139" name="AutoShape 3">
                <a:extLst>
                  <a:ext uri="{FF2B5EF4-FFF2-40B4-BE49-F238E27FC236}">
                    <a16:creationId xmlns:a16="http://schemas.microsoft.com/office/drawing/2014/main" xmlns="" id="{ED769D04-7AF1-B102-6178-76209930830E}"/>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0" name="Oval 7">
                <a:extLst>
                  <a:ext uri="{FF2B5EF4-FFF2-40B4-BE49-F238E27FC236}">
                    <a16:creationId xmlns:a16="http://schemas.microsoft.com/office/drawing/2014/main" xmlns="" id="{DDE6D700-A0D1-769B-C922-88707E78E0C4}"/>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1" name="Freeform 8">
                <a:extLst>
                  <a:ext uri="{FF2B5EF4-FFF2-40B4-BE49-F238E27FC236}">
                    <a16:creationId xmlns:a16="http://schemas.microsoft.com/office/drawing/2014/main" xmlns="" id="{4B5C3768-9455-7E5C-1E21-351D4E54E00C}"/>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2" name="Freeform 9">
                <a:extLst>
                  <a:ext uri="{FF2B5EF4-FFF2-40B4-BE49-F238E27FC236}">
                    <a16:creationId xmlns:a16="http://schemas.microsoft.com/office/drawing/2014/main" xmlns="" id="{EA8ADFDE-860C-506F-24D6-B79B7AA3A90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3" name="Freeform 10">
                <a:extLst>
                  <a:ext uri="{FF2B5EF4-FFF2-40B4-BE49-F238E27FC236}">
                    <a16:creationId xmlns:a16="http://schemas.microsoft.com/office/drawing/2014/main" xmlns="" id="{3A3D055E-D0E9-78AF-0C08-3858BB2CF096}"/>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1825" name="Freeform 11">
                <a:extLst>
                  <a:ext uri="{FF2B5EF4-FFF2-40B4-BE49-F238E27FC236}">
                    <a16:creationId xmlns:a16="http://schemas.microsoft.com/office/drawing/2014/main" xmlns="" id="{7CB7FA71-304F-EE25-F7BC-C715974A3C87}"/>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4" name="Freeform 12">
                <a:extLst>
                  <a:ext uri="{FF2B5EF4-FFF2-40B4-BE49-F238E27FC236}">
                    <a16:creationId xmlns:a16="http://schemas.microsoft.com/office/drawing/2014/main" xmlns="" id="{2DFAF4BA-AA87-C26B-D648-17D551DBFDBF}"/>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5" name="Freeform 13">
                <a:extLst>
                  <a:ext uri="{FF2B5EF4-FFF2-40B4-BE49-F238E27FC236}">
                    <a16:creationId xmlns:a16="http://schemas.microsoft.com/office/drawing/2014/main" xmlns="" id="{41944731-AD74-3F36-B27C-4CC12C14C757}"/>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6" name="Freeform 14">
                <a:extLst>
                  <a:ext uri="{FF2B5EF4-FFF2-40B4-BE49-F238E27FC236}">
                    <a16:creationId xmlns:a16="http://schemas.microsoft.com/office/drawing/2014/main" xmlns="" id="{C6E8277A-48D2-5D00-F280-B72CECB2C231}"/>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7" name="Freeform 15">
                <a:extLst>
                  <a:ext uri="{FF2B5EF4-FFF2-40B4-BE49-F238E27FC236}">
                    <a16:creationId xmlns:a16="http://schemas.microsoft.com/office/drawing/2014/main" xmlns="" id="{660B0525-776D-8AD7-4B66-0B884FED011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8" name="Freeform 16">
                <a:extLst>
                  <a:ext uri="{FF2B5EF4-FFF2-40B4-BE49-F238E27FC236}">
                    <a16:creationId xmlns:a16="http://schemas.microsoft.com/office/drawing/2014/main" xmlns="" id="{82FC0DB0-0881-BF8C-D562-936ED2E6FC58}"/>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9" name="Freeform 17">
                <a:extLst>
                  <a:ext uri="{FF2B5EF4-FFF2-40B4-BE49-F238E27FC236}">
                    <a16:creationId xmlns:a16="http://schemas.microsoft.com/office/drawing/2014/main" xmlns="" id="{895F0497-CB36-9253-0076-6B520F1E10B8}"/>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0" name="Freeform 18">
                <a:extLst>
                  <a:ext uri="{FF2B5EF4-FFF2-40B4-BE49-F238E27FC236}">
                    <a16:creationId xmlns:a16="http://schemas.microsoft.com/office/drawing/2014/main" xmlns="" id="{51D830F0-4A28-7697-1E70-1ECC1738741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1" name="Freeform 19">
                <a:extLst>
                  <a:ext uri="{FF2B5EF4-FFF2-40B4-BE49-F238E27FC236}">
                    <a16:creationId xmlns:a16="http://schemas.microsoft.com/office/drawing/2014/main" xmlns="" id="{B88BA158-8215-78A1-CAD8-AAB81F2CE4F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2" name="Freeform 20">
                <a:extLst>
                  <a:ext uri="{FF2B5EF4-FFF2-40B4-BE49-F238E27FC236}">
                    <a16:creationId xmlns:a16="http://schemas.microsoft.com/office/drawing/2014/main" xmlns="" id="{861AAF7D-C4D1-BD6D-C5B9-1900666C3AAE}"/>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3" name="Freeform 21">
                <a:extLst>
                  <a:ext uri="{FF2B5EF4-FFF2-40B4-BE49-F238E27FC236}">
                    <a16:creationId xmlns:a16="http://schemas.microsoft.com/office/drawing/2014/main" xmlns="" id="{48EDC4E7-C141-6E0D-ED93-8CB6BD855085}"/>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4" name="Freeform 22">
                <a:extLst>
                  <a:ext uri="{FF2B5EF4-FFF2-40B4-BE49-F238E27FC236}">
                    <a16:creationId xmlns:a16="http://schemas.microsoft.com/office/drawing/2014/main" xmlns="" id="{9D5B3E2E-1664-446D-F045-FDE0685920A7}"/>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5" name="Freeform 23">
                <a:extLst>
                  <a:ext uri="{FF2B5EF4-FFF2-40B4-BE49-F238E27FC236}">
                    <a16:creationId xmlns:a16="http://schemas.microsoft.com/office/drawing/2014/main" xmlns="" id="{1020F046-9D3A-FA2F-C93F-B9DC404D9F2C}"/>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6" name="Freeform 24">
                <a:extLst>
                  <a:ext uri="{FF2B5EF4-FFF2-40B4-BE49-F238E27FC236}">
                    <a16:creationId xmlns:a16="http://schemas.microsoft.com/office/drawing/2014/main" xmlns="" id="{6AB23BC3-1B15-CADD-5FED-476C2CDC5B2A}"/>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7" name="Freeform 25">
                <a:extLst>
                  <a:ext uri="{FF2B5EF4-FFF2-40B4-BE49-F238E27FC236}">
                    <a16:creationId xmlns:a16="http://schemas.microsoft.com/office/drawing/2014/main" xmlns="" id="{F897EE96-7857-2401-4E79-A073213434BD}"/>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8" name="Freeform 26">
                <a:extLst>
                  <a:ext uri="{FF2B5EF4-FFF2-40B4-BE49-F238E27FC236}">
                    <a16:creationId xmlns:a16="http://schemas.microsoft.com/office/drawing/2014/main" xmlns="" id="{FC37B351-0567-1FD0-DA40-11466603999A}"/>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9" name="Freeform 27">
                <a:extLst>
                  <a:ext uri="{FF2B5EF4-FFF2-40B4-BE49-F238E27FC236}">
                    <a16:creationId xmlns:a16="http://schemas.microsoft.com/office/drawing/2014/main" xmlns="" id="{116C456D-E6A7-2ED8-DCC1-41C64DDA3CA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0" name="Freeform 28">
                <a:extLst>
                  <a:ext uri="{FF2B5EF4-FFF2-40B4-BE49-F238E27FC236}">
                    <a16:creationId xmlns:a16="http://schemas.microsoft.com/office/drawing/2014/main" xmlns="" id="{00F21AA1-14E5-9612-C763-A97F1F3FB2F4}"/>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1" name="Freeform 29">
                <a:extLst>
                  <a:ext uri="{FF2B5EF4-FFF2-40B4-BE49-F238E27FC236}">
                    <a16:creationId xmlns:a16="http://schemas.microsoft.com/office/drawing/2014/main" xmlns="" id="{A0EBB869-571D-F4D8-EB63-915DA7C2BADE}"/>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2" name="Freeform 30">
                <a:extLst>
                  <a:ext uri="{FF2B5EF4-FFF2-40B4-BE49-F238E27FC236}">
                    <a16:creationId xmlns:a16="http://schemas.microsoft.com/office/drawing/2014/main" xmlns="" id="{6533F8C3-0B74-7284-0143-29EE53A31A9E}"/>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3" name="Freeform 31">
                <a:extLst>
                  <a:ext uri="{FF2B5EF4-FFF2-40B4-BE49-F238E27FC236}">
                    <a16:creationId xmlns:a16="http://schemas.microsoft.com/office/drawing/2014/main" xmlns="" id="{AD1CD91D-D28E-44C4-0654-0FEC0902A830}"/>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4" name="Freeform 32">
                <a:extLst>
                  <a:ext uri="{FF2B5EF4-FFF2-40B4-BE49-F238E27FC236}">
                    <a16:creationId xmlns:a16="http://schemas.microsoft.com/office/drawing/2014/main" xmlns="" id="{CB7E3F37-17F2-5448-87ED-3848448FCBE7}"/>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5" name="Freeform 33">
                <a:extLst>
                  <a:ext uri="{FF2B5EF4-FFF2-40B4-BE49-F238E27FC236}">
                    <a16:creationId xmlns:a16="http://schemas.microsoft.com/office/drawing/2014/main" xmlns="" id="{48A3DB78-D944-9B4E-D09E-15BAF788E11D}"/>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6" name="Freeform 34">
                <a:extLst>
                  <a:ext uri="{FF2B5EF4-FFF2-40B4-BE49-F238E27FC236}">
                    <a16:creationId xmlns:a16="http://schemas.microsoft.com/office/drawing/2014/main" xmlns="" id="{8DAFE126-9CF4-7C87-7069-60FEAA0B023A}"/>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7" name="Freeform 35">
                <a:extLst>
                  <a:ext uri="{FF2B5EF4-FFF2-40B4-BE49-F238E27FC236}">
                    <a16:creationId xmlns:a16="http://schemas.microsoft.com/office/drawing/2014/main" xmlns="" id="{8E961A10-9F06-00BE-B7C7-AC825737E037}"/>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8" name="Freeform 36">
                <a:extLst>
                  <a:ext uri="{FF2B5EF4-FFF2-40B4-BE49-F238E27FC236}">
                    <a16:creationId xmlns:a16="http://schemas.microsoft.com/office/drawing/2014/main" xmlns="" id="{5E25D895-64BF-8E9E-ECFA-7AE33AE19BB2}"/>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9" name="Freeform 37">
                <a:extLst>
                  <a:ext uri="{FF2B5EF4-FFF2-40B4-BE49-F238E27FC236}">
                    <a16:creationId xmlns:a16="http://schemas.microsoft.com/office/drawing/2014/main" xmlns="" id="{8F5CE93F-4927-5DC1-53E6-140CCB9E8259}"/>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0" name="Freeform 38">
                <a:extLst>
                  <a:ext uri="{FF2B5EF4-FFF2-40B4-BE49-F238E27FC236}">
                    <a16:creationId xmlns:a16="http://schemas.microsoft.com/office/drawing/2014/main" xmlns="" id="{2BBB9471-C772-90BB-9C72-1FC0EBAE4407}"/>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1" name="Freeform 39">
                <a:extLst>
                  <a:ext uri="{FF2B5EF4-FFF2-40B4-BE49-F238E27FC236}">
                    <a16:creationId xmlns:a16="http://schemas.microsoft.com/office/drawing/2014/main" xmlns="" id="{8641E5B3-FEB7-6CD1-74AB-99B7360940F0}"/>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2" name="Freeform 40">
                <a:extLst>
                  <a:ext uri="{FF2B5EF4-FFF2-40B4-BE49-F238E27FC236}">
                    <a16:creationId xmlns:a16="http://schemas.microsoft.com/office/drawing/2014/main" xmlns="" id="{9A241271-A6FF-CA3A-BBAF-D7143BBF18D6}"/>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3" name="Freeform 41">
                <a:extLst>
                  <a:ext uri="{FF2B5EF4-FFF2-40B4-BE49-F238E27FC236}">
                    <a16:creationId xmlns:a16="http://schemas.microsoft.com/office/drawing/2014/main" xmlns="" id="{C14CFFB2-A876-4DD7-6344-3645EF2D554C}"/>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4" name="Freeform 42">
                <a:extLst>
                  <a:ext uri="{FF2B5EF4-FFF2-40B4-BE49-F238E27FC236}">
                    <a16:creationId xmlns:a16="http://schemas.microsoft.com/office/drawing/2014/main" xmlns="" id="{E213AED8-B87F-3E15-CA59-871987D7FB7E}"/>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5" name="Freeform 43">
                <a:extLst>
                  <a:ext uri="{FF2B5EF4-FFF2-40B4-BE49-F238E27FC236}">
                    <a16:creationId xmlns:a16="http://schemas.microsoft.com/office/drawing/2014/main" xmlns="" id="{FA66CA88-CF6B-08F7-C9C9-BD20740E3DC9}"/>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6" name="Freeform 44">
                <a:extLst>
                  <a:ext uri="{FF2B5EF4-FFF2-40B4-BE49-F238E27FC236}">
                    <a16:creationId xmlns:a16="http://schemas.microsoft.com/office/drawing/2014/main" xmlns="" id="{F0811FA8-DDDD-B687-AEBF-BD113B9CBD4B}"/>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7" name="Freeform 45">
                <a:extLst>
                  <a:ext uri="{FF2B5EF4-FFF2-40B4-BE49-F238E27FC236}">
                    <a16:creationId xmlns:a16="http://schemas.microsoft.com/office/drawing/2014/main" xmlns="" id="{26E9F127-424B-557A-6CD8-7418BA40C043}"/>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8" name="Oval 46">
                <a:extLst>
                  <a:ext uri="{FF2B5EF4-FFF2-40B4-BE49-F238E27FC236}">
                    <a16:creationId xmlns:a16="http://schemas.microsoft.com/office/drawing/2014/main" xmlns="" id="{5DBD288F-73F4-10A2-4D0A-C53E896AF5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9" name="Oval 47">
                <a:extLst>
                  <a:ext uri="{FF2B5EF4-FFF2-40B4-BE49-F238E27FC236}">
                    <a16:creationId xmlns:a16="http://schemas.microsoft.com/office/drawing/2014/main" xmlns="" id="{5B0F761F-173A-8756-B6E0-D6A940AE57B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0" name="Freeform 48">
                <a:extLst>
                  <a:ext uri="{FF2B5EF4-FFF2-40B4-BE49-F238E27FC236}">
                    <a16:creationId xmlns:a16="http://schemas.microsoft.com/office/drawing/2014/main" xmlns="" id="{4A27EF91-57E1-44EF-5715-2DC8B759212A}"/>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1" name="Freeform 49">
                <a:extLst>
                  <a:ext uri="{FF2B5EF4-FFF2-40B4-BE49-F238E27FC236}">
                    <a16:creationId xmlns:a16="http://schemas.microsoft.com/office/drawing/2014/main" xmlns="" id="{F2A73A77-6804-3DC9-5558-1F75387E1DA6}"/>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2" name="Freeform 50">
                <a:extLst>
                  <a:ext uri="{FF2B5EF4-FFF2-40B4-BE49-F238E27FC236}">
                    <a16:creationId xmlns:a16="http://schemas.microsoft.com/office/drawing/2014/main" xmlns="" id="{D2FF4F94-AACC-775F-826E-81AF8BCA48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3" name="Freeform 51">
                <a:extLst>
                  <a:ext uri="{FF2B5EF4-FFF2-40B4-BE49-F238E27FC236}">
                    <a16:creationId xmlns:a16="http://schemas.microsoft.com/office/drawing/2014/main" xmlns="" id="{55DD1525-6E4E-14FE-9AB9-16B02BBE578F}"/>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4" name="Freeform 52">
                <a:extLst>
                  <a:ext uri="{FF2B5EF4-FFF2-40B4-BE49-F238E27FC236}">
                    <a16:creationId xmlns:a16="http://schemas.microsoft.com/office/drawing/2014/main" xmlns="" id="{4457C8B1-5EC1-68AC-ABF5-3C4CCB277B1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5" name="Freeform 53">
                <a:extLst>
                  <a:ext uri="{FF2B5EF4-FFF2-40B4-BE49-F238E27FC236}">
                    <a16:creationId xmlns:a16="http://schemas.microsoft.com/office/drawing/2014/main" xmlns="" id="{6E178C10-A3B2-F752-0FE4-B6CC16EC774F}"/>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6" name="Freeform 54">
                <a:extLst>
                  <a:ext uri="{FF2B5EF4-FFF2-40B4-BE49-F238E27FC236}">
                    <a16:creationId xmlns:a16="http://schemas.microsoft.com/office/drawing/2014/main" xmlns="" id="{D65DEF3F-C721-984B-DE2A-6A2ECE763BB2}"/>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7" name="Freeform 55">
                <a:extLst>
                  <a:ext uri="{FF2B5EF4-FFF2-40B4-BE49-F238E27FC236}">
                    <a16:creationId xmlns:a16="http://schemas.microsoft.com/office/drawing/2014/main" xmlns="" id="{91DC07AC-1529-B256-9F47-0E6E60EC7019}"/>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8" name="Freeform 56">
                <a:extLst>
                  <a:ext uri="{FF2B5EF4-FFF2-40B4-BE49-F238E27FC236}">
                    <a16:creationId xmlns:a16="http://schemas.microsoft.com/office/drawing/2014/main" xmlns="" id="{C4233110-DE2C-C66F-E8A6-FD34D93BA5E0}"/>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9" name="Freeform 57">
                <a:extLst>
                  <a:ext uri="{FF2B5EF4-FFF2-40B4-BE49-F238E27FC236}">
                    <a16:creationId xmlns:a16="http://schemas.microsoft.com/office/drawing/2014/main" xmlns="" id="{817B4351-B0A5-20EA-4992-1E3D56E70A14}"/>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0" name="Freeform 58">
                <a:extLst>
                  <a:ext uri="{FF2B5EF4-FFF2-40B4-BE49-F238E27FC236}">
                    <a16:creationId xmlns:a16="http://schemas.microsoft.com/office/drawing/2014/main" xmlns="" id="{96BA2C76-8630-1648-28E6-89B179A1B28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1" name="Freeform 59">
                <a:extLst>
                  <a:ext uri="{FF2B5EF4-FFF2-40B4-BE49-F238E27FC236}">
                    <a16:creationId xmlns:a16="http://schemas.microsoft.com/office/drawing/2014/main" xmlns="" id="{FCC66C1B-D4C1-CC30-AF31-EE34FD9CAA92}"/>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2" name="Freeform 60">
                <a:extLst>
                  <a:ext uri="{FF2B5EF4-FFF2-40B4-BE49-F238E27FC236}">
                    <a16:creationId xmlns:a16="http://schemas.microsoft.com/office/drawing/2014/main" xmlns="" id="{72E2B234-A9C3-6396-BC3F-FE8337CFC99E}"/>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3" name="Freeform 61">
                <a:extLst>
                  <a:ext uri="{FF2B5EF4-FFF2-40B4-BE49-F238E27FC236}">
                    <a16:creationId xmlns:a16="http://schemas.microsoft.com/office/drawing/2014/main" xmlns="" id="{B9AEE70F-8DDC-384B-F863-AA1CA4B1FD95}"/>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4" name="Freeform 62">
                <a:extLst>
                  <a:ext uri="{FF2B5EF4-FFF2-40B4-BE49-F238E27FC236}">
                    <a16:creationId xmlns:a16="http://schemas.microsoft.com/office/drawing/2014/main" xmlns="" id="{831572EC-DB3B-E3DA-73B2-F6D0EDE925C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5" name="Freeform 63">
                <a:extLst>
                  <a:ext uri="{FF2B5EF4-FFF2-40B4-BE49-F238E27FC236}">
                    <a16:creationId xmlns:a16="http://schemas.microsoft.com/office/drawing/2014/main" xmlns="" id="{C1E18855-2EEA-0C2F-834E-3B635E4877BA}"/>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6" name="Freeform 64">
                <a:extLst>
                  <a:ext uri="{FF2B5EF4-FFF2-40B4-BE49-F238E27FC236}">
                    <a16:creationId xmlns:a16="http://schemas.microsoft.com/office/drawing/2014/main" xmlns="" id="{B1864CF1-8351-4F0F-07FA-6BF159EB28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7" name="Freeform 65">
                <a:extLst>
                  <a:ext uri="{FF2B5EF4-FFF2-40B4-BE49-F238E27FC236}">
                    <a16:creationId xmlns:a16="http://schemas.microsoft.com/office/drawing/2014/main" xmlns="" id="{F1B0A823-7A68-5D56-555D-C9EDC7E37ED8}"/>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8" name="Freeform 66">
                <a:extLst>
                  <a:ext uri="{FF2B5EF4-FFF2-40B4-BE49-F238E27FC236}">
                    <a16:creationId xmlns:a16="http://schemas.microsoft.com/office/drawing/2014/main" xmlns="" id="{9683FCD7-9D2A-04AB-FDFE-CA8D57674F98}"/>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9" name="Freeform 67">
                <a:extLst>
                  <a:ext uri="{FF2B5EF4-FFF2-40B4-BE49-F238E27FC236}">
                    <a16:creationId xmlns:a16="http://schemas.microsoft.com/office/drawing/2014/main" xmlns="" id="{938F87C5-2FAB-2BE1-110C-339013CD9D41}"/>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0" name="Freeform 68">
                <a:extLst>
                  <a:ext uri="{FF2B5EF4-FFF2-40B4-BE49-F238E27FC236}">
                    <a16:creationId xmlns:a16="http://schemas.microsoft.com/office/drawing/2014/main" xmlns="" id="{091974CC-ABFF-157B-A21A-789D334F18C0}"/>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1" name="Freeform 69">
                <a:extLst>
                  <a:ext uri="{FF2B5EF4-FFF2-40B4-BE49-F238E27FC236}">
                    <a16:creationId xmlns:a16="http://schemas.microsoft.com/office/drawing/2014/main" xmlns="" id="{9FAAA881-BF32-70E9-D25A-623CEDC84D6D}"/>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2" name="Freeform 70">
                <a:extLst>
                  <a:ext uri="{FF2B5EF4-FFF2-40B4-BE49-F238E27FC236}">
                    <a16:creationId xmlns:a16="http://schemas.microsoft.com/office/drawing/2014/main" xmlns="" id="{F23B1E4A-24F4-89AB-D61D-BBCF2CFA1AF0}"/>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3" name="Freeform 71">
                <a:extLst>
                  <a:ext uri="{FF2B5EF4-FFF2-40B4-BE49-F238E27FC236}">
                    <a16:creationId xmlns:a16="http://schemas.microsoft.com/office/drawing/2014/main" xmlns="" id="{17D2935E-0829-C241-98A4-B3CF1550E8A8}"/>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4" name="Freeform 72">
                <a:extLst>
                  <a:ext uri="{FF2B5EF4-FFF2-40B4-BE49-F238E27FC236}">
                    <a16:creationId xmlns:a16="http://schemas.microsoft.com/office/drawing/2014/main" xmlns="" id="{EAD91797-29FA-F3ED-871A-590C950B43E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5" name="Freeform 73">
                <a:extLst>
                  <a:ext uri="{FF2B5EF4-FFF2-40B4-BE49-F238E27FC236}">
                    <a16:creationId xmlns:a16="http://schemas.microsoft.com/office/drawing/2014/main" xmlns="" id="{F88AD2AA-C31B-4469-F1EC-77C24B4881AB}"/>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6" name="Freeform 74">
                <a:extLst>
                  <a:ext uri="{FF2B5EF4-FFF2-40B4-BE49-F238E27FC236}">
                    <a16:creationId xmlns:a16="http://schemas.microsoft.com/office/drawing/2014/main" xmlns="" id="{607BC305-67CE-B284-C950-71115BA8C54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7" name="Freeform 75">
                <a:extLst>
                  <a:ext uri="{FF2B5EF4-FFF2-40B4-BE49-F238E27FC236}">
                    <a16:creationId xmlns:a16="http://schemas.microsoft.com/office/drawing/2014/main" xmlns="" id="{B51530E0-D6DD-7FF8-33CA-15218398B28C}"/>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8" name="Freeform 76">
                <a:extLst>
                  <a:ext uri="{FF2B5EF4-FFF2-40B4-BE49-F238E27FC236}">
                    <a16:creationId xmlns:a16="http://schemas.microsoft.com/office/drawing/2014/main" xmlns="" id="{A4D47117-25D5-82FD-DD20-7BA7561BAECD}"/>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9" name="Freeform 77">
                <a:extLst>
                  <a:ext uri="{FF2B5EF4-FFF2-40B4-BE49-F238E27FC236}">
                    <a16:creationId xmlns:a16="http://schemas.microsoft.com/office/drawing/2014/main" xmlns="" id="{378799CB-94E2-650B-EDD9-7CE2CDC21F5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0" name="Freeform 78">
                <a:extLst>
                  <a:ext uri="{FF2B5EF4-FFF2-40B4-BE49-F238E27FC236}">
                    <a16:creationId xmlns:a16="http://schemas.microsoft.com/office/drawing/2014/main" xmlns="" id="{68801DED-F219-4BD5-291C-A6A849A5E531}"/>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1" name="Freeform 79">
                <a:extLst>
                  <a:ext uri="{FF2B5EF4-FFF2-40B4-BE49-F238E27FC236}">
                    <a16:creationId xmlns:a16="http://schemas.microsoft.com/office/drawing/2014/main" xmlns="" id="{BCC2460A-492C-0FF4-8C46-D278C0347186}"/>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2" name="Freeform 80">
                <a:extLst>
                  <a:ext uri="{FF2B5EF4-FFF2-40B4-BE49-F238E27FC236}">
                    <a16:creationId xmlns:a16="http://schemas.microsoft.com/office/drawing/2014/main" xmlns="" id="{16DF9BC8-19CE-F36F-7CFB-88AFB5DF6DF2}"/>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3" name="Freeform 81">
                <a:extLst>
                  <a:ext uri="{FF2B5EF4-FFF2-40B4-BE49-F238E27FC236}">
                    <a16:creationId xmlns:a16="http://schemas.microsoft.com/office/drawing/2014/main" xmlns="" id="{D7EB58A7-A95D-818D-E48B-D56F258BA392}"/>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4" name="Freeform 82">
                <a:extLst>
                  <a:ext uri="{FF2B5EF4-FFF2-40B4-BE49-F238E27FC236}">
                    <a16:creationId xmlns:a16="http://schemas.microsoft.com/office/drawing/2014/main" xmlns="" id="{18D79EB9-DAE4-AC4F-4D38-26F7ADC236EA}"/>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5" name="Freeform 83">
                <a:extLst>
                  <a:ext uri="{FF2B5EF4-FFF2-40B4-BE49-F238E27FC236}">
                    <a16:creationId xmlns:a16="http://schemas.microsoft.com/office/drawing/2014/main" xmlns="" id="{67DCCAB1-3C20-094F-AF0C-4A9DB2714F84}"/>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6" name="Freeform 84">
                <a:extLst>
                  <a:ext uri="{FF2B5EF4-FFF2-40B4-BE49-F238E27FC236}">
                    <a16:creationId xmlns:a16="http://schemas.microsoft.com/office/drawing/2014/main" xmlns="" id="{4627CB48-2721-097A-2B7A-7CDE5584695C}"/>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7" name="Freeform 85">
                <a:extLst>
                  <a:ext uri="{FF2B5EF4-FFF2-40B4-BE49-F238E27FC236}">
                    <a16:creationId xmlns:a16="http://schemas.microsoft.com/office/drawing/2014/main" xmlns="" id="{06E8A2C6-AC47-3DF9-D1B0-DC16D7F38E44}"/>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8" name="Freeform 86">
                <a:extLst>
                  <a:ext uri="{FF2B5EF4-FFF2-40B4-BE49-F238E27FC236}">
                    <a16:creationId xmlns:a16="http://schemas.microsoft.com/office/drawing/2014/main" xmlns="" id="{75949010-474E-2E80-B114-822CB3EDC0F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9" name="Freeform 87">
                <a:extLst>
                  <a:ext uri="{FF2B5EF4-FFF2-40B4-BE49-F238E27FC236}">
                    <a16:creationId xmlns:a16="http://schemas.microsoft.com/office/drawing/2014/main" xmlns="" id="{64B4A029-E44F-15F0-03C2-2D1988FCCF2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0" name="Freeform 88">
                <a:extLst>
                  <a:ext uri="{FF2B5EF4-FFF2-40B4-BE49-F238E27FC236}">
                    <a16:creationId xmlns:a16="http://schemas.microsoft.com/office/drawing/2014/main" xmlns="" id="{4C793B44-E691-446E-6EFE-80D9DDE558E6}"/>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1" name="Freeform 89">
                <a:extLst>
                  <a:ext uri="{FF2B5EF4-FFF2-40B4-BE49-F238E27FC236}">
                    <a16:creationId xmlns:a16="http://schemas.microsoft.com/office/drawing/2014/main" xmlns="" id="{CFCF7705-EBF8-30B9-6A66-E2B053A9F69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2" name="Freeform 90">
                <a:extLst>
                  <a:ext uri="{FF2B5EF4-FFF2-40B4-BE49-F238E27FC236}">
                    <a16:creationId xmlns:a16="http://schemas.microsoft.com/office/drawing/2014/main" xmlns="" id="{7EE628CA-AFD6-7160-AD68-42C7FDAE17A4}"/>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3" name="Freeform 91">
                <a:extLst>
                  <a:ext uri="{FF2B5EF4-FFF2-40B4-BE49-F238E27FC236}">
                    <a16:creationId xmlns:a16="http://schemas.microsoft.com/office/drawing/2014/main" xmlns="" id="{EA47330B-4510-4F8C-5ADA-40D599B4B502}"/>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4" name="Freeform 92">
                <a:extLst>
                  <a:ext uri="{FF2B5EF4-FFF2-40B4-BE49-F238E27FC236}">
                    <a16:creationId xmlns:a16="http://schemas.microsoft.com/office/drawing/2014/main" xmlns="" id="{EBA1A3A9-8D24-41A2-5417-B7B69DAF1AEF}"/>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5" name="Freeform 93">
                <a:extLst>
                  <a:ext uri="{FF2B5EF4-FFF2-40B4-BE49-F238E27FC236}">
                    <a16:creationId xmlns:a16="http://schemas.microsoft.com/office/drawing/2014/main" xmlns="" id="{F1AE9572-57B2-A3D8-A822-A6C55D2A3AF9}"/>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6" name="Freeform 94">
                <a:extLst>
                  <a:ext uri="{FF2B5EF4-FFF2-40B4-BE49-F238E27FC236}">
                    <a16:creationId xmlns:a16="http://schemas.microsoft.com/office/drawing/2014/main" xmlns="" id="{B29EA259-CDB1-FFC3-3072-CF31CBF43D3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7" name="Freeform 95">
                <a:extLst>
                  <a:ext uri="{FF2B5EF4-FFF2-40B4-BE49-F238E27FC236}">
                    <a16:creationId xmlns:a16="http://schemas.microsoft.com/office/drawing/2014/main" xmlns="" id="{838E74AE-F809-D4DB-D4ED-BD1F81416F97}"/>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8" name="Freeform 96">
                <a:extLst>
                  <a:ext uri="{FF2B5EF4-FFF2-40B4-BE49-F238E27FC236}">
                    <a16:creationId xmlns:a16="http://schemas.microsoft.com/office/drawing/2014/main" xmlns="" id="{72C6532F-032F-82F6-4F3F-CC816F73398C}"/>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9" name="Freeform 97">
                <a:extLst>
                  <a:ext uri="{FF2B5EF4-FFF2-40B4-BE49-F238E27FC236}">
                    <a16:creationId xmlns:a16="http://schemas.microsoft.com/office/drawing/2014/main" xmlns="" id="{9C102C06-A43F-E602-361D-7A88D65AEC82}"/>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0" name="Freeform 98">
                <a:extLst>
                  <a:ext uri="{FF2B5EF4-FFF2-40B4-BE49-F238E27FC236}">
                    <a16:creationId xmlns:a16="http://schemas.microsoft.com/office/drawing/2014/main" xmlns="" id="{7E87DE7C-637A-BF27-9957-72C3A41499A7}"/>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1" name="Freeform 99">
                <a:extLst>
                  <a:ext uri="{FF2B5EF4-FFF2-40B4-BE49-F238E27FC236}">
                    <a16:creationId xmlns:a16="http://schemas.microsoft.com/office/drawing/2014/main" xmlns="" id="{EC95E7E3-B42E-B394-A98D-98D283E4B980}"/>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2" name="Freeform 100">
                <a:extLst>
                  <a:ext uri="{FF2B5EF4-FFF2-40B4-BE49-F238E27FC236}">
                    <a16:creationId xmlns:a16="http://schemas.microsoft.com/office/drawing/2014/main" xmlns="" id="{A9596FCD-2AAE-4C28-C1C8-8E10040865CE}"/>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3" name="Freeform 101">
                <a:extLst>
                  <a:ext uri="{FF2B5EF4-FFF2-40B4-BE49-F238E27FC236}">
                    <a16:creationId xmlns:a16="http://schemas.microsoft.com/office/drawing/2014/main" xmlns="" id="{84D7BA93-574A-20EF-A452-B2C284603A0F}"/>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4" name="Freeform 102">
                <a:extLst>
                  <a:ext uri="{FF2B5EF4-FFF2-40B4-BE49-F238E27FC236}">
                    <a16:creationId xmlns:a16="http://schemas.microsoft.com/office/drawing/2014/main" xmlns="" id="{D290F217-33B0-E58A-FC9C-DE90309ECC79}"/>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5" name="Freeform 103">
                <a:extLst>
                  <a:ext uri="{FF2B5EF4-FFF2-40B4-BE49-F238E27FC236}">
                    <a16:creationId xmlns:a16="http://schemas.microsoft.com/office/drawing/2014/main" xmlns="" id="{0472BAB9-BF9C-C7CA-5E2C-DBF03DC8EF72}"/>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6" name="Freeform 104">
                <a:extLst>
                  <a:ext uri="{FF2B5EF4-FFF2-40B4-BE49-F238E27FC236}">
                    <a16:creationId xmlns:a16="http://schemas.microsoft.com/office/drawing/2014/main" xmlns="" id="{D2045258-5404-C6F7-41A3-46338908AB03}"/>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7" name="Freeform 105">
                <a:extLst>
                  <a:ext uri="{FF2B5EF4-FFF2-40B4-BE49-F238E27FC236}">
                    <a16:creationId xmlns:a16="http://schemas.microsoft.com/office/drawing/2014/main" xmlns="" id="{B23F3107-06F5-C0F2-0C00-8CCED47D0DD1}"/>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8" name="Freeform 106">
                <a:extLst>
                  <a:ext uri="{FF2B5EF4-FFF2-40B4-BE49-F238E27FC236}">
                    <a16:creationId xmlns:a16="http://schemas.microsoft.com/office/drawing/2014/main" xmlns="" id="{F825B58F-262E-BEB9-B29C-23ACC5B2762B}"/>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9" name="Freeform 107">
                <a:extLst>
                  <a:ext uri="{FF2B5EF4-FFF2-40B4-BE49-F238E27FC236}">
                    <a16:creationId xmlns:a16="http://schemas.microsoft.com/office/drawing/2014/main" xmlns="" id="{1A60C731-FC7B-E03B-E077-D35DFDA6D5A7}"/>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0" name="Freeform 108">
                <a:extLst>
                  <a:ext uri="{FF2B5EF4-FFF2-40B4-BE49-F238E27FC236}">
                    <a16:creationId xmlns:a16="http://schemas.microsoft.com/office/drawing/2014/main" xmlns="" id="{73D7B4F8-3B29-6075-7780-F9CF294E58D0}"/>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1" name="Freeform 109">
                <a:extLst>
                  <a:ext uri="{FF2B5EF4-FFF2-40B4-BE49-F238E27FC236}">
                    <a16:creationId xmlns:a16="http://schemas.microsoft.com/office/drawing/2014/main" xmlns="" id="{061D0DBC-D386-BF12-4191-0A3F230D14AC}"/>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2" name="Freeform 110">
                <a:extLst>
                  <a:ext uri="{FF2B5EF4-FFF2-40B4-BE49-F238E27FC236}">
                    <a16:creationId xmlns:a16="http://schemas.microsoft.com/office/drawing/2014/main" xmlns="" id="{1C939CAC-D6A7-04AE-4827-A6D3B6D4A236}"/>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3" name="Freeform 111">
                <a:extLst>
                  <a:ext uri="{FF2B5EF4-FFF2-40B4-BE49-F238E27FC236}">
                    <a16:creationId xmlns:a16="http://schemas.microsoft.com/office/drawing/2014/main" xmlns="" id="{4A1E78B1-888A-957C-EF79-C6779358423E}"/>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4" name="Freeform 112">
                <a:extLst>
                  <a:ext uri="{FF2B5EF4-FFF2-40B4-BE49-F238E27FC236}">
                    <a16:creationId xmlns:a16="http://schemas.microsoft.com/office/drawing/2014/main" xmlns="" id="{0F1CF103-40BD-1303-8924-83D7AE9F92D0}"/>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5" name="Freeform 113">
                <a:extLst>
                  <a:ext uri="{FF2B5EF4-FFF2-40B4-BE49-F238E27FC236}">
                    <a16:creationId xmlns:a16="http://schemas.microsoft.com/office/drawing/2014/main" xmlns="" id="{A3E33B45-FB38-3856-7BA6-BCB7858588DF}"/>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6" name="Freeform 114">
                <a:extLst>
                  <a:ext uri="{FF2B5EF4-FFF2-40B4-BE49-F238E27FC236}">
                    <a16:creationId xmlns:a16="http://schemas.microsoft.com/office/drawing/2014/main" xmlns="" id="{50AF8248-C2AE-97B5-1620-370D4E7CCDA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7" name="Freeform 115">
                <a:extLst>
                  <a:ext uri="{FF2B5EF4-FFF2-40B4-BE49-F238E27FC236}">
                    <a16:creationId xmlns:a16="http://schemas.microsoft.com/office/drawing/2014/main" xmlns="" id="{394425BC-9F8F-EA2F-ADF6-DA1CA71D1752}"/>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8" name="Freeform 116">
                <a:extLst>
                  <a:ext uri="{FF2B5EF4-FFF2-40B4-BE49-F238E27FC236}">
                    <a16:creationId xmlns:a16="http://schemas.microsoft.com/office/drawing/2014/main" xmlns="" id="{CA79D740-C5BB-4CA4-D9EE-44F8162C7D31}"/>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9" name="Freeform 117">
                <a:extLst>
                  <a:ext uri="{FF2B5EF4-FFF2-40B4-BE49-F238E27FC236}">
                    <a16:creationId xmlns:a16="http://schemas.microsoft.com/office/drawing/2014/main" xmlns="" id="{7506ECB6-988D-CB91-251F-75F5EB14459F}"/>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0" name="Freeform 118">
                <a:extLst>
                  <a:ext uri="{FF2B5EF4-FFF2-40B4-BE49-F238E27FC236}">
                    <a16:creationId xmlns:a16="http://schemas.microsoft.com/office/drawing/2014/main" xmlns="" id="{ABFF25BF-96EE-6217-1442-7C7DBCC22775}"/>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1" name="Freeform 119">
                <a:extLst>
                  <a:ext uri="{FF2B5EF4-FFF2-40B4-BE49-F238E27FC236}">
                    <a16:creationId xmlns:a16="http://schemas.microsoft.com/office/drawing/2014/main" xmlns="" id="{12D8CD57-832A-05BB-0EC2-D4EB6D6222A7}"/>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2" name="Freeform 120">
                <a:extLst>
                  <a:ext uri="{FF2B5EF4-FFF2-40B4-BE49-F238E27FC236}">
                    <a16:creationId xmlns:a16="http://schemas.microsoft.com/office/drawing/2014/main" xmlns="" id="{08962CA1-03F7-C463-BE22-AD1CB660C604}"/>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3" name="Freeform 121">
                <a:extLst>
                  <a:ext uri="{FF2B5EF4-FFF2-40B4-BE49-F238E27FC236}">
                    <a16:creationId xmlns:a16="http://schemas.microsoft.com/office/drawing/2014/main" xmlns="" id="{4F12F359-2177-5440-8BEB-6BE4460D9606}"/>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4" name="Freeform 122">
                <a:extLst>
                  <a:ext uri="{FF2B5EF4-FFF2-40B4-BE49-F238E27FC236}">
                    <a16:creationId xmlns:a16="http://schemas.microsoft.com/office/drawing/2014/main" xmlns="" id="{39A2516C-2EA1-B30F-3ED9-D52633DD3FA8}"/>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5" name="Freeform 123">
                <a:extLst>
                  <a:ext uri="{FF2B5EF4-FFF2-40B4-BE49-F238E27FC236}">
                    <a16:creationId xmlns:a16="http://schemas.microsoft.com/office/drawing/2014/main" xmlns="" id="{47610613-4458-AC6E-E451-5A2B5E3085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6" name="Freeform 124">
                <a:extLst>
                  <a:ext uri="{FF2B5EF4-FFF2-40B4-BE49-F238E27FC236}">
                    <a16:creationId xmlns:a16="http://schemas.microsoft.com/office/drawing/2014/main" xmlns="" id="{3B501FD5-2D0A-DDD5-B845-00FEFB5EC0C6}"/>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7" name="Freeform 125">
                <a:extLst>
                  <a:ext uri="{FF2B5EF4-FFF2-40B4-BE49-F238E27FC236}">
                    <a16:creationId xmlns:a16="http://schemas.microsoft.com/office/drawing/2014/main" xmlns="" id="{FA6056C2-931C-9DD9-E86F-A62312545A0F}"/>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8" name="Freeform 126">
                <a:extLst>
                  <a:ext uri="{FF2B5EF4-FFF2-40B4-BE49-F238E27FC236}">
                    <a16:creationId xmlns:a16="http://schemas.microsoft.com/office/drawing/2014/main" xmlns="" id="{20510EFB-9C11-6321-2F95-3554D6F76E38}"/>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9" name="Freeform 127">
                <a:extLst>
                  <a:ext uri="{FF2B5EF4-FFF2-40B4-BE49-F238E27FC236}">
                    <a16:creationId xmlns:a16="http://schemas.microsoft.com/office/drawing/2014/main" xmlns="" id="{A47387B2-30BD-F776-74A5-B5A75A753A10}"/>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0" name="Freeform 128">
                <a:extLst>
                  <a:ext uri="{FF2B5EF4-FFF2-40B4-BE49-F238E27FC236}">
                    <a16:creationId xmlns:a16="http://schemas.microsoft.com/office/drawing/2014/main" xmlns="" id="{C38C1E22-FEFE-24EB-9DCE-A12D29CBD0B9}"/>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1" name="Freeform 129">
                <a:extLst>
                  <a:ext uri="{FF2B5EF4-FFF2-40B4-BE49-F238E27FC236}">
                    <a16:creationId xmlns:a16="http://schemas.microsoft.com/office/drawing/2014/main" xmlns="" id="{8A14EEAF-EEF8-C78D-1D68-A0CB5236442B}"/>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2" name="Freeform 130">
                <a:extLst>
                  <a:ext uri="{FF2B5EF4-FFF2-40B4-BE49-F238E27FC236}">
                    <a16:creationId xmlns:a16="http://schemas.microsoft.com/office/drawing/2014/main" xmlns="" id="{A801E1DD-174E-DD7C-F7DE-00565A053EC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3" name="Freeform 131">
                <a:extLst>
                  <a:ext uri="{FF2B5EF4-FFF2-40B4-BE49-F238E27FC236}">
                    <a16:creationId xmlns:a16="http://schemas.microsoft.com/office/drawing/2014/main" xmlns="" id="{61726C8B-FF68-FCCE-6223-6DA032AA508A}"/>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264" name="TextBox 2263">
            <a:extLst>
              <a:ext uri="{FF2B5EF4-FFF2-40B4-BE49-F238E27FC236}">
                <a16:creationId xmlns:a16="http://schemas.microsoft.com/office/drawing/2014/main" xmlns="" id="{DEA060B2-57CC-2543-5683-A4325BFFACE0}"/>
              </a:ext>
            </a:extLst>
          </p:cNvPr>
          <p:cNvSpPr txBox="1"/>
          <p:nvPr/>
        </p:nvSpPr>
        <p:spPr>
          <a:xfrm>
            <a:off x="2635211" y="2283770"/>
            <a:ext cx="88632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Chuẩn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bị</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giấy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A0. Chia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lớp</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4-5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6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0" name="Rectangle: Rounded Corners 8">
            <a:extLst>
              <a:ext uri="{FF2B5EF4-FFF2-40B4-BE49-F238E27FC236}">
                <a16:creationId xmlns:a16="http://schemas.microsoft.com/office/drawing/2014/main" xmlns="" id="{DA3355BF-EED3-77DC-8D9C-E8274D4D670B}"/>
              </a:ext>
            </a:extLst>
          </p:cNvPr>
          <p:cNvSpPr/>
          <p:nvPr/>
        </p:nvSpPr>
        <p:spPr>
          <a:xfrm>
            <a:off x="1986154" y="3552825"/>
            <a:ext cx="9268308" cy="1657349"/>
          </a:xfrm>
          <a:custGeom>
            <a:avLst/>
            <a:gdLst>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657349" fill="none" extrusionOk="0">
                <a:moveTo>
                  <a:pt x="0" y="165899"/>
                </a:moveTo>
                <a:cubicBezTo>
                  <a:pt x="6899" y="150589"/>
                  <a:pt x="248405" y="-41724"/>
                  <a:pt x="397140" y="0"/>
                </a:cubicBezTo>
                <a:cubicBezTo>
                  <a:pt x="3371846" y="75235"/>
                  <a:pt x="7097596" y="-709856"/>
                  <a:pt x="8871167" y="0"/>
                </a:cubicBezTo>
                <a:cubicBezTo>
                  <a:pt x="9058415" y="-3762"/>
                  <a:pt x="9287580" y="65115"/>
                  <a:pt x="9268308" y="165899"/>
                </a:cubicBezTo>
                <a:cubicBezTo>
                  <a:pt x="9281377" y="706091"/>
                  <a:pt x="9421573" y="973297"/>
                  <a:pt x="9268308" y="1491448"/>
                </a:cubicBezTo>
                <a:cubicBezTo>
                  <a:pt x="9226042" y="1623507"/>
                  <a:pt x="9118480" y="1656513"/>
                  <a:pt x="8871167" y="1657349"/>
                </a:cubicBezTo>
                <a:cubicBezTo>
                  <a:pt x="6151066" y="1545395"/>
                  <a:pt x="2508821" y="1631116"/>
                  <a:pt x="397140" y="1657349"/>
                </a:cubicBezTo>
                <a:cubicBezTo>
                  <a:pt x="168075" y="1612681"/>
                  <a:pt x="721" y="1614799"/>
                  <a:pt x="0" y="1491448"/>
                </a:cubicBezTo>
                <a:cubicBezTo>
                  <a:pt x="-213641" y="893738"/>
                  <a:pt x="-13752" y="599771"/>
                  <a:pt x="0" y="165899"/>
                </a:cubicBezTo>
                <a:close/>
              </a:path>
              <a:path w="9268308" h="1657349" stroke="0" extrusionOk="0">
                <a:moveTo>
                  <a:pt x="0" y="165899"/>
                </a:moveTo>
                <a:cubicBezTo>
                  <a:pt x="-53295" y="111427"/>
                  <a:pt x="224568" y="-74632"/>
                  <a:pt x="397140" y="0"/>
                </a:cubicBezTo>
                <a:cubicBezTo>
                  <a:pt x="3113939" y="-349851"/>
                  <a:pt x="4738595" y="194872"/>
                  <a:pt x="8871167" y="0"/>
                </a:cubicBezTo>
                <a:cubicBezTo>
                  <a:pt x="9045825" y="-3507"/>
                  <a:pt x="9278528" y="101772"/>
                  <a:pt x="9268308" y="165899"/>
                </a:cubicBezTo>
                <a:cubicBezTo>
                  <a:pt x="9288174" y="558187"/>
                  <a:pt x="9517944" y="1068372"/>
                  <a:pt x="9268308" y="1491448"/>
                </a:cubicBezTo>
                <a:cubicBezTo>
                  <a:pt x="9272261" y="1601163"/>
                  <a:pt x="9044907" y="1645465"/>
                  <a:pt x="8871167" y="1657349"/>
                </a:cubicBezTo>
                <a:cubicBezTo>
                  <a:pt x="6772603" y="1725734"/>
                  <a:pt x="2579242" y="1739589"/>
                  <a:pt x="397140" y="1657349"/>
                </a:cubicBezTo>
                <a:cubicBezTo>
                  <a:pt x="163895" y="1636269"/>
                  <a:pt x="6104" y="1579598"/>
                  <a:pt x="0" y="1491448"/>
                </a:cubicBezTo>
                <a:cubicBezTo>
                  <a:pt x="-216700" y="1048915"/>
                  <a:pt x="-163244" y="698776"/>
                  <a:pt x="0" y="165899"/>
                </a:cubicBezTo>
                <a:close/>
              </a:path>
              <a:path w="9268308" h="1657349" fill="none" stroke="0" extrusionOk="0">
                <a:moveTo>
                  <a:pt x="0" y="165899"/>
                </a:moveTo>
                <a:cubicBezTo>
                  <a:pt x="-20274" y="13870"/>
                  <a:pt x="215619" y="797"/>
                  <a:pt x="397140" y="0"/>
                </a:cubicBezTo>
                <a:cubicBezTo>
                  <a:pt x="3051919" y="400428"/>
                  <a:pt x="6968430" y="-196924"/>
                  <a:pt x="8871167" y="0"/>
                </a:cubicBezTo>
                <a:cubicBezTo>
                  <a:pt x="9077845" y="3570"/>
                  <a:pt x="9293782" y="71024"/>
                  <a:pt x="9268308" y="165899"/>
                </a:cubicBezTo>
                <a:cubicBezTo>
                  <a:pt x="9249792" y="827791"/>
                  <a:pt x="9423175" y="953569"/>
                  <a:pt x="9268308" y="1491448"/>
                </a:cubicBezTo>
                <a:cubicBezTo>
                  <a:pt x="9240836" y="1625669"/>
                  <a:pt x="9110338" y="1623317"/>
                  <a:pt x="8871167" y="1657349"/>
                </a:cubicBezTo>
                <a:cubicBezTo>
                  <a:pt x="6465291" y="1595367"/>
                  <a:pt x="4581641" y="1726188"/>
                  <a:pt x="397140" y="1657349"/>
                </a:cubicBezTo>
                <a:cubicBezTo>
                  <a:pt x="169968" y="1633651"/>
                  <a:pt x="25525" y="1595999"/>
                  <a:pt x="0" y="1491448"/>
                </a:cubicBezTo>
                <a:cubicBezTo>
                  <a:pt x="-170469" y="1008717"/>
                  <a:pt x="-70569" y="648506"/>
                  <a:pt x="0" y="165899"/>
                </a:cubicBezTo>
                <a:close/>
              </a:path>
              <a:path w="9268308" h="1657349" fill="none" stroke="0" extrusionOk="0">
                <a:moveTo>
                  <a:pt x="0" y="165899"/>
                </a:moveTo>
                <a:cubicBezTo>
                  <a:pt x="882" y="89033"/>
                  <a:pt x="241306" y="-3293"/>
                  <a:pt x="397140" y="0"/>
                </a:cubicBezTo>
                <a:cubicBezTo>
                  <a:pt x="2933605" y="427022"/>
                  <a:pt x="6986014" y="-484241"/>
                  <a:pt x="8871167" y="0"/>
                </a:cubicBezTo>
                <a:cubicBezTo>
                  <a:pt x="9059038" y="-1009"/>
                  <a:pt x="9291474" y="73843"/>
                  <a:pt x="9268308" y="165899"/>
                </a:cubicBezTo>
                <a:cubicBezTo>
                  <a:pt x="9248215" y="765226"/>
                  <a:pt x="9434764" y="975462"/>
                  <a:pt x="9268308" y="1491448"/>
                </a:cubicBezTo>
                <a:cubicBezTo>
                  <a:pt x="9229745" y="1622323"/>
                  <a:pt x="9091959" y="1638443"/>
                  <a:pt x="8871167" y="1657349"/>
                </a:cubicBezTo>
                <a:cubicBezTo>
                  <a:pt x="5472967" y="1594080"/>
                  <a:pt x="3079611" y="1519523"/>
                  <a:pt x="397140" y="1657349"/>
                </a:cubicBezTo>
                <a:cubicBezTo>
                  <a:pt x="164205" y="1614517"/>
                  <a:pt x="8240" y="1607761"/>
                  <a:pt x="0" y="1491448"/>
                </a:cubicBezTo>
                <a:cubicBezTo>
                  <a:pt x="-257953" y="943780"/>
                  <a:pt x="25165" y="610390"/>
                  <a:pt x="0" y="165899"/>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1" name="Group 2600">
            <a:extLst>
              <a:ext uri="{FF2B5EF4-FFF2-40B4-BE49-F238E27FC236}">
                <a16:creationId xmlns:a16="http://schemas.microsoft.com/office/drawing/2014/main" xmlns="" id="{2DA22841-BA04-F986-18F0-E1A9999A2EAD}"/>
              </a:ext>
            </a:extLst>
          </p:cNvPr>
          <p:cNvGrpSpPr/>
          <p:nvPr/>
        </p:nvGrpSpPr>
        <p:grpSpPr>
          <a:xfrm>
            <a:off x="91486" y="3367867"/>
            <a:ext cx="2127839" cy="1689908"/>
            <a:chOff x="-159940" y="687786"/>
            <a:chExt cx="3145788" cy="2458908"/>
          </a:xfrm>
        </p:grpSpPr>
        <p:sp>
          <p:nvSpPr>
            <p:cNvPr id="2602" name="Oval 6">
              <a:extLst>
                <a:ext uri="{FF2B5EF4-FFF2-40B4-BE49-F238E27FC236}">
                  <a16:creationId xmlns:a16="http://schemas.microsoft.com/office/drawing/2014/main" xmlns="" id="{AD82246B-7072-971E-A1B9-373186B70DD9}"/>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3" name="Group 2602">
              <a:extLst>
                <a:ext uri="{FF2B5EF4-FFF2-40B4-BE49-F238E27FC236}">
                  <a16:creationId xmlns:a16="http://schemas.microsoft.com/office/drawing/2014/main" xmlns="" id="{0EF961C8-7978-4B61-6A60-18DE586A2E98}"/>
                </a:ext>
              </a:extLst>
            </p:cNvPr>
            <p:cNvGrpSpPr/>
            <p:nvPr/>
          </p:nvGrpSpPr>
          <p:grpSpPr>
            <a:xfrm>
              <a:off x="-159940" y="687786"/>
              <a:ext cx="3116094" cy="2458908"/>
              <a:chOff x="345226" y="1059601"/>
              <a:chExt cx="3072497" cy="2458908"/>
            </a:xfrm>
          </p:grpSpPr>
          <p:sp>
            <p:nvSpPr>
              <p:cNvPr id="2604" name="AutoShape 3">
                <a:extLst>
                  <a:ext uri="{FF2B5EF4-FFF2-40B4-BE49-F238E27FC236}">
                    <a16:creationId xmlns:a16="http://schemas.microsoft.com/office/drawing/2014/main" xmlns="" id="{FA3DBF1A-2673-BAFC-DB8D-618A72FF0210}"/>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5" name="Oval 7">
                <a:extLst>
                  <a:ext uri="{FF2B5EF4-FFF2-40B4-BE49-F238E27FC236}">
                    <a16:creationId xmlns:a16="http://schemas.microsoft.com/office/drawing/2014/main" xmlns="" id="{9BEE228B-E407-E3BC-897B-2614C127275D}"/>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6" name="Freeform 8">
                <a:extLst>
                  <a:ext uri="{FF2B5EF4-FFF2-40B4-BE49-F238E27FC236}">
                    <a16:creationId xmlns:a16="http://schemas.microsoft.com/office/drawing/2014/main" xmlns="" id="{D7DB0BAF-F5B4-9150-D900-B943F2B693DE}"/>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7" name="Freeform 9">
                <a:extLst>
                  <a:ext uri="{FF2B5EF4-FFF2-40B4-BE49-F238E27FC236}">
                    <a16:creationId xmlns:a16="http://schemas.microsoft.com/office/drawing/2014/main" xmlns="" id="{BA948964-5988-62D3-4FF8-A426F2FBB1BD}"/>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8" name="Freeform 10">
                <a:extLst>
                  <a:ext uri="{FF2B5EF4-FFF2-40B4-BE49-F238E27FC236}">
                    <a16:creationId xmlns:a16="http://schemas.microsoft.com/office/drawing/2014/main" xmlns="" id="{FE0533EE-4894-A162-F8E9-945CB174270E}"/>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9" name="Freeform 11">
                <a:extLst>
                  <a:ext uri="{FF2B5EF4-FFF2-40B4-BE49-F238E27FC236}">
                    <a16:creationId xmlns:a16="http://schemas.microsoft.com/office/drawing/2014/main" xmlns="" id="{F1D60BE5-456D-49A6-4D4A-D5275CE1F4F6}"/>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0" name="Freeform 12">
                <a:extLst>
                  <a:ext uri="{FF2B5EF4-FFF2-40B4-BE49-F238E27FC236}">
                    <a16:creationId xmlns:a16="http://schemas.microsoft.com/office/drawing/2014/main" xmlns="" id="{55AA75FB-23D0-CDD1-CCD1-D5CA6A73F18E}"/>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1" name="Freeform 13">
                <a:extLst>
                  <a:ext uri="{FF2B5EF4-FFF2-40B4-BE49-F238E27FC236}">
                    <a16:creationId xmlns:a16="http://schemas.microsoft.com/office/drawing/2014/main" xmlns="" id="{9860BA19-23FD-59C3-77BF-B2722780A116}"/>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2" name="Freeform 14">
                <a:extLst>
                  <a:ext uri="{FF2B5EF4-FFF2-40B4-BE49-F238E27FC236}">
                    <a16:creationId xmlns:a16="http://schemas.microsoft.com/office/drawing/2014/main" xmlns="" id="{A45CCC2D-2D7B-3CDA-1194-FEEC849D603B}"/>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3" name="Freeform 15">
                <a:extLst>
                  <a:ext uri="{FF2B5EF4-FFF2-40B4-BE49-F238E27FC236}">
                    <a16:creationId xmlns:a16="http://schemas.microsoft.com/office/drawing/2014/main" xmlns="" id="{B784B72C-4D99-276F-F31A-9FB31A4762C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4" name="Freeform 16">
                <a:extLst>
                  <a:ext uri="{FF2B5EF4-FFF2-40B4-BE49-F238E27FC236}">
                    <a16:creationId xmlns:a16="http://schemas.microsoft.com/office/drawing/2014/main" xmlns="" id="{5C6F6427-882F-802D-5E91-9067D1FA949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5" name="Freeform 17">
                <a:extLst>
                  <a:ext uri="{FF2B5EF4-FFF2-40B4-BE49-F238E27FC236}">
                    <a16:creationId xmlns:a16="http://schemas.microsoft.com/office/drawing/2014/main" xmlns="" id="{6B9FA362-553E-F433-540D-D31D54FA2A97}"/>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6" name="Freeform 18">
                <a:extLst>
                  <a:ext uri="{FF2B5EF4-FFF2-40B4-BE49-F238E27FC236}">
                    <a16:creationId xmlns:a16="http://schemas.microsoft.com/office/drawing/2014/main" xmlns="" id="{710E23E6-45E1-876C-EE1F-9DE101E2899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7" name="Freeform 19">
                <a:extLst>
                  <a:ext uri="{FF2B5EF4-FFF2-40B4-BE49-F238E27FC236}">
                    <a16:creationId xmlns:a16="http://schemas.microsoft.com/office/drawing/2014/main" xmlns="" id="{1AFAA6BB-0247-F668-7224-A5FEBB5E0E15}"/>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8" name="Freeform 20">
                <a:extLst>
                  <a:ext uri="{FF2B5EF4-FFF2-40B4-BE49-F238E27FC236}">
                    <a16:creationId xmlns:a16="http://schemas.microsoft.com/office/drawing/2014/main" xmlns="" id="{CAD6EA39-6C4B-41EC-4B82-FBA1BD038CC8}"/>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9" name="Freeform 21">
                <a:extLst>
                  <a:ext uri="{FF2B5EF4-FFF2-40B4-BE49-F238E27FC236}">
                    <a16:creationId xmlns:a16="http://schemas.microsoft.com/office/drawing/2014/main" xmlns="" id="{C9D91310-530C-C7E8-CAF8-89040A487001}"/>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0" name="Freeform 22">
                <a:extLst>
                  <a:ext uri="{FF2B5EF4-FFF2-40B4-BE49-F238E27FC236}">
                    <a16:creationId xmlns:a16="http://schemas.microsoft.com/office/drawing/2014/main" xmlns="" id="{4D9BDA7C-ACE1-6CDB-FC29-2C88CE5C5BBE}"/>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1" name="Freeform 23">
                <a:extLst>
                  <a:ext uri="{FF2B5EF4-FFF2-40B4-BE49-F238E27FC236}">
                    <a16:creationId xmlns:a16="http://schemas.microsoft.com/office/drawing/2014/main" xmlns="" id="{AC402AFD-6490-E5CB-95FF-51436BCC4CA6}"/>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2" name="Freeform 24">
                <a:extLst>
                  <a:ext uri="{FF2B5EF4-FFF2-40B4-BE49-F238E27FC236}">
                    <a16:creationId xmlns:a16="http://schemas.microsoft.com/office/drawing/2014/main" xmlns="" id="{37976FBA-9A75-FD4D-57DF-99C3F6FC7E42}"/>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3" name="Freeform 25">
                <a:extLst>
                  <a:ext uri="{FF2B5EF4-FFF2-40B4-BE49-F238E27FC236}">
                    <a16:creationId xmlns:a16="http://schemas.microsoft.com/office/drawing/2014/main" xmlns="" id="{E084A017-5D81-9717-8CC9-CBC08AC87E03}"/>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4" name="Freeform 26">
                <a:extLst>
                  <a:ext uri="{FF2B5EF4-FFF2-40B4-BE49-F238E27FC236}">
                    <a16:creationId xmlns:a16="http://schemas.microsoft.com/office/drawing/2014/main" xmlns="" id="{D350C342-0285-3C5A-9B58-71E3DFD0B8DE}"/>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5" name="Freeform 27">
                <a:extLst>
                  <a:ext uri="{FF2B5EF4-FFF2-40B4-BE49-F238E27FC236}">
                    <a16:creationId xmlns:a16="http://schemas.microsoft.com/office/drawing/2014/main" xmlns="" id="{57B65FF8-C90D-86B1-3BCE-6EC9BD8AE27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6" name="Freeform 28">
                <a:extLst>
                  <a:ext uri="{FF2B5EF4-FFF2-40B4-BE49-F238E27FC236}">
                    <a16:creationId xmlns:a16="http://schemas.microsoft.com/office/drawing/2014/main" xmlns="" id="{61B062D4-7C21-33A7-A196-DBA290E3D815}"/>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7" name="Freeform 29">
                <a:extLst>
                  <a:ext uri="{FF2B5EF4-FFF2-40B4-BE49-F238E27FC236}">
                    <a16:creationId xmlns:a16="http://schemas.microsoft.com/office/drawing/2014/main" xmlns="" id="{82904882-8FBD-5337-B0AA-99B5F42189E4}"/>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8" name="Freeform 30">
                <a:extLst>
                  <a:ext uri="{FF2B5EF4-FFF2-40B4-BE49-F238E27FC236}">
                    <a16:creationId xmlns:a16="http://schemas.microsoft.com/office/drawing/2014/main" xmlns="" id="{9B26F96D-2E03-AF82-7E2A-4271DC3D3246}"/>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9" name="Freeform 31">
                <a:extLst>
                  <a:ext uri="{FF2B5EF4-FFF2-40B4-BE49-F238E27FC236}">
                    <a16:creationId xmlns:a16="http://schemas.microsoft.com/office/drawing/2014/main" xmlns="" id="{7EC65A76-9529-5DE6-E151-2D68CED3353E}"/>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0" name="Freeform 32">
                <a:extLst>
                  <a:ext uri="{FF2B5EF4-FFF2-40B4-BE49-F238E27FC236}">
                    <a16:creationId xmlns:a16="http://schemas.microsoft.com/office/drawing/2014/main" xmlns="" id="{C9330047-4188-2CB8-B8AF-3829CEBBCF68}"/>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1" name="Freeform 33">
                <a:extLst>
                  <a:ext uri="{FF2B5EF4-FFF2-40B4-BE49-F238E27FC236}">
                    <a16:creationId xmlns:a16="http://schemas.microsoft.com/office/drawing/2014/main" xmlns="" id="{F67EA259-E138-04F5-CDE6-7B0C2D0DE343}"/>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2" name="Freeform 34">
                <a:extLst>
                  <a:ext uri="{FF2B5EF4-FFF2-40B4-BE49-F238E27FC236}">
                    <a16:creationId xmlns:a16="http://schemas.microsoft.com/office/drawing/2014/main" xmlns="" id="{A2964049-685D-93A3-5255-2842870988C1}"/>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3" name="Freeform 35">
                <a:extLst>
                  <a:ext uri="{FF2B5EF4-FFF2-40B4-BE49-F238E27FC236}">
                    <a16:creationId xmlns:a16="http://schemas.microsoft.com/office/drawing/2014/main" xmlns="" id="{A2391DBF-27C0-5CC5-216D-B6F246F9E151}"/>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4" name="Freeform 36">
                <a:extLst>
                  <a:ext uri="{FF2B5EF4-FFF2-40B4-BE49-F238E27FC236}">
                    <a16:creationId xmlns:a16="http://schemas.microsoft.com/office/drawing/2014/main" xmlns="" id="{6E5EF80D-D5E9-EA65-DB06-316527E31F1B}"/>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5" name="Freeform 37">
                <a:extLst>
                  <a:ext uri="{FF2B5EF4-FFF2-40B4-BE49-F238E27FC236}">
                    <a16:creationId xmlns:a16="http://schemas.microsoft.com/office/drawing/2014/main" xmlns="" id="{D58817CA-83E5-C19F-B30A-5FF8FB0A5FAD}"/>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6" name="Freeform 38">
                <a:extLst>
                  <a:ext uri="{FF2B5EF4-FFF2-40B4-BE49-F238E27FC236}">
                    <a16:creationId xmlns:a16="http://schemas.microsoft.com/office/drawing/2014/main" xmlns="" id="{6B6D44A3-86CD-C62D-67A3-F51465C116AA}"/>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7" name="Freeform 39">
                <a:extLst>
                  <a:ext uri="{FF2B5EF4-FFF2-40B4-BE49-F238E27FC236}">
                    <a16:creationId xmlns:a16="http://schemas.microsoft.com/office/drawing/2014/main" xmlns="" id="{2021C212-0F82-BEBF-C47D-C44C5DB72E67}"/>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8" name="Freeform 40">
                <a:extLst>
                  <a:ext uri="{FF2B5EF4-FFF2-40B4-BE49-F238E27FC236}">
                    <a16:creationId xmlns:a16="http://schemas.microsoft.com/office/drawing/2014/main" xmlns="" id="{DD501F26-DB39-6142-BE2E-5DF7C24448C8}"/>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9" name="Freeform 41">
                <a:extLst>
                  <a:ext uri="{FF2B5EF4-FFF2-40B4-BE49-F238E27FC236}">
                    <a16:creationId xmlns:a16="http://schemas.microsoft.com/office/drawing/2014/main" xmlns="" id="{4CF1E347-20F7-8955-3B0B-3CEC8F46A59F}"/>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0" name="Freeform 42">
                <a:extLst>
                  <a:ext uri="{FF2B5EF4-FFF2-40B4-BE49-F238E27FC236}">
                    <a16:creationId xmlns:a16="http://schemas.microsoft.com/office/drawing/2014/main" xmlns="" id="{BAF6BB92-FDBB-2258-93D5-EED07437F95D}"/>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1" name="Freeform 43">
                <a:extLst>
                  <a:ext uri="{FF2B5EF4-FFF2-40B4-BE49-F238E27FC236}">
                    <a16:creationId xmlns:a16="http://schemas.microsoft.com/office/drawing/2014/main" xmlns="" id="{10F30DFB-AAA1-B073-0A83-4BEB690C5484}"/>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2" name="Freeform 44">
                <a:extLst>
                  <a:ext uri="{FF2B5EF4-FFF2-40B4-BE49-F238E27FC236}">
                    <a16:creationId xmlns:a16="http://schemas.microsoft.com/office/drawing/2014/main" xmlns="" id="{48DA48F9-DB02-8047-0053-235AB0B80A64}"/>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3" name="Freeform 45">
                <a:extLst>
                  <a:ext uri="{FF2B5EF4-FFF2-40B4-BE49-F238E27FC236}">
                    <a16:creationId xmlns:a16="http://schemas.microsoft.com/office/drawing/2014/main" xmlns="" id="{485C289F-2F9F-FAC3-488B-D3F68E9E4D98}"/>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4" name="Oval 46">
                <a:extLst>
                  <a:ext uri="{FF2B5EF4-FFF2-40B4-BE49-F238E27FC236}">
                    <a16:creationId xmlns:a16="http://schemas.microsoft.com/office/drawing/2014/main" xmlns="" id="{393D0049-793C-EB7F-7E5F-5E22C4F1B9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5" name="Oval 47">
                <a:extLst>
                  <a:ext uri="{FF2B5EF4-FFF2-40B4-BE49-F238E27FC236}">
                    <a16:creationId xmlns:a16="http://schemas.microsoft.com/office/drawing/2014/main" xmlns="" id="{A0005231-6DA8-926C-12E8-5A83225BBC7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6" name="Freeform 48">
                <a:extLst>
                  <a:ext uri="{FF2B5EF4-FFF2-40B4-BE49-F238E27FC236}">
                    <a16:creationId xmlns:a16="http://schemas.microsoft.com/office/drawing/2014/main" xmlns="" id="{3FEC2016-E6A6-6840-80FF-5438D7BF9F87}"/>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7" name="Freeform 49">
                <a:extLst>
                  <a:ext uri="{FF2B5EF4-FFF2-40B4-BE49-F238E27FC236}">
                    <a16:creationId xmlns:a16="http://schemas.microsoft.com/office/drawing/2014/main" xmlns="" id="{AD464646-BA61-EE8F-7836-C9D165AD362C}"/>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8" name="Freeform 50">
                <a:extLst>
                  <a:ext uri="{FF2B5EF4-FFF2-40B4-BE49-F238E27FC236}">
                    <a16:creationId xmlns:a16="http://schemas.microsoft.com/office/drawing/2014/main" xmlns="" id="{EBE95ABE-68BF-97F0-B98B-DF9436BB2B63}"/>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9" name="Freeform 51">
                <a:extLst>
                  <a:ext uri="{FF2B5EF4-FFF2-40B4-BE49-F238E27FC236}">
                    <a16:creationId xmlns:a16="http://schemas.microsoft.com/office/drawing/2014/main" xmlns="" id="{FA28D89C-A259-7CF8-D9F8-8C92D733F011}"/>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0" name="Freeform 52">
                <a:extLst>
                  <a:ext uri="{FF2B5EF4-FFF2-40B4-BE49-F238E27FC236}">
                    <a16:creationId xmlns:a16="http://schemas.microsoft.com/office/drawing/2014/main" xmlns="" id="{8619303E-C9BB-70AF-C9D8-8A27326463F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1" name="Freeform 53">
                <a:extLst>
                  <a:ext uri="{FF2B5EF4-FFF2-40B4-BE49-F238E27FC236}">
                    <a16:creationId xmlns:a16="http://schemas.microsoft.com/office/drawing/2014/main" xmlns="" id="{C3A5F593-4464-ECDB-01AB-F21D7924A5D3}"/>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2" name="Freeform 54">
                <a:extLst>
                  <a:ext uri="{FF2B5EF4-FFF2-40B4-BE49-F238E27FC236}">
                    <a16:creationId xmlns:a16="http://schemas.microsoft.com/office/drawing/2014/main" xmlns="" id="{FCFB9E84-CE96-D23C-3811-D61828A00277}"/>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3" name="Freeform 55">
                <a:extLst>
                  <a:ext uri="{FF2B5EF4-FFF2-40B4-BE49-F238E27FC236}">
                    <a16:creationId xmlns:a16="http://schemas.microsoft.com/office/drawing/2014/main" xmlns="" id="{0013A9A0-8FED-DFBD-A1A9-8C1814386D93}"/>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4" name="Freeform 56">
                <a:extLst>
                  <a:ext uri="{FF2B5EF4-FFF2-40B4-BE49-F238E27FC236}">
                    <a16:creationId xmlns:a16="http://schemas.microsoft.com/office/drawing/2014/main" xmlns="" id="{842A8AD3-18AF-9996-CB74-7654A7639A0C}"/>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5" name="Freeform 57">
                <a:extLst>
                  <a:ext uri="{FF2B5EF4-FFF2-40B4-BE49-F238E27FC236}">
                    <a16:creationId xmlns:a16="http://schemas.microsoft.com/office/drawing/2014/main" xmlns="" id="{93F27118-0A72-A893-B851-142BF27F3067}"/>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6" name="Freeform 58">
                <a:extLst>
                  <a:ext uri="{FF2B5EF4-FFF2-40B4-BE49-F238E27FC236}">
                    <a16:creationId xmlns:a16="http://schemas.microsoft.com/office/drawing/2014/main" xmlns="" id="{1C32C2C0-78BE-E631-9E49-8EDDD3192E6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7" name="Freeform 59">
                <a:extLst>
                  <a:ext uri="{FF2B5EF4-FFF2-40B4-BE49-F238E27FC236}">
                    <a16:creationId xmlns:a16="http://schemas.microsoft.com/office/drawing/2014/main" xmlns="" id="{FAD89085-38AF-27C9-8062-892912625F86}"/>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8" name="Freeform 60">
                <a:extLst>
                  <a:ext uri="{FF2B5EF4-FFF2-40B4-BE49-F238E27FC236}">
                    <a16:creationId xmlns:a16="http://schemas.microsoft.com/office/drawing/2014/main" xmlns="" id="{3D1C609A-6EAF-73E2-BC77-A26B9DFC5D6C}"/>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9" name="Freeform 61">
                <a:extLst>
                  <a:ext uri="{FF2B5EF4-FFF2-40B4-BE49-F238E27FC236}">
                    <a16:creationId xmlns:a16="http://schemas.microsoft.com/office/drawing/2014/main" xmlns="" id="{B0EA05A4-F6BB-6FE5-9600-F7FFAB63DB5C}"/>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0" name="Freeform 62">
                <a:extLst>
                  <a:ext uri="{FF2B5EF4-FFF2-40B4-BE49-F238E27FC236}">
                    <a16:creationId xmlns:a16="http://schemas.microsoft.com/office/drawing/2014/main" xmlns="" id="{4F7CC12F-38AD-4649-F047-7C264A91129B}"/>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1" name="Freeform 63">
                <a:extLst>
                  <a:ext uri="{FF2B5EF4-FFF2-40B4-BE49-F238E27FC236}">
                    <a16:creationId xmlns:a16="http://schemas.microsoft.com/office/drawing/2014/main" xmlns="" id="{9637449D-DD2D-273B-668F-E64F6A0EA1AB}"/>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2" name="Freeform 64">
                <a:extLst>
                  <a:ext uri="{FF2B5EF4-FFF2-40B4-BE49-F238E27FC236}">
                    <a16:creationId xmlns:a16="http://schemas.microsoft.com/office/drawing/2014/main" xmlns="" id="{B44E4A66-9ABE-C3EE-4C1B-AA7D3BAA87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3" name="Freeform 65">
                <a:extLst>
                  <a:ext uri="{FF2B5EF4-FFF2-40B4-BE49-F238E27FC236}">
                    <a16:creationId xmlns:a16="http://schemas.microsoft.com/office/drawing/2014/main" xmlns="" id="{0C1B4132-45B9-6BB5-04BC-D9FDCDB55740}"/>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4" name="Freeform 66">
                <a:extLst>
                  <a:ext uri="{FF2B5EF4-FFF2-40B4-BE49-F238E27FC236}">
                    <a16:creationId xmlns:a16="http://schemas.microsoft.com/office/drawing/2014/main" xmlns="" id="{B7402A27-E0BC-87D5-DCA6-73DFFB8B79BB}"/>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5" name="Freeform 67">
                <a:extLst>
                  <a:ext uri="{FF2B5EF4-FFF2-40B4-BE49-F238E27FC236}">
                    <a16:creationId xmlns:a16="http://schemas.microsoft.com/office/drawing/2014/main" xmlns="" id="{CDE03448-B3F4-2477-2F52-EDC63FDDAFE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6" name="Freeform 68">
                <a:extLst>
                  <a:ext uri="{FF2B5EF4-FFF2-40B4-BE49-F238E27FC236}">
                    <a16:creationId xmlns:a16="http://schemas.microsoft.com/office/drawing/2014/main" xmlns="" id="{F90EC195-CEA7-740E-56F4-DE19E2B0C197}"/>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7" name="Freeform 69">
                <a:extLst>
                  <a:ext uri="{FF2B5EF4-FFF2-40B4-BE49-F238E27FC236}">
                    <a16:creationId xmlns:a16="http://schemas.microsoft.com/office/drawing/2014/main" xmlns="" id="{6F162D39-D8CB-18FC-6C8A-B10DAB8D07E6}"/>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8" name="Freeform 70">
                <a:extLst>
                  <a:ext uri="{FF2B5EF4-FFF2-40B4-BE49-F238E27FC236}">
                    <a16:creationId xmlns:a16="http://schemas.microsoft.com/office/drawing/2014/main" xmlns="" id="{E6D460EA-F829-07A6-6C9C-6FB4E8183D7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9" name="Freeform 71">
                <a:extLst>
                  <a:ext uri="{FF2B5EF4-FFF2-40B4-BE49-F238E27FC236}">
                    <a16:creationId xmlns:a16="http://schemas.microsoft.com/office/drawing/2014/main" xmlns="" id="{A545FF1F-6129-022D-79A7-623A1083D18A}"/>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0" name="Freeform 72">
                <a:extLst>
                  <a:ext uri="{FF2B5EF4-FFF2-40B4-BE49-F238E27FC236}">
                    <a16:creationId xmlns:a16="http://schemas.microsoft.com/office/drawing/2014/main" xmlns="" id="{12EF0A47-B202-5B7F-9395-D9587B504D9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1" name="Freeform 73">
                <a:extLst>
                  <a:ext uri="{FF2B5EF4-FFF2-40B4-BE49-F238E27FC236}">
                    <a16:creationId xmlns:a16="http://schemas.microsoft.com/office/drawing/2014/main" xmlns="" id="{55A6BF47-85A5-6944-50F5-9601B85D5F21}"/>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2" name="Freeform 74">
                <a:extLst>
                  <a:ext uri="{FF2B5EF4-FFF2-40B4-BE49-F238E27FC236}">
                    <a16:creationId xmlns:a16="http://schemas.microsoft.com/office/drawing/2014/main" xmlns="" id="{8095FCA0-A7ED-032C-B36F-8512EBF984A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3" name="Freeform 75">
                <a:extLst>
                  <a:ext uri="{FF2B5EF4-FFF2-40B4-BE49-F238E27FC236}">
                    <a16:creationId xmlns:a16="http://schemas.microsoft.com/office/drawing/2014/main" xmlns="" id="{24C0E87E-0C7D-281D-47B5-11515F9F3208}"/>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4" name="Freeform 76">
                <a:extLst>
                  <a:ext uri="{FF2B5EF4-FFF2-40B4-BE49-F238E27FC236}">
                    <a16:creationId xmlns:a16="http://schemas.microsoft.com/office/drawing/2014/main" xmlns="" id="{A380F498-7C55-4C1D-CF32-27C97A221ADB}"/>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5" name="Freeform 77">
                <a:extLst>
                  <a:ext uri="{FF2B5EF4-FFF2-40B4-BE49-F238E27FC236}">
                    <a16:creationId xmlns:a16="http://schemas.microsoft.com/office/drawing/2014/main" xmlns="" id="{F3D101EE-F97F-ED0F-F3ED-9CCEF662EF3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6" name="Freeform 78">
                <a:extLst>
                  <a:ext uri="{FF2B5EF4-FFF2-40B4-BE49-F238E27FC236}">
                    <a16:creationId xmlns:a16="http://schemas.microsoft.com/office/drawing/2014/main" xmlns="" id="{90192773-38A4-9D09-6D1F-393E2B8F8EA2}"/>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7" name="Freeform 79">
                <a:extLst>
                  <a:ext uri="{FF2B5EF4-FFF2-40B4-BE49-F238E27FC236}">
                    <a16:creationId xmlns:a16="http://schemas.microsoft.com/office/drawing/2014/main" xmlns="" id="{08151C0F-5C18-9DA5-0089-52CB02AA99D1}"/>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8" name="Freeform 80">
                <a:extLst>
                  <a:ext uri="{FF2B5EF4-FFF2-40B4-BE49-F238E27FC236}">
                    <a16:creationId xmlns:a16="http://schemas.microsoft.com/office/drawing/2014/main" xmlns="" id="{CA63D1C4-B946-9A12-5E60-345171969264}"/>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9" name="Freeform 81">
                <a:extLst>
                  <a:ext uri="{FF2B5EF4-FFF2-40B4-BE49-F238E27FC236}">
                    <a16:creationId xmlns:a16="http://schemas.microsoft.com/office/drawing/2014/main" xmlns="" id="{BA163240-A21B-F68E-AD51-37EEEDD76A3C}"/>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0" name="Freeform 82">
                <a:extLst>
                  <a:ext uri="{FF2B5EF4-FFF2-40B4-BE49-F238E27FC236}">
                    <a16:creationId xmlns:a16="http://schemas.microsoft.com/office/drawing/2014/main" xmlns="" id="{A6D08164-E64E-6BD6-59F4-FCDA9C050CB2}"/>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1" name="Freeform 83">
                <a:extLst>
                  <a:ext uri="{FF2B5EF4-FFF2-40B4-BE49-F238E27FC236}">
                    <a16:creationId xmlns:a16="http://schemas.microsoft.com/office/drawing/2014/main" xmlns="" id="{C756797F-8F42-E68F-8D41-40C240F03AD5}"/>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2" name="Freeform 84">
                <a:extLst>
                  <a:ext uri="{FF2B5EF4-FFF2-40B4-BE49-F238E27FC236}">
                    <a16:creationId xmlns:a16="http://schemas.microsoft.com/office/drawing/2014/main" xmlns="" id="{5B8A6FA6-B0BF-754E-C046-DD365890494E}"/>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3" name="Freeform 85">
                <a:extLst>
                  <a:ext uri="{FF2B5EF4-FFF2-40B4-BE49-F238E27FC236}">
                    <a16:creationId xmlns:a16="http://schemas.microsoft.com/office/drawing/2014/main" xmlns="" id="{301F0CDD-55BB-1D64-E335-D88DC42A7F4A}"/>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4" name="Freeform 86">
                <a:extLst>
                  <a:ext uri="{FF2B5EF4-FFF2-40B4-BE49-F238E27FC236}">
                    <a16:creationId xmlns:a16="http://schemas.microsoft.com/office/drawing/2014/main" xmlns="" id="{524F0146-2C02-85A4-20B0-68D0A59E570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5" name="Freeform 87">
                <a:extLst>
                  <a:ext uri="{FF2B5EF4-FFF2-40B4-BE49-F238E27FC236}">
                    <a16:creationId xmlns:a16="http://schemas.microsoft.com/office/drawing/2014/main" xmlns="" id="{63EB0F32-04D1-3D86-E6C8-CD83AA8C2CE8}"/>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6" name="Freeform 88">
                <a:extLst>
                  <a:ext uri="{FF2B5EF4-FFF2-40B4-BE49-F238E27FC236}">
                    <a16:creationId xmlns:a16="http://schemas.microsoft.com/office/drawing/2014/main" xmlns="" id="{149233C1-E6A3-7140-612A-80AB706D9D15}"/>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7" name="Freeform 89">
                <a:extLst>
                  <a:ext uri="{FF2B5EF4-FFF2-40B4-BE49-F238E27FC236}">
                    <a16:creationId xmlns:a16="http://schemas.microsoft.com/office/drawing/2014/main" xmlns="" id="{13EE927E-B894-8ECB-85D0-7B68E5899CD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8" name="Freeform 90">
                <a:extLst>
                  <a:ext uri="{FF2B5EF4-FFF2-40B4-BE49-F238E27FC236}">
                    <a16:creationId xmlns:a16="http://schemas.microsoft.com/office/drawing/2014/main" xmlns="" id="{D28D0E63-0F3A-6A7E-2E9A-C72ED35149C1}"/>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9" name="Freeform 91">
                <a:extLst>
                  <a:ext uri="{FF2B5EF4-FFF2-40B4-BE49-F238E27FC236}">
                    <a16:creationId xmlns:a16="http://schemas.microsoft.com/office/drawing/2014/main" xmlns="" id="{BBFE6562-454A-EF3C-88D0-801FBA067FDA}"/>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0" name="Freeform 92">
                <a:extLst>
                  <a:ext uri="{FF2B5EF4-FFF2-40B4-BE49-F238E27FC236}">
                    <a16:creationId xmlns:a16="http://schemas.microsoft.com/office/drawing/2014/main" xmlns="" id="{1EE628FB-D5A5-3284-FAAC-2A183DA68B63}"/>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1" name="Freeform 93">
                <a:extLst>
                  <a:ext uri="{FF2B5EF4-FFF2-40B4-BE49-F238E27FC236}">
                    <a16:creationId xmlns:a16="http://schemas.microsoft.com/office/drawing/2014/main" xmlns="" id="{1D2266C7-27A0-F324-B48E-C338929B005C}"/>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2" name="Freeform 94">
                <a:extLst>
                  <a:ext uri="{FF2B5EF4-FFF2-40B4-BE49-F238E27FC236}">
                    <a16:creationId xmlns:a16="http://schemas.microsoft.com/office/drawing/2014/main" xmlns="" id="{ECEC1CE8-42C3-9C5B-0BB5-99944C382C3A}"/>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3" name="Freeform 95">
                <a:extLst>
                  <a:ext uri="{FF2B5EF4-FFF2-40B4-BE49-F238E27FC236}">
                    <a16:creationId xmlns:a16="http://schemas.microsoft.com/office/drawing/2014/main" xmlns="" id="{A592E25A-D72B-5D21-696B-1F0AE32A1838}"/>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4" name="Freeform 96">
                <a:extLst>
                  <a:ext uri="{FF2B5EF4-FFF2-40B4-BE49-F238E27FC236}">
                    <a16:creationId xmlns:a16="http://schemas.microsoft.com/office/drawing/2014/main" xmlns="" id="{D0ABDEEE-2229-EAAB-73D4-4B936283A791}"/>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5" name="Freeform 97">
                <a:extLst>
                  <a:ext uri="{FF2B5EF4-FFF2-40B4-BE49-F238E27FC236}">
                    <a16:creationId xmlns:a16="http://schemas.microsoft.com/office/drawing/2014/main" xmlns="" id="{6AD91A27-3DF8-6F55-A34C-F305A68310BE}"/>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6" name="Freeform 98">
                <a:extLst>
                  <a:ext uri="{FF2B5EF4-FFF2-40B4-BE49-F238E27FC236}">
                    <a16:creationId xmlns:a16="http://schemas.microsoft.com/office/drawing/2014/main" xmlns="" id="{F7342080-3F52-3E33-17F0-28126DB9B329}"/>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7" name="Freeform 99">
                <a:extLst>
                  <a:ext uri="{FF2B5EF4-FFF2-40B4-BE49-F238E27FC236}">
                    <a16:creationId xmlns:a16="http://schemas.microsoft.com/office/drawing/2014/main" xmlns="" id="{B973E03E-FC64-0B8E-750D-3410CD2E317C}"/>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8" name="Freeform 100">
                <a:extLst>
                  <a:ext uri="{FF2B5EF4-FFF2-40B4-BE49-F238E27FC236}">
                    <a16:creationId xmlns:a16="http://schemas.microsoft.com/office/drawing/2014/main" xmlns="" id="{7ECA7D7C-44BA-BB0C-D395-CFCCF8D594B9}"/>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9" name="Freeform 101">
                <a:extLst>
                  <a:ext uri="{FF2B5EF4-FFF2-40B4-BE49-F238E27FC236}">
                    <a16:creationId xmlns:a16="http://schemas.microsoft.com/office/drawing/2014/main" xmlns="" id="{EA821D36-20CF-E0A1-198F-05CB4B6A9273}"/>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0" name="Freeform 102">
                <a:extLst>
                  <a:ext uri="{FF2B5EF4-FFF2-40B4-BE49-F238E27FC236}">
                    <a16:creationId xmlns:a16="http://schemas.microsoft.com/office/drawing/2014/main" xmlns="" id="{3C5044B4-6A03-6ED4-D14F-C7CDB6D0B922}"/>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1" name="Freeform 103">
                <a:extLst>
                  <a:ext uri="{FF2B5EF4-FFF2-40B4-BE49-F238E27FC236}">
                    <a16:creationId xmlns:a16="http://schemas.microsoft.com/office/drawing/2014/main" xmlns="" id="{0CA65EBF-DD4E-0C63-830C-B0BEC598652D}"/>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2" name="Freeform 104">
                <a:extLst>
                  <a:ext uri="{FF2B5EF4-FFF2-40B4-BE49-F238E27FC236}">
                    <a16:creationId xmlns:a16="http://schemas.microsoft.com/office/drawing/2014/main" xmlns="" id="{026A961D-59DF-8659-96BD-E05D91B73484}"/>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3" name="Freeform 105">
                <a:extLst>
                  <a:ext uri="{FF2B5EF4-FFF2-40B4-BE49-F238E27FC236}">
                    <a16:creationId xmlns:a16="http://schemas.microsoft.com/office/drawing/2014/main" xmlns="" id="{CF5BB98A-0944-4DC9-4637-D7302E43B626}"/>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4" name="Freeform 106">
                <a:extLst>
                  <a:ext uri="{FF2B5EF4-FFF2-40B4-BE49-F238E27FC236}">
                    <a16:creationId xmlns:a16="http://schemas.microsoft.com/office/drawing/2014/main" xmlns="" id="{449AA77A-014A-563F-B5D2-A0F6565DDA7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5" name="Freeform 107">
                <a:extLst>
                  <a:ext uri="{FF2B5EF4-FFF2-40B4-BE49-F238E27FC236}">
                    <a16:creationId xmlns:a16="http://schemas.microsoft.com/office/drawing/2014/main" xmlns="" id="{8B73D173-3375-12F1-29EA-54753A577414}"/>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6" name="Freeform 108">
                <a:extLst>
                  <a:ext uri="{FF2B5EF4-FFF2-40B4-BE49-F238E27FC236}">
                    <a16:creationId xmlns:a16="http://schemas.microsoft.com/office/drawing/2014/main" xmlns="" id="{2D9FCC62-7C45-B564-CCAF-4603CA768827}"/>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7" name="Freeform 109">
                <a:extLst>
                  <a:ext uri="{FF2B5EF4-FFF2-40B4-BE49-F238E27FC236}">
                    <a16:creationId xmlns:a16="http://schemas.microsoft.com/office/drawing/2014/main" xmlns="" id="{8BB05165-C884-025B-9EBD-A067C439F673}"/>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8" name="Freeform 110">
                <a:extLst>
                  <a:ext uri="{FF2B5EF4-FFF2-40B4-BE49-F238E27FC236}">
                    <a16:creationId xmlns:a16="http://schemas.microsoft.com/office/drawing/2014/main" xmlns="" id="{EE4B00A7-28DD-8588-1840-C76F731C3BB1}"/>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9" name="Freeform 111">
                <a:extLst>
                  <a:ext uri="{FF2B5EF4-FFF2-40B4-BE49-F238E27FC236}">
                    <a16:creationId xmlns:a16="http://schemas.microsoft.com/office/drawing/2014/main" xmlns="" id="{3C52952A-7E8F-E6D4-79C7-D78E5E7ACEF7}"/>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0" name="Freeform 112">
                <a:extLst>
                  <a:ext uri="{FF2B5EF4-FFF2-40B4-BE49-F238E27FC236}">
                    <a16:creationId xmlns:a16="http://schemas.microsoft.com/office/drawing/2014/main" xmlns="" id="{1D0FDB08-C050-EE5C-834F-3108F03FC235}"/>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1" name="Freeform 113">
                <a:extLst>
                  <a:ext uri="{FF2B5EF4-FFF2-40B4-BE49-F238E27FC236}">
                    <a16:creationId xmlns:a16="http://schemas.microsoft.com/office/drawing/2014/main" xmlns="" id="{23299986-0FD2-8F33-D9B0-1CEBA9F852B0}"/>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2" name="Freeform 114">
                <a:extLst>
                  <a:ext uri="{FF2B5EF4-FFF2-40B4-BE49-F238E27FC236}">
                    <a16:creationId xmlns:a16="http://schemas.microsoft.com/office/drawing/2014/main" xmlns="" id="{F3CB4BB7-A367-C213-BF41-6DCB5EBAB894}"/>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3" name="Freeform 115">
                <a:extLst>
                  <a:ext uri="{FF2B5EF4-FFF2-40B4-BE49-F238E27FC236}">
                    <a16:creationId xmlns:a16="http://schemas.microsoft.com/office/drawing/2014/main" xmlns="" id="{D3980238-4EF9-7392-6D29-96C81D1C8681}"/>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4" name="Freeform 116">
                <a:extLst>
                  <a:ext uri="{FF2B5EF4-FFF2-40B4-BE49-F238E27FC236}">
                    <a16:creationId xmlns:a16="http://schemas.microsoft.com/office/drawing/2014/main" xmlns="" id="{A619C727-BC69-3946-32CA-8D5BD2A3C7B9}"/>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5" name="Freeform 117">
                <a:extLst>
                  <a:ext uri="{FF2B5EF4-FFF2-40B4-BE49-F238E27FC236}">
                    <a16:creationId xmlns:a16="http://schemas.microsoft.com/office/drawing/2014/main" xmlns="" id="{F0FB5291-7731-0B43-602F-C885D54F73E2}"/>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6" name="Freeform 118">
                <a:extLst>
                  <a:ext uri="{FF2B5EF4-FFF2-40B4-BE49-F238E27FC236}">
                    <a16:creationId xmlns:a16="http://schemas.microsoft.com/office/drawing/2014/main" xmlns="" id="{43FD8A1C-DFBB-C93F-83B7-A715BE64D5EF}"/>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7" name="Freeform 119">
                <a:extLst>
                  <a:ext uri="{FF2B5EF4-FFF2-40B4-BE49-F238E27FC236}">
                    <a16:creationId xmlns:a16="http://schemas.microsoft.com/office/drawing/2014/main" xmlns="" id="{1DEB5BE2-7B6B-3491-9025-831831AA3F0E}"/>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8" name="Freeform 120">
                <a:extLst>
                  <a:ext uri="{FF2B5EF4-FFF2-40B4-BE49-F238E27FC236}">
                    <a16:creationId xmlns:a16="http://schemas.microsoft.com/office/drawing/2014/main" xmlns="" id="{97D8675B-1F63-38C2-CDC4-E7A2704BDBCF}"/>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9" name="Freeform 121">
                <a:extLst>
                  <a:ext uri="{FF2B5EF4-FFF2-40B4-BE49-F238E27FC236}">
                    <a16:creationId xmlns:a16="http://schemas.microsoft.com/office/drawing/2014/main" xmlns="" id="{55536452-67AF-8911-0F00-5A8B90654E83}"/>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0" name="Freeform 122">
                <a:extLst>
                  <a:ext uri="{FF2B5EF4-FFF2-40B4-BE49-F238E27FC236}">
                    <a16:creationId xmlns:a16="http://schemas.microsoft.com/office/drawing/2014/main" xmlns="" id="{F161F251-64F6-7514-2876-8891DA390266}"/>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1" name="Freeform 123">
                <a:extLst>
                  <a:ext uri="{FF2B5EF4-FFF2-40B4-BE49-F238E27FC236}">
                    <a16:creationId xmlns:a16="http://schemas.microsoft.com/office/drawing/2014/main" xmlns="" id="{F27ED104-730D-8382-9DCC-60A7E13320FE}"/>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2" name="Freeform 124">
                <a:extLst>
                  <a:ext uri="{FF2B5EF4-FFF2-40B4-BE49-F238E27FC236}">
                    <a16:creationId xmlns:a16="http://schemas.microsoft.com/office/drawing/2014/main" xmlns="" id="{28E1EC52-703B-132E-9B18-57AF55230879}"/>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3" name="Freeform 125">
                <a:extLst>
                  <a:ext uri="{FF2B5EF4-FFF2-40B4-BE49-F238E27FC236}">
                    <a16:creationId xmlns:a16="http://schemas.microsoft.com/office/drawing/2014/main" xmlns="" id="{C427DB17-300C-A9B7-9562-50B3E74975C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4" name="Freeform 126">
                <a:extLst>
                  <a:ext uri="{FF2B5EF4-FFF2-40B4-BE49-F238E27FC236}">
                    <a16:creationId xmlns:a16="http://schemas.microsoft.com/office/drawing/2014/main" xmlns="" id="{65F28FDA-EB35-03C2-7A80-1BFDBE4FF532}"/>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5" name="Freeform 127">
                <a:extLst>
                  <a:ext uri="{FF2B5EF4-FFF2-40B4-BE49-F238E27FC236}">
                    <a16:creationId xmlns:a16="http://schemas.microsoft.com/office/drawing/2014/main" xmlns="" id="{041A1BC8-1DF0-61D5-7E04-F1C2C062C9A8}"/>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6" name="Freeform 128">
                <a:extLst>
                  <a:ext uri="{FF2B5EF4-FFF2-40B4-BE49-F238E27FC236}">
                    <a16:creationId xmlns:a16="http://schemas.microsoft.com/office/drawing/2014/main" xmlns="" id="{ABD7E8C7-DC3D-7315-9EB7-25B2B10C142A}"/>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7" name="Freeform 129">
                <a:extLst>
                  <a:ext uri="{FF2B5EF4-FFF2-40B4-BE49-F238E27FC236}">
                    <a16:creationId xmlns:a16="http://schemas.microsoft.com/office/drawing/2014/main" xmlns="" id="{F9DC5962-7515-0915-AB17-AA326FF80DB5}"/>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8" name="Freeform 130">
                <a:extLst>
                  <a:ext uri="{FF2B5EF4-FFF2-40B4-BE49-F238E27FC236}">
                    <a16:creationId xmlns:a16="http://schemas.microsoft.com/office/drawing/2014/main" xmlns="" id="{5F9B1877-8489-33C3-7061-3E118F342D3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9" name="Freeform 131">
                <a:extLst>
                  <a:ext uri="{FF2B5EF4-FFF2-40B4-BE49-F238E27FC236}">
                    <a16:creationId xmlns:a16="http://schemas.microsoft.com/office/drawing/2014/main" xmlns="" id="{F1BF1693-331C-4C2B-D62B-7213E1E9520D}"/>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730" name="TextBox 2729">
            <a:extLst>
              <a:ext uri="{FF2B5EF4-FFF2-40B4-BE49-F238E27FC236}">
                <a16:creationId xmlns:a16="http://schemas.microsoft.com/office/drawing/2014/main" xmlns="" id="{E72B24C3-6E5E-4864-11C5-91F2EFCD371F}"/>
              </a:ext>
            </a:extLst>
          </p:cNvPr>
          <p:cNvSpPr txBox="1"/>
          <p:nvPr/>
        </p:nvSpPr>
        <p:spPr>
          <a:xfrm>
            <a:off x="2444711" y="3722045"/>
            <a:ext cx="8863236" cy="1384995"/>
          </a:xfrm>
          <a:prstGeom prst="rect">
            <a:avLst/>
          </a:prstGeom>
          <a:noFill/>
        </p:spPr>
        <p:txBody>
          <a:bodyPr wrap="square" rtlCol="0">
            <a:spAutoFit/>
          </a:bodyPr>
          <a:lstStyle/>
          <a:p>
            <a:pPr lvl="0"/>
            <a:r>
              <a:rPr lang="en-US" sz="2800" b="1" dirty="0" err="1">
                <a:solidFill>
                  <a:srgbClr val="002060"/>
                </a:solidFill>
                <a:latin typeface="Calibri" panose="020F0502020204030204" pitchFamily="34" charset="0"/>
                <a:cs typeface="Calibri" panose="020F0502020204030204" pitchFamily="34" charset="0"/>
              </a:rPr>
              <a:t>Đọc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câu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chuyện</a:t>
            </a:r>
            <a:r>
              <a:rPr lang="en-US" sz="2800" b="1" dirty="0">
                <a:solidFill>
                  <a:srgbClr val="002060"/>
                </a:solidFill>
                <a:latin typeface="Calibri" panose="020F0502020204030204" pitchFamily="34" charset="0"/>
                <a:cs typeface="Calibri" panose="020F0502020204030204" pitchFamily="34" charset="0"/>
              </a:rPr>
              <a:t> “Anh Ba” </a:t>
            </a:r>
            <a:r>
              <a:rPr lang="en-US" sz="2800" b="1" dirty="0" err="1">
                <a:solidFill>
                  <a:srgbClr val="002060"/>
                </a:solidFill>
                <a:latin typeface="Calibri" panose="020F0502020204030204" pitchFamily="34" charset="0"/>
                <a:cs typeface="Calibri" panose="020F0502020204030204" pitchFamily="34" charset="0"/>
              </a:rPr>
              <a:t>và</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viết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cảm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cảm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xúc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của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nhóm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về</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nhân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vật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anh</a:t>
            </a:r>
            <a:r>
              <a:rPr lang="en-US" sz="2800" b="1" dirty="0">
                <a:solidFill>
                  <a:srgbClr val="002060"/>
                </a:solidFill>
                <a:latin typeface="Calibri" panose="020F0502020204030204" pitchFamily="34" charset="0"/>
                <a:cs typeface="Calibri" panose="020F0502020204030204" pitchFamily="34" charset="0"/>
              </a:rPr>
              <a:t> Ba </a:t>
            </a:r>
            <a:r>
              <a:rPr lang="en-US" sz="2800" b="1" dirty="0" err="1">
                <a:solidFill>
                  <a:srgbClr val="002060"/>
                </a:solidFill>
                <a:latin typeface="Calibri" panose="020F0502020204030204" pitchFamily="34" charset="0"/>
                <a:cs typeface="Calibri" panose="020F0502020204030204" pitchFamily="34" charset="0"/>
              </a:rPr>
              <a:t>trong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câu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chuyện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đó</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nêu</a:t>
            </a:r>
            <a:r>
              <a:rPr lang="en-US" sz="2800" b="1" dirty="0">
                <a:solidFill>
                  <a:srgbClr val="002060"/>
                </a:solidFill>
                <a:latin typeface="Calibri" panose="020F0502020204030204" pitchFamily="34" charset="0"/>
                <a:cs typeface="Calibri" panose="020F0502020204030204" pitchFamily="34" charset="0"/>
              </a:rPr>
              <a:t> ý </a:t>
            </a:r>
            <a:r>
              <a:rPr lang="en-US" sz="2800" b="1" dirty="0" err="1">
                <a:solidFill>
                  <a:srgbClr val="002060"/>
                </a:solidFill>
                <a:latin typeface="Calibri" panose="020F0502020204030204" pitchFamily="34" charset="0"/>
                <a:cs typeface="Calibri" panose="020F0502020204030204" pitchFamily="34" charset="0"/>
              </a:rPr>
              <a:t>kiến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vì</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sao</a:t>
            </a:r>
            <a:r>
              <a:rPr lang="en-US" sz="2800" b="1" dirty="0">
                <a:solidFill>
                  <a:srgbClr val="002060"/>
                </a:solidFill>
                <a:latin typeface="Calibri" panose="020F0502020204030204" pitchFamily="34" charset="0"/>
                <a:cs typeface="Calibri" panose="020F0502020204030204" pitchFamily="34" charset="0"/>
              </a:rPr>
              <a:t>)</a:t>
            </a:r>
            <a:endParaRPr kumimoji="0" lang="vi-VN"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1" name="Rectangle: Rounded Corners 8">
            <a:extLst>
              <a:ext uri="{FF2B5EF4-FFF2-40B4-BE49-F238E27FC236}">
                <a16:creationId xmlns:a16="http://schemas.microsoft.com/office/drawing/2014/main" xmlns="" id="{BA066085-10BF-8F86-02CE-19FD93786323}"/>
              </a:ext>
            </a:extLst>
          </p:cNvPr>
          <p:cNvSpPr/>
          <p:nvPr/>
        </p:nvSpPr>
        <p:spPr>
          <a:xfrm>
            <a:off x="1995679" y="5573549"/>
            <a:ext cx="9268308" cy="1179676"/>
          </a:xfrm>
          <a:custGeom>
            <a:avLst/>
            <a:gdLst>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79676" fill="none" extrusionOk="0">
                <a:moveTo>
                  <a:pt x="0" y="118084"/>
                </a:moveTo>
                <a:cubicBezTo>
                  <a:pt x="6863" y="116943"/>
                  <a:pt x="235441" y="-26159"/>
                  <a:pt x="397140" y="0"/>
                </a:cubicBezTo>
                <a:cubicBezTo>
                  <a:pt x="3341283" y="54339"/>
                  <a:pt x="7129296" y="-629313"/>
                  <a:pt x="8871167" y="0"/>
                </a:cubicBezTo>
                <a:cubicBezTo>
                  <a:pt x="9065332" y="-2122"/>
                  <a:pt x="9292625" y="41875"/>
                  <a:pt x="9268308" y="118084"/>
                </a:cubicBezTo>
                <a:cubicBezTo>
                  <a:pt x="9285775" y="496785"/>
                  <a:pt x="9429702" y="705326"/>
                  <a:pt x="9268308" y="1061590"/>
                </a:cubicBezTo>
                <a:cubicBezTo>
                  <a:pt x="9226390" y="1157716"/>
                  <a:pt x="9112377" y="1179204"/>
                  <a:pt x="8871167" y="1179676"/>
                </a:cubicBezTo>
                <a:cubicBezTo>
                  <a:pt x="6151066" y="1067722"/>
                  <a:pt x="2508821" y="1153443"/>
                  <a:pt x="397140" y="1179676"/>
                </a:cubicBezTo>
                <a:cubicBezTo>
                  <a:pt x="170033" y="1155972"/>
                  <a:pt x="782" y="1154539"/>
                  <a:pt x="0" y="1061590"/>
                </a:cubicBezTo>
                <a:cubicBezTo>
                  <a:pt x="-219687" y="618444"/>
                  <a:pt x="-1721" y="418925"/>
                  <a:pt x="0" y="118084"/>
                </a:cubicBezTo>
                <a:close/>
              </a:path>
              <a:path w="9268308" h="1179676" stroke="0" extrusionOk="0">
                <a:moveTo>
                  <a:pt x="0" y="118084"/>
                </a:moveTo>
                <a:cubicBezTo>
                  <a:pt x="-50206" y="83174"/>
                  <a:pt x="215458" y="-40324"/>
                  <a:pt x="397140" y="0"/>
                </a:cubicBezTo>
                <a:cubicBezTo>
                  <a:pt x="3106392" y="-230572"/>
                  <a:pt x="4745266" y="159823"/>
                  <a:pt x="8871167" y="0"/>
                </a:cubicBezTo>
                <a:cubicBezTo>
                  <a:pt x="9052815" y="-1621"/>
                  <a:pt x="9279710" y="69767"/>
                  <a:pt x="9268308" y="118084"/>
                </a:cubicBezTo>
                <a:cubicBezTo>
                  <a:pt x="9262315" y="394158"/>
                  <a:pt x="9506105" y="761099"/>
                  <a:pt x="9268308" y="1061590"/>
                </a:cubicBezTo>
                <a:cubicBezTo>
                  <a:pt x="9282897" y="1143708"/>
                  <a:pt x="9027523" y="1166661"/>
                  <a:pt x="8871167" y="1179676"/>
                </a:cubicBezTo>
                <a:cubicBezTo>
                  <a:pt x="7083261" y="1210280"/>
                  <a:pt x="2584233" y="1443485"/>
                  <a:pt x="397140" y="1179676"/>
                </a:cubicBezTo>
                <a:cubicBezTo>
                  <a:pt x="166690" y="1159207"/>
                  <a:pt x="4978" y="1121223"/>
                  <a:pt x="0" y="1061590"/>
                </a:cubicBezTo>
                <a:cubicBezTo>
                  <a:pt x="-209090" y="747449"/>
                  <a:pt x="-139153" y="499543"/>
                  <a:pt x="0" y="118084"/>
                </a:cubicBezTo>
                <a:close/>
              </a:path>
              <a:path w="9268308" h="1179676" fill="none" stroke="0" extrusionOk="0">
                <a:moveTo>
                  <a:pt x="0" y="118084"/>
                </a:moveTo>
                <a:cubicBezTo>
                  <a:pt x="-5230" y="20321"/>
                  <a:pt x="206505" y="378"/>
                  <a:pt x="397140" y="0"/>
                </a:cubicBezTo>
                <a:cubicBezTo>
                  <a:pt x="2911378" y="316780"/>
                  <a:pt x="6846917" y="85703"/>
                  <a:pt x="8871167" y="0"/>
                </a:cubicBezTo>
                <a:cubicBezTo>
                  <a:pt x="9077399" y="3609"/>
                  <a:pt x="9295034" y="49400"/>
                  <a:pt x="9268308" y="118084"/>
                </a:cubicBezTo>
                <a:cubicBezTo>
                  <a:pt x="9221181" y="572282"/>
                  <a:pt x="9417838" y="677819"/>
                  <a:pt x="9268308" y="1061590"/>
                </a:cubicBezTo>
                <a:cubicBezTo>
                  <a:pt x="9253315" y="1177162"/>
                  <a:pt x="9110129" y="1149580"/>
                  <a:pt x="8871167" y="1179676"/>
                </a:cubicBezTo>
                <a:cubicBezTo>
                  <a:pt x="6523503" y="1114428"/>
                  <a:pt x="4608589" y="1189737"/>
                  <a:pt x="397140" y="1179676"/>
                </a:cubicBezTo>
                <a:cubicBezTo>
                  <a:pt x="171684" y="1167582"/>
                  <a:pt x="18908" y="1134485"/>
                  <a:pt x="0" y="1061590"/>
                </a:cubicBezTo>
                <a:cubicBezTo>
                  <a:pt x="-148124" y="735929"/>
                  <a:pt x="-69708" y="469718"/>
                  <a:pt x="0" y="118084"/>
                </a:cubicBezTo>
                <a:close/>
              </a:path>
              <a:path w="9268308" h="1179676" fill="none" stroke="0" extrusionOk="0">
                <a:moveTo>
                  <a:pt x="0" y="118084"/>
                </a:moveTo>
                <a:cubicBezTo>
                  <a:pt x="1428" y="61513"/>
                  <a:pt x="239400" y="1146"/>
                  <a:pt x="397140" y="0"/>
                </a:cubicBezTo>
                <a:cubicBezTo>
                  <a:pt x="3034694" y="177205"/>
                  <a:pt x="7053221" y="-396982"/>
                  <a:pt x="8871167" y="0"/>
                </a:cubicBezTo>
                <a:cubicBezTo>
                  <a:pt x="9061700" y="-676"/>
                  <a:pt x="9292315" y="55865"/>
                  <a:pt x="9268308" y="118084"/>
                </a:cubicBezTo>
                <a:cubicBezTo>
                  <a:pt x="9252537" y="526274"/>
                  <a:pt x="9440866" y="701651"/>
                  <a:pt x="9268308" y="1061590"/>
                </a:cubicBezTo>
                <a:cubicBezTo>
                  <a:pt x="9228503" y="1158987"/>
                  <a:pt x="9106438" y="1176392"/>
                  <a:pt x="8871167" y="1179676"/>
                </a:cubicBezTo>
                <a:cubicBezTo>
                  <a:pt x="5472967" y="1116407"/>
                  <a:pt x="3079611" y="1041850"/>
                  <a:pt x="397140" y="1179676"/>
                </a:cubicBezTo>
                <a:cubicBezTo>
                  <a:pt x="166154" y="1149493"/>
                  <a:pt x="6431" y="1144413"/>
                  <a:pt x="0" y="1061590"/>
                </a:cubicBezTo>
                <a:cubicBezTo>
                  <a:pt x="-234539" y="666378"/>
                  <a:pt x="-13329" y="433832"/>
                  <a:pt x="0" y="118084"/>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2" name="Group 2731">
            <a:extLst>
              <a:ext uri="{FF2B5EF4-FFF2-40B4-BE49-F238E27FC236}">
                <a16:creationId xmlns:a16="http://schemas.microsoft.com/office/drawing/2014/main" xmlns="" id="{59FCF43A-65C6-E1BB-73A7-CA92E0AAA3E1}"/>
              </a:ext>
            </a:extLst>
          </p:cNvPr>
          <p:cNvGrpSpPr/>
          <p:nvPr/>
        </p:nvGrpSpPr>
        <p:grpSpPr>
          <a:xfrm>
            <a:off x="101011" y="5091892"/>
            <a:ext cx="2127839" cy="1689908"/>
            <a:chOff x="-159940" y="687786"/>
            <a:chExt cx="3145788" cy="2458908"/>
          </a:xfrm>
        </p:grpSpPr>
        <p:sp>
          <p:nvSpPr>
            <p:cNvPr id="2733" name="Oval 6">
              <a:extLst>
                <a:ext uri="{FF2B5EF4-FFF2-40B4-BE49-F238E27FC236}">
                  <a16:creationId xmlns:a16="http://schemas.microsoft.com/office/drawing/2014/main" xmlns="" id="{4EA0156A-449E-0AF9-2DFC-62BB514D6234}"/>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4" name="Group 2733">
              <a:extLst>
                <a:ext uri="{FF2B5EF4-FFF2-40B4-BE49-F238E27FC236}">
                  <a16:creationId xmlns:a16="http://schemas.microsoft.com/office/drawing/2014/main" xmlns="" id="{3584BFEE-7A46-4CC7-F177-847ABE4CB8E7}"/>
                </a:ext>
              </a:extLst>
            </p:cNvPr>
            <p:cNvGrpSpPr/>
            <p:nvPr/>
          </p:nvGrpSpPr>
          <p:grpSpPr>
            <a:xfrm>
              <a:off x="-159940" y="687786"/>
              <a:ext cx="3116094" cy="2458908"/>
              <a:chOff x="345226" y="1059601"/>
              <a:chExt cx="3072497" cy="2458908"/>
            </a:xfrm>
          </p:grpSpPr>
          <p:sp>
            <p:nvSpPr>
              <p:cNvPr id="2735" name="AutoShape 3">
                <a:extLst>
                  <a:ext uri="{FF2B5EF4-FFF2-40B4-BE49-F238E27FC236}">
                    <a16:creationId xmlns:a16="http://schemas.microsoft.com/office/drawing/2014/main" xmlns="" id="{80C19336-6607-6E49-C532-A143836B40B5}"/>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6" name="Oval 7">
                <a:extLst>
                  <a:ext uri="{FF2B5EF4-FFF2-40B4-BE49-F238E27FC236}">
                    <a16:creationId xmlns:a16="http://schemas.microsoft.com/office/drawing/2014/main" xmlns="" id="{809DB854-2318-F796-06F3-019085305BB0}"/>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7" name="Freeform 8">
                <a:extLst>
                  <a:ext uri="{FF2B5EF4-FFF2-40B4-BE49-F238E27FC236}">
                    <a16:creationId xmlns:a16="http://schemas.microsoft.com/office/drawing/2014/main" xmlns="" id="{254F26B6-F191-5043-07A8-193D82C872B2}"/>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8" name="Freeform 9">
                <a:extLst>
                  <a:ext uri="{FF2B5EF4-FFF2-40B4-BE49-F238E27FC236}">
                    <a16:creationId xmlns:a16="http://schemas.microsoft.com/office/drawing/2014/main" xmlns="" id="{50B6B177-343F-D354-7A42-F79A1CC836A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9" name="Freeform 10">
                <a:extLst>
                  <a:ext uri="{FF2B5EF4-FFF2-40B4-BE49-F238E27FC236}">
                    <a16:creationId xmlns:a16="http://schemas.microsoft.com/office/drawing/2014/main" xmlns="" id="{9EE67EB8-CDD6-C1F6-FC1D-3529E90CA58B}"/>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0" name="Freeform 11">
                <a:extLst>
                  <a:ext uri="{FF2B5EF4-FFF2-40B4-BE49-F238E27FC236}">
                    <a16:creationId xmlns:a16="http://schemas.microsoft.com/office/drawing/2014/main" xmlns="" id="{BFE806B3-98E5-8CDC-EC9A-E58B4DAF5D1F}"/>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1" name="Freeform 12">
                <a:extLst>
                  <a:ext uri="{FF2B5EF4-FFF2-40B4-BE49-F238E27FC236}">
                    <a16:creationId xmlns:a16="http://schemas.microsoft.com/office/drawing/2014/main" xmlns="" id="{06F073D2-C31E-831A-DE92-4284E0FC2904}"/>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2" name="Freeform 13">
                <a:extLst>
                  <a:ext uri="{FF2B5EF4-FFF2-40B4-BE49-F238E27FC236}">
                    <a16:creationId xmlns:a16="http://schemas.microsoft.com/office/drawing/2014/main" xmlns="" id="{449AD565-D78E-FC50-49B5-9E1D6659F289}"/>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3" name="Freeform 14">
                <a:extLst>
                  <a:ext uri="{FF2B5EF4-FFF2-40B4-BE49-F238E27FC236}">
                    <a16:creationId xmlns:a16="http://schemas.microsoft.com/office/drawing/2014/main" xmlns="" id="{7D0AF358-5A01-A7E5-C4A7-AEC48908E78C}"/>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4" name="Freeform 15">
                <a:extLst>
                  <a:ext uri="{FF2B5EF4-FFF2-40B4-BE49-F238E27FC236}">
                    <a16:creationId xmlns:a16="http://schemas.microsoft.com/office/drawing/2014/main" xmlns="" id="{53DC8B43-ED96-0ABB-A0C4-518E60AC221B}"/>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5" name="Freeform 16">
                <a:extLst>
                  <a:ext uri="{FF2B5EF4-FFF2-40B4-BE49-F238E27FC236}">
                    <a16:creationId xmlns:a16="http://schemas.microsoft.com/office/drawing/2014/main" xmlns="" id="{3AD9AAF8-43BC-3A2C-6D11-8AC6CFFCE0C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6" name="Freeform 17">
                <a:extLst>
                  <a:ext uri="{FF2B5EF4-FFF2-40B4-BE49-F238E27FC236}">
                    <a16:creationId xmlns:a16="http://schemas.microsoft.com/office/drawing/2014/main" xmlns="" id="{FC79F1D6-DC0F-B4DD-F885-1AC75A0E2112}"/>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7" name="Freeform 18">
                <a:extLst>
                  <a:ext uri="{FF2B5EF4-FFF2-40B4-BE49-F238E27FC236}">
                    <a16:creationId xmlns:a16="http://schemas.microsoft.com/office/drawing/2014/main" xmlns="" id="{A413B3AD-4BC5-94A5-99FC-FDC65DF7E403}"/>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8" name="Freeform 19">
                <a:extLst>
                  <a:ext uri="{FF2B5EF4-FFF2-40B4-BE49-F238E27FC236}">
                    <a16:creationId xmlns:a16="http://schemas.microsoft.com/office/drawing/2014/main" xmlns="" id="{0680FE2C-B5B6-8F23-5A0B-E907767D4B6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9" name="Freeform 20">
                <a:extLst>
                  <a:ext uri="{FF2B5EF4-FFF2-40B4-BE49-F238E27FC236}">
                    <a16:creationId xmlns:a16="http://schemas.microsoft.com/office/drawing/2014/main" xmlns="" id="{0770D56D-3501-B717-4260-02DBEFCCFA6C}"/>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0" name="Freeform 21">
                <a:extLst>
                  <a:ext uri="{FF2B5EF4-FFF2-40B4-BE49-F238E27FC236}">
                    <a16:creationId xmlns:a16="http://schemas.microsoft.com/office/drawing/2014/main" xmlns="" id="{E56AED37-2563-E18A-0F33-8A4AA5A29EFE}"/>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1" name="Freeform 22">
                <a:extLst>
                  <a:ext uri="{FF2B5EF4-FFF2-40B4-BE49-F238E27FC236}">
                    <a16:creationId xmlns:a16="http://schemas.microsoft.com/office/drawing/2014/main" xmlns="" id="{5B09835D-D139-9E43-F429-E0FA10AD50ED}"/>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2" name="Freeform 23">
                <a:extLst>
                  <a:ext uri="{FF2B5EF4-FFF2-40B4-BE49-F238E27FC236}">
                    <a16:creationId xmlns:a16="http://schemas.microsoft.com/office/drawing/2014/main" xmlns="" id="{E8B7FB1E-FE23-FB81-EE1D-702A3EC4EDFF}"/>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3" name="Freeform 24">
                <a:extLst>
                  <a:ext uri="{FF2B5EF4-FFF2-40B4-BE49-F238E27FC236}">
                    <a16:creationId xmlns:a16="http://schemas.microsoft.com/office/drawing/2014/main" xmlns="" id="{8F63CC82-DC9D-FA5D-BDF7-0CA349F83CE8}"/>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4" name="Freeform 25">
                <a:extLst>
                  <a:ext uri="{FF2B5EF4-FFF2-40B4-BE49-F238E27FC236}">
                    <a16:creationId xmlns:a16="http://schemas.microsoft.com/office/drawing/2014/main" xmlns="" id="{E89BE658-D5F8-0719-2592-B8F25B9841CB}"/>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5" name="Freeform 26">
                <a:extLst>
                  <a:ext uri="{FF2B5EF4-FFF2-40B4-BE49-F238E27FC236}">
                    <a16:creationId xmlns:a16="http://schemas.microsoft.com/office/drawing/2014/main" xmlns="" id="{A59E333F-82D6-9232-0E90-F0AF8ABA6EC3}"/>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6" name="Freeform 27">
                <a:extLst>
                  <a:ext uri="{FF2B5EF4-FFF2-40B4-BE49-F238E27FC236}">
                    <a16:creationId xmlns:a16="http://schemas.microsoft.com/office/drawing/2014/main" xmlns="" id="{7BE94F23-FFAD-15D6-24D8-9C5082D35D98}"/>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7" name="Freeform 28">
                <a:extLst>
                  <a:ext uri="{FF2B5EF4-FFF2-40B4-BE49-F238E27FC236}">
                    <a16:creationId xmlns:a16="http://schemas.microsoft.com/office/drawing/2014/main" xmlns="" id="{9FEA9945-4C70-6E56-EC14-45406C32F2AA}"/>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8" name="Freeform 29">
                <a:extLst>
                  <a:ext uri="{FF2B5EF4-FFF2-40B4-BE49-F238E27FC236}">
                    <a16:creationId xmlns:a16="http://schemas.microsoft.com/office/drawing/2014/main" xmlns="" id="{04B44006-FED0-2829-642B-11DD916411C1}"/>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9" name="Freeform 30">
                <a:extLst>
                  <a:ext uri="{FF2B5EF4-FFF2-40B4-BE49-F238E27FC236}">
                    <a16:creationId xmlns:a16="http://schemas.microsoft.com/office/drawing/2014/main" xmlns="" id="{1C11B34D-23C3-FA53-A854-E647B5CD20E8}"/>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0" name="Freeform 31">
                <a:extLst>
                  <a:ext uri="{FF2B5EF4-FFF2-40B4-BE49-F238E27FC236}">
                    <a16:creationId xmlns:a16="http://schemas.microsoft.com/office/drawing/2014/main" xmlns="" id="{A0EF37F7-37AA-2241-B17A-5F9AA0E210B3}"/>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1" name="Freeform 32">
                <a:extLst>
                  <a:ext uri="{FF2B5EF4-FFF2-40B4-BE49-F238E27FC236}">
                    <a16:creationId xmlns:a16="http://schemas.microsoft.com/office/drawing/2014/main" xmlns="" id="{890D72DF-640C-C818-7E79-B5849CC48C46}"/>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2" name="Freeform 33">
                <a:extLst>
                  <a:ext uri="{FF2B5EF4-FFF2-40B4-BE49-F238E27FC236}">
                    <a16:creationId xmlns:a16="http://schemas.microsoft.com/office/drawing/2014/main" xmlns="" id="{502F949F-0464-136D-2F02-1DE76A6BE58F}"/>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3" name="Freeform 34">
                <a:extLst>
                  <a:ext uri="{FF2B5EF4-FFF2-40B4-BE49-F238E27FC236}">
                    <a16:creationId xmlns:a16="http://schemas.microsoft.com/office/drawing/2014/main" xmlns="" id="{332AB543-2642-087B-0535-84CBA1849193}"/>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4" name="Freeform 35">
                <a:extLst>
                  <a:ext uri="{FF2B5EF4-FFF2-40B4-BE49-F238E27FC236}">
                    <a16:creationId xmlns:a16="http://schemas.microsoft.com/office/drawing/2014/main" xmlns="" id="{4DEFB21E-CD47-6E46-C87D-1F202482B81A}"/>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5" name="Freeform 36">
                <a:extLst>
                  <a:ext uri="{FF2B5EF4-FFF2-40B4-BE49-F238E27FC236}">
                    <a16:creationId xmlns:a16="http://schemas.microsoft.com/office/drawing/2014/main" xmlns="" id="{B715B428-75F0-9671-3BAF-E44EC8344C58}"/>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6" name="Freeform 37">
                <a:extLst>
                  <a:ext uri="{FF2B5EF4-FFF2-40B4-BE49-F238E27FC236}">
                    <a16:creationId xmlns:a16="http://schemas.microsoft.com/office/drawing/2014/main" xmlns="" id="{26D6E85A-9583-7716-8856-525D37D5DABB}"/>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7" name="Freeform 38">
                <a:extLst>
                  <a:ext uri="{FF2B5EF4-FFF2-40B4-BE49-F238E27FC236}">
                    <a16:creationId xmlns:a16="http://schemas.microsoft.com/office/drawing/2014/main" xmlns="" id="{ECBF49B2-EC26-BD0E-8BB8-45E5AC953750}"/>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8" name="Freeform 39">
                <a:extLst>
                  <a:ext uri="{FF2B5EF4-FFF2-40B4-BE49-F238E27FC236}">
                    <a16:creationId xmlns:a16="http://schemas.microsoft.com/office/drawing/2014/main" xmlns="" id="{2C97B54D-2E79-4658-C575-471876A26C24}"/>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9" name="Freeform 40">
                <a:extLst>
                  <a:ext uri="{FF2B5EF4-FFF2-40B4-BE49-F238E27FC236}">
                    <a16:creationId xmlns:a16="http://schemas.microsoft.com/office/drawing/2014/main" xmlns="" id="{256E7BAD-0942-015F-348D-26A6AF309D1A}"/>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0" name="Freeform 41">
                <a:extLst>
                  <a:ext uri="{FF2B5EF4-FFF2-40B4-BE49-F238E27FC236}">
                    <a16:creationId xmlns:a16="http://schemas.microsoft.com/office/drawing/2014/main" xmlns="" id="{D7B2A4B9-4AB4-324B-CCFD-CFC91C957618}"/>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1" name="Freeform 42">
                <a:extLst>
                  <a:ext uri="{FF2B5EF4-FFF2-40B4-BE49-F238E27FC236}">
                    <a16:creationId xmlns:a16="http://schemas.microsoft.com/office/drawing/2014/main" xmlns="" id="{B6B24650-2804-F6FA-1386-F327B8FC4914}"/>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2" name="Freeform 43">
                <a:extLst>
                  <a:ext uri="{FF2B5EF4-FFF2-40B4-BE49-F238E27FC236}">
                    <a16:creationId xmlns:a16="http://schemas.microsoft.com/office/drawing/2014/main" xmlns="" id="{5898A83A-9002-A8E8-830E-C90CC05F3A95}"/>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3" name="Freeform 44">
                <a:extLst>
                  <a:ext uri="{FF2B5EF4-FFF2-40B4-BE49-F238E27FC236}">
                    <a16:creationId xmlns:a16="http://schemas.microsoft.com/office/drawing/2014/main" xmlns="" id="{77936A33-FC08-7DF4-058B-CB6436B29143}"/>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4" name="Freeform 45">
                <a:extLst>
                  <a:ext uri="{FF2B5EF4-FFF2-40B4-BE49-F238E27FC236}">
                    <a16:creationId xmlns:a16="http://schemas.microsoft.com/office/drawing/2014/main" xmlns="" id="{C582A63E-75A5-2A3D-FCC5-09CBAC425566}"/>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5" name="Oval 46">
                <a:extLst>
                  <a:ext uri="{FF2B5EF4-FFF2-40B4-BE49-F238E27FC236}">
                    <a16:creationId xmlns:a16="http://schemas.microsoft.com/office/drawing/2014/main" xmlns="" id="{AAAA2E83-BB3D-ACE8-F990-F789898D8413}"/>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6" name="Oval 47">
                <a:extLst>
                  <a:ext uri="{FF2B5EF4-FFF2-40B4-BE49-F238E27FC236}">
                    <a16:creationId xmlns:a16="http://schemas.microsoft.com/office/drawing/2014/main" xmlns="" id="{FE6674E5-F509-6305-5374-164105117233}"/>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7" name="Freeform 48">
                <a:extLst>
                  <a:ext uri="{FF2B5EF4-FFF2-40B4-BE49-F238E27FC236}">
                    <a16:creationId xmlns:a16="http://schemas.microsoft.com/office/drawing/2014/main" xmlns="" id="{F0CD8C1C-6AB9-3CE6-27C3-AC2459FE7D7F}"/>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8" name="Freeform 49">
                <a:extLst>
                  <a:ext uri="{FF2B5EF4-FFF2-40B4-BE49-F238E27FC236}">
                    <a16:creationId xmlns:a16="http://schemas.microsoft.com/office/drawing/2014/main" xmlns="" id="{EA8DAF13-1896-9F62-5998-60A9AD3722C9}"/>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9" name="Freeform 50">
                <a:extLst>
                  <a:ext uri="{FF2B5EF4-FFF2-40B4-BE49-F238E27FC236}">
                    <a16:creationId xmlns:a16="http://schemas.microsoft.com/office/drawing/2014/main" xmlns="" id="{71DD06DC-9CD9-FDF5-7CFE-D4FA2BDE9C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0" name="Freeform 51">
                <a:extLst>
                  <a:ext uri="{FF2B5EF4-FFF2-40B4-BE49-F238E27FC236}">
                    <a16:creationId xmlns:a16="http://schemas.microsoft.com/office/drawing/2014/main" xmlns="" id="{63CEE3B8-503B-FA8C-FF04-9A8CAE7CEC65}"/>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1" name="Freeform 52">
                <a:extLst>
                  <a:ext uri="{FF2B5EF4-FFF2-40B4-BE49-F238E27FC236}">
                    <a16:creationId xmlns:a16="http://schemas.microsoft.com/office/drawing/2014/main" xmlns="" id="{E0553F11-CF67-CED9-5BBA-6A1E5A737A54}"/>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2" name="Freeform 53">
                <a:extLst>
                  <a:ext uri="{FF2B5EF4-FFF2-40B4-BE49-F238E27FC236}">
                    <a16:creationId xmlns:a16="http://schemas.microsoft.com/office/drawing/2014/main" xmlns="" id="{45E732EC-0194-F865-15A7-E2A58679E985}"/>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3" name="Freeform 54">
                <a:extLst>
                  <a:ext uri="{FF2B5EF4-FFF2-40B4-BE49-F238E27FC236}">
                    <a16:creationId xmlns:a16="http://schemas.microsoft.com/office/drawing/2014/main" xmlns="" id="{30ADF319-9ED4-122E-8705-1716BCDBE1E9}"/>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4" name="Freeform 55">
                <a:extLst>
                  <a:ext uri="{FF2B5EF4-FFF2-40B4-BE49-F238E27FC236}">
                    <a16:creationId xmlns:a16="http://schemas.microsoft.com/office/drawing/2014/main" xmlns="" id="{119DC481-C1C2-6B3E-B51B-DA6987DB4EF4}"/>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5" name="Freeform 56">
                <a:extLst>
                  <a:ext uri="{FF2B5EF4-FFF2-40B4-BE49-F238E27FC236}">
                    <a16:creationId xmlns:a16="http://schemas.microsoft.com/office/drawing/2014/main" xmlns="" id="{C213881E-FAF5-D284-E93D-BF7991E97979}"/>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6" name="Freeform 57">
                <a:extLst>
                  <a:ext uri="{FF2B5EF4-FFF2-40B4-BE49-F238E27FC236}">
                    <a16:creationId xmlns:a16="http://schemas.microsoft.com/office/drawing/2014/main" xmlns="" id="{8B67352F-4FC7-243F-428C-E22AE5C1D719}"/>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7" name="Freeform 58">
                <a:extLst>
                  <a:ext uri="{FF2B5EF4-FFF2-40B4-BE49-F238E27FC236}">
                    <a16:creationId xmlns:a16="http://schemas.microsoft.com/office/drawing/2014/main" xmlns="" id="{90971135-4E7C-365A-49D0-B53D4D61BB5A}"/>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8" name="Freeform 59">
                <a:extLst>
                  <a:ext uri="{FF2B5EF4-FFF2-40B4-BE49-F238E27FC236}">
                    <a16:creationId xmlns:a16="http://schemas.microsoft.com/office/drawing/2014/main" xmlns="" id="{070EAF98-F4B1-BC9B-0AA7-DE38ED778411}"/>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9" name="Freeform 60">
                <a:extLst>
                  <a:ext uri="{FF2B5EF4-FFF2-40B4-BE49-F238E27FC236}">
                    <a16:creationId xmlns:a16="http://schemas.microsoft.com/office/drawing/2014/main" xmlns="" id="{79B146A1-3C83-E8BA-0EC7-2596CDF7E6DA}"/>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0" name="Freeform 61">
                <a:extLst>
                  <a:ext uri="{FF2B5EF4-FFF2-40B4-BE49-F238E27FC236}">
                    <a16:creationId xmlns:a16="http://schemas.microsoft.com/office/drawing/2014/main" xmlns="" id="{D53A9D9E-DFEB-4987-5F1B-374BAB603A23}"/>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1" name="Freeform 62">
                <a:extLst>
                  <a:ext uri="{FF2B5EF4-FFF2-40B4-BE49-F238E27FC236}">
                    <a16:creationId xmlns:a16="http://schemas.microsoft.com/office/drawing/2014/main" xmlns="" id="{37BFC8C5-DBEA-36BD-2D80-78EEF631FF1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2" name="Freeform 63">
                <a:extLst>
                  <a:ext uri="{FF2B5EF4-FFF2-40B4-BE49-F238E27FC236}">
                    <a16:creationId xmlns:a16="http://schemas.microsoft.com/office/drawing/2014/main" xmlns="" id="{55E38C6F-51C6-BC31-9F91-E851C1A60310}"/>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3" name="Freeform 64">
                <a:extLst>
                  <a:ext uri="{FF2B5EF4-FFF2-40B4-BE49-F238E27FC236}">
                    <a16:creationId xmlns:a16="http://schemas.microsoft.com/office/drawing/2014/main" xmlns="" id="{36F45EAC-B43A-C6AF-483B-5D1206E66F79}"/>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4" name="Freeform 65">
                <a:extLst>
                  <a:ext uri="{FF2B5EF4-FFF2-40B4-BE49-F238E27FC236}">
                    <a16:creationId xmlns:a16="http://schemas.microsoft.com/office/drawing/2014/main" xmlns="" id="{48363D6A-A856-D39E-AE49-5E8BDA01D142}"/>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5" name="Freeform 66">
                <a:extLst>
                  <a:ext uri="{FF2B5EF4-FFF2-40B4-BE49-F238E27FC236}">
                    <a16:creationId xmlns:a16="http://schemas.microsoft.com/office/drawing/2014/main" xmlns="" id="{C65EE5B6-F282-6465-D786-27EDC7B3029C}"/>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6" name="Freeform 67">
                <a:extLst>
                  <a:ext uri="{FF2B5EF4-FFF2-40B4-BE49-F238E27FC236}">
                    <a16:creationId xmlns:a16="http://schemas.microsoft.com/office/drawing/2014/main" xmlns="" id="{FF5FADF4-0FB6-0346-9E17-FF9B34E2767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7" name="Freeform 68">
                <a:extLst>
                  <a:ext uri="{FF2B5EF4-FFF2-40B4-BE49-F238E27FC236}">
                    <a16:creationId xmlns:a16="http://schemas.microsoft.com/office/drawing/2014/main" xmlns="" id="{ACE359C0-3A17-5505-9CDA-2A1E2FE7A783}"/>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8" name="Freeform 69">
                <a:extLst>
                  <a:ext uri="{FF2B5EF4-FFF2-40B4-BE49-F238E27FC236}">
                    <a16:creationId xmlns:a16="http://schemas.microsoft.com/office/drawing/2014/main" xmlns="" id="{911D6FA7-5CFB-C9EF-DFD6-2418DCBC7B52}"/>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9" name="Freeform 70">
                <a:extLst>
                  <a:ext uri="{FF2B5EF4-FFF2-40B4-BE49-F238E27FC236}">
                    <a16:creationId xmlns:a16="http://schemas.microsoft.com/office/drawing/2014/main" xmlns="" id="{C45D2536-0046-09B4-BF9F-715338CFE00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0" name="Freeform 71">
                <a:extLst>
                  <a:ext uri="{FF2B5EF4-FFF2-40B4-BE49-F238E27FC236}">
                    <a16:creationId xmlns:a16="http://schemas.microsoft.com/office/drawing/2014/main" xmlns="" id="{92F6C50A-6EF6-7624-1F17-D3771A34D11C}"/>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1" name="Freeform 72">
                <a:extLst>
                  <a:ext uri="{FF2B5EF4-FFF2-40B4-BE49-F238E27FC236}">
                    <a16:creationId xmlns:a16="http://schemas.microsoft.com/office/drawing/2014/main" xmlns="" id="{F36FEE99-B318-2EAD-8EE2-C2C0B7C3721C}"/>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2" name="Freeform 73">
                <a:extLst>
                  <a:ext uri="{FF2B5EF4-FFF2-40B4-BE49-F238E27FC236}">
                    <a16:creationId xmlns:a16="http://schemas.microsoft.com/office/drawing/2014/main" xmlns="" id="{F1687DEC-832D-C285-B88F-3EE6E0FB3FD0}"/>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3" name="Freeform 74">
                <a:extLst>
                  <a:ext uri="{FF2B5EF4-FFF2-40B4-BE49-F238E27FC236}">
                    <a16:creationId xmlns:a16="http://schemas.microsoft.com/office/drawing/2014/main" xmlns="" id="{6912B3FF-1E11-7A5D-E9BA-9F58048F53B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4" name="Freeform 75">
                <a:extLst>
                  <a:ext uri="{FF2B5EF4-FFF2-40B4-BE49-F238E27FC236}">
                    <a16:creationId xmlns:a16="http://schemas.microsoft.com/office/drawing/2014/main" xmlns="" id="{6CA1ABCD-E211-E5A7-1998-B55A13147EE1}"/>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5" name="Freeform 76">
                <a:extLst>
                  <a:ext uri="{FF2B5EF4-FFF2-40B4-BE49-F238E27FC236}">
                    <a16:creationId xmlns:a16="http://schemas.microsoft.com/office/drawing/2014/main" xmlns="" id="{013CA063-D641-5B3D-28C7-997101E43E01}"/>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6" name="Freeform 77">
                <a:extLst>
                  <a:ext uri="{FF2B5EF4-FFF2-40B4-BE49-F238E27FC236}">
                    <a16:creationId xmlns:a16="http://schemas.microsoft.com/office/drawing/2014/main" xmlns="" id="{B0A59A41-335F-6ADC-4429-4948CF3B2D26}"/>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7" name="Freeform 78">
                <a:extLst>
                  <a:ext uri="{FF2B5EF4-FFF2-40B4-BE49-F238E27FC236}">
                    <a16:creationId xmlns:a16="http://schemas.microsoft.com/office/drawing/2014/main" xmlns="" id="{1F692608-A24F-3707-36AC-EF325124B957}"/>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8" name="Freeform 79">
                <a:extLst>
                  <a:ext uri="{FF2B5EF4-FFF2-40B4-BE49-F238E27FC236}">
                    <a16:creationId xmlns:a16="http://schemas.microsoft.com/office/drawing/2014/main" xmlns="" id="{D9CCD296-1269-645F-5662-6812FC402324}"/>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9" name="Freeform 80">
                <a:extLst>
                  <a:ext uri="{FF2B5EF4-FFF2-40B4-BE49-F238E27FC236}">
                    <a16:creationId xmlns:a16="http://schemas.microsoft.com/office/drawing/2014/main" xmlns="" id="{4E1CB4DD-CB95-841C-C81B-DFA5B2DE9E4F}"/>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0" name="Freeform 81">
                <a:extLst>
                  <a:ext uri="{FF2B5EF4-FFF2-40B4-BE49-F238E27FC236}">
                    <a16:creationId xmlns:a16="http://schemas.microsoft.com/office/drawing/2014/main" xmlns="" id="{A5A23BB0-9871-BE3B-91CA-9DD6E32034CA}"/>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1" name="Freeform 82">
                <a:extLst>
                  <a:ext uri="{FF2B5EF4-FFF2-40B4-BE49-F238E27FC236}">
                    <a16:creationId xmlns:a16="http://schemas.microsoft.com/office/drawing/2014/main" xmlns="" id="{F7AD79CF-29E4-BD69-9083-8F791E64B727}"/>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2" name="Freeform 83">
                <a:extLst>
                  <a:ext uri="{FF2B5EF4-FFF2-40B4-BE49-F238E27FC236}">
                    <a16:creationId xmlns:a16="http://schemas.microsoft.com/office/drawing/2014/main" xmlns="" id="{51284773-74BC-EC25-FD1E-7F0A9916FA83}"/>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3" name="Freeform 84">
                <a:extLst>
                  <a:ext uri="{FF2B5EF4-FFF2-40B4-BE49-F238E27FC236}">
                    <a16:creationId xmlns:a16="http://schemas.microsoft.com/office/drawing/2014/main" xmlns="" id="{356B28A0-2718-5AFB-B073-B8FFF507FCD3}"/>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4" name="Freeform 85">
                <a:extLst>
                  <a:ext uri="{FF2B5EF4-FFF2-40B4-BE49-F238E27FC236}">
                    <a16:creationId xmlns:a16="http://schemas.microsoft.com/office/drawing/2014/main" xmlns="" id="{9F30A55A-06B0-1DAE-6F6F-A619B9086ABF}"/>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5" name="Freeform 86">
                <a:extLst>
                  <a:ext uri="{FF2B5EF4-FFF2-40B4-BE49-F238E27FC236}">
                    <a16:creationId xmlns:a16="http://schemas.microsoft.com/office/drawing/2014/main" xmlns="" id="{7E37B7E4-170E-2FEF-4939-AE914E12DA7F}"/>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6" name="Freeform 87">
                <a:extLst>
                  <a:ext uri="{FF2B5EF4-FFF2-40B4-BE49-F238E27FC236}">
                    <a16:creationId xmlns:a16="http://schemas.microsoft.com/office/drawing/2014/main" xmlns="" id="{AFC9E279-3F49-5DA1-0792-3A517F1E756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7" name="Freeform 88">
                <a:extLst>
                  <a:ext uri="{FF2B5EF4-FFF2-40B4-BE49-F238E27FC236}">
                    <a16:creationId xmlns:a16="http://schemas.microsoft.com/office/drawing/2014/main" xmlns="" id="{350398D1-20A7-FF51-3BF4-A64985EBAC69}"/>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8" name="Freeform 89">
                <a:extLst>
                  <a:ext uri="{FF2B5EF4-FFF2-40B4-BE49-F238E27FC236}">
                    <a16:creationId xmlns:a16="http://schemas.microsoft.com/office/drawing/2014/main" xmlns="" id="{AE1A0A4C-A1DA-EAD1-9630-61E1AC9CDB3C}"/>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9" name="Freeform 90">
                <a:extLst>
                  <a:ext uri="{FF2B5EF4-FFF2-40B4-BE49-F238E27FC236}">
                    <a16:creationId xmlns:a16="http://schemas.microsoft.com/office/drawing/2014/main" xmlns="" id="{A755FE70-5210-3A26-C058-61F859E49069}"/>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0" name="Freeform 91">
                <a:extLst>
                  <a:ext uri="{FF2B5EF4-FFF2-40B4-BE49-F238E27FC236}">
                    <a16:creationId xmlns:a16="http://schemas.microsoft.com/office/drawing/2014/main" xmlns="" id="{159DD943-FA18-F491-A5FA-B1A01EF8E091}"/>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1" name="Freeform 92">
                <a:extLst>
                  <a:ext uri="{FF2B5EF4-FFF2-40B4-BE49-F238E27FC236}">
                    <a16:creationId xmlns:a16="http://schemas.microsoft.com/office/drawing/2014/main" xmlns="" id="{2692C84E-6028-0202-C649-3554BF571436}"/>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2" name="Freeform 93">
                <a:extLst>
                  <a:ext uri="{FF2B5EF4-FFF2-40B4-BE49-F238E27FC236}">
                    <a16:creationId xmlns:a16="http://schemas.microsoft.com/office/drawing/2014/main" xmlns="" id="{D6A4AD0E-1DB7-D82B-5DEA-D5C29159720B}"/>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3" name="Freeform 94">
                <a:extLst>
                  <a:ext uri="{FF2B5EF4-FFF2-40B4-BE49-F238E27FC236}">
                    <a16:creationId xmlns:a16="http://schemas.microsoft.com/office/drawing/2014/main" xmlns="" id="{775731B3-AD57-8D29-3746-F9EA83B95F7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4" name="Freeform 95">
                <a:extLst>
                  <a:ext uri="{FF2B5EF4-FFF2-40B4-BE49-F238E27FC236}">
                    <a16:creationId xmlns:a16="http://schemas.microsoft.com/office/drawing/2014/main" xmlns="" id="{A313812C-67C5-3A94-B63C-04EB52E974E6}"/>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5" name="Freeform 96">
                <a:extLst>
                  <a:ext uri="{FF2B5EF4-FFF2-40B4-BE49-F238E27FC236}">
                    <a16:creationId xmlns:a16="http://schemas.microsoft.com/office/drawing/2014/main" xmlns="" id="{62892D34-F7EE-F4BA-A0BB-BE4BA3BE6465}"/>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6" name="Freeform 97">
                <a:extLst>
                  <a:ext uri="{FF2B5EF4-FFF2-40B4-BE49-F238E27FC236}">
                    <a16:creationId xmlns:a16="http://schemas.microsoft.com/office/drawing/2014/main" xmlns="" id="{E6D307EF-287D-5EE3-A0BC-CC1ABCAD737F}"/>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7" name="Freeform 98">
                <a:extLst>
                  <a:ext uri="{FF2B5EF4-FFF2-40B4-BE49-F238E27FC236}">
                    <a16:creationId xmlns:a16="http://schemas.microsoft.com/office/drawing/2014/main" xmlns="" id="{4C2FABA3-25F3-DBBC-2747-8DF10565D0C3}"/>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8" name="Freeform 99">
                <a:extLst>
                  <a:ext uri="{FF2B5EF4-FFF2-40B4-BE49-F238E27FC236}">
                    <a16:creationId xmlns:a16="http://schemas.microsoft.com/office/drawing/2014/main" xmlns="" id="{BDA4EC75-B90A-0FFE-BEC6-14AC6F604DF6}"/>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9" name="Freeform 100">
                <a:extLst>
                  <a:ext uri="{FF2B5EF4-FFF2-40B4-BE49-F238E27FC236}">
                    <a16:creationId xmlns:a16="http://schemas.microsoft.com/office/drawing/2014/main" xmlns="" id="{5CF19C0B-FC8B-AEC1-5F6E-7A93B31E5F53}"/>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0" name="Freeform 101">
                <a:extLst>
                  <a:ext uri="{FF2B5EF4-FFF2-40B4-BE49-F238E27FC236}">
                    <a16:creationId xmlns:a16="http://schemas.microsoft.com/office/drawing/2014/main" xmlns="" id="{D7A22A8E-D3B4-E448-9BA0-EA76EDBBF441}"/>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1" name="Freeform 102">
                <a:extLst>
                  <a:ext uri="{FF2B5EF4-FFF2-40B4-BE49-F238E27FC236}">
                    <a16:creationId xmlns:a16="http://schemas.microsoft.com/office/drawing/2014/main" xmlns="" id="{2BD90100-C5D1-24E1-C4D9-F1F78619718D}"/>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2" name="Freeform 103">
                <a:extLst>
                  <a:ext uri="{FF2B5EF4-FFF2-40B4-BE49-F238E27FC236}">
                    <a16:creationId xmlns:a16="http://schemas.microsoft.com/office/drawing/2014/main" xmlns="" id="{377951E1-4E1D-C322-B743-9483EC5858FB}"/>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3" name="Freeform 104">
                <a:extLst>
                  <a:ext uri="{FF2B5EF4-FFF2-40B4-BE49-F238E27FC236}">
                    <a16:creationId xmlns:a16="http://schemas.microsoft.com/office/drawing/2014/main" xmlns="" id="{BB48A644-1248-8EC8-C387-1BBD6F840B6F}"/>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4" name="Freeform 105">
                <a:extLst>
                  <a:ext uri="{FF2B5EF4-FFF2-40B4-BE49-F238E27FC236}">
                    <a16:creationId xmlns:a16="http://schemas.microsoft.com/office/drawing/2014/main" xmlns="" id="{258EFE72-7E8C-3CD3-4798-D4F2AB766B5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5" name="Freeform 106">
                <a:extLst>
                  <a:ext uri="{FF2B5EF4-FFF2-40B4-BE49-F238E27FC236}">
                    <a16:creationId xmlns:a16="http://schemas.microsoft.com/office/drawing/2014/main" xmlns="" id="{15E3D27A-736A-8A01-0F6B-9A6038A1B6AC}"/>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6" name="Freeform 107">
                <a:extLst>
                  <a:ext uri="{FF2B5EF4-FFF2-40B4-BE49-F238E27FC236}">
                    <a16:creationId xmlns:a16="http://schemas.microsoft.com/office/drawing/2014/main" xmlns="" id="{EACDE39B-7022-E5C3-FAC9-8F4BCC8BA7D8}"/>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7" name="Freeform 108">
                <a:extLst>
                  <a:ext uri="{FF2B5EF4-FFF2-40B4-BE49-F238E27FC236}">
                    <a16:creationId xmlns:a16="http://schemas.microsoft.com/office/drawing/2014/main" xmlns="" id="{65973FFC-3BAB-D257-B684-E56962A4E98F}"/>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8" name="Freeform 109">
                <a:extLst>
                  <a:ext uri="{FF2B5EF4-FFF2-40B4-BE49-F238E27FC236}">
                    <a16:creationId xmlns:a16="http://schemas.microsoft.com/office/drawing/2014/main" xmlns="" id="{281B89A4-BE7E-0442-5E0C-16B3C477D448}"/>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9" name="Freeform 110">
                <a:extLst>
                  <a:ext uri="{FF2B5EF4-FFF2-40B4-BE49-F238E27FC236}">
                    <a16:creationId xmlns:a16="http://schemas.microsoft.com/office/drawing/2014/main" xmlns="" id="{0D5A9124-6C68-2324-6C22-9E7D7F676F4C}"/>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0" name="Freeform 111">
                <a:extLst>
                  <a:ext uri="{FF2B5EF4-FFF2-40B4-BE49-F238E27FC236}">
                    <a16:creationId xmlns:a16="http://schemas.microsoft.com/office/drawing/2014/main" xmlns="" id="{B620F725-8DC5-260A-2D38-F0BAE10AA171}"/>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1" name="Freeform 112">
                <a:extLst>
                  <a:ext uri="{FF2B5EF4-FFF2-40B4-BE49-F238E27FC236}">
                    <a16:creationId xmlns:a16="http://schemas.microsoft.com/office/drawing/2014/main" xmlns="" id="{7C40D8D7-74DD-E033-C5F4-81EDEBBFB78A}"/>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2" name="Freeform 113">
                <a:extLst>
                  <a:ext uri="{FF2B5EF4-FFF2-40B4-BE49-F238E27FC236}">
                    <a16:creationId xmlns:a16="http://schemas.microsoft.com/office/drawing/2014/main" xmlns="" id="{E16E2A43-5930-6494-7B99-25299047478A}"/>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3" name="Freeform 114">
                <a:extLst>
                  <a:ext uri="{FF2B5EF4-FFF2-40B4-BE49-F238E27FC236}">
                    <a16:creationId xmlns:a16="http://schemas.microsoft.com/office/drawing/2014/main" xmlns="" id="{F65BAE2C-0ABD-0802-A916-1BF34090213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4" name="Freeform 115">
                <a:extLst>
                  <a:ext uri="{FF2B5EF4-FFF2-40B4-BE49-F238E27FC236}">
                    <a16:creationId xmlns:a16="http://schemas.microsoft.com/office/drawing/2014/main" xmlns="" id="{E2D38039-4406-5777-6C21-E3341EF40B3D}"/>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5" name="Freeform 116">
                <a:extLst>
                  <a:ext uri="{FF2B5EF4-FFF2-40B4-BE49-F238E27FC236}">
                    <a16:creationId xmlns:a16="http://schemas.microsoft.com/office/drawing/2014/main" xmlns="" id="{B065033E-D65E-A848-DD0F-663EEDC45D36}"/>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6" name="Freeform 117">
                <a:extLst>
                  <a:ext uri="{FF2B5EF4-FFF2-40B4-BE49-F238E27FC236}">
                    <a16:creationId xmlns:a16="http://schemas.microsoft.com/office/drawing/2014/main" xmlns="" id="{A983B4A4-5BF2-4175-9C92-B2E190243F9E}"/>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7" name="Freeform 118">
                <a:extLst>
                  <a:ext uri="{FF2B5EF4-FFF2-40B4-BE49-F238E27FC236}">
                    <a16:creationId xmlns:a16="http://schemas.microsoft.com/office/drawing/2014/main" xmlns="" id="{EEF5A529-001C-3076-040F-9CFA1451E912}"/>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8" name="Freeform 119">
                <a:extLst>
                  <a:ext uri="{FF2B5EF4-FFF2-40B4-BE49-F238E27FC236}">
                    <a16:creationId xmlns:a16="http://schemas.microsoft.com/office/drawing/2014/main" xmlns="" id="{9C4E77EE-CD3B-6D56-B416-5133A5B1B30C}"/>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9" name="Freeform 120">
                <a:extLst>
                  <a:ext uri="{FF2B5EF4-FFF2-40B4-BE49-F238E27FC236}">
                    <a16:creationId xmlns:a16="http://schemas.microsoft.com/office/drawing/2014/main" xmlns="" id="{559F6740-1B21-C263-B9FB-DF6AAB23EFF5}"/>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0" name="Freeform 121">
                <a:extLst>
                  <a:ext uri="{FF2B5EF4-FFF2-40B4-BE49-F238E27FC236}">
                    <a16:creationId xmlns:a16="http://schemas.microsoft.com/office/drawing/2014/main" xmlns="" id="{21E755C3-6AC3-6298-5D05-45541C04B34A}"/>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1" name="Freeform 122">
                <a:extLst>
                  <a:ext uri="{FF2B5EF4-FFF2-40B4-BE49-F238E27FC236}">
                    <a16:creationId xmlns:a16="http://schemas.microsoft.com/office/drawing/2014/main" xmlns="" id="{700D9A7F-39EC-F406-57E8-0387D06F5665}"/>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2" name="Freeform 123">
                <a:extLst>
                  <a:ext uri="{FF2B5EF4-FFF2-40B4-BE49-F238E27FC236}">
                    <a16:creationId xmlns:a16="http://schemas.microsoft.com/office/drawing/2014/main" xmlns="" id="{C733634E-85D5-0A64-B9BA-19F8E59436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3" name="Freeform 124">
                <a:extLst>
                  <a:ext uri="{FF2B5EF4-FFF2-40B4-BE49-F238E27FC236}">
                    <a16:creationId xmlns:a16="http://schemas.microsoft.com/office/drawing/2014/main" xmlns="" id="{1BF7D990-ACED-A00A-A16D-C050FF8B5630}"/>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4" name="Freeform 125">
                <a:extLst>
                  <a:ext uri="{FF2B5EF4-FFF2-40B4-BE49-F238E27FC236}">
                    <a16:creationId xmlns:a16="http://schemas.microsoft.com/office/drawing/2014/main" xmlns="" id="{E37A9E33-C54E-DBAA-0143-4F440B8CFAB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5" name="Freeform 126">
                <a:extLst>
                  <a:ext uri="{FF2B5EF4-FFF2-40B4-BE49-F238E27FC236}">
                    <a16:creationId xmlns:a16="http://schemas.microsoft.com/office/drawing/2014/main" xmlns="" id="{8ED81785-3873-71DC-A846-5952EA028D9F}"/>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6" name="Freeform 127">
                <a:extLst>
                  <a:ext uri="{FF2B5EF4-FFF2-40B4-BE49-F238E27FC236}">
                    <a16:creationId xmlns:a16="http://schemas.microsoft.com/office/drawing/2014/main" xmlns="" id="{75A6AA06-D4C8-A68A-E872-1CD692F47A31}"/>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7" name="Freeform 128">
                <a:extLst>
                  <a:ext uri="{FF2B5EF4-FFF2-40B4-BE49-F238E27FC236}">
                    <a16:creationId xmlns:a16="http://schemas.microsoft.com/office/drawing/2014/main" xmlns="" id="{CB0945FC-8B69-2002-EBF9-7F29BFD7A090}"/>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8" name="Freeform 129">
                <a:extLst>
                  <a:ext uri="{FF2B5EF4-FFF2-40B4-BE49-F238E27FC236}">
                    <a16:creationId xmlns:a16="http://schemas.microsoft.com/office/drawing/2014/main" xmlns="" id="{3C5C92FA-C2FD-EDEA-9BFD-BD58BDE21FDE}"/>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9" name="Freeform 130">
                <a:extLst>
                  <a:ext uri="{FF2B5EF4-FFF2-40B4-BE49-F238E27FC236}">
                    <a16:creationId xmlns:a16="http://schemas.microsoft.com/office/drawing/2014/main" xmlns="" id="{0D9C3A0A-20C9-E263-F4CC-0DFD0E294895}"/>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60" name="Freeform 131">
                <a:extLst>
                  <a:ext uri="{FF2B5EF4-FFF2-40B4-BE49-F238E27FC236}">
                    <a16:creationId xmlns:a16="http://schemas.microsoft.com/office/drawing/2014/main" xmlns="" id="{9756C455-EEB6-5180-9903-4FAA1ACF8C3C}"/>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861" name="TextBox 2860">
            <a:extLst>
              <a:ext uri="{FF2B5EF4-FFF2-40B4-BE49-F238E27FC236}">
                <a16:creationId xmlns:a16="http://schemas.microsoft.com/office/drawing/2014/main" xmlns="" id="{2DCA4898-7AC3-B996-E8F8-AA531F8E4B00}"/>
              </a:ext>
            </a:extLst>
          </p:cNvPr>
          <p:cNvSpPr txBox="1"/>
          <p:nvPr/>
        </p:nvSpPr>
        <p:spPr>
          <a:xfrm>
            <a:off x="2435186" y="5674670"/>
            <a:ext cx="8863236" cy="954107"/>
          </a:xfrm>
          <a:prstGeom prst="rect">
            <a:avLst/>
          </a:prstGeom>
          <a:noFill/>
        </p:spPr>
        <p:txBody>
          <a:bodyPr wrap="square" rtlCol="0">
            <a:spAutoFit/>
          </a:bodyPr>
          <a:lstStyle/>
          <a:p>
            <a:pPr lvl="0"/>
            <a:r>
              <a:rPr lang="vi-VN" sz="2800" b="1" dirty="0">
                <a:solidFill>
                  <a:srgbClr val="002060"/>
                </a:solidFill>
                <a:latin typeface="Calibri" panose="020F0502020204030204" pitchFamily="34" charset="0"/>
                <a:cs typeface="Calibri" panose="020F0502020204030204" pitchFamily="34" charset="0"/>
              </a:rPr>
              <a:t>Nhận xét nhóm nào viết đúng, hay sẽ được chọn giải nhất, nhì, ba,…</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4629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66000">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14:bounceEnd="66000">
                                          <p:cBhvr additive="base">
                                            <p:cTn id="17" dur="500" fill="hold"/>
                                            <p:tgtEl>
                                              <p:spTgt spid="2136"/>
                                            </p:tgtEl>
                                            <p:attrNameLst>
                                              <p:attrName>ppt_x</p:attrName>
                                            </p:attrNameLst>
                                          </p:cBhvr>
                                          <p:tavLst>
                                            <p:tav tm="0">
                                              <p:val>
                                                <p:strVal val="0-#ppt_w/2"/>
                                              </p:val>
                                            </p:tav>
                                            <p:tav tm="100000">
                                              <p:val>
                                                <p:strVal val="#ppt_x"/>
                                              </p:val>
                                            </p:tav>
                                          </p:tavLst>
                                        </p:anim>
                                        <p:anim calcmode="lin" valueType="num" p14:bounceEnd="66000">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14:bounceEnd="76000">
                                          <p:cBhvr additive="base">
                                            <p:cTn id="21" dur="750" fill="hold"/>
                                            <p:tgtEl>
                                              <p:spTgt spid="2135"/>
                                            </p:tgtEl>
                                            <p:attrNameLst>
                                              <p:attrName>ppt_x</p:attrName>
                                            </p:attrNameLst>
                                          </p:cBhvr>
                                          <p:tavLst>
                                            <p:tav tm="0">
                                              <p:val>
                                                <p:strVal val="0-#ppt_w/2"/>
                                              </p:val>
                                            </p:tav>
                                            <p:tav tm="100000">
                                              <p:val>
                                                <p:strVal val="#ppt_x"/>
                                              </p:val>
                                            </p:tav>
                                          </p:tavLst>
                                        </p:anim>
                                        <p:anim calcmode="lin" valueType="num" p14:bounceEnd="76000">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66000">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14:bounceEnd="66000">
                                          <p:cBhvr additive="base">
                                            <p:cTn id="31" dur="500" fill="hold"/>
                                            <p:tgtEl>
                                              <p:spTgt spid="2601"/>
                                            </p:tgtEl>
                                            <p:attrNameLst>
                                              <p:attrName>ppt_x</p:attrName>
                                            </p:attrNameLst>
                                          </p:cBhvr>
                                          <p:tavLst>
                                            <p:tav tm="0">
                                              <p:val>
                                                <p:strVal val="0-#ppt_w/2"/>
                                              </p:val>
                                            </p:tav>
                                            <p:tav tm="100000">
                                              <p:val>
                                                <p:strVal val="#ppt_x"/>
                                              </p:val>
                                            </p:tav>
                                          </p:tavLst>
                                        </p:anim>
                                        <p:anim calcmode="lin" valueType="num" p14:bounceEnd="66000">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14:presetBounceEnd="76000">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14:bounceEnd="76000">
                                          <p:cBhvr additive="base">
                                            <p:cTn id="35" dur="750" fill="hold"/>
                                            <p:tgtEl>
                                              <p:spTgt spid="2600"/>
                                            </p:tgtEl>
                                            <p:attrNameLst>
                                              <p:attrName>ppt_x</p:attrName>
                                            </p:attrNameLst>
                                          </p:cBhvr>
                                          <p:tavLst>
                                            <p:tav tm="0">
                                              <p:val>
                                                <p:strVal val="0-#ppt_w/2"/>
                                              </p:val>
                                            </p:tav>
                                            <p:tav tm="100000">
                                              <p:val>
                                                <p:strVal val="#ppt_x"/>
                                              </p:val>
                                            </p:tav>
                                          </p:tavLst>
                                        </p:anim>
                                        <p:anim calcmode="lin" valueType="num" p14:bounceEnd="76000">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14:presetBounceEnd="66000">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14:bounceEnd="66000">
                                          <p:cBhvr additive="base">
                                            <p:cTn id="45" dur="500" fill="hold"/>
                                            <p:tgtEl>
                                              <p:spTgt spid="2732"/>
                                            </p:tgtEl>
                                            <p:attrNameLst>
                                              <p:attrName>ppt_x</p:attrName>
                                            </p:attrNameLst>
                                          </p:cBhvr>
                                          <p:tavLst>
                                            <p:tav tm="0">
                                              <p:val>
                                                <p:strVal val="0-#ppt_w/2"/>
                                              </p:val>
                                            </p:tav>
                                            <p:tav tm="100000">
                                              <p:val>
                                                <p:strVal val="#ppt_x"/>
                                              </p:val>
                                            </p:tav>
                                          </p:tavLst>
                                        </p:anim>
                                        <p:anim calcmode="lin" valueType="num" p14:bounceEnd="66000">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76000">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14:bounceEnd="76000">
                                          <p:cBhvr additive="base">
                                            <p:cTn id="49" dur="750" fill="hold"/>
                                            <p:tgtEl>
                                              <p:spTgt spid="2731"/>
                                            </p:tgtEl>
                                            <p:attrNameLst>
                                              <p:attrName>ppt_x</p:attrName>
                                            </p:attrNameLst>
                                          </p:cBhvr>
                                          <p:tavLst>
                                            <p:tav tm="0">
                                              <p:val>
                                                <p:strVal val="0-#ppt_w/2"/>
                                              </p:val>
                                            </p:tav>
                                            <p:tav tm="100000">
                                              <p:val>
                                                <p:strVal val="#ppt_x"/>
                                              </p:val>
                                            </p:tav>
                                          </p:tavLst>
                                        </p:anim>
                                        <p:anim calcmode="lin" valueType="num" p14:bounceEnd="76000">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cBhvr additive="base">
                                            <p:cTn id="17" dur="500" fill="hold"/>
                                            <p:tgtEl>
                                              <p:spTgt spid="2136"/>
                                            </p:tgtEl>
                                            <p:attrNameLst>
                                              <p:attrName>ppt_x</p:attrName>
                                            </p:attrNameLst>
                                          </p:cBhvr>
                                          <p:tavLst>
                                            <p:tav tm="0">
                                              <p:val>
                                                <p:strVal val="0-#ppt_w/2"/>
                                              </p:val>
                                            </p:tav>
                                            <p:tav tm="100000">
                                              <p:val>
                                                <p:strVal val="#ppt_x"/>
                                              </p:val>
                                            </p:tav>
                                          </p:tavLst>
                                        </p:anim>
                                        <p:anim calcmode="lin" valueType="num">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cBhvr additive="base">
                                            <p:cTn id="21" dur="750" fill="hold"/>
                                            <p:tgtEl>
                                              <p:spTgt spid="2135"/>
                                            </p:tgtEl>
                                            <p:attrNameLst>
                                              <p:attrName>ppt_x</p:attrName>
                                            </p:attrNameLst>
                                          </p:cBhvr>
                                          <p:tavLst>
                                            <p:tav tm="0">
                                              <p:val>
                                                <p:strVal val="0-#ppt_w/2"/>
                                              </p:val>
                                            </p:tav>
                                            <p:tav tm="100000">
                                              <p:val>
                                                <p:strVal val="#ppt_x"/>
                                              </p:val>
                                            </p:tav>
                                          </p:tavLst>
                                        </p:anim>
                                        <p:anim calcmode="lin" valueType="num">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cBhvr additive="base">
                                            <p:cTn id="31" dur="500" fill="hold"/>
                                            <p:tgtEl>
                                              <p:spTgt spid="2601"/>
                                            </p:tgtEl>
                                            <p:attrNameLst>
                                              <p:attrName>ppt_x</p:attrName>
                                            </p:attrNameLst>
                                          </p:cBhvr>
                                          <p:tavLst>
                                            <p:tav tm="0">
                                              <p:val>
                                                <p:strVal val="0-#ppt_w/2"/>
                                              </p:val>
                                            </p:tav>
                                            <p:tav tm="100000">
                                              <p:val>
                                                <p:strVal val="#ppt_x"/>
                                              </p:val>
                                            </p:tav>
                                          </p:tavLst>
                                        </p:anim>
                                        <p:anim calcmode="lin" valueType="num">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cBhvr additive="base">
                                            <p:cTn id="35" dur="750" fill="hold"/>
                                            <p:tgtEl>
                                              <p:spTgt spid="2600"/>
                                            </p:tgtEl>
                                            <p:attrNameLst>
                                              <p:attrName>ppt_x</p:attrName>
                                            </p:attrNameLst>
                                          </p:cBhvr>
                                          <p:tavLst>
                                            <p:tav tm="0">
                                              <p:val>
                                                <p:strVal val="0-#ppt_w/2"/>
                                              </p:val>
                                            </p:tav>
                                            <p:tav tm="100000">
                                              <p:val>
                                                <p:strVal val="#ppt_x"/>
                                              </p:val>
                                            </p:tav>
                                          </p:tavLst>
                                        </p:anim>
                                        <p:anim calcmode="lin" valueType="num">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cBhvr additive="base">
                                            <p:cTn id="45" dur="500" fill="hold"/>
                                            <p:tgtEl>
                                              <p:spTgt spid="2732"/>
                                            </p:tgtEl>
                                            <p:attrNameLst>
                                              <p:attrName>ppt_x</p:attrName>
                                            </p:attrNameLst>
                                          </p:cBhvr>
                                          <p:tavLst>
                                            <p:tav tm="0">
                                              <p:val>
                                                <p:strVal val="0-#ppt_w/2"/>
                                              </p:val>
                                            </p:tav>
                                            <p:tav tm="100000">
                                              <p:val>
                                                <p:strVal val="#ppt_x"/>
                                              </p:val>
                                            </p:tav>
                                          </p:tavLst>
                                        </p:anim>
                                        <p:anim calcmode="lin" valueType="num">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cBhvr additive="base">
                                            <p:cTn id="49" dur="750" fill="hold"/>
                                            <p:tgtEl>
                                              <p:spTgt spid="2731"/>
                                            </p:tgtEl>
                                            <p:attrNameLst>
                                              <p:attrName>ppt_x</p:attrName>
                                            </p:attrNameLst>
                                          </p:cBhvr>
                                          <p:tavLst>
                                            <p:tav tm="0">
                                              <p:val>
                                                <p:strVal val="0-#ppt_w/2"/>
                                              </p:val>
                                            </p:tav>
                                            <p:tav tm="100000">
                                              <p:val>
                                                <p:strVal val="#ppt_x"/>
                                              </p:val>
                                            </p:tav>
                                          </p:tavLst>
                                        </p:anim>
                                        <p:anim calcmode="lin" valueType="num">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xmlns="" id="{81D7A4E7-2F32-35E2-A50F-1FE0FEB8BAA4}"/>
              </a:ext>
            </a:extLst>
          </p:cNvPr>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12">
            <a:extLst>
              <a:ext uri="{FF2B5EF4-FFF2-40B4-BE49-F238E27FC236}">
                <a16:creationId xmlns:a16="http://schemas.microsoft.com/office/drawing/2014/main" xmlns="" id="{F68647CF-6C57-D76C-4FFB-BA59A1F870DB}"/>
              </a:ext>
            </a:extLst>
          </p:cNvPr>
          <p:cNvSpPr/>
          <p:nvPr/>
        </p:nvSpPr>
        <p:spPr>
          <a:xfrm>
            <a:off x="339047" y="215757"/>
            <a:ext cx="11182393" cy="63905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TextBox 10">
            <a:extLst>
              <a:ext uri="{FF2B5EF4-FFF2-40B4-BE49-F238E27FC236}">
                <a16:creationId xmlns:a16="http://schemas.microsoft.com/office/drawing/2014/main" xmlns="" id="{6B152749-757F-B7D2-CA5B-B6EB042B77CF}"/>
              </a:ext>
            </a:extLst>
          </p:cNvPr>
          <p:cNvSpPr txBox="1"/>
          <p:nvPr/>
        </p:nvSpPr>
        <p:spPr>
          <a:xfrm>
            <a:off x="595901" y="302359"/>
            <a:ext cx="10777591" cy="6555641"/>
          </a:xfrm>
          <a:prstGeom prst="rect">
            <a:avLst/>
          </a:prstGeom>
          <a:noFill/>
        </p:spPr>
        <p:txBody>
          <a:bodyPr wrap="square" rtlCol="0">
            <a:spAutoFit/>
          </a:bodyPr>
          <a:lstStyle/>
          <a:p>
            <a:pPr algn="ctr"/>
            <a:r>
              <a:rPr lang="en-US" sz="2400" b="1" dirty="0">
                <a:solidFill>
                  <a:srgbClr val="FF0000"/>
                </a:solidFill>
                <a:latin typeface="Calibri" panose="020F0502020204030204" pitchFamily="34" charset="0"/>
                <a:cs typeface="Calibri" panose="020F0502020204030204" pitchFamily="34" charset="0"/>
              </a:rPr>
              <a:t>Anh Ba   </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Hồi ấy, ở Sài Gòn, anh Ba được một người bạn đưa đến một tiệm cà phê của Pháp để xem đèn điện, xem chiếu bóng và máy nước... Những cái đó, trước kia, anh chưa hề thấy bao giờ. Anh thấy rất lạ. Ít hôm sau, anh đột nhiên hỏi người bạn rằng:</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Anh Lê, anh có yêu nước không?</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Người bạn đáp:</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Tất nhiên là có chứ!</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Anh Ba hỏi tiếp:</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Anh có thể giữ bí mật không? Người bạn đáp:</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Có.</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Anh Ba nói tiếp: </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Tôi muốn đi ra nước ngoài, xem nước Pháp và các nước khác.</a:t>
            </a:r>
          </a:p>
          <a:p>
            <a:r>
              <a:rPr lang="vi-VN" dirty="0">
                <a:latin typeface="Calibri" panose="020F0502020204030204" pitchFamily="34" charset="0"/>
                <a:cs typeface="Calibri" panose="020F0502020204030204" pitchFamily="34" charset="0"/>
              </a:rPr>
              <a:t>Sau khi xem xét họ làm như thế nào, tôi sẽ trở về giúp đồng bào chúng ta. Nhưng nếu đi một mình, thật ra cũng có nhiều mạo hiểm... Anh muốn đi với tôi không?</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Anh Lê đáp:</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Nhưng bạn ơi! Chúng ta lấy đâu ra tiền mà đi?</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Đây, tiền đây! – anh Ba vừa nói vừa giơ hai bàn tay. – Chúng ta sẽ làm việc, chúng ta sẽ làm bất cứ việc gì để sống và để đi. Anh cùng đi với tôi chứ?</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Bị lôi cuốn vì lòng hăng hái của anh Ba, người bạn đồng ý. Nhưng sau khi suy nghĩ kĩ, thấy cuộc đi có vẻ phiêu lưu, anh Lê không đủ can đảm để giữ lời hứa.</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Sau này, anh Lê mới biết người thanh niên yêu nước đầy nhiệt huyết ấy đã đi khắp năm châu bốn biển để tìm ra con đường cứu dân cứu nước. Người thanh niên ấy chính là Bác Hồ của chúng ta. </a:t>
            </a:r>
          </a:p>
          <a:p>
            <a:pPr algn="r"/>
            <a:r>
              <a:rPr lang="vi-VN" dirty="0">
                <a:latin typeface="Calibri" panose="020F0502020204030204" pitchFamily="34" charset="0"/>
                <a:cs typeface="Calibri" panose="020F0502020204030204" pitchFamily="34" charset="0"/>
              </a:rPr>
              <a:t>(Theo Trần Dân Tiên)</a:t>
            </a:r>
          </a:p>
        </p:txBody>
      </p:sp>
    </p:spTree>
    <p:extLst>
      <p:ext uri="{BB962C8B-B14F-4D97-AF65-F5344CB8AC3E}">
        <p14:creationId xmlns:p14="http://schemas.microsoft.com/office/powerpoint/2010/main" val="319670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grpSp>
        <p:nvGrpSpPr>
          <p:cNvPr id="1631" name="Google Shape;1631;p46"/>
          <p:cNvGrpSpPr/>
          <p:nvPr/>
        </p:nvGrpSpPr>
        <p:grpSpPr>
          <a:xfrm>
            <a:off x="8712205" y="5419924"/>
            <a:ext cx="3479808" cy="1448413"/>
            <a:chOff x="8749425" y="2113677"/>
            <a:chExt cx="1009225" cy="420073"/>
          </a:xfrm>
        </p:grpSpPr>
        <p:sp>
          <p:nvSpPr>
            <p:cNvPr id="1632" name="Google Shape;1632;p46"/>
            <p:cNvSpPr/>
            <p:nvPr/>
          </p:nvSpPr>
          <p:spPr>
            <a:xfrm>
              <a:off x="8749425" y="2441650"/>
              <a:ext cx="150300" cy="92100"/>
            </a:xfrm>
            <a:prstGeom prst="ellipse">
              <a:avLst/>
            </a:prstGeom>
            <a:solidFill>
              <a:schemeClr val="accen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46"/>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rgbClr val="97D830"/>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46"/>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46"/>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46"/>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Google Shape;1637;p46"/>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46"/>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Google Shape;1639;p46"/>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0" name="Google Shape;1640;p46"/>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1" name="Google Shape;1641;p46"/>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2" name="Google Shape;1642;p46"/>
          <p:cNvGrpSpPr/>
          <p:nvPr/>
        </p:nvGrpSpPr>
        <p:grpSpPr>
          <a:xfrm>
            <a:off x="532" y="4634343"/>
            <a:ext cx="3597909" cy="2217835"/>
            <a:chOff x="7378425" y="2211250"/>
            <a:chExt cx="520300" cy="320725"/>
          </a:xfrm>
        </p:grpSpPr>
        <p:sp>
          <p:nvSpPr>
            <p:cNvPr id="1643" name="Google Shape;1643;p46"/>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4" name="Google Shape;1644;p46"/>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5" name="Google Shape;1645;p46"/>
            <p:cNvSpPr/>
            <p:nvPr/>
          </p:nvSpPr>
          <p:spPr>
            <a:xfrm>
              <a:off x="7504575" y="2447525"/>
              <a:ext cx="109750" cy="72525"/>
            </a:xfrm>
            <a:custGeom>
              <a:avLst/>
              <a:gdLst/>
              <a:ahLst/>
              <a:cxnLst/>
              <a:rect l="l" t="t" r="r" b="b"/>
              <a:pathLst>
                <a:path w="4390" h="2901" extrusionOk="0">
                  <a:moveTo>
                    <a:pt x="1648" y="0"/>
                  </a:moveTo>
                  <a:cubicBezTo>
                    <a:pt x="1043" y="0"/>
                    <a:pt x="480" y="376"/>
                    <a:pt x="268" y="970"/>
                  </a:cubicBezTo>
                  <a:cubicBezTo>
                    <a:pt x="0" y="1742"/>
                    <a:pt x="402" y="2588"/>
                    <a:pt x="1156" y="2837"/>
                  </a:cubicBezTo>
                  <a:cubicBezTo>
                    <a:pt x="1283" y="2882"/>
                    <a:pt x="1458" y="2900"/>
                    <a:pt x="1661" y="2900"/>
                  </a:cubicBezTo>
                  <a:cubicBezTo>
                    <a:pt x="2677" y="2900"/>
                    <a:pt x="4390" y="2435"/>
                    <a:pt x="4390" y="2435"/>
                  </a:cubicBezTo>
                  <a:cubicBezTo>
                    <a:pt x="4390" y="2435"/>
                    <a:pt x="2907" y="356"/>
                    <a:pt x="2135" y="83"/>
                  </a:cubicBezTo>
                  <a:cubicBezTo>
                    <a:pt x="1974" y="27"/>
                    <a:pt x="1809" y="0"/>
                    <a:pt x="16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6" name="Google Shape;1646;p46"/>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7" name="Google Shape;1647;p46"/>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8" name="Google Shape;1648;p46"/>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9" name="Google Shape;1649;p46"/>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0" name="Google Shape;1650;p46"/>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1" name="Google Shape;1651;p46"/>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2" name="Google Shape;1652;p46"/>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3" name="Google Shape;1653;p46"/>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4" name="Google Shape;1654;p46"/>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5" name="Google Shape;1655;p46"/>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77" name="图片 4">
            <a:extLst>
              <a:ext uri="{FF2B5EF4-FFF2-40B4-BE49-F238E27FC236}">
                <a16:creationId xmlns:a16="http://schemas.microsoft.com/office/drawing/2014/main" xmlns="" id="{118CEE6A-BC45-9F7C-E56B-9DF7A42B2C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586" b="14459"/>
          <a:stretch/>
        </p:blipFill>
        <p:spPr>
          <a:xfrm>
            <a:off x="1678146" y="1052623"/>
            <a:ext cx="8958756" cy="6177517"/>
          </a:xfrm>
          <a:prstGeom prst="rect">
            <a:avLst/>
          </a:prstGeom>
        </p:spPr>
      </p:pic>
      <p:grpSp>
        <p:nvGrpSpPr>
          <p:cNvPr id="178" name="Google Shape;1656;p46">
            <a:extLst>
              <a:ext uri="{FF2B5EF4-FFF2-40B4-BE49-F238E27FC236}">
                <a16:creationId xmlns:a16="http://schemas.microsoft.com/office/drawing/2014/main" xmlns="" id="{10ECFB45-0556-9A27-0FD6-28D841B706A5}"/>
              </a:ext>
            </a:extLst>
          </p:cNvPr>
          <p:cNvGrpSpPr/>
          <p:nvPr/>
        </p:nvGrpSpPr>
        <p:grpSpPr>
          <a:xfrm>
            <a:off x="719526" y="6271109"/>
            <a:ext cx="589257" cy="498607"/>
            <a:chOff x="2486732" y="2978412"/>
            <a:chExt cx="589257" cy="498607"/>
          </a:xfrm>
        </p:grpSpPr>
        <p:sp>
          <p:nvSpPr>
            <p:cNvPr id="179" name="Google Shape;1657;p46">
              <a:extLst>
                <a:ext uri="{FF2B5EF4-FFF2-40B4-BE49-F238E27FC236}">
                  <a16:creationId xmlns:a16="http://schemas.microsoft.com/office/drawing/2014/main" xmlns="" id="{83671FA8-4C98-47F3-7510-FDFB5B8636CC}"/>
                </a:ext>
              </a:extLst>
            </p:cNvPr>
            <p:cNvSpPr/>
            <p:nvPr/>
          </p:nvSpPr>
          <p:spPr>
            <a:xfrm>
              <a:off x="2838881" y="3231956"/>
              <a:ext cx="71173" cy="170973"/>
            </a:xfrm>
            <a:custGeom>
              <a:avLst/>
              <a:gdLst/>
              <a:ahLst/>
              <a:cxnLst/>
              <a:rect l="l" t="t" r="r" b="b"/>
              <a:pathLst>
                <a:path w="537" h="1290" extrusionOk="0">
                  <a:moveTo>
                    <a:pt x="38" y="0"/>
                  </a:moveTo>
                  <a:cubicBezTo>
                    <a:pt x="1" y="19"/>
                    <a:pt x="1" y="42"/>
                    <a:pt x="1" y="60"/>
                  </a:cubicBezTo>
                  <a:lnTo>
                    <a:pt x="19" y="79"/>
                  </a:lnTo>
                  <a:lnTo>
                    <a:pt x="19" y="97"/>
                  </a:lnTo>
                  <a:lnTo>
                    <a:pt x="38" y="116"/>
                  </a:lnTo>
                  <a:cubicBezTo>
                    <a:pt x="38" y="134"/>
                    <a:pt x="56" y="157"/>
                    <a:pt x="56" y="176"/>
                  </a:cubicBezTo>
                  <a:cubicBezTo>
                    <a:pt x="56" y="213"/>
                    <a:pt x="74" y="250"/>
                    <a:pt x="74" y="310"/>
                  </a:cubicBezTo>
                  <a:lnTo>
                    <a:pt x="74" y="425"/>
                  </a:lnTo>
                  <a:cubicBezTo>
                    <a:pt x="56" y="462"/>
                    <a:pt x="38" y="504"/>
                    <a:pt x="19" y="541"/>
                  </a:cubicBezTo>
                  <a:cubicBezTo>
                    <a:pt x="19" y="541"/>
                    <a:pt x="19" y="559"/>
                    <a:pt x="38" y="559"/>
                  </a:cubicBezTo>
                  <a:lnTo>
                    <a:pt x="56" y="559"/>
                  </a:lnTo>
                  <a:cubicBezTo>
                    <a:pt x="98" y="522"/>
                    <a:pt x="116" y="481"/>
                    <a:pt x="116" y="444"/>
                  </a:cubicBezTo>
                  <a:cubicBezTo>
                    <a:pt x="135" y="388"/>
                    <a:pt x="153" y="347"/>
                    <a:pt x="153" y="291"/>
                  </a:cubicBezTo>
                  <a:cubicBezTo>
                    <a:pt x="172" y="328"/>
                    <a:pt x="190" y="347"/>
                    <a:pt x="190" y="388"/>
                  </a:cubicBezTo>
                  <a:cubicBezTo>
                    <a:pt x="232" y="444"/>
                    <a:pt x="250" y="504"/>
                    <a:pt x="269" y="559"/>
                  </a:cubicBezTo>
                  <a:cubicBezTo>
                    <a:pt x="287" y="578"/>
                    <a:pt x="287" y="619"/>
                    <a:pt x="287" y="638"/>
                  </a:cubicBezTo>
                  <a:cubicBezTo>
                    <a:pt x="306" y="675"/>
                    <a:pt x="306" y="693"/>
                    <a:pt x="329" y="735"/>
                  </a:cubicBezTo>
                  <a:lnTo>
                    <a:pt x="329" y="753"/>
                  </a:lnTo>
                  <a:cubicBezTo>
                    <a:pt x="347" y="772"/>
                    <a:pt x="366" y="790"/>
                    <a:pt x="384" y="809"/>
                  </a:cubicBezTo>
                  <a:cubicBezTo>
                    <a:pt x="403" y="850"/>
                    <a:pt x="403" y="869"/>
                    <a:pt x="403" y="906"/>
                  </a:cubicBezTo>
                  <a:lnTo>
                    <a:pt x="403" y="924"/>
                  </a:lnTo>
                  <a:lnTo>
                    <a:pt x="403" y="943"/>
                  </a:lnTo>
                  <a:lnTo>
                    <a:pt x="403" y="966"/>
                  </a:lnTo>
                  <a:lnTo>
                    <a:pt x="403" y="1021"/>
                  </a:lnTo>
                  <a:lnTo>
                    <a:pt x="403" y="1155"/>
                  </a:lnTo>
                  <a:cubicBezTo>
                    <a:pt x="403" y="1155"/>
                    <a:pt x="403" y="1174"/>
                    <a:pt x="421" y="1174"/>
                  </a:cubicBezTo>
                  <a:cubicBezTo>
                    <a:pt x="403" y="1197"/>
                    <a:pt x="403" y="1215"/>
                    <a:pt x="384" y="1215"/>
                  </a:cubicBezTo>
                  <a:cubicBezTo>
                    <a:pt x="384" y="1234"/>
                    <a:pt x="384" y="1234"/>
                    <a:pt x="366" y="1252"/>
                  </a:cubicBezTo>
                  <a:cubicBezTo>
                    <a:pt x="366" y="1252"/>
                    <a:pt x="366" y="1271"/>
                    <a:pt x="347" y="1289"/>
                  </a:cubicBezTo>
                  <a:cubicBezTo>
                    <a:pt x="366" y="1271"/>
                    <a:pt x="366" y="1271"/>
                    <a:pt x="384" y="1252"/>
                  </a:cubicBezTo>
                  <a:lnTo>
                    <a:pt x="403" y="1234"/>
                  </a:lnTo>
                  <a:cubicBezTo>
                    <a:pt x="421" y="1215"/>
                    <a:pt x="421" y="1215"/>
                    <a:pt x="421" y="1197"/>
                  </a:cubicBezTo>
                  <a:lnTo>
                    <a:pt x="444" y="1197"/>
                  </a:lnTo>
                  <a:cubicBezTo>
                    <a:pt x="444" y="1215"/>
                    <a:pt x="463" y="1215"/>
                    <a:pt x="463" y="1234"/>
                  </a:cubicBezTo>
                  <a:cubicBezTo>
                    <a:pt x="463" y="1252"/>
                    <a:pt x="463" y="1271"/>
                    <a:pt x="481" y="1289"/>
                  </a:cubicBezTo>
                  <a:lnTo>
                    <a:pt x="481" y="1234"/>
                  </a:lnTo>
                  <a:cubicBezTo>
                    <a:pt x="463" y="1215"/>
                    <a:pt x="463" y="1197"/>
                    <a:pt x="463" y="1197"/>
                  </a:cubicBezTo>
                  <a:cubicBezTo>
                    <a:pt x="481" y="1197"/>
                    <a:pt x="481" y="1174"/>
                    <a:pt x="481" y="1174"/>
                  </a:cubicBezTo>
                  <a:cubicBezTo>
                    <a:pt x="518" y="1137"/>
                    <a:pt x="518" y="1081"/>
                    <a:pt x="537" y="1040"/>
                  </a:cubicBezTo>
                  <a:lnTo>
                    <a:pt x="537" y="966"/>
                  </a:lnTo>
                  <a:lnTo>
                    <a:pt x="537" y="924"/>
                  </a:lnTo>
                  <a:lnTo>
                    <a:pt x="537" y="887"/>
                  </a:lnTo>
                  <a:cubicBezTo>
                    <a:pt x="537" y="850"/>
                    <a:pt x="518" y="809"/>
                    <a:pt x="500" y="772"/>
                  </a:cubicBezTo>
                  <a:cubicBezTo>
                    <a:pt x="537" y="753"/>
                    <a:pt x="537" y="693"/>
                    <a:pt x="518" y="656"/>
                  </a:cubicBezTo>
                  <a:cubicBezTo>
                    <a:pt x="500" y="638"/>
                    <a:pt x="500" y="596"/>
                    <a:pt x="481" y="559"/>
                  </a:cubicBezTo>
                  <a:cubicBezTo>
                    <a:pt x="463" y="541"/>
                    <a:pt x="463" y="504"/>
                    <a:pt x="444" y="481"/>
                  </a:cubicBezTo>
                  <a:cubicBezTo>
                    <a:pt x="403" y="425"/>
                    <a:pt x="366" y="365"/>
                    <a:pt x="329" y="310"/>
                  </a:cubicBezTo>
                  <a:cubicBezTo>
                    <a:pt x="306" y="273"/>
                    <a:pt x="269" y="213"/>
                    <a:pt x="213" y="157"/>
                  </a:cubicBezTo>
                  <a:cubicBezTo>
                    <a:pt x="190" y="134"/>
                    <a:pt x="172" y="116"/>
                    <a:pt x="153" y="79"/>
                  </a:cubicBezTo>
                  <a:cubicBezTo>
                    <a:pt x="153" y="79"/>
                    <a:pt x="135" y="60"/>
                    <a:pt x="116" y="60"/>
                  </a:cubicBezTo>
                  <a:lnTo>
                    <a:pt x="116" y="42"/>
                  </a:lnTo>
                  <a:lnTo>
                    <a:pt x="98" y="19"/>
                  </a:lnTo>
                  <a:lnTo>
                    <a:pt x="74" y="19"/>
                  </a:lnTo>
                  <a:cubicBezTo>
                    <a:pt x="74" y="0"/>
                    <a:pt x="56" y="0"/>
                    <a:pt x="38"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0" name="Google Shape;1658;p46">
              <a:extLst>
                <a:ext uri="{FF2B5EF4-FFF2-40B4-BE49-F238E27FC236}">
                  <a16:creationId xmlns:a16="http://schemas.microsoft.com/office/drawing/2014/main" xmlns="" id="{EA3F419C-2C1E-0541-35CF-2CE48ADCBAAE}"/>
                </a:ext>
              </a:extLst>
            </p:cNvPr>
            <p:cNvSpPr/>
            <p:nvPr/>
          </p:nvSpPr>
          <p:spPr>
            <a:xfrm>
              <a:off x="2876919" y="3202798"/>
              <a:ext cx="132935" cy="149237"/>
            </a:xfrm>
            <a:custGeom>
              <a:avLst/>
              <a:gdLst/>
              <a:ahLst/>
              <a:cxnLst/>
              <a:rect l="l" t="t" r="r" b="b"/>
              <a:pathLst>
                <a:path w="1003" h="1126" extrusionOk="0">
                  <a:moveTo>
                    <a:pt x="924" y="1070"/>
                  </a:moveTo>
                  <a:cubicBezTo>
                    <a:pt x="906" y="1089"/>
                    <a:pt x="906" y="1107"/>
                    <a:pt x="906" y="1126"/>
                  </a:cubicBezTo>
                  <a:cubicBezTo>
                    <a:pt x="924" y="1107"/>
                    <a:pt x="924" y="1089"/>
                    <a:pt x="924" y="1070"/>
                  </a:cubicBezTo>
                  <a:close/>
                  <a:moveTo>
                    <a:pt x="43" y="0"/>
                  </a:moveTo>
                  <a:cubicBezTo>
                    <a:pt x="29" y="0"/>
                    <a:pt x="13" y="14"/>
                    <a:pt x="0" y="31"/>
                  </a:cubicBezTo>
                  <a:lnTo>
                    <a:pt x="0" y="86"/>
                  </a:lnTo>
                  <a:lnTo>
                    <a:pt x="19" y="86"/>
                  </a:lnTo>
                  <a:lnTo>
                    <a:pt x="19" y="105"/>
                  </a:lnTo>
                  <a:lnTo>
                    <a:pt x="42" y="105"/>
                  </a:lnTo>
                  <a:lnTo>
                    <a:pt x="60" y="123"/>
                  </a:lnTo>
                  <a:cubicBezTo>
                    <a:pt x="79" y="146"/>
                    <a:pt x="97" y="165"/>
                    <a:pt x="116" y="183"/>
                  </a:cubicBezTo>
                  <a:cubicBezTo>
                    <a:pt x="134" y="220"/>
                    <a:pt x="176" y="262"/>
                    <a:pt x="194" y="299"/>
                  </a:cubicBezTo>
                  <a:cubicBezTo>
                    <a:pt x="213" y="336"/>
                    <a:pt x="231" y="377"/>
                    <a:pt x="231" y="414"/>
                  </a:cubicBezTo>
                  <a:lnTo>
                    <a:pt x="231" y="548"/>
                  </a:lnTo>
                  <a:lnTo>
                    <a:pt x="231" y="567"/>
                  </a:lnTo>
                  <a:cubicBezTo>
                    <a:pt x="231" y="567"/>
                    <a:pt x="231" y="585"/>
                    <a:pt x="250" y="585"/>
                  </a:cubicBezTo>
                  <a:cubicBezTo>
                    <a:pt x="273" y="585"/>
                    <a:pt x="273" y="585"/>
                    <a:pt x="273" y="567"/>
                  </a:cubicBezTo>
                  <a:cubicBezTo>
                    <a:pt x="291" y="511"/>
                    <a:pt x="291" y="470"/>
                    <a:pt x="291" y="414"/>
                  </a:cubicBezTo>
                  <a:cubicBezTo>
                    <a:pt x="291" y="354"/>
                    <a:pt x="273" y="317"/>
                    <a:pt x="250" y="262"/>
                  </a:cubicBezTo>
                  <a:cubicBezTo>
                    <a:pt x="250" y="262"/>
                    <a:pt x="231" y="239"/>
                    <a:pt x="231" y="220"/>
                  </a:cubicBezTo>
                  <a:lnTo>
                    <a:pt x="231" y="220"/>
                  </a:lnTo>
                  <a:cubicBezTo>
                    <a:pt x="273" y="262"/>
                    <a:pt x="310" y="299"/>
                    <a:pt x="347" y="336"/>
                  </a:cubicBezTo>
                  <a:cubicBezTo>
                    <a:pt x="407" y="377"/>
                    <a:pt x="462" y="414"/>
                    <a:pt x="504" y="470"/>
                  </a:cubicBezTo>
                  <a:cubicBezTo>
                    <a:pt x="522" y="493"/>
                    <a:pt x="541" y="511"/>
                    <a:pt x="578" y="548"/>
                  </a:cubicBezTo>
                  <a:cubicBezTo>
                    <a:pt x="596" y="567"/>
                    <a:pt x="619" y="585"/>
                    <a:pt x="638" y="627"/>
                  </a:cubicBezTo>
                  <a:lnTo>
                    <a:pt x="656" y="627"/>
                  </a:lnTo>
                  <a:cubicBezTo>
                    <a:pt x="675" y="645"/>
                    <a:pt x="693" y="664"/>
                    <a:pt x="712" y="664"/>
                  </a:cubicBezTo>
                  <a:cubicBezTo>
                    <a:pt x="753" y="701"/>
                    <a:pt x="772" y="742"/>
                    <a:pt x="790" y="779"/>
                  </a:cubicBezTo>
                  <a:lnTo>
                    <a:pt x="809" y="779"/>
                  </a:lnTo>
                  <a:lnTo>
                    <a:pt x="809" y="798"/>
                  </a:lnTo>
                  <a:cubicBezTo>
                    <a:pt x="809" y="816"/>
                    <a:pt x="827" y="816"/>
                    <a:pt x="827" y="839"/>
                  </a:cubicBezTo>
                  <a:cubicBezTo>
                    <a:pt x="827" y="858"/>
                    <a:pt x="850" y="876"/>
                    <a:pt x="850" y="895"/>
                  </a:cubicBezTo>
                  <a:cubicBezTo>
                    <a:pt x="887" y="932"/>
                    <a:pt x="887" y="973"/>
                    <a:pt x="924" y="1010"/>
                  </a:cubicBezTo>
                  <a:lnTo>
                    <a:pt x="924" y="1029"/>
                  </a:lnTo>
                  <a:lnTo>
                    <a:pt x="924" y="1070"/>
                  </a:lnTo>
                  <a:cubicBezTo>
                    <a:pt x="943" y="1047"/>
                    <a:pt x="943" y="1047"/>
                    <a:pt x="943" y="1029"/>
                  </a:cubicBezTo>
                  <a:lnTo>
                    <a:pt x="943" y="1047"/>
                  </a:lnTo>
                  <a:cubicBezTo>
                    <a:pt x="966" y="1047"/>
                    <a:pt x="966" y="1070"/>
                    <a:pt x="966" y="1070"/>
                  </a:cubicBezTo>
                  <a:lnTo>
                    <a:pt x="984" y="1089"/>
                  </a:lnTo>
                  <a:cubicBezTo>
                    <a:pt x="984" y="1107"/>
                    <a:pt x="1003" y="1107"/>
                    <a:pt x="1003" y="1126"/>
                  </a:cubicBezTo>
                  <a:lnTo>
                    <a:pt x="1003" y="1089"/>
                  </a:lnTo>
                  <a:cubicBezTo>
                    <a:pt x="984" y="1089"/>
                    <a:pt x="984" y="1070"/>
                    <a:pt x="984" y="1070"/>
                  </a:cubicBezTo>
                  <a:cubicBezTo>
                    <a:pt x="984" y="1047"/>
                    <a:pt x="984" y="1047"/>
                    <a:pt x="966" y="1029"/>
                  </a:cubicBezTo>
                  <a:cubicBezTo>
                    <a:pt x="966" y="1010"/>
                    <a:pt x="984" y="1010"/>
                    <a:pt x="984" y="1010"/>
                  </a:cubicBezTo>
                  <a:cubicBezTo>
                    <a:pt x="984" y="955"/>
                    <a:pt x="984" y="895"/>
                    <a:pt x="966" y="858"/>
                  </a:cubicBezTo>
                  <a:cubicBezTo>
                    <a:pt x="966" y="816"/>
                    <a:pt x="943" y="798"/>
                    <a:pt x="943" y="779"/>
                  </a:cubicBezTo>
                  <a:cubicBezTo>
                    <a:pt x="924" y="761"/>
                    <a:pt x="924" y="724"/>
                    <a:pt x="906" y="701"/>
                  </a:cubicBezTo>
                  <a:cubicBezTo>
                    <a:pt x="887" y="664"/>
                    <a:pt x="850" y="627"/>
                    <a:pt x="827" y="585"/>
                  </a:cubicBezTo>
                  <a:cubicBezTo>
                    <a:pt x="827" y="548"/>
                    <a:pt x="827" y="493"/>
                    <a:pt x="790" y="470"/>
                  </a:cubicBezTo>
                  <a:cubicBezTo>
                    <a:pt x="772" y="451"/>
                    <a:pt x="735" y="414"/>
                    <a:pt x="712" y="396"/>
                  </a:cubicBezTo>
                  <a:cubicBezTo>
                    <a:pt x="675" y="377"/>
                    <a:pt x="656" y="354"/>
                    <a:pt x="619" y="336"/>
                  </a:cubicBezTo>
                  <a:cubicBezTo>
                    <a:pt x="559" y="280"/>
                    <a:pt x="504" y="239"/>
                    <a:pt x="444" y="202"/>
                  </a:cubicBezTo>
                  <a:cubicBezTo>
                    <a:pt x="388" y="165"/>
                    <a:pt x="328" y="123"/>
                    <a:pt x="273" y="86"/>
                  </a:cubicBezTo>
                  <a:cubicBezTo>
                    <a:pt x="231" y="86"/>
                    <a:pt x="194" y="68"/>
                    <a:pt x="176" y="49"/>
                  </a:cubicBezTo>
                  <a:cubicBezTo>
                    <a:pt x="157" y="49"/>
                    <a:pt x="134" y="31"/>
                    <a:pt x="116" y="31"/>
                  </a:cubicBezTo>
                  <a:cubicBezTo>
                    <a:pt x="116" y="31"/>
                    <a:pt x="97" y="31"/>
                    <a:pt x="97" y="8"/>
                  </a:cubicBezTo>
                  <a:lnTo>
                    <a:pt x="60" y="8"/>
                  </a:lnTo>
                  <a:cubicBezTo>
                    <a:pt x="55" y="2"/>
                    <a:pt x="49" y="0"/>
                    <a:pt x="4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1" name="Google Shape;1659;p46">
              <a:extLst>
                <a:ext uri="{FF2B5EF4-FFF2-40B4-BE49-F238E27FC236}">
                  <a16:creationId xmlns:a16="http://schemas.microsoft.com/office/drawing/2014/main" xmlns="" id="{2F90370C-D83B-F565-8F4A-0CFD0F6009B8}"/>
                </a:ext>
              </a:extLst>
            </p:cNvPr>
            <p:cNvSpPr/>
            <p:nvPr/>
          </p:nvSpPr>
          <p:spPr>
            <a:xfrm>
              <a:off x="2775264" y="3273573"/>
              <a:ext cx="96885" cy="203445"/>
            </a:xfrm>
            <a:custGeom>
              <a:avLst/>
              <a:gdLst/>
              <a:ahLst/>
              <a:cxnLst/>
              <a:rect l="l" t="t" r="r" b="b"/>
              <a:pathLst>
                <a:path w="731" h="1535" extrusionOk="0">
                  <a:moveTo>
                    <a:pt x="682" y="0"/>
                  </a:moveTo>
                  <a:cubicBezTo>
                    <a:pt x="671" y="0"/>
                    <a:pt x="661" y="5"/>
                    <a:pt x="652" y="14"/>
                  </a:cubicBezTo>
                  <a:lnTo>
                    <a:pt x="652" y="33"/>
                  </a:lnTo>
                  <a:lnTo>
                    <a:pt x="633" y="51"/>
                  </a:lnTo>
                  <a:lnTo>
                    <a:pt x="615" y="74"/>
                  </a:lnTo>
                  <a:cubicBezTo>
                    <a:pt x="596" y="93"/>
                    <a:pt x="578" y="111"/>
                    <a:pt x="554" y="130"/>
                  </a:cubicBezTo>
                  <a:cubicBezTo>
                    <a:pt x="518" y="148"/>
                    <a:pt x="481" y="167"/>
                    <a:pt x="420" y="208"/>
                  </a:cubicBezTo>
                  <a:cubicBezTo>
                    <a:pt x="347" y="245"/>
                    <a:pt x="250" y="264"/>
                    <a:pt x="152" y="282"/>
                  </a:cubicBezTo>
                  <a:cubicBezTo>
                    <a:pt x="116" y="282"/>
                    <a:pt x="92" y="305"/>
                    <a:pt x="92" y="324"/>
                  </a:cubicBezTo>
                  <a:lnTo>
                    <a:pt x="92" y="342"/>
                  </a:lnTo>
                  <a:lnTo>
                    <a:pt x="74" y="361"/>
                  </a:lnTo>
                  <a:lnTo>
                    <a:pt x="74" y="379"/>
                  </a:lnTo>
                  <a:cubicBezTo>
                    <a:pt x="74" y="398"/>
                    <a:pt x="55" y="398"/>
                    <a:pt x="55" y="421"/>
                  </a:cubicBezTo>
                  <a:cubicBezTo>
                    <a:pt x="55" y="439"/>
                    <a:pt x="55" y="476"/>
                    <a:pt x="37" y="495"/>
                  </a:cubicBezTo>
                  <a:cubicBezTo>
                    <a:pt x="37" y="555"/>
                    <a:pt x="18" y="610"/>
                    <a:pt x="18" y="670"/>
                  </a:cubicBezTo>
                  <a:cubicBezTo>
                    <a:pt x="18" y="726"/>
                    <a:pt x="0" y="786"/>
                    <a:pt x="0" y="841"/>
                  </a:cubicBezTo>
                  <a:lnTo>
                    <a:pt x="0" y="1017"/>
                  </a:lnTo>
                  <a:lnTo>
                    <a:pt x="0" y="1035"/>
                  </a:lnTo>
                  <a:cubicBezTo>
                    <a:pt x="18" y="1072"/>
                    <a:pt x="37" y="1114"/>
                    <a:pt x="74" y="1114"/>
                  </a:cubicBezTo>
                  <a:cubicBezTo>
                    <a:pt x="92" y="1151"/>
                    <a:pt x="92" y="1169"/>
                    <a:pt x="92" y="1206"/>
                  </a:cubicBezTo>
                  <a:cubicBezTo>
                    <a:pt x="92" y="1248"/>
                    <a:pt x="92" y="1285"/>
                    <a:pt x="116" y="1322"/>
                  </a:cubicBezTo>
                  <a:lnTo>
                    <a:pt x="116" y="1382"/>
                  </a:lnTo>
                  <a:cubicBezTo>
                    <a:pt x="116" y="1400"/>
                    <a:pt x="134" y="1419"/>
                    <a:pt x="134" y="1437"/>
                  </a:cubicBezTo>
                  <a:lnTo>
                    <a:pt x="152" y="1437"/>
                  </a:lnTo>
                  <a:lnTo>
                    <a:pt x="134" y="1460"/>
                  </a:lnTo>
                  <a:cubicBezTo>
                    <a:pt x="134" y="1479"/>
                    <a:pt x="134" y="1497"/>
                    <a:pt x="116" y="1516"/>
                  </a:cubicBezTo>
                  <a:cubicBezTo>
                    <a:pt x="134" y="1497"/>
                    <a:pt x="152" y="1479"/>
                    <a:pt x="152" y="1479"/>
                  </a:cubicBezTo>
                  <a:lnTo>
                    <a:pt x="171" y="1460"/>
                  </a:lnTo>
                  <a:lnTo>
                    <a:pt x="171" y="1479"/>
                  </a:lnTo>
                  <a:lnTo>
                    <a:pt x="189" y="1497"/>
                  </a:lnTo>
                  <a:lnTo>
                    <a:pt x="189" y="1479"/>
                  </a:lnTo>
                  <a:lnTo>
                    <a:pt x="189" y="1460"/>
                  </a:lnTo>
                  <a:lnTo>
                    <a:pt x="189" y="1437"/>
                  </a:lnTo>
                  <a:cubicBezTo>
                    <a:pt x="189" y="1437"/>
                    <a:pt x="208" y="1437"/>
                    <a:pt x="208" y="1419"/>
                  </a:cubicBezTo>
                  <a:lnTo>
                    <a:pt x="208" y="1363"/>
                  </a:lnTo>
                  <a:lnTo>
                    <a:pt x="208" y="1303"/>
                  </a:lnTo>
                  <a:cubicBezTo>
                    <a:pt x="208" y="1266"/>
                    <a:pt x="208" y="1229"/>
                    <a:pt x="189" y="1188"/>
                  </a:cubicBezTo>
                  <a:lnTo>
                    <a:pt x="189" y="1114"/>
                  </a:lnTo>
                  <a:cubicBezTo>
                    <a:pt x="231" y="1072"/>
                    <a:pt x="250" y="1035"/>
                    <a:pt x="231" y="998"/>
                  </a:cubicBezTo>
                  <a:cubicBezTo>
                    <a:pt x="231" y="938"/>
                    <a:pt x="208" y="883"/>
                    <a:pt x="208" y="841"/>
                  </a:cubicBezTo>
                  <a:lnTo>
                    <a:pt x="208" y="689"/>
                  </a:lnTo>
                  <a:lnTo>
                    <a:pt x="208" y="536"/>
                  </a:lnTo>
                  <a:cubicBezTo>
                    <a:pt x="208" y="495"/>
                    <a:pt x="208" y="476"/>
                    <a:pt x="231" y="458"/>
                  </a:cubicBezTo>
                  <a:lnTo>
                    <a:pt x="231" y="421"/>
                  </a:lnTo>
                  <a:cubicBezTo>
                    <a:pt x="323" y="379"/>
                    <a:pt x="402" y="342"/>
                    <a:pt x="481" y="305"/>
                  </a:cubicBezTo>
                  <a:cubicBezTo>
                    <a:pt x="536" y="264"/>
                    <a:pt x="578" y="245"/>
                    <a:pt x="615" y="190"/>
                  </a:cubicBezTo>
                  <a:cubicBezTo>
                    <a:pt x="633" y="167"/>
                    <a:pt x="652" y="148"/>
                    <a:pt x="670" y="130"/>
                  </a:cubicBezTo>
                  <a:cubicBezTo>
                    <a:pt x="693" y="130"/>
                    <a:pt x="693" y="111"/>
                    <a:pt x="712" y="93"/>
                  </a:cubicBezTo>
                  <a:lnTo>
                    <a:pt x="712" y="74"/>
                  </a:lnTo>
                  <a:lnTo>
                    <a:pt x="730" y="74"/>
                  </a:lnTo>
                  <a:lnTo>
                    <a:pt x="730" y="51"/>
                  </a:lnTo>
                  <a:cubicBezTo>
                    <a:pt x="730" y="33"/>
                    <a:pt x="730" y="14"/>
                    <a:pt x="712" y="14"/>
                  </a:cubicBezTo>
                  <a:cubicBezTo>
                    <a:pt x="702" y="5"/>
                    <a:pt x="692" y="0"/>
                    <a:pt x="682" y="0"/>
                  </a:cubicBezTo>
                  <a:close/>
                  <a:moveTo>
                    <a:pt x="189" y="1497"/>
                  </a:moveTo>
                  <a:cubicBezTo>
                    <a:pt x="189" y="1516"/>
                    <a:pt x="189" y="1516"/>
                    <a:pt x="208" y="1534"/>
                  </a:cubicBezTo>
                  <a:cubicBezTo>
                    <a:pt x="208" y="1516"/>
                    <a:pt x="189" y="1516"/>
                    <a:pt x="189" y="1497"/>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2" name="Google Shape;1660;p46">
              <a:extLst>
                <a:ext uri="{FF2B5EF4-FFF2-40B4-BE49-F238E27FC236}">
                  <a16:creationId xmlns:a16="http://schemas.microsoft.com/office/drawing/2014/main" xmlns="" id="{E302EDEE-C822-39C5-E7EA-AD143316793E}"/>
                </a:ext>
              </a:extLst>
            </p:cNvPr>
            <p:cNvSpPr/>
            <p:nvPr/>
          </p:nvSpPr>
          <p:spPr>
            <a:xfrm>
              <a:off x="3001768" y="3130300"/>
              <a:ext cx="74221" cy="27700"/>
            </a:xfrm>
            <a:custGeom>
              <a:avLst/>
              <a:gdLst/>
              <a:ahLst/>
              <a:cxnLst/>
              <a:rect l="l" t="t" r="r" b="b"/>
              <a:pathLst>
                <a:path w="560" h="209" extrusionOk="0">
                  <a:moveTo>
                    <a:pt x="541" y="0"/>
                  </a:moveTo>
                  <a:cubicBezTo>
                    <a:pt x="523" y="0"/>
                    <a:pt x="523" y="0"/>
                    <a:pt x="523" y="19"/>
                  </a:cubicBezTo>
                  <a:lnTo>
                    <a:pt x="523" y="37"/>
                  </a:lnTo>
                  <a:lnTo>
                    <a:pt x="504" y="37"/>
                  </a:lnTo>
                  <a:lnTo>
                    <a:pt x="504" y="56"/>
                  </a:lnTo>
                  <a:lnTo>
                    <a:pt x="407" y="56"/>
                  </a:lnTo>
                  <a:cubicBezTo>
                    <a:pt x="389" y="56"/>
                    <a:pt x="370" y="37"/>
                    <a:pt x="347" y="37"/>
                  </a:cubicBezTo>
                  <a:lnTo>
                    <a:pt x="273" y="37"/>
                  </a:lnTo>
                  <a:cubicBezTo>
                    <a:pt x="232" y="37"/>
                    <a:pt x="213" y="37"/>
                    <a:pt x="195" y="56"/>
                  </a:cubicBezTo>
                  <a:lnTo>
                    <a:pt x="176" y="56"/>
                  </a:lnTo>
                  <a:cubicBezTo>
                    <a:pt x="158" y="74"/>
                    <a:pt x="116" y="93"/>
                    <a:pt x="98" y="116"/>
                  </a:cubicBezTo>
                  <a:cubicBezTo>
                    <a:pt x="79" y="134"/>
                    <a:pt x="61" y="134"/>
                    <a:pt x="42" y="153"/>
                  </a:cubicBezTo>
                  <a:cubicBezTo>
                    <a:pt x="42" y="171"/>
                    <a:pt x="24" y="171"/>
                    <a:pt x="1" y="190"/>
                  </a:cubicBezTo>
                  <a:lnTo>
                    <a:pt x="1" y="208"/>
                  </a:lnTo>
                  <a:lnTo>
                    <a:pt x="24" y="208"/>
                  </a:lnTo>
                  <a:cubicBezTo>
                    <a:pt x="42" y="190"/>
                    <a:pt x="61" y="190"/>
                    <a:pt x="61" y="171"/>
                  </a:cubicBezTo>
                  <a:cubicBezTo>
                    <a:pt x="79" y="153"/>
                    <a:pt x="98" y="153"/>
                    <a:pt x="98" y="134"/>
                  </a:cubicBezTo>
                  <a:cubicBezTo>
                    <a:pt x="116" y="116"/>
                    <a:pt x="139" y="116"/>
                    <a:pt x="158" y="93"/>
                  </a:cubicBezTo>
                  <a:cubicBezTo>
                    <a:pt x="158" y="93"/>
                    <a:pt x="176" y="74"/>
                    <a:pt x="195" y="74"/>
                  </a:cubicBezTo>
                  <a:cubicBezTo>
                    <a:pt x="213" y="74"/>
                    <a:pt x="232" y="56"/>
                    <a:pt x="273" y="56"/>
                  </a:cubicBezTo>
                  <a:cubicBezTo>
                    <a:pt x="292" y="56"/>
                    <a:pt x="310" y="56"/>
                    <a:pt x="329" y="74"/>
                  </a:cubicBezTo>
                  <a:cubicBezTo>
                    <a:pt x="389" y="74"/>
                    <a:pt x="444" y="74"/>
                    <a:pt x="486" y="93"/>
                  </a:cubicBezTo>
                  <a:lnTo>
                    <a:pt x="504" y="93"/>
                  </a:lnTo>
                  <a:lnTo>
                    <a:pt x="523" y="74"/>
                  </a:lnTo>
                  <a:lnTo>
                    <a:pt x="541" y="56"/>
                  </a:lnTo>
                  <a:lnTo>
                    <a:pt x="560" y="37"/>
                  </a:lnTo>
                  <a:lnTo>
                    <a:pt x="560" y="19"/>
                  </a:lnTo>
                  <a:cubicBezTo>
                    <a:pt x="560" y="0"/>
                    <a:pt x="541" y="0"/>
                    <a:pt x="54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3" name="Google Shape;1661;p46">
              <a:extLst>
                <a:ext uri="{FF2B5EF4-FFF2-40B4-BE49-F238E27FC236}">
                  <a16:creationId xmlns:a16="http://schemas.microsoft.com/office/drawing/2014/main" xmlns="" id="{B920C272-04CD-95C1-2AF5-BB56E1DA24A8}"/>
                </a:ext>
              </a:extLst>
            </p:cNvPr>
            <p:cNvSpPr/>
            <p:nvPr/>
          </p:nvSpPr>
          <p:spPr>
            <a:xfrm>
              <a:off x="2550482" y="2978412"/>
              <a:ext cx="324054" cy="238302"/>
            </a:xfrm>
            <a:custGeom>
              <a:avLst/>
              <a:gdLst/>
              <a:ahLst/>
              <a:cxnLst/>
              <a:rect l="l" t="t" r="r" b="b"/>
              <a:pathLst>
                <a:path w="2445" h="1798" extrusionOk="0">
                  <a:moveTo>
                    <a:pt x="415" y="1"/>
                  </a:moveTo>
                  <a:cubicBezTo>
                    <a:pt x="224" y="1"/>
                    <a:pt x="146" y="73"/>
                    <a:pt x="97" y="162"/>
                  </a:cubicBezTo>
                  <a:cubicBezTo>
                    <a:pt x="0" y="296"/>
                    <a:pt x="37" y="509"/>
                    <a:pt x="213" y="643"/>
                  </a:cubicBezTo>
                  <a:cubicBezTo>
                    <a:pt x="79" y="971"/>
                    <a:pt x="462" y="1317"/>
                    <a:pt x="730" y="1451"/>
                  </a:cubicBezTo>
                  <a:cubicBezTo>
                    <a:pt x="1118" y="1627"/>
                    <a:pt x="2311" y="1798"/>
                    <a:pt x="2311" y="1798"/>
                  </a:cubicBezTo>
                  <a:cubicBezTo>
                    <a:pt x="2311" y="1798"/>
                    <a:pt x="2292" y="166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4" name="Google Shape;1662;p46">
              <a:extLst>
                <a:ext uri="{FF2B5EF4-FFF2-40B4-BE49-F238E27FC236}">
                  <a16:creationId xmlns:a16="http://schemas.microsoft.com/office/drawing/2014/main" xmlns="" id="{A9F27C06-CD42-A3B6-D6C9-BAF23C7A235C}"/>
                </a:ext>
              </a:extLst>
            </p:cNvPr>
            <p:cNvSpPr/>
            <p:nvPr/>
          </p:nvSpPr>
          <p:spPr>
            <a:xfrm>
              <a:off x="2550482" y="2978412"/>
              <a:ext cx="324054" cy="207686"/>
            </a:xfrm>
            <a:custGeom>
              <a:avLst/>
              <a:gdLst/>
              <a:ahLst/>
              <a:cxnLst/>
              <a:rect l="l" t="t" r="r" b="b"/>
              <a:pathLst>
                <a:path w="2445" h="1567" extrusionOk="0">
                  <a:moveTo>
                    <a:pt x="415" y="1"/>
                  </a:moveTo>
                  <a:cubicBezTo>
                    <a:pt x="224" y="1"/>
                    <a:pt x="146" y="73"/>
                    <a:pt x="97" y="162"/>
                  </a:cubicBezTo>
                  <a:cubicBezTo>
                    <a:pt x="0" y="296"/>
                    <a:pt x="37" y="509"/>
                    <a:pt x="213" y="643"/>
                  </a:cubicBezTo>
                  <a:cubicBezTo>
                    <a:pt x="213" y="643"/>
                    <a:pt x="1058" y="135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5" name="Google Shape;1663;p46">
              <a:extLst>
                <a:ext uri="{FF2B5EF4-FFF2-40B4-BE49-F238E27FC236}">
                  <a16:creationId xmlns:a16="http://schemas.microsoft.com/office/drawing/2014/main" xmlns="" id="{0F2B578D-DB35-F64E-4881-33ED9A8418A9}"/>
                </a:ext>
              </a:extLst>
            </p:cNvPr>
            <p:cNvSpPr/>
            <p:nvPr/>
          </p:nvSpPr>
          <p:spPr>
            <a:xfrm>
              <a:off x="2644715" y="3109491"/>
              <a:ext cx="120212" cy="91981"/>
            </a:xfrm>
            <a:custGeom>
              <a:avLst/>
              <a:gdLst/>
              <a:ahLst/>
              <a:cxnLst/>
              <a:rect l="l" t="t" r="r" b="b"/>
              <a:pathLst>
                <a:path w="907" h="694" extrusionOk="0">
                  <a:moveTo>
                    <a:pt x="1" y="0"/>
                  </a:moveTo>
                  <a:lnTo>
                    <a:pt x="1" y="0"/>
                  </a:lnTo>
                  <a:cubicBezTo>
                    <a:pt x="5" y="12"/>
                    <a:pt x="10" y="23"/>
                    <a:pt x="15" y="34"/>
                  </a:cubicBezTo>
                  <a:lnTo>
                    <a:pt x="15" y="34"/>
                  </a:lnTo>
                  <a:cubicBezTo>
                    <a:pt x="10" y="22"/>
                    <a:pt x="6" y="11"/>
                    <a:pt x="1" y="0"/>
                  </a:cubicBezTo>
                  <a:close/>
                  <a:moveTo>
                    <a:pt x="15" y="34"/>
                  </a:moveTo>
                  <a:lnTo>
                    <a:pt x="15" y="34"/>
                  </a:lnTo>
                  <a:cubicBezTo>
                    <a:pt x="29" y="69"/>
                    <a:pt x="44" y="106"/>
                    <a:pt x="61" y="134"/>
                  </a:cubicBezTo>
                  <a:cubicBezTo>
                    <a:pt x="98" y="176"/>
                    <a:pt x="116" y="213"/>
                    <a:pt x="153" y="250"/>
                  </a:cubicBezTo>
                  <a:cubicBezTo>
                    <a:pt x="213" y="328"/>
                    <a:pt x="292" y="388"/>
                    <a:pt x="366" y="444"/>
                  </a:cubicBezTo>
                  <a:cubicBezTo>
                    <a:pt x="444" y="504"/>
                    <a:pt x="541" y="541"/>
                    <a:pt x="615" y="596"/>
                  </a:cubicBezTo>
                  <a:cubicBezTo>
                    <a:pt x="712" y="638"/>
                    <a:pt x="809" y="675"/>
                    <a:pt x="906" y="693"/>
                  </a:cubicBezTo>
                  <a:cubicBezTo>
                    <a:pt x="846" y="675"/>
                    <a:pt x="809" y="656"/>
                    <a:pt x="772" y="638"/>
                  </a:cubicBezTo>
                  <a:cubicBezTo>
                    <a:pt x="712" y="619"/>
                    <a:pt x="675" y="596"/>
                    <a:pt x="638" y="578"/>
                  </a:cubicBezTo>
                  <a:cubicBezTo>
                    <a:pt x="541" y="522"/>
                    <a:pt x="463" y="481"/>
                    <a:pt x="384" y="425"/>
                  </a:cubicBezTo>
                  <a:cubicBezTo>
                    <a:pt x="310" y="365"/>
                    <a:pt x="232" y="310"/>
                    <a:pt x="176" y="231"/>
                  </a:cubicBezTo>
                  <a:cubicBezTo>
                    <a:pt x="107" y="182"/>
                    <a:pt x="52" y="115"/>
                    <a:pt x="15" y="34"/>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6" name="Google Shape;1664;p46">
              <a:extLst>
                <a:ext uri="{FF2B5EF4-FFF2-40B4-BE49-F238E27FC236}">
                  <a16:creationId xmlns:a16="http://schemas.microsoft.com/office/drawing/2014/main" xmlns="" id="{C283A32A-4416-901B-22D4-0EF7C5C18DE3}"/>
                </a:ext>
              </a:extLst>
            </p:cNvPr>
            <p:cNvSpPr/>
            <p:nvPr/>
          </p:nvSpPr>
          <p:spPr>
            <a:xfrm>
              <a:off x="2581098" y="3104588"/>
              <a:ext cx="114645" cy="63751"/>
            </a:xfrm>
            <a:custGeom>
              <a:avLst/>
              <a:gdLst/>
              <a:ahLst/>
              <a:cxnLst/>
              <a:rect l="l" t="t" r="r" b="b"/>
              <a:pathLst>
                <a:path w="865" h="481" extrusionOk="0">
                  <a:moveTo>
                    <a:pt x="0" y="0"/>
                  </a:moveTo>
                  <a:cubicBezTo>
                    <a:pt x="37" y="37"/>
                    <a:pt x="56" y="79"/>
                    <a:pt x="79" y="97"/>
                  </a:cubicBezTo>
                  <a:lnTo>
                    <a:pt x="134" y="153"/>
                  </a:lnTo>
                  <a:lnTo>
                    <a:pt x="153" y="171"/>
                  </a:lnTo>
                  <a:lnTo>
                    <a:pt x="171" y="194"/>
                  </a:lnTo>
                  <a:lnTo>
                    <a:pt x="231" y="231"/>
                  </a:lnTo>
                  <a:cubicBezTo>
                    <a:pt x="231" y="250"/>
                    <a:pt x="250" y="250"/>
                    <a:pt x="268" y="268"/>
                  </a:cubicBezTo>
                  <a:lnTo>
                    <a:pt x="310" y="287"/>
                  </a:lnTo>
                  <a:cubicBezTo>
                    <a:pt x="310" y="287"/>
                    <a:pt x="310" y="310"/>
                    <a:pt x="328" y="310"/>
                  </a:cubicBezTo>
                  <a:cubicBezTo>
                    <a:pt x="347" y="310"/>
                    <a:pt x="365" y="328"/>
                    <a:pt x="384" y="347"/>
                  </a:cubicBezTo>
                  <a:cubicBezTo>
                    <a:pt x="462" y="384"/>
                    <a:pt x="541" y="402"/>
                    <a:pt x="615" y="444"/>
                  </a:cubicBezTo>
                  <a:cubicBezTo>
                    <a:pt x="693" y="462"/>
                    <a:pt x="772" y="481"/>
                    <a:pt x="864" y="481"/>
                  </a:cubicBezTo>
                  <a:cubicBezTo>
                    <a:pt x="809" y="462"/>
                    <a:pt x="772" y="462"/>
                    <a:pt x="730" y="462"/>
                  </a:cubicBezTo>
                  <a:cubicBezTo>
                    <a:pt x="712" y="444"/>
                    <a:pt x="693" y="444"/>
                    <a:pt x="675" y="444"/>
                  </a:cubicBezTo>
                  <a:cubicBezTo>
                    <a:pt x="656" y="425"/>
                    <a:pt x="633" y="425"/>
                    <a:pt x="615" y="425"/>
                  </a:cubicBezTo>
                  <a:cubicBezTo>
                    <a:pt x="541" y="384"/>
                    <a:pt x="462" y="365"/>
                    <a:pt x="384" y="310"/>
                  </a:cubicBezTo>
                  <a:cubicBezTo>
                    <a:pt x="365" y="310"/>
                    <a:pt x="347" y="287"/>
                    <a:pt x="347" y="287"/>
                  </a:cubicBezTo>
                  <a:cubicBezTo>
                    <a:pt x="328" y="287"/>
                    <a:pt x="328" y="268"/>
                    <a:pt x="310" y="268"/>
                  </a:cubicBezTo>
                  <a:lnTo>
                    <a:pt x="287" y="250"/>
                  </a:lnTo>
                  <a:cubicBezTo>
                    <a:pt x="268" y="231"/>
                    <a:pt x="250" y="231"/>
                    <a:pt x="231" y="213"/>
                  </a:cubicBezTo>
                  <a:lnTo>
                    <a:pt x="194" y="171"/>
                  </a:lnTo>
                  <a:lnTo>
                    <a:pt x="153" y="153"/>
                  </a:lnTo>
                  <a:lnTo>
                    <a:pt x="134" y="134"/>
                  </a:lnTo>
                  <a:lnTo>
                    <a:pt x="97" y="97"/>
                  </a:lnTo>
                  <a:cubicBezTo>
                    <a:pt x="56" y="56"/>
                    <a:pt x="37" y="37"/>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7" name="Google Shape;1665;p46">
              <a:extLst>
                <a:ext uri="{FF2B5EF4-FFF2-40B4-BE49-F238E27FC236}">
                  <a16:creationId xmlns:a16="http://schemas.microsoft.com/office/drawing/2014/main" xmlns="" id="{BEFB31FC-56A4-EBDB-2B26-7638A2B117D9}"/>
                </a:ext>
              </a:extLst>
            </p:cNvPr>
            <p:cNvSpPr/>
            <p:nvPr/>
          </p:nvSpPr>
          <p:spPr>
            <a:xfrm>
              <a:off x="2581098" y="3210750"/>
              <a:ext cx="260436" cy="263750"/>
            </a:xfrm>
            <a:custGeom>
              <a:avLst/>
              <a:gdLst/>
              <a:ahLst/>
              <a:cxnLst/>
              <a:rect l="l" t="t" r="r" b="b"/>
              <a:pathLst>
                <a:path w="1965" h="1990" extrusionOk="0">
                  <a:moveTo>
                    <a:pt x="1647" y="0"/>
                  </a:moveTo>
                  <a:cubicBezTo>
                    <a:pt x="1539" y="0"/>
                    <a:pt x="1444" y="13"/>
                    <a:pt x="1349" y="26"/>
                  </a:cubicBezTo>
                  <a:cubicBezTo>
                    <a:pt x="1271" y="26"/>
                    <a:pt x="1211" y="26"/>
                    <a:pt x="1137" y="45"/>
                  </a:cubicBezTo>
                  <a:cubicBezTo>
                    <a:pt x="1118" y="45"/>
                    <a:pt x="1077" y="63"/>
                    <a:pt x="1058" y="63"/>
                  </a:cubicBezTo>
                  <a:cubicBezTo>
                    <a:pt x="1021" y="86"/>
                    <a:pt x="980" y="86"/>
                    <a:pt x="943" y="105"/>
                  </a:cubicBezTo>
                  <a:cubicBezTo>
                    <a:pt x="864" y="123"/>
                    <a:pt x="790" y="142"/>
                    <a:pt x="712" y="179"/>
                  </a:cubicBezTo>
                  <a:cubicBezTo>
                    <a:pt x="633" y="220"/>
                    <a:pt x="559" y="257"/>
                    <a:pt x="481" y="317"/>
                  </a:cubicBezTo>
                  <a:cubicBezTo>
                    <a:pt x="444" y="336"/>
                    <a:pt x="425" y="373"/>
                    <a:pt x="384" y="391"/>
                  </a:cubicBezTo>
                  <a:cubicBezTo>
                    <a:pt x="328" y="451"/>
                    <a:pt x="268" y="525"/>
                    <a:pt x="213" y="585"/>
                  </a:cubicBezTo>
                  <a:cubicBezTo>
                    <a:pt x="171" y="664"/>
                    <a:pt x="134" y="738"/>
                    <a:pt x="97" y="835"/>
                  </a:cubicBezTo>
                  <a:cubicBezTo>
                    <a:pt x="56" y="950"/>
                    <a:pt x="19" y="1103"/>
                    <a:pt x="19" y="1260"/>
                  </a:cubicBezTo>
                  <a:cubicBezTo>
                    <a:pt x="0" y="1297"/>
                    <a:pt x="0" y="1357"/>
                    <a:pt x="0" y="1412"/>
                  </a:cubicBezTo>
                  <a:cubicBezTo>
                    <a:pt x="0" y="1472"/>
                    <a:pt x="0" y="1528"/>
                    <a:pt x="19" y="1588"/>
                  </a:cubicBezTo>
                  <a:cubicBezTo>
                    <a:pt x="19" y="1722"/>
                    <a:pt x="37" y="1856"/>
                    <a:pt x="79" y="1990"/>
                  </a:cubicBezTo>
                  <a:cubicBezTo>
                    <a:pt x="328" y="1971"/>
                    <a:pt x="518" y="1934"/>
                    <a:pt x="693" y="1893"/>
                  </a:cubicBezTo>
                  <a:cubicBezTo>
                    <a:pt x="790" y="1856"/>
                    <a:pt x="864" y="1819"/>
                    <a:pt x="943" y="1777"/>
                  </a:cubicBezTo>
                  <a:cubicBezTo>
                    <a:pt x="1021" y="1740"/>
                    <a:pt x="1077" y="1703"/>
                    <a:pt x="1155" y="1662"/>
                  </a:cubicBezTo>
                  <a:cubicBezTo>
                    <a:pt x="1174" y="1643"/>
                    <a:pt x="1174" y="1625"/>
                    <a:pt x="1192" y="1625"/>
                  </a:cubicBezTo>
                  <a:lnTo>
                    <a:pt x="1368" y="1449"/>
                  </a:lnTo>
                  <a:cubicBezTo>
                    <a:pt x="1368" y="1431"/>
                    <a:pt x="1386" y="1412"/>
                    <a:pt x="1405" y="1394"/>
                  </a:cubicBezTo>
                  <a:cubicBezTo>
                    <a:pt x="1442" y="1357"/>
                    <a:pt x="1465" y="1315"/>
                    <a:pt x="1483" y="1278"/>
                  </a:cubicBezTo>
                  <a:cubicBezTo>
                    <a:pt x="1539" y="1200"/>
                    <a:pt x="1581" y="1103"/>
                    <a:pt x="1636" y="1029"/>
                  </a:cubicBezTo>
                  <a:cubicBezTo>
                    <a:pt x="1654" y="987"/>
                    <a:pt x="1673" y="950"/>
                    <a:pt x="1696" y="913"/>
                  </a:cubicBezTo>
                  <a:cubicBezTo>
                    <a:pt x="1715" y="872"/>
                    <a:pt x="1733" y="835"/>
                    <a:pt x="1751" y="816"/>
                  </a:cubicBezTo>
                  <a:cubicBezTo>
                    <a:pt x="1788" y="738"/>
                    <a:pt x="1830" y="664"/>
                    <a:pt x="1885" y="604"/>
                  </a:cubicBezTo>
                  <a:lnTo>
                    <a:pt x="1964" y="470"/>
                  </a:lnTo>
                  <a:lnTo>
                    <a:pt x="1788" y="8"/>
                  </a:lnTo>
                  <a:cubicBezTo>
                    <a:pt x="1738" y="2"/>
                    <a:pt x="1691" y="0"/>
                    <a:pt x="1647"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8" name="Google Shape;1666;p46">
              <a:extLst>
                <a:ext uri="{FF2B5EF4-FFF2-40B4-BE49-F238E27FC236}">
                  <a16:creationId xmlns:a16="http://schemas.microsoft.com/office/drawing/2014/main" xmlns="" id="{7E0B6746-2C79-F682-E550-5EF38B077F74}"/>
                </a:ext>
              </a:extLst>
            </p:cNvPr>
            <p:cNvSpPr/>
            <p:nvPr/>
          </p:nvSpPr>
          <p:spPr>
            <a:xfrm>
              <a:off x="2644715" y="3219100"/>
              <a:ext cx="153213" cy="161166"/>
            </a:xfrm>
            <a:custGeom>
              <a:avLst/>
              <a:gdLst/>
              <a:ahLst/>
              <a:cxnLst/>
              <a:rect l="l" t="t" r="r" b="b"/>
              <a:pathLst>
                <a:path w="1156" h="1216" extrusionOk="0">
                  <a:moveTo>
                    <a:pt x="578" y="0"/>
                  </a:moveTo>
                  <a:cubicBezTo>
                    <a:pt x="541" y="23"/>
                    <a:pt x="500" y="23"/>
                    <a:pt x="463" y="42"/>
                  </a:cubicBezTo>
                  <a:cubicBezTo>
                    <a:pt x="384" y="60"/>
                    <a:pt x="310" y="79"/>
                    <a:pt x="232" y="116"/>
                  </a:cubicBezTo>
                  <a:cubicBezTo>
                    <a:pt x="153" y="157"/>
                    <a:pt x="79" y="194"/>
                    <a:pt x="1" y="254"/>
                  </a:cubicBezTo>
                  <a:cubicBezTo>
                    <a:pt x="38" y="310"/>
                    <a:pt x="61" y="370"/>
                    <a:pt x="98" y="444"/>
                  </a:cubicBezTo>
                  <a:cubicBezTo>
                    <a:pt x="153" y="522"/>
                    <a:pt x="213" y="619"/>
                    <a:pt x="292" y="693"/>
                  </a:cubicBezTo>
                  <a:cubicBezTo>
                    <a:pt x="347" y="772"/>
                    <a:pt x="426" y="850"/>
                    <a:pt x="500" y="924"/>
                  </a:cubicBezTo>
                  <a:lnTo>
                    <a:pt x="541" y="947"/>
                  </a:lnTo>
                  <a:lnTo>
                    <a:pt x="541" y="966"/>
                  </a:lnTo>
                  <a:lnTo>
                    <a:pt x="560" y="966"/>
                  </a:lnTo>
                  <a:lnTo>
                    <a:pt x="615" y="1021"/>
                  </a:lnTo>
                  <a:cubicBezTo>
                    <a:pt x="657" y="1021"/>
                    <a:pt x="675" y="1040"/>
                    <a:pt x="694" y="1063"/>
                  </a:cubicBezTo>
                  <a:cubicBezTo>
                    <a:pt x="712" y="1081"/>
                    <a:pt x="731" y="1081"/>
                    <a:pt x="754" y="1100"/>
                  </a:cubicBezTo>
                  <a:lnTo>
                    <a:pt x="791" y="1118"/>
                  </a:lnTo>
                  <a:lnTo>
                    <a:pt x="809" y="1118"/>
                  </a:lnTo>
                  <a:lnTo>
                    <a:pt x="828" y="1137"/>
                  </a:lnTo>
                  <a:lnTo>
                    <a:pt x="888" y="1178"/>
                  </a:lnTo>
                  <a:lnTo>
                    <a:pt x="925" y="1178"/>
                  </a:lnTo>
                  <a:lnTo>
                    <a:pt x="962" y="1197"/>
                  </a:lnTo>
                  <a:cubicBezTo>
                    <a:pt x="985" y="1215"/>
                    <a:pt x="985" y="1215"/>
                    <a:pt x="1003" y="1215"/>
                  </a:cubicBezTo>
                  <a:cubicBezTo>
                    <a:pt x="1059" y="1137"/>
                    <a:pt x="1101" y="1040"/>
                    <a:pt x="1156" y="966"/>
                  </a:cubicBezTo>
                  <a:cubicBezTo>
                    <a:pt x="1137" y="947"/>
                    <a:pt x="1119" y="947"/>
                    <a:pt x="1101" y="924"/>
                  </a:cubicBezTo>
                  <a:lnTo>
                    <a:pt x="1077" y="906"/>
                  </a:lnTo>
                  <a:cubicBezTo>
                    <a:pt x="1077" y="906"/>
                    <a:pt x="1059" y="906"/>
                    <a:pt x="1059" y="887"/>
                  </a:cubicBezTo>
                  <a:lnTo>
                    <a:pt x="1022" y="850"/>
                  </a:lnTo>
                  <a:lnTo>
                    <a:pt x="1003" y="850"/>
                  </a:lnTo>
                  <a:lnTo>
                    <a:pt x="985" y="832"/>
                  </a:lnTo>
                  <a:lnTo>
                    <a:pt x="962" y="809"/>
                  </a:lnTo>
                  <a:cubicBezTo>
                    <a:pt x="943" y="790"/>
                    <a:pt x="943" y="790"/>
                    <a:pt x="925" y="772"/>
                  </a:cubicBezTo>
                  <a:cubicBezTo>
                    <a:pt x="906" y="753"/>
                    <a:pt x="906" y="735"/>
                    <a:pt x="888" y="716"/>
                  </a:cubicBezTo>
                  <a:lnTo>
                    <a:pt x="846" y="675"/>
                  </a:lnTo>
                  <a:lnTo>
                    <a:pt x="828" y="656"/>
                  </a:lnTo>
                  <a:lnTo>
                    <a:pt x="809" y="638"/>
                  </a:lnTo>
                  <a:cubicBezTo>
                    <a:pt x="772" y="559"/>
                    <a:pt x="731" y="504"/>
                    <a:pt x="694" y="425"/>
                  </a:cubicBezTo>
                  <a:cubicBezTo>
                    <a:pt x="657" y="347"/>
                    <a:pt x="638" y="291"/>
                    <a:pt x="615" y="213"/>
                  </a:cubicBezTo>
                  <a:cubicBezTo>
                    <a:pt x="597" y="139"/>
                    <a:pt x="578" y="79"/>
                    <a:pt x="578"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9" name="Google Shape;1667;p46">
              <a:extLst>
                <a:ext uri="{FF2B5EF4-FFF2-40B4-BE49-F238E27FC236}">
                  <a16:creationId xmlns:a16="http://schemas.microsoft.com/office/drawing/2014/main" xmlns="" id="{0B0341F2-3EE8-8EEE-E7DD-09BE8A2A5F36}"/>
                </a:ext>
              </a:extLst>
            </p:cNvPr>
            <p:cNvSpPr/>
            <p:nvPr/>
          </p:nvSpPr>
          <p:spPr>
            <a:xfrm>
              <a:off x="2583484" y="3288285"/>
              <a:ext cx="178926" cy="142743"/>
            </a:xfrm>
            <a:custGeom>
              <a:avLst/>
              <a:gdLst/>
              <a:ahLst/>
              <a:cxnLst/>
              <a:rect l="l" t="t" r="r" b="b"/>
              <a:pathLst>
                <a:path w="1350" h="1077" extrusionOk="0">
                  <a:moveTo>
                    <a:pt x="195" y="0"/>
                  </a:moveTo>
                  <a:cubicBezTo>
                    <a:pt x="153" y="79"/>
                    <a:pt x="116" y="153"/>
                    <a:pt x="79" y="250"/>
                  </a:cubicBezTo>
                  <a:cubicBezTo>
                    <a:pt x="38" y="365"/>
                    <a:pt x="1" y="518"/>
                    <a:pt x="1" y="675"/>
                  </a:cubicBezTo>
                  <a:cubicBezTo>
                    <a:pt x="19" y="693"/>
                    <a:pt x="38" y="693"/>
                    <a:pt x="61" y="712"/>
                  </a:cubicBezTo>
                  <a:cubicBezTo>
                    <a:pt x="135" y="772"/>
                    <a:pt x="232" y="827"/>
                    <a:pt x="329" y="887"/>
                  </a:cubicBezTo>
                  <a:lnTo>
                    <a:pt x="366" y="906"/>
                  </a:lnTo>
                  <a:cubicBezTo>
                    <a:pt x="366" y="906"/>
                    <a:pt x="384" y="906"/>
                    <a:pt x="384" y="924"/>
                  </a:cubicBezTo>
                  <a:lnTo>
                    <a:pt x="463" y="943"/>
                  </a:lnTo>
                  <a:cubicBezTo>
                    <a:pt x="523" y="961"/>
                    <a:pt x="560" y="980"/>
                    <a:pt x="615" y="1003"/>
                  </a:cubicBezTo>
                  <a:cubicBezTo>
                    <a:pt x="638" y="1003"/>
                    <a:pt x="657" y="1021"/>
                    <a:pt x="694" y="1021"/>
                  </a:cubicBezTo>
                  <a:cubicBezTo>
                    <a:pt x="712" y="1021"/>
                    <a:pt x="731" y="1040"/>
                    <a:pt x="772" y="1040"/>
                  </a:cubicBezTo>
                  <a:lnTo>
                    <a:pt x="846" y="1058"/>
                  </a:lnTo>
                  <a:lnTo>
                    <a:pt x="962" y="1058"/>
                  </a:lnTo>
                  <a:cubicBezTo>
                    <a:pt x="962" y="1077"/>
                    <a:pt x="985" y="1077"/>
                    <a:pt x="1003" y="1077"/>
                  </a:cubicBezTo>
                  <a:lnTo>
                    <a:pt x="1137" y="1077"/>
                  </a:lnTo>
                  <a:cubicBezTo>
                    <a:pt x="1156" y="1058"/>
                    <a:pt x="1156" y="1040"/>
                    <a:pt x="1174" y="1021"/>
                  </a:cubicBezTo>
                  <a:cubicBezTo>
                    <a:pt x="1234" y="980"/>
                    <a:pt x="1290" y="924"/>
                    <a:pt x="1350" y="864"/>
                  </a:cubicBezTo>
                  <a:lnTo>
                    <a:pt x="1290" y="864"/>
                  </a:lnTo>
                  <a:cubicBezTo>
                    <a:pt x="1271" y="864"/>
                    <a:pt x="1253" y="864"/>
                    <a:pt x="1234" y="846"/>
                  </a:cubicBezTo>
                  <a:lnTo>
                    <a:pt x="1156" y="846"/>
                  </a:lnTo>
                  <a:lnTo>
                    <a:pt x="1100" y="827"/>
                  </a:lnTo>
                  <a:lnTo>
                    <a:pt x="1040" y="809"/>
                  </a:lnTo>
                  <a:cubicBezTo>
                    <a:pt x="1040" y="809"/>
                    <a:pt x="1022" y="809"/>
                    <a:pt x="1022" y="790"/>
                  </a:cubicBezTo>
                  <a:lnTo>
                    <a:pt x="985" y="790"/>
                  </a:lnTo>
                  <a:lnTo>
                    <a:pt x="962" y="772"/>
                  </a:lnTo>
                  <a:lnTo>
                    <a:pt x="943" y="772"/>
                  </a:lnTo>
                  <a:lnTo>
                    <a:pt x="925" y="749"/>
                  </a:lnTo>
                  <a:lnTo>
                    <a:pt x="869" y="730"/>
                  </a:lnTo>
                  <a:cubicBezTo>
                    <a:pt x="846" y="712"/>
                    <a:pt x="828" y="712"/>
                    <a:pt x="809" y="693"/>
                  </a:cubicBezTo>
                  <a:cubicBezTo>
                    <a:pt x="791" y="693"/>
                    <a:pt x="791" y="675"/>
                    <a:pt x="772" y="675"/>
                  </a:cubicBezTo>
                  <a:cubicBezTo>
                    <a:pt x="731" y="656"/>
                    <a:pt x="694" y="615"/>
                    <a:pt x="657" y="596"/>
                  </a:cubicBezTo>
                  <a:lnTo>
                    <a:pt x="615" y="559"/>
                  </a:lnTo>
                  <a:lnTo>
                    <a:pt x="597" y="541"/>
                  </a:lnTo>
                  <a:lnTo>
                    <a:pt x="578" y="518"/>
                  </a:lnTo>
                  <a:cubicBezTo>
                    <a:pt x="523" y="462"/>
                    <a:pt x="463" y="402"/>
                    <a:pt x="407" y="328"/>
                  </a:cubicBezTo>
                  <a:cubicBezTo>
                    <a:pt x="347" y="268"/>
                    <a:pt x="310" y="213"/>
                    <a:pt x="269" y="134"/>
                  </a:cubicBezTo>
                  <a:cubicBezTo>
                    <a:pt x="250" y="97"/>
                    <a:pt x="213" y="56"/>
                    <a:pt x="19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0" name="Google Shape;1668;p46">
              <a:extLst>
                <a:ext uri="{FF2B5EF4-FFF2-40B4-BE49-F238E27FC236}">
                  <a16:creationId xmlns:a16="http://schemas.microsoft.com/office/drawing/2014/main" xmlns="" id="{5E875F7E-41DA-1DBE-2EC1-A1FB2A1A7799}"/>
                </a:ext>
              </a:extLst>
            </p:cNvPr>
            <p:cNvSpPr/>
            <p:nvPr/>
          </p:nvSpPr>
          <p:spPr>
            <a:xfrm>
              <a:off x="2790505" y="3132686"/>
              <a:ext cx="199204" cy="181444"/>
            </a:xfrm>
            <a:custGeom>
              <a:avLst/>
              <a:gdLst/>
              <a:ahLst/>
              <a:cxnLst/>
              <a:rect l="l" t="t" r="r" b="b"/>
              <a:pathLst>
                <a:path w="1503" h="1369" extrusionOk="0">
                  <a:moveTo>
                    <a:pt x="712" y="1"/>
                  </a:moveTo>
                  <a:cubicBezTo>
                    <a:pt x="671" y="1"/>
                    <a:pt x="652" y="19"/>
                    <a:pt x="634" y="19"/>
                  </a:cubicBezTo>
                  <a:cubicBezTo>
                    <a:pt x="597" y="19"/>
                    <a:pt x="578" y="38"/>
                    <a:pt x="555" y="38"/>
                  </a:cubicBezTo>
                  <a:cubicBezTo>
                    <a:pt x="518" y="56"/>
                    <a:pt x="500" y="56"/>
                    <a:pt x="463" y="56"/>
                  </a:cubicBezTo>
                  <a:cubicBezTo>
                    <a:pt x="439" y="75"/>
                    <a:pt x="421" y="75"/>
                    <a:pt x="384" y="98"/>
                  </a:cubicBezTo>
                  <a:cubicBezTo>
                    <a:pt x="366" y="116"/>
                    <a:pt x="347" y="135"/>
                    <a:pt x="324" y="153"/>
                  </a:cubicBezTo>
                  <a:cubicBezTo>
                    <a:pt x="305" y="172"/>
                    <a:pt x="287" y="190"/>
                    <a:pt x="250" y="213"/>
                  </a:cubicBezTo>
                  <a:cubicBezTo>
                    <a:pt x="232" y="232"/>
                    <a:pt x="208" y="232"/>
                    <a:pt x="190" y="250"/>
                  </a:cubicBezTo>
                  <a:cubicBezTo>
                    <a:pt x="171" y="287"/>
                    <a:pt x="153" y="306"/>
                    <a:pt x="135" y="329"/>
                  </a:cubicBezTo>
                  <a:cubicBezTo>
                    <a:pt x="135" y="347"/>
                    <a:pt x="93" y="366"/>
                    <a:pt x="93" y="384"/>
                  </a:cubicBezTo>
                  <a:cubicBezTo>
                    <a:pt x="74" y="421"/>
                    <a:pt x="56" y="444"/>
                    <a:pt x="56" y="463"/>
                  </a:cubicBezTo>
                  <a:cubicBezTo>
                    <a:pt x="37" y="500"/>
                    <a:pt x="37" y="518"/>
                    <a:pt x="19" y="560"/>
                  </a:cubicBezTo>
                  <a:lnTo>
                    <a:pt x="19" y="597"/>
                  </a:lnTo>
                  <a:lnTo>
                    <a:pt x="19" y="634"/>
                  </a:lnTo>
                  <a:cubicBezTo>
                    <a:pt x="19" y="675"/>
                    <a:pt x="1" y="694"/>
                    <a:pt x="1" y="731"/>
                  </a:cubicBezTo>
                  <a:cubicBezTo>
                    <a:pt x="1" y="749"/>
                    <a:pt x="19" y="768"/>
                    <a:pt x="19" y="809"/>
                  </a:cubicBezTo>
                  <a:cubicBezTo>
                    <a:pt x="19" y="828"/>
                    <a:pt x="19" y="865"/>
                    <a:pt x="37" y="883"/>
                  </a:cubicBezTo>
                  <a:lnTo>
                    <a:pt x="37" y="980"/>
                  </a:lnTo>
                  <a:cubicBezTo>
                    <a:pt x="56" y="999"/>
                    <a:pt x="74" y="1022"/>
                    <a:pt x="93" y="1040"/>
                  </a:cubicBezTo>
                  <a:cubicBezTo>
                    <a:pt x="116" y="1077"/>
                    <a:pt x="135" y="1096"/>
                    <a:pt x="135" y="1114"/>
                  </a:cubicBezTo>
                  <a:cubicBezTo>
                    <a:pt x="153" y="1137"/>
                    <a:pt x="171" y="1156"/>
                    <a:pt x="190" y="1174"/>
                  </a:cubicBezTo>
                  <a:cubicBezTo>
                    <a:pt x="208" y="1193"/>
                    <a:pt x="250" y="1211"/>
                    <a:pt x="269" y="1230"/>
                  </a:cubicBezTo>
                  <a:cubicBezTo>
                    <a:pt x="287" y="1253"/>
                    <a:pt x="324" y="1253"/>
                    <a:pt x="347" y="1271"/>
                  </a:cubicBezTo>
                  <a:cubicBezTo>
                    <a:pt x="366" y="1290"/>
                    <a:pt x="384" y="1308"/>
                    <a:pt x="421" y="1308"/>
                  </a:cubicBezTo>
                  <a:cubicBezTo>
                    <a:pt x="439" y="1327"/>
                    <a:pt x="463" y="1327"/>
                    <a:pt x="500" y="1345"/>
                  </a:cubicBezTo>
                  <a:lnTo>
                    <a:pt x="578" y="1345"/>
                  </a:lnTo>
                  <a:cubicBezTo>
                    <a:pt x="615" y="1345"/>
                    <a:pt x="634" y="1368"/>
                    <a:pt x="671" y="1368"/>
                  </a:cubicBezTo>
                  <a:lnTo>
                    <a:pt x="749" y="1368"/>
                  </a:lnTo>
                  <a:cubicBezTo>
                    <a:pt x="768" y="1368"/>
                    <a:pt x="809" y="1368"/>
                    <a:pt x="828" y="1345"/>
                  </a:cubicBezTo>
                  <a:cubicBezTo>
                    <a:pt x="865" y="1345"/>
                    <a:pt x="883" y="1327"/>
                    <a:pt x="925" y="1327"/>
                  </a:cubicBezTo>
                  <a:cubicBezTo>
                    <a:pt x="943" y="1308"/>
                    <a:pt x="962" y="1308"/>
                    <a:pt x="999" y="1290"/>
                  </a:cubicBezTo>
                  <a:cubicBezTo>
                    <a:pt x="1017" y="1290"/>
                    <a:pt x="1040" y="1271"/>
                    <a:pt x="1077" y="1253"/>
                  </a:cubicBezTo>
                  <a:cubicBezTo>
                    <a:pt x="1096" y="1253"/>
                    <a:pt x="1114" y="1230"/>
                    <a:pt x="1133" y="1211"/>
                  </a:cubicBezTo>
                  <a:cubicBezTo>
                    <a:pt x="1156" y="1193"/>
                    <a:pt x="1193" y="1193"/>
                    <a:pt x="1211" y="1174"/>
                  </a:cubicBezTo>
                  <a:cubicBezTo>
                    <a:pt x="1230" y="1156"/>
                    <a:pt x="1248" y="1137"/>
                    <a:pt x="1271" y="1114"/>
                  </a:cubicBezTo>
                  <a:cubicBezTo>
                    <a:pt x="1290" y="1096"/>
                    <a:pt x="1308" y="1077"/>
                    <a:pt x="1327" y="1059"/>
                  </a:cubicBezTo>
                  <a:cubicBezTo>
                    <a:pt x="1345" y="1040"/>
                    <a:pt x="1364" y="1022"/>
                    <a:pt x="1387" y="999"/>
                  </a:cubicBezTo>
                  <a:cubicBezTo>
                    <a:pt x="1387" y="962"/>
                    <a:pt x="1405" y="943"/>
                    <a:pt x="1424" y="925"/>
                  </a:cubicBezTo>
                  <a:cubicBezTo>
                    <a:pt x="1424" y="906"/>
                    <a:pt x="1442" y="865"/>
                    <a:pt x="1442" y="846"/>
                  </a:cubicBezTo>
                  <a:cubicBezTo>
                    <a:pt x="1461" y="828"/>
                    <a:pt x="1461" y="791"/>
                    <a:pt x="1479" y="768"/>
                  </a:cubicBezTo>
                  <a:cubicBezTo>
                    <a:pt x="1479" y="749"/>
                    <a:pt x="1502" y="712"/>
                    <a:pt x="1502" y="694"/>
                  </a:cubicBezTo>
                  <a:lnTo>
                    <a:pt x="1502" y="615"/>
                  </a:lnTo>
                  <a:lnTo>
                    <a:pt x="1502" y="518"/>
                  </a:lnTo>
                  <a:cubicBezTo>
                    <a:pt x="1502" y="500"/>
                    <a:pt x="1502" y="481"/>
                    <a:pt x="1479" y="444"/>
                  </a:cubicBezTo>
                  <a:cubicBezTo>
                    <a:pt x="1479" y="421"/>
                    <a:pt x="1479" y="384"/>
                    <a:pt x="1461" y="366"/>
                  </a:cubicBezTo>
                  <a:cubicBezTo>
                    <a:pt x="1461" y="347"/>
                    <a:pt x="1442" y="306"/>
                    <a:pt x="1424" y="287"/>
                  </a:cubicBezTo>
                  <a:cubicBezTo>
                    <a:pt x="1424" y="269"/>
                    <a:pt x="1405" y="250"/>
                    <a:pt x="1387" y="232"/>
                  </a:cubicBezTo>
                  <a:cubicBezTo>
                    <a:pt x="1364" y="213"/>
                    <a:pt x="1345" y="190"/>
                    <a:pt x="1327" y="172"/>
                  </a:cubicBezTo>
                  <a:cubicBezTo>
                    <a:pt x="1308" y="153"/>
                    <a:pt x="1271" y="135"/>
                    <a:pt x="1248" y="116"/>
                  </a:cubicBezTo>
                  <a:cubicBezTo>
                    <a:pt x="1230" y="116"/>
                    <a:pt x="1230" y="98"/>
                    <a:pt x="1211" y="98"/>
                  </a:cubicBezTo>
                  <a:lnTo>
                    <a:pt x="1193" y="75"/>
                  </a:lnTo>
                  <a:cubicBezTo>
                    <a:pt x="1156" y="56"/>
                    <a:pt x="1133" y="56"/>
                    <a:pt x="1114" y="56"/>
                  </a:cubicBezTo>
                  <a:cubicBezTo>
                    <a:pt x="1077" y="38"/>
                    <a:pt x="1059" y="19"/>
                    <a:pt x="1040" y="19"/>
                  </a:cubicBezTo>
                  <a:cubicBezTo>
                    <a:pt x="999" y="1"/>
                    <a:pt x="980" y="1"/>
                    <a:pt x="943"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1" name="Google Shape;1669;p46">
              <a:extLst>
                <a:ext uri="{FF2B5EF4-FFF2-40B4-BE49-F238E27FC236}">
                  <a16:creationId xmlns:a16="http://schemas.microsoft.com/office/drawing/2014/main" xmlns="" id="{D2491C58-B968-5ED5-82F6-30620BD71A77}"/>
                </a:ext>
              </a:extLst>
            </p:cNvPr>
            <p:cNvSpPr/>
            <p:nvPr/>
          </p:nvSpPr>
          <p:spPr>
            <a:xfrm>
              <a:off x="2887257" y="3160916"/>
              <a:ext cx="28363" cy="20278"/>
            </a:xfrm>
            <a:custGeom>
              <a:avLst/>
              <a:gdLst/>
              <a:ahLst/>
              <a:cxnLst/>
              <a:rect l="l" t="t" r="r" b="b"/>
              <a:pathLst>
                <a:path w="214" h="153" extrusionOk="0">
                  <a:moveTo>
                    <a:pt x="195" y="0"/>
                  </a:moveTo>
                  <a:cubicBezTo>
                    <a:pt x="195" y="19"/>
                    <a:pt x="213" y="19"/>
                    <a:pt x="213" y="37"/>
                  </a:cubicBezTo>
                  <a:cubicBezTo>
                    <a:pt x="213" y="19"/>
                    <a:pt x="213" y="19"/>
                    <a:pt x="195" y="0"/>
                  </a:cubicBezTo>
                  <a:close/>
                  <a:moveTo>
                    <a:pt x="172" y="19"/>
                  </a:moveTo>
                  <a:cubicBezTo>
                    <a:pt x="172" y="37"/>
                    <a:pt x="153" y="37"/>
                    <a:pt x="153" y="56"/>
                  </a:cubicBezTo>
                  <a:lnTo>
                    <a:pt x="135" y="56"/>
                  </a:lnTo>
                  <a:lnTo>
                    <a:pt x="153" y="74"/>
                  </a:lnTo>
                  <a:lnTo>
                    <a:pt x="172" y="56"/>
                  </a:lnTo>
                  <a:lnTo>
                    <a:pt x="172" y="19"/>
                  </a:lnTo>
                  <a:close/>
                  <a:moveTo>
                    <a:pt x="1" y="37"/>
                  </a:moveTo>
                  <a:cubicBezTo>
                    <a:pt x="1" y="56"/>
                    <a:pt x="19" y="74"/>
                    <a:pt x="19" y="93"/>
                  </a:cubicBezTo>
                  <a:cubicBezTo>
                    <a:pt x="38" y="116"/>
                    <a:pt x="56" y="134"/>
                    <a:pt x="56" y="153"/>
                  </a:cubicBezTo>
                  <a:cubicBezTo>
                    <a:pt x="56" y="134"/>
                    <a:pt x="38" y="116"/>
                    <a:pt x="38" y="93"/>
                  </a:cubicBezTo>
                  <a:cubicBezTo>
                    <a:pt x="19" y="74"/>
                    <a:pt x="19" y="56"/>
                    <a:pt x="19" y="37"/>
                  </a:cubicBezTo>
                  <a:lnTo>
                    <a:pt x="19" y="37"/>
                  </a:lnTo>
                  <a:cubicBezTo>
                    <a:pt x="56" y="56"/>
                    <a:pt x="98" y="56"/>
                    <a:pt x="135" y="56"/>
                  </a:cubicBezTo>
                  <a:cubicBezTo>
                    <a:pt x="98" y="37"/>
                    <a:pt x="56" y="37"/>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2" name="Google Shape;1670;p46">
              <a:extLst>
                <a:ext uri="{FF2B5EF4-FFF2-40B4-BE49-F238E27FC236}">
                  <a16:creationId xmlns:a16="http://schemas.microsoft.com/office/drawing/2014/main" xmlns="" id="{B4DCFEE1-A9C9-880B-A724-8C5C1EB4115F}"/>
                </a:ext>
              </a:extLst>
            </p:cNvPr>
            <p:cNvSpPr/>
            <p:nvPr/>
          </p:nvSpPr>
          <p:spPr>
            <a:xfrm>
              <a:off x="2854255" y="3224534"/>
              <a:ext cx="15374" cy="9940"/>
            </a:xfrm>
            <a:custGeom>
              <a:avLst/>
              <a:gdLst/>
              <a:ahLst/>
              <a:cxnLst/>
              <a:rect l="l" t="t" r="r" b="b"/>
              <a:pathLst>
                <a:path w="116" h="75" extrusionOk="0">
                  <a:moveTo>
                    <a:pt x="97" y="1"/>
                  </a:moveTo>
                  <a:cubicBezTo>
                    <a:pt x="97" y="1"/>
                    <a:pt x="105" y="9"/>
                    <a:pt x="111" y="9"/>
                  </a:cubicBezTo>
                  <a:cubicBezTo>
                    <a:pt x="114" y="9"/>
                    <a:pt x="116" y="7"/>
                    <a:pt x="116" y="1"/>
                  </a:cubicBezTo>
                  <a:close/>
                  <a:moveTo>
                    <a:pt x="19" y="19"/>
                  </a:moveTo>
                  <a:lnTo>
                    <a:pt x="0" y="38"/>
                  </a:lnTo>
                  <a:lnTo>
                    <a:pt x="19" y="38"/>
                  </a:lnTo>
                  <a:lnTo>
                    <a:pt x="19" y="19"/>
                  </a:lnTo>
                  <a:close/>
                  <a:moveTo>
                    <a:pt x="74" y="1"/>
                  </a:moveTo>
                  <a:cubicBezTo>
                    <a:pt x="56" y="19"/>
                    <a:pt x="56" y="38"/>
                    <a:pt x="56" y="56"/>
                  </a:cubicBezTo>
                  <a:cubicBezTo>
                    <a:pt x="74" y="38"/>
                    <a:pt x="74" y="38"/>
                    <a:pt x="74" y="19"/>
                  </a:cubicBezTo>
                  <a:cubicBezTo>
                    <a:pt x="74" y="1"/>
                    <a:pt x="74" y="1"/>
                    <a:pt x="97" y="1"/>
                  </a:cubicBezTo>
                  <a:close/>
                  <a:moveTo>
                    <a:pt x="19" y="38"/>
                  </a:moveTo>
                  <a:lnTo>
                    <a:pt x="37" y="56"/>
                  </a:lnTo>
                  <a:lnTo>
                    <a:pt x="56" y="75"/>
                  </a:lnTo>
                  <a:lnTo>
                    <a:pt x="56" y="56"/>
                  </a:lnTo>
                  <a:lnTo>
                    <a:pt x="37" y="38"/>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3" name="Google Shape;1671;p46">
              <a:extLst>
                <a:ext uri="{FF2B5EF4-FFF2-40B4-BE49-F238E27FC236}">
                  <a16:creationId xmlns:a16="http://schemas.microsoft.com/office/drawing/2014/main" xmlns="" id="{25268B83-2C4E-160F-CCE8-8150FF5717B3}"/>
                </a:ext>
              </a:extLst>
            </p:cNvPr>
            <p:cNvSpPr/>
            <p:nvPr/>
          </p:nvSpPr>
          <p:spPr>
            <a:xfrm>
              <a:off x="2928343" y="3242294"/>
              <a:ext cx="22796" cy="12989"/>
            </a:xfrm>
            <a:custGeom>
              <a:avLst/>
              <a:gdLst/>
              <a:ahLst/>
              <a:cxnLst/>
              <a:rect l="l" t="t" r="r" b="b"/>
              <a:pathLst>
                <a:path w="172" h="98" extrusionOk="0">
                  <a:moveTo>
                    <a:pt x="171" y="1"/>
                  </a:moveTo>
                  <a:lnTo>
                    <a:pt x="153" y="19"/>
                  </a:lnTo>
                  <a:lnTo>
                    <a:pt x="153" y="38"/>
                  </a:lnTo>
                  <a:lnTo>
                    <a:pt x="171" y="19"/>
                  </a:lnTo>
                  <a:lnTo>
                    <a:pt x="171" y="1"/>
                  </a:lnTo>
                  <a:close/>
                  <a:moveTo>
                    <a:pt x="0" y="38"/>
                  </a:moveTo>
                  <a:lnTo>
                    <a:pt x="0" y="56"/>
                  </a:lnTo>
                  <a:lnTo>
                    <a:pt x="37" y="56"/>
                  </a:lnTo>
                  <a:lnTo>
                    <a:pt x="19" y="38"/>
                  </a:lnTo>
                  <a:close/>
                  <a:moveTo>
                    <a:pt x="93" y="19"/>
                  </a:moveTo>
                  <a:cubicBezTo>
                    <a:pt x="74" y="19"/>
                    <a:pt x="74" y="38"/>
                    <a:pt x="74" y="38"/>
                  </a:cubicBezTo>
                  <a:lnTo>
                    <a:pt x="74" y="56"/>
                  </a:lnTo>
                  <a:cubicBezTo>
                    <a:pt x="93" y="56"/>
                    <a:pt x="93" y="38"/>
                    <a:pt x="93" y="38"/>
                  </a:cubicBezTo>
                  <a:lnTo>
                    <a:pt x="116" y="38"/>
                  </a:lnTo>
                  <a:lnTo>
                    <a:pt x="116" y="56"/>
                  </a:lnTo>
                  <a:cubicBezTo>
                    <a:pt x="134" y="56"/>
                    <a:pt x="134" y="56"/>
                    <a:pt x="153" y="79"/>
                  </a:cubicBezTo>
                  <a:lnTo>
                    <a:pt x="153" y="56"/>
                  </a:lnTo>
                  <a:lnTo>
                    <a:pt x="134" y="38"/>
                  </a:lnTo>
                  <a:lnTo>
                    <a:pt x="116" y="19"/>
                  </a:lnTo>
                  <a:close/>
                  <a:moveTo>
                    <a:pt x="37" y="56"/>
                  </a:moveTo>
                  <a:cubicBezTo>
                    <a:pt x="37" y="79"/>
                    <a:pt x="56" y="79"/>
                    <a:pt x="56" y="98"/>
                  </a:cubicBezTo>
                  <a:lnTo>
                    <a:pt x="74" y="98"/>
                  </a:lnTo>
                  <a:lnTo>
                    <a:pt x="74" y="79"/>
                  </a:lnTo>
                  <a:cubicBezTo>
                    <a:pt x="56" y="79"/>
                    <a:pt x="56" y="56"/>
                    <a:pt x="37" y="56"/>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4" name="Google Shape;1672;p46">
              <a:extLst>
                <a:ext uri="{FF2B5EF4-FFF2-40B4-BE49-F238E27FC236}">
                  <a16:creationId xmlns:a16="http://schemas.microsoft.com/office/drawing/2014/main" xmlns="" id="{424B4286-9863-B115-B919-8F30EAC2441B}"/>
                </a:ext>
              </a:extLst>
            </p:cNvPr>
            <p:cNvSpPr/>
            <p:nvPr/>
          </p:nvSpPr>
          <p:spPr>
            <a:xfrm>
              <a:off x="2874401" y="3283381"/>
              <a:ext cx="10603" cy="12326"/>
            </a:xfrm>
            <a:custGeom>
              <a:avLst/>
              <a:gdLst/>
              <a:ahLst/>
              <a:cxnLst/>
              <a:rect l="l" t="t" r="r" b="b"/>
              <a:pathLst>
                <a:path w="80" h="93" extrusionOk="0">
                  <a:moveTo>
                    <a:pt x="19" y="37"/>
                  </a:moveTo>
                  <a:lnTo>
                    <a:pt x="19" y="56"/>
                  </a:lnTo>
                  <a:lnTo>
                    <a:pt x="38" y="56"/>
                  </a:lnTo>
                  <a:lnTo>
                    <a:pt x="38" y="37"/>
                  </a:lnTo>
                  <a:close/>
                  <a:moveTo>
                    <a:pt x="61" y="0"/>
                  </a:moveTo>
                  <a:lnTo>
                    <a:pt x="61" y="56"/>
                  </a:lnTo>
                  <a:lnTo>
                    <a:pt x="38" y="56"/>
                  </a:lnTo>
                  <a:lnTo>
                    <a:pt x="38" y="74"/>
                  </a:lnTo>
                  <a:lnTo>
                    <a:pt x="61" y="74"/>
                  </a:lnTo>
                  <a:cubicBezTo>
                    <a:pt x="61" y="56"/>
                    <a:pt x="61" y="37"/>
                    <a:pt x="79" y="19"/>
                  </a:cubicBezTo>
                  <a:cubicBezTo>
                    <a:pt x="79" y="19"/>
                    <a:pt x="79" y="0"/>
                    <a:pt x="61" y="0"/>
                  </a:cubicBezTo>
                  <a:close/>
                  <a:moveTo>
                    <a:pt x="19" y="37"/>
                  </a:moveTo>
                  <a:cubicBezTo>
                    <a:pt x="19" y="56"/>
                    <a:pt x="1" y="74"/>
                    <a:pt x="1" y="93"/>
                  </a:cubicBezTo>
                  <a:cubicBezTo>
                    <a:pt x="19" y="74"/>
                    <a:pt x="19" y="56"/>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5" name="Google Shape;1673;p46">
              <a:extLst>
                <a:ext uri="{FF2B5EF4-FFF2-40B4-BE49-F238E27FC236}">
                  <a16:creationId xmlns:a16="http://schemas.microsoft.com/office/drawing/2014/main" xmlns="" id="{2C5E90CE-E1CF-55EF-996C-B307E1BF58FF}"/>
                </a:ext>
              </a:extLst>
            </p:cNvPr>
            <p:cNvSpPr/>
            <p:nvPr/>
          </p:nvSpPr>
          <p:spPr>
            <a:xfrm>
              <a:off x="2841399" y="3298623"/>
              <a:ext cx="7422" cy="7555"/>
            </a:xfrm>
            <a:custGeom>
              <a:avLst/>
              <a:gdLst/>
              <a:ahLst/>
              <a:cxnLst/>
              <a:rect l="l" t="t" r="r" b="b"/>
              <a:pathLst>
                <a:path w="56" h="57" extrusionOk="0">
                  <a:moveTo>
                    <a:pt x="55" y="19"/>
                  </a:moveTo>
                  <a:cubicBezTo>
                    <a:pt x="55" y="19"/>
                    <a:pt x="37" y="19"/>
                    <a:pt x="37" y="38"/>
                  </a:cubicBezTo>
                  <a:cubicBezTo>
                    <a:pt x="55" y="38"/>
                    <a:pt x="55" y="19"/>
                    <a:pt x="55" y="19"/>
                  </a:cubicBezTo>
                  <a:close/>
                  <a:moveTo>
                    <a:pt x="0" y="1"/>
                  </a:moveTo>
                  <a:cubicBezTo>
                    <a:pt x="19" y="1"/>
                    <a:pt x="19" y="19"/>
                    <a:pt x="19" y="19"/>
                  </a:cubicBezTo>
                  <a:lnTo>
                    <a:pt x="19" y="38"/>
                  </a:lnTo>
                  <a:lnTo>
                    <a:pt x="37" y="56"/>
                  </a:lnTo>
                  <a:lnTo>
                    <a:pt x="37" y="38"/>
                  </a:lnTo>
                  <a:lnTo>
                    <a:pt x="37" y="19"/>
                  </a:lnTo>
                  <a:cubicBezTo>
                    <a:pt x="19" y="19"/>
                    <a:pt x="19" y="1"/>
                    <a:pt x="0"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6" name="Google Shape;1674;p46">
              <a:extLst>
                <a:ext uri="{FF2B5EF4-FFF2-40B4-BE49-F238E27FC236}">
                  <a16:creationId xmlns:a16="http://schemas.microsoft.com/office/drawing/2014/main" xmlns="" id="{39CA455B-80DC-17D6-C025-60B71A88C79E}"/>
                </a:ext>
              </a:extLst>
            </p:cNvPr>
            <p:cNvSpPr/>
            <p:nvPr/>
          </p:nvSpPr>
          <p:spPr>
            <a:xfrm>
              <a:off x="2805879" y="3231956"/>
              <a:ext cx="7422" cy="8085"/>
            </a:xfrm>
            <a:custGeom>
              <a:avLst/>
              <a:gdLst/>
              <a:ahLst/>
              <a:cxnLst/>
              <a:rect l="l" t="t" r="r" b="b"/>
              <a:pathLst>
                <a:path w="56" h="61" extrusionOk="0">
                  <a:moveTo>
                    <a:pt x="55" y="0"/>
                  </a:moveTo>
                  <a:lnTo>
                    <a:pt x="55" y="0"/>
                  </a:lnTo>
                  <a:cubicBezTo>
                    <a:pt x="37" y="19"/>
                    <a:pt x="37" y="42"/>
                    <a:pt x="19" y="42"/>
                  </a:cubicBezTo>
                  <a:lnTo>
                    <a:pt x="0" y="19"/>
                  </a:lnTo>
                  <a:lnTo>
                    <a:pt x="0" y="19"/>
                  </a:lnTo>
                  <a:cubicBezTo>
                    <a:pt x="0" y="42"/>
                    <a:pt x="0" y="60"/>
                    <a:pt x="19" y="60"/>
                  </a:cubicBezTo>
                  <a:lnTo>
                    <a:pt x="37" y="42"/>
                  </a:lnTo>
                  <a:cubicBezTo>
                    <a:pt x="55" y="19"/>
                    <a:pt x="55" y="19"/>
                    <a:pt x="55"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7" name="Google Shape;1675;p46">
              <a:extLst>
                <a:ext uri="{FF2B5EF4-FFF2-40B4-BE49-F238E27FC236}">
                  <a16:creationId xmlns:a16="http://schemas.microsoft.com/office/drawing/2014/main" xmlns="" id="{1FAB2ECE-3B9E-10E5-26CE-4825056A158F}"/>
                </a:ext>
              </a:extLst>
            </p:cNvPr>
            <p:cNvSpPr/>
            <p:nvPr/>
          </p:nvSpPr>
          <p:spPr>
            <a:xfrm>
              <a:off x="2856641" y="3152964"/>
              <a:ext cx="15507" cy="10470"/>
            </a:xfrm>
            <a:custGeom>
              <a:avLst/>
              <a:gdLst/>
              <a:ahLst/>
              <a:cxnLst/>
              <a:rect l="l" t="t" r="r" b="b"/>
              <a:pathLst>
                <a:path w="117" h="79" extrusionOk="0">
                  <a:moveTo>
                    <a:pt x="19" y="0"/>
                  </a:moveTo>
                  <a:lnTo>
                    <a:pt x="19" y="19"/>
                  </a:lnTo>
                  <a:lnTo>
                    <a:pt x="38" y="19"/>
                  </a:lnTo>
                  <a:cubicBezTo>
                    <a:pt x="38" y="19"/>
                    <a:pt x="56" y="19"/>
                    <a:pt x="79" y="37"/>
                  </a:cubicBezTo>
                  <a:cubicBezTo>
                    <a:pt x="79" y="37"/>
                    <a:pt x="98" y="37"/>
                    <a:pt x="116" y="60"/>
                  </a:cubicBezTo>
                  <a:cubicBezTo>
                    <a:pt x="98" y="37"/>
                    <a:pt x="98" y="37"/>
                    <a:pt x="79" y="19"/>
                  </a:cubicBezTo>
                  <a:cubicBezTo>
                    <a:pt x="56" y="19"/>
                    <a:pt x="56" y="0"/>
                    <a:pt x="38" y="0"/>
                  </a:cubicBezTo>
                  <a:close/>
                  <a:moveTo>
                    <a:pt x="19" y="19"/>
                  </a:moveTo>
                  <a:cubicBezTo>
                    <a:pt x="19" y="19"/>
                    <a:pt x="19" y="37"/>
                    <a:pt x="1" y="37"/>
                  </a:cubicBezTo>
                  <a:lnTo>
                    <a:pt x="1" y="79"/>
                  </a:lnTo>
                  <a:cubicBezTo>
                    <a:pt x="1" y="79"/>
                    <a:pt x="19" y="60"/>
                    <a:pt x="19" y="37"/>
                  </a:cubicBezTo>
                  <a:lnTo>
                    <a:pt x="1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8" name="Google Shape;1676;p46">
              <a:extLst>
                <a:ext uri="{FF2B5EF4-FFF2-40B4-BE49-F238E27FC236}">
                  <a16:creationId xmlns:a16="http://schemas.microsoft.com/office/drawing/2014/main" xmlns="" id="{C70CA701-5119-8B87-EF30-D3E5A3CBC1C7}"/>
                </a:ext>
              </a:extLst>
            </p:cNvPr>
            <p:cNvSpPr/>
            <p:nvPr/>
          </p:nvSpPr>
          <p:spPr>
            <a:xfrm>
              <a:off x="2900113" y="3201340"/>
              <a:ext cx="20278" cy="10470"/>
            </a:xfrm>
            <a:custGeom>
              <a:avLst/>
              <a:gdLst/>
              <a:ahLst/>
              <a:cxnLst/>
              <a:rect l="l" t="t" r="r" b="b"/>
              <a:pathLst>
                <a:path w="153" h="79" extrusionOk="0">
                  <a:moveTo>
                    <a:pt x="153" y="0"/>
                  </a:moveTo>
                  <a:cubicBezTo>
                    <a:pt x="135" y="19"/>
                    <a:pt x="135" y="42"/>
                    <a:pt x="116" y="42"/>
                  </a:cubicBezTo>
                  <a:lnTo>
                    <a:pt x="116" y="60"/>
                  </a:lnTo>
                  <a:cubicBezTo>
                    <a:pt x="116" y="60"/>
                    <a:pt x="98" y="60"/>
                    <a:pt x="98" y="42"/>
                  </a:cubicBezTo>
                  <a:cubicBezTo>
                    <a:pt x="56" y="42"/>
                    <a:pt x="19" y="19"/>
                    <a:pt x="1" y="19"/>
                  </a:cubicBezTo>
                  <a:cubicBezTo>
                    <a:pt x="1" y="19"/>
                    <a:pt x="19" y="42"/>
                    <a:pt x="38" y="42"/>
                  </a:cubicBezTo>
                  <a:cubicBezTo>
                    <a:pt x="56" y="42"/>
                    <a:pt x="75" y="60"/>
                    <a:pt x="75" y="60"/>
                  </a:cubicBezTo>
                  <a:cubicBezTo>
                    <a:pt x="98" y="60"/>
                    <a:pt x="98" y="79"/>
                    <a:pt x="116" y="79"/>
                  </a:cubicBezTo>
                  <a:lnTo>
                    <a:pt x="135" y="60"/>
                  </a:lnTo>
                  <a:cubicBezTo>
                    <a:pt x="135" y="42"/>
                    <a:pt x="135" y="19"/>
                    <a:pt x="15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9" name="Google Shape;1677;p46">
              <a:extLst>
                <a:ext uri="{FF2B5EF4-FFF2-40B4-BE49-F238E27FC236}">
                  <a16:creationId xmlns:a16="http://schemas.microsoft.com/office/drawing/2014/main" xmlns="" id="{EB6C85C2-8D64-8430-2926-D4D706CE968C}"/>
                </a:ext>
              </a:extLst>
            </p:cNvPr>
            <p:cNvSpPr/>
            <p:nvPr/>
          </p:nvSpPr>
          <p:spPr>
            <a:xfrm>
              <a:off x="2583484" y="3421088"/>
              <a:ext cx="122597" cy="53413"/>
            </a:xfrm>
            <a:custGeom>
              <a:avLst/>
              <a:gdLst/>
              <a:ahLst/>
              <a:cxnLst/>
              <a:rect l="l" t="t" r="r" b="b"/>
              <a:pathLst>
                <a:path w="925" h="403" extrusionOk="0">
                  <a:moveTo>
                    <a:pt x="1" y="1"/>
                  </a:moveTo>
                  <a:cubicBezTo>
                    <a:pt x="1" y="135"/>
                    <a:pt x="19" y="269"/>
                    <a:pt x="61" y="403"/>
                  </a:cubicBezTo>
                  <a:cubicBezTo>
                    <a:pt x="310" y="384"/>
                    <a:pt x="500" y="347"/>
                    <a:pt x="675" y="306"/>
                  </a:cubicBezTo>
                  <a:cubicBezTo>
                    <a:pt x="772" y="269"/>
                    <a:pt x="846" y="232"/>
                    <a:pt x="925" y="190"/>
                  </a:cubicBezTo>
                  <a:lnTo>
                    <a:pt x="925" y="190"/>
                  </a:lnTo>
                  <a:cubicBezTo>
                    <a:pt x="811" y="212"/>
                    <a:pt x="708" y="221"/>
                    <a:pt x="615" y="221"/>
                  </a:cubicBezTo>
                  <a:cubicBezTo>
                    <a:pt x="288" y="221"/>
                    <a:pt x="91" y="105"/>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0" name="Google Shape;1678;p46">
              <a:extLst>
                <a:ext uri="{FF2B5EF4-FFF2-40B4-BE49-F238E27FC236}">
                  <a16:creationId xmlns:a16="http://schemas.microsoft.com/office/drawing/2014/main" xmlns="" id="{75C240F4-3587-56D1-26AE-1A88850AD104}"/>
                </a:ext>
              </a:extLst>
            </p:cNvPr>
            <p:cNvSpPr/>
            <p:nvPr/>
          </p:nvSpPr>
          <p:spPr>
            <a:xfrm>
              <a:off x="2759889" y="3211678"/>
              <a:ext cx="66269" cy="107355"/>
            </a:xfrm>
            <a:custGeom>
              <a:avLst/>
              <a:gdLst/>
              <a:ahLst/>
              <a:cxnLst/>
              <a:rect l="l" t="t" r="r" b="b"/>
              <a:pathLst>
                <a:path w="500" h="810" extrusionOk="0">
                  <a:moveTo>
                    <a:pt x="250" y="1"/>
                  </a:moveTo>
                  <a:cubicBezTo>
                    <a:pt x="153" y="1"/>
                    <a:pt x="74" y="1"/>
                    <a:pt x="0" y="19"/>
                  </a:cubicBezTo>
                  <a:cubicBezTo>
                    <a:pt x="19" y="213"/>
                    <a:pt x="116" y="518"/>
                    <a:pt x="402" y="809"/>
                  </a:cubicBezTo>
                  <a:cubicBezTo>
                    <a:pt x="421" y="749"/>
                    <a:pt x="463" y="694"/>
                    <a:pt x="500" y="634"/>
                  </a:cubicBezTo>
                  <a:cubicBezTo>
                    <a:pt x="481" y="615"/>
                    <a:pt x="439" y="597"/>
                    <a:pt x="421" y="578"/>
                  </a:cubicBezTo>
                  <a:cubicBezTo>
                    <a:pt x="402" y="560"/>
                    <a:pt x="384" y="541"/>
                    <a:pt x="366" y="518"/>
                  </a:cubicBezTo>
                  <a:cubicBezTo>
                    <a:pt x="366" y="500"/>
                    <a:pt x="347" y="481"/>
                    <a:pt x="324" y="444"/>
                  </a:cubicBezTo>
                  <a:cubicBezTo>
                    <a:pt x="305" y="426"/>
                    <a:pt x="287" y="403"/>
                    <a:pt x="268" y="384"/>
                  </a:cubicBezTo>
                  <a:lnTo>
                    <a:pt x="268" y="287"/>
                  </a:lnTo>
                  <a:cubicBezTo>
                    <a:pt x="250" y="269"/>
                    <a:pt x="250" y="232"/>
                    <a:pt x="250" y="213"/>
                  </a:cubicBezTo>
                  <a:cubicBezTo>
                    <a:pt x="250" y="172"/>
                    <a:pt x="232" y="153"/>
                    <a:pt x="232" y="135"/>
                  </a:cubicBezTo>
                  <a:cubicBezTo>
                    <a:pt x="232" y="98"/>
                    <a:pt x="250" y="79"/>
                    <a:pt x="250" y="38"/>
                  </a:cubicBezTo>
                  <a:lnTo>
                    <a:pt x="250" y="1"/>
                  </a:ln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1" name="Google Shape;1679;p46">
              <a:extLst>
                <a:ext uri="{FF2B5EF4-FFF2-40B4-BE49-F238E27FC236}">
                  <a16:creationId xmlns:a16="http://schemas.microsoft.com/office/drawing/2014/main" xmlns="" id="{DB069993-9D42-5517-8CF8-0F9BDCC2056E}"/>
                </a:ext>
              </a:extLst>
            </p:cNvPr>
            <p:cNvSpPr/>
            <p:nvPr/>
          </p:nvSpPr>
          <p:spPr>
            <a:xfrm>
              <a:off x="2928343" y="3141035"/>
              <a:ext cx="132405" cy="115573"/>
            </a:xfrm>
            <a:custGeom>
              <a:avLst/>
              <a:gdLst/>
              <a:ahLst/>
              <a:cxnLst/>
              <a:rect l="l" t="t" r="r" b="b"/>
              <a:pathLst>
                <a:path w="999" h="872" extrusionOk="0">
                  <a:moveTo>
                    <a:pt x="391" y="1"/>
                  </a:moveTo>
                  <a:cubicBezTo>
                    <a:pt x="324" y="1"/>
                    <a:pt x="259" y="15"/>
                    <a:pt x="208" y="53"/>
                  </a:cubicBezTo>
                  <a:cubicBezTo>
                    <a:pt x="171" y="72"/>
                    <a:pt x="153" y="109"/>
                    <a:pt x="116" y="150"/>
                  </a:cubicBezTo>
                  <a:cubicBezTo>
                    <a:pt x="0" y="321"/>
                    <a:pt x="37" y="571"/>
                    <a:pt x="208" y="705"/>
                  </a:cubicBezTo>
                  <a:cubicBezTo>
                    <a:pt x="250" y="746"/>
                    <a:pt x="324" y="783"/>
                    <a:pt x="402" y="802"/>
                  </a:cubicBezTo>
                  <a:cubicBezTo>
                    <a:pt x="481" y="843"/>
                    <a:pt x="555" y="862"/>
                    <a:pt x="615" y="862"/>
                  </a:cubicBezTo>
                  <a:cubicBezTo>
                    <a:pt x="658" y="868"/>
                    <a:pt x="700" y="872"/>
                    <a:pt x="738" y="872"/>
                  </a:cubicBezTo>
                  <a:cubicBezTo>
                    <a:pt x="816" y="872"/>
                    <a:pt x="876" y="855"/>
                    <a:pt x="901" y="802"/>
                  </a:cubicBezTo>
                  <a:cubicBezTo>
                    <a:pt x="998" y="668"/>
                    <a:pt x="809" y="243"/>
                    <a:pt x="633" y="109"/>
                  </a:cubicBezTo>
                  <a:cubicBezTo>
                    <a:pt x="596" y="72"/>
                    <a:pt x="536" y="35"/>
                    <a:pt x="499" y="12"/>
                  </a:cubicBezTo>
                  <a:cubicBezTo>
                    <a:pt x="465" y="5"/>
                    <a:pt x="428" y="1"/>
                    <a:pt x="391"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2" name="Google Shape;1680;p46">
              <a:extLst>
                <a:ext uri="{FF2B5EF4-FFF2-40B4-BE49-F238E27FC236}">
                  <a16:creationId xmlns:a16="http://schemas.microsoft.com/office/drawing/2014/main" xmlns="" id="{67668E56-2A30-BC5C-3B63-6B23EADD7900}"/>
                </a:ext>
              </a:extLst>
            </p:cNvPr>
            <p:cNvSpPr/>
            <p:nvPr/>
          </p:nvSpPr>
          <p:spPr>
            <a:xfrm>
              <a:off x="2963862" y="3169796"/>
              <a:ext cx="41087" cy="38701"/>
            </a:xfrm>
            <a:custGeom>
              <a:avLst/>
              <a:gdLst/>
              <a:ahLst/>
              <a:cxnLst/>
              <a:rect l="l" t="t" r="r" b="b"/>
              <a:pathLst>
                <a:path w="310" h="292" extrusionOk="0">
                  <a:moveTo>
                    <a:pt x="99" y="0"/>
                  </a:moveTo>
                  <a:cubicBezTo>
                    <a:pt x="76" y="0"/>
                    <a:pt x="55" y="9"/>
                    <a:pt x="37" y="26"/>
                  </a:cubicBezTo>
                  <a:cubicBezTo>
                    <a:pt x="0" y="67"/>
                    <a:pt x="0" y="141"/>
                    <a:pt x="56" y="201"/>
                  </a:cubicBezTo>
                  <a:cubicBezTo>
                    <a:pt x="103" y="245"/>
                    <a:pt x="184" y="291"/>
                    <a:pt x="235" y="291"/>
                  </a:cubicBezTo>
                  <a:cubicBezTo>
                    <a:pt x="249" y="291"/>
                    <a:pt x="260" y="288"/>
                    <a:pt x="268" y="280"/>
                  </a:cubicBezTo>
                  <a:cubicBezTo>
                    <a:pt x="310" y="220"/>
                    <a:pt x="250" y="104"/>
                    <a:pt x="194" y="49"/>
                  </a:cubicBezTo>
                  <a:cubicBezTo>
                    <a:pt x="161" y="15"/>
                    <a:pt x="128" y="0"/>
                    <a:pt x="99"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3" name="Google Shape;1681;p46">
              <a:extLst>
                <a:ext uri="{FF2B5EF4-FFF2-40B4-BE49-F238E27FC236}">
                  <a16:creationId xmlns:a16="http://schemas.microsoft.com/office/drawing/2014/main" xmlns="" id="{6E59FA9D-3D75-5383-99A0-4FA1997D629F}"/>
                </a:ext>
              </a:extLst>
            </p:cNvPr>
            <p:cNvSpPr/>
            <p:nvPr/>
          </p:nvSpPr>
          <p:spPr>
            <a:xfrm>
              <a:off x="2486732" y="3064031"/>
              <a:ext cx="357189" cy="176407"/>
            </a:xfrm>
            <a:custGeom>
              <a:avLst/>
              <a:gdLst/>
              <a:ahLst/>
              <a:cxnLst/>
              <a:rect l="l" t="t" r="r" b="b"/>
              <a:pathLst>
                <a:path w="2695" h="1331" extrusionOk="0">
                  <a:moveTo>
                    <a:pt x="919" y="0"/>
                  </a:moveTo>
                  <a:cubicBezTo>
                    <a:pt x="832" y="0"/>
                    <a:pt x="743" y="5"/>
                    <a:pt x="652" y="15"/>
                  </a:cubicBezTo>
                  <a:cubicBezTo>
                    <a:pt x="153" y="75"/>
                    <a:pt x="56" y="209"/>
                    <a:pt x="38" y="343"/>
                  </a:cubicBezTo>
                  <a:cubicBezTo>
                    <a:pt x="1" y="519"/>
                    <a:pt x="98" y="708"/>
                    <a:pt x="306" y="768"/>
                  </a:cubicBezTo>
                  <a:cubicBezTo>
                    <a:pt x="306" y="1115"/>
                    <a:pt x="791" y="1309"/>
                    <a:pt x="1096" y="1327"/>
                  </a:cubicBezTo>
                  <a:cubicBezTo>
                    <a:pt x="1122" y="1329"/>
                    <a:pt x="1150" y="1331"/>
                    <a:pt x="1181" y="1331"/>
                  </a:cubicBezTo>
                  <a:cubicBezTo>
                    <a:pt x="1659" y="1331"/>
                    <a:pt x="2695" y="1078"/>
                    <a:pt x="2695" y="1078"/>
                  </a:cubicBezTo>
                  <a:cubicBezTo>
                    <a:pt x="2695" y="1078"/>
                    <a:pt x="2616" y="962"/>
                    <a:pt x="2616" y="865"/>
                  </a:cubicBezTo>
                  <a:cubicBezTo>
                    <a:pt x="2597" y="805"/>
                    <a:pt x="2616" y="750"/>
                    <a:pt x="2695" y="708"/>
                  </a:cubicBezTo>
                  <a:cubicBezTo>
                    <a:pt x="2695" y="708"/>
                    <a:pt x="1987" y="0"/>
                    <a:pt x="919"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4" name="Google Shape;1682;p46">
              <a:extLst>
                <a:ext uri="{FF2B5EF4-FFF2-40B4-BE49-F238E27FC236}">
                  <a16:creationId xmlns:a16="http://schemas.microsoft.com/office/drawing/2014/main" xmlns="" id="{F78F336C-DC3A-13ED-4691-216B62551C74}"/>
                </a:ext>
              </a:extLst>
            </p:cNvPr>
            <p:cNvSpPr/>
            <p:nvPr/>
          </p:nvSpPr>
          <p:spPr>
            <a:xfrm>
              <a:off x="2486732" y="3064031"/>
              <a:ext cx="357189" cy="126706"/>
            </a:xfrm>
            <a:custGeom>
              <a:avLst/>
              <a:gdLst/>
              <a:ahLst/>
              <a:cxnLst/>
              <a:rect l="l" t="t" r="r" b="b"/>
              <a:pathLst>
                <a:path w="2695" h="956" extrusionOk="0">
                  <a:moveTo>
                    <a:pt x="919" y="0"/>
                  </a:moveTo>
                  <a:cubicBezTo>
                    <a:pt x="832" y="0"/>
                    <a:pt x="743" y="5"/>
                    <a:pt x="652" y="15"/>
                  </a:cubicBezTo>
                  <a:cubicBezTo>
                    <a:pt x="153" y="75"/>
                    <a:pt x="56" y="209"/>
                    <a:pt x="38" y="343"/>
                  </a:cubicBezTo>
                  <a:cubicBezTo>
                    <a:pt x="1" y="519"/>
                    <a:pt x="98" y="708"/>
                    <a:pt x="306" y="768"/>
                  </a:cubicBezTo>
                  <a:cubicBezTo>
                    <a:pt x="306" y="768"/>
                    <a:pt x="880" y="956"/>
                    <a:pt x="1680" y="956"/>
                  </a:cubicBezTo>
                  <a:cubicBezTo>
                    <a:pt x="1968" y="956"/>
                    <a:pt x="2286" y="931"/>
                    <a:pt x="2616" y="865"/>
                  </a:cubicBezTo>
                  <a:cubicBezTo>
                    <a:pt x="2597" y="805"/>
                    <a:pt x="2616" y="750"/>
                    <a:pt x="2695" y="708"/>
                  </a:cubicBezTo>
                  <a:cubicBezTo>
                    <a:pt x="2695" y="708"/>
                    <a:pt x="1987" y="0"/>
                    <a:pt x="91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5" name="Google Shape;1683;p46">
              <a:extLst>
                <a:ext uri="{FF2B5EF4-FFF2-40B4-BE49-F238E27FC236}">
                  <a16:creationId xmlns:a16="http://schemas.microsoft.com/office/drawing/2014/main" xmlns="" id="{D526D1F5-B0A4-54C4-A140-84F7EEF8F278}"/>
                </a:ext>
              </a:extLst>
            </p:cNvPr>
            <p:cNvSpPr/>
            <p:nvPr/>
          </p:nvSpPr>
          <p:spPr>
            <a:xfrm>
              <a:off x="2971152" y="3076357"/>
              <a:ext cx="61365" cy="74221"/>
            </a:xfrm>
            <a:custGeom>
              <a:avLst/>
              <a:gdLst/>
              <a:ahLst/>
              <a:cxnLst/>
              <a:rect l="l" t="t" r="r" b="b"/>
              <a:pathLst>
                <a:path w="463" h="560" extrusionOk="0">
                  <a:moveTo>
                    <a:pt x="407" y="1"/>
                  </a:moveTo>
                  <a:cubicBezTo>
                    <a:pt x="407" y="1"/>
                    <a:pt x="389" y="19"/>
                    <a:pt x="389" y="38"/>
                  </a:cubicBezTo>
                  <a:lnTo>
                    <a:pt x="407" y="61"/>
                  </a:lnTo>
                  <a:lnTo>
                    <a:pt x="407" y="79"/>
                  </a:lnTo>
                  <a:lnTo>
                    <a:pt x="407" y="98"/>
                  </a:lnTo>
                  <a:lnTo>
                    <a:pt x="370" y="98"/>
                  </a:lnTo>
                  <a:cubicBezTo>
                    <a:pt x="347" y="116"/>
                    <a:pt x="347" y="116"/>
                    <a:pt x="329" y="135"/>
                  </a:cubicBezTo>
                  <a:cubicBezTo>
                    <a:pt x="292" y="135"/>
                    <a:pt x="273" y="153"/>
                    <a:pt x="232" y="176"/>
                  </a:cubicBezTo>
                  <a:cubicBezTo>
                    <a:pt x="213" y="195"/>
                    <a:pt x="176" y="213"/>
                    <a:pt x="158" y="232"/>
                  </a:cubicBezTo>
                  <a:cubicBezTo>
                    <a:pt x="139" y="269"/>
                    <a:pt x="98" y="292"/>
                    <a:pt x="79" y="310"/>
                  </a:cubicBezTo>
                  <a:cubicBezTo>
                    <a:pt x="61" y="329"/>
                    <a:pt x="61" y="347"/>
                    <a:pt x="61" y="366"/>
                  </a:cubicBezTo>
                  <a:cubicBezTo>
                    <a:pt x="42" y="384"/>
                    <a:pt x="42" y="407"/>
                    <a:pt x="42" y="426"/>
                  </a:cubicBezTo>
                  <a:cubicBezTo>
                    <a:pt x="24" y="444"/>
                    <a:pt x="24" y="481"/>
                    <a:pt x="24" y="500"/>
                  </a:cubicBezTo>
                  <a:cubicBezTo>
                    <a:pt x="24" y="523"/>
                    <a:pt x="24" y="541"/>
                    <a:pt x="1" y="560"/>
                  </a:cubicBezTo>
                  <a:lnTo>
                    <a:pt x="24" y="560"/>
                  </a:lnTo>
                  <a:cubicBezTo>
                    <a:pt x="24" y="541"/>
                    <a:pt x="24" y="523"/>
                    <a:pt x="42" y="500"/>
                  </a:cubicBezTo>
                  <a:lnTo>
                    <a:pt x="42" y="444"/>
                  </a:lnTo>
                  <a:cubicBezTo>
                    <a:pt x="61" y="426"/>
                    <a:pt x="61" y="407"/>
                    <a:pt x="79" y="384"/>
                  </a:cubicBezTo>
                  <a:cubicBezTo>
                    <a:pt x="79" y="366"/>
                    <a:pt x="98" y="347"/>
                    <a:pt x="98" y="329"/>
                  </a:cubicBezTo>
                  <a:cubicBezTo>
                    <a:pt x="116" y="310"/>
                    <a:pt x="158" y="292"/>
                    <a:pt x="176" y="269"/>
                  </a:cubicBezTo>
                  <a:cubicBezTo>
                    <a:pt x="213" y="250"/>
                    <a:pt x="232" y="232"/>
                    <a:pt x="255" y="213"/>
                  </a:cubicBezTo>
                  <a:cubicBezTo>
                    <a:pt x="292" y="195"/>
                    <a:pt x="310" y="176"/>
                    <a:pt x="347" y="176"/>
                  </a:cubicBezTo>
                  <a:cubicBezTo>
                    <a:pt x="370" y="153"/>
                    <a:pt x="370" y="153"/>
                    <a:pt x="389" y="153"/>
                  </a:cubicBezTo>
                  <a:cubicBezTo>
                    <a:pt x="407" y="135"/>
                    <a:pt x="426" y="135"/>
                    <a:pt x="444" y="135"/>
                  </a:cubicBezTo>
                  <a:lnTo>
                    <a:pt x="444" y="116"/>
                  </a:lnTo>
                  <a:lnTo>
                    <a:pt x="463" y="116"/>
                  </a:lnTo>
                  <a:lnTo>
                    <a:pt x="463" y="98"/>
                  </a:lnTo>
                  <a:lnTo>
                    <a:pt x="463" y="61"/>
                  </a:lnTo>
                  <a:lnTo>
                    <a:pt x="463" y="38"/>
                  </a:lnTo>
                  <a:cubicBezTo>
                    <a:pt x="463" y="38"/>
                    <a:pt x="463" y="19"/>
                    <a:pt x="444" y="19"/>
                  </a:cubicBezTo>
                  <a:cubicBezTo>
                    <a:pt x="444" y="1"/>
                    <a:pt x="426" y="1"/>
                    <a:pt x="407"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6" name="Google Shape;1684;p46">
              <a:extLst>
                <a:ext uri="{FF2B5EF4-FFF2-40B4-BE49-F238E27FC236}">
                  <a16:creationId xmlns:a16="http://schemas.microsoft.com/office/drawing/2014/main" xmlns="" id="{931F3F6B-82D8-81C7-DF28-428656F47C76}"/>
                </a:ext>
              </a:extLst>
            </p:cNvPr>
            <p:cNvSpPr/>
            <p:nvPr/>
          </p:nvSpPr>
          <p:spPr>
            <a:xfrm>
              <a:off x="2971152" y="3372181"/>
              <a:ext cx="18555" cy="15374"/>
            </a:xfrm>
            <a:custGeom>
              <a:avLst/>
              <a:gdLst/>
              <a:ahLst/>
              <a:cxnLst/>
              <a:rect l="l" t="t" r="r" b="b"/>
              <a:pathLst>
                <a:path w="140" h="116" extrusionOk="0">
                  <a:moveTo>
                    <a:pt x="1" y="0"/>
                  </a:moveTo>
                  <a:lnTo>
                    <a:pt x="24" y="23"/>
                  </a:lnTo>
                  <a:cubicBezTo>
                    <a:pt x="24" y="23"/>
                    <a:pt x="24" y="42"/>
                    <a:pt x="42" y="42"/>
                  </a:cubicBezTo>
                  <a:cubicBezTo>
                    <a:pt x="42" y="60"/>
                    <a:pt x="61" y="60"/>
                    <a:pt x="61" y="79"/>
                  </a:cubicBezTo>
                  <a:cubicBezTo>
                    <a:pt x="79" y="97"/>
                    <a:pt x="79" y="116"/>
                    <a:pt x="98" y="116"/>
                  </a:cubicBezTo>
                  <a:cubicBezTo>
                    <a:pt x="98" y="97"/>
                    <a:pt x="79" y="79"/>
                    <a:pt x="79" y="60"/>
                  </a:cubicBezTo>
                  <a:cubicBezTo>
                    <a:pt x="61" y="60"/>
                    <a:pt x="61" y="42"/>
                    <a:pt x="61" y="42"/>
                  </a:cubicBezTo>
                  <a:lnTo>
                    <a:pt x="42" y="23"/>
                  </a:lnTo>
                  <a:lnTo>
                    <a:pt x="139" y="23"/>
                  </a:lnTo>
                  <a:cubicBezTo>
                    <a:pt x="139" y="23"/>
                    <a:pt x="116" y="23"/>
                    <a:pt x="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7" name="Google Shape;1685;p46">
              <a:extLst>
                <a:ext uri="{FF2B5EF4-FFF2-40B4-BE49-F238E27FC236}">
                  <a16:creationId xmlns:a16="http://schemas.microsoft.com/office/drawing/2014/main" xmlns="" id="{8D6E0E4B-8418-E1CE-6F51-D04EB7698C1E}"/>
                </a:ext>
              </a:extLst>
            </p:cNvPr>
            <p:cNvSpPr/>
            <p:nvPr/>
          </p:nvSpPr>
          <p:spPr>
            <a:xfrm>
              <a:off x="2968766" y="3369663"/>
              <a:ext cx="36183" cy="25845"/>
            </a:xfrm>
            <a:custGeom>
              <a:avLst/>
              <a:gdLst/>
              <a:ahLst/>
              <a:cxnLst/>
              <a:rect l="l" t="t" r="r" b="b"/>
              <a:pathLst>
                <a:path w="273" h="195" extrusionOk="0">
                  <a:moveTo>
                    <a:pt x="0" y="1"/>
                  </a:moveTo>
                  <a:lnTo>
                    <a:pt x="42" y="61"/>
                  </a:lnTo>
                  <a:lnTo>
                    <a:pt x="42" y="79"/>
                  </a:lnTo>
                  <a:cubicBezTo>
                    <a:pt x="60" y="79"/>
                    <a:pt x="60" y="98"/>
                    <a:pt x="60" y="98"/>
                  </a:cubicBezTo>
                  <a:cubicBezTo>
                    <a:pt x="79" y="116"/>
                    <a:pt x="97" y="135"/>
                    <a:pt x="116" y="158"/>
                  </a:cubicBezTo>
                  <a:lnTo>
                    <a:pt x="157" y="195"/>
                  </a:lnTo>
                  <a:lnTo>
                    <a:pt x="134" y="135"/>
                  </a:lnTo>
                  <a:cubicBezTo>
                    <a:pt x="116" y="116"/>
                    <a:pt x="116" y="98"/>
                    <a:pt x="97" y="79"/>
                  </a:cubicBezTo>
                  <a:cubicBezTo>
                    <a:pt x="97" y="79"/>
                    <a:pt x="97" y="61"/>
                    <a:pt x="79" y="61"/>
                  </a:cubicBezTo>
                  <a:lnTo>
                    <a:pt x="194" y="61"/>
                  </a:lnTo>
                  <a:lnTo>
                    <a:pt x="273" y="42"/>
                  </a:lnTo>
                  <a:lnTo>
                    <a:pt x="194" y="19"/>
                  </a:lnTo>
                  <a:lnTo>
                    <a:pt x="79" y="19"/>
                  </a:lnTo>
                  <a:cubicBezTo>
                    <a:pt x="60" y="1"/>
                    <a:pt x="60" y="1"/>
                    <a:pt x="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8" name="Google Shape;1686;p46">
              <a:extLst>
                <a:ext uri="{FF2B5EF4-FFF2-40B4-BE49-F238E27FC236}">
                  <a16:creationId xmlns:a16="http://schemas.microsoft.com/office/drawing/2014/main" xmlns="" id="{9240E53B-9C09-9E75-E28D-3B88BA7A69EA}"/>
                </a:ext>
              </a:extLst>
            </p:cNvPr>
            <p:cNvSpPr/>
            <p:nvPr/>
          </p:nvSpPr>
          <p:spPr>
            <a:xfrm>
              <a:off x="2922776" y="3321287"/>
              <a:ext cx="56461" cy="58979"/>
            </a:xfrm>
            <a:custGeom>
              <a:avLst/>
              <a:gdLst/>
              <a:ahLst/>
              <a:cxnLst/>
              <a:rect l="l" t="t" r="r" b="b"/>
              <a:pathLst>
                <a:path w="426" h="445" extrusionOk="0">
                  <a:moveTo>
                    <a:pt x="42" y="1"/>
                  </a:moveTo>
                  <a:cubicBezTo>
                    <a:pt x="19" y="19"/>
                    <a:pt x="1" y="19"/>
                    <a:pt x="1" y="38"/>
                  </a:cubicBezTo>
                  <a:cubicBezTo>
                    <a:pt x="1" y="61"/>
                    <a:pt x="19" y="61"/>
                    <a:pt x="19" y="79"/>
                  </a:cubicBezTo>
                  <a:lnTo>
                    <a:pt x="19" y="116"/>
                  </a:lnTo>
                  <a:cubicBezTo>
                    <a:pt x="42" y="135"/>
                    <a:pt x="42" y="153"/>
                    <a:pt x="61" y="176"/>
                  </a:cubicBezTo>
                  <a:cubicBezTo>
                    <a:pt x="79" y="213"/>
                    <a:pt x="98" y="250"/>
                    <a:pt x="135" y="292"/>
                  </a:cubicBezTo>
                  <a:cubicBezTo>
                    <a:pt x="135" y="310"/>
                    <a:pt x="158" y="310"/>
                    <a:pt x="158" y="310"/>
                  </a:cubicBezTo>
                  <a:cubicBezTo>
                    <a:pt x="176" y="329"/>
                    <a:pt x="176" y="329"/>
                    <a:pt x="176" y="347"/>
                  </a:cubicBezTo>
                  <a:cubicBezTo>
                    <a:pt x="195" y="347"/>
                    <a:pt x="213" y="366"/>
                    <a:pt x="232" y="384"/>
                  </a:cubicBezTo>
                  <a:cubicBezTo>
                    <a:pt x="273" y="407"/>
                    <a:pt x="329" y="426"/>
                    <a:pt x="366" y="444"/>
                  </a:cubicBezTo>
                  <a:cubicBezTo>
                    <a:pt x="389" y="444"/>
                    <a:pt x="407" y="444"/>
                    <a:pt x="407" y="426"/>
                  </a:cubicBezTo>
                  <a:cubicBezTo>
                    <a:pt x="426" y="407"/>
                    <a:pt x="426" y="384"/>
                    <a:pt x="407" y="366"/>
                  </a:cubicBezTo>
                  <a:cubicBezTo>
                    <a:pt x="389" y="329"/>
                    <a:pt x="347" y="310"/>
                    <a:pt x="310" y="269"/>
                  </a:cubicBezTo>
                  <a:cubicBezTo>
                    <a:pt x="310" y="269"/>
                    <a:pt x="292" y="250"/>
                    <a:pt x="273" y="232"/>
                  </a:cubicBezTo>
                  <a:lnTo>
                    <a:pt x="250" y="213"/>
                  </a:lnTo>
                  <a:lnTo>
                    <a:pt x="232" y="213"/>
                  </a:lnTo>
                  <a:lnTo>
                    <a:pt x="232" y="195"/>
                  </a:lnTo>
                  <a:cubicBezTo>
                    <a:pt x="195" y="176"/>
                    <a:pt x="176" y="135"/>
                    <a:pt x="158" y="116"/>
                  </a:cubicBezTo>
                  <a:lnTo>
                    <a:pt x="98" y="61"/>
                  </a:lnTo>
                  <a:lnTo>
                    <a:pt x="79" y="38"/>
                  </a:lnTo>
                  <a:lnTo>
                    <a:pt x="61" y="19"/>
                  </a:lnTo>
                  <a:lnTo>
                    <a:pt x="42" y="1"/>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9" name="Google Shape;1687;p46">
              <a:extLst>
                <a:ext uri="{FF2B5EF4-FFF2-40B4-BE49-F238E27FC236}">
                  <a16:creationId xmlns:a16="http://schemas.microsoft.com/office/drawing/2014/main" xmlns="" id="{3A5A1138-E5E4-39E9-3895-C3CA67F75E02}"/>
                </a:ext>
              </a:extLst>
            </p:cNvPr>
            <p:cNvSpPr/>
            <p:nvPr/>
          </p:nvSpPr>
          <p:spPr>
            <a:xfrm>
              <a:off x="2889775" y="3231956"/>
              <a:ext cx="61365" cy="51557"/>
            </a:xfrm>
            <a:custGeom>
              <a:avLst/>
              <a:gdLst/>
              <a:ahLst/>
              <a:cxnLst/>
              <a:rect l="l" t="t" r="r" b="b"/>
              <a:pathLst>
                <a:path w="463" h="389" extrusionOk="0">
                  <a:moveTo>
                    <a:pt x="37" y="0"/>
                  </a:moveTo>
                  <a:cubicBezTo>
                    <a:pt x="0" y="19"/>
                    <a:pt x="0" y="42"/>
                    <a:pt x="19" y="60"/>
                  </a:cubicBezTo>
                  <a:lnTo>
                    <a:pt x="19" y="79"/>
                  </a:lnTo>
                  <a:lnTo>
                    <a:pt x="19" y="97"/>
                  </a:lnTo>
                  <a:cubicBezTo>
                    <a:pt x="37" y="116"/>
                    <a:pt x="37" y="116"/>
                    <a:pt x="37" y="134"/>
                  </a:cubicBezTo>
                  <a:cubicBezTo>
                    <a:pt x="60" y="157"/>
                    <a:pt x="79" y="176"/>
                    <a:pt x="97" y="176"/>
                  </a:cubicBezTo>
                  <a:cubicBezTo>
                    <a:pt x="116" y="213"/>
                    <a:pt x="153" y="250"/>
                    <a:pt x="176" y="291"/>
                  </a:cubicBezTo>
                  <a:cubicBezTo>
                    <a:pt x="213" y="310"/>
                    <a:pt x="250" y="328"/>
                    <a:pt x="310" y="347"/>
                  </a:cubicBezTo>
                  <a:cubicBezTo>
                    <a:pt x="347" y="365"/>
                    <a:pt x="384" y="388"/>
                    <a:pt x="444" y="388"/>
                  </a:cubicBezTo>
                  <a:cubicBezTo>
                    <a:pt x="444" y="388"/>
                    <a:pt x="462" y="388"/>
                    <a:pt x="462" y="365"/>
                  </a:cubicBezTo>
                  <a:cubicBezTo>
                    <a:pt x="462" y="347"/>
                    <a:pt x="444" y="347"/>
                    <a:pt x="444" y="347"/>
                  </a:cubicBezTo>
                  <a:cubicBezTo>
                    <a:pt x="407" y="328"/>
                    <a:pt x="365" y="328"/>
                    <a:pt x="328" y="310"/>
                  </a:cubicBezTo>
                  <a:cubicBezTo>
                    <a:pt x="291" y="291"/>
                    <a:pt x="250" y="250"/>
                    <a:pt x="231" y="231"/>
                  </a:cubicBezTo>
                  <a:cubicBezTo>
                    <a:pt x="194" y="194"/>
                    <a:pt x="176" y="176"/>
                    <a:pt x="153" y="134"/>
                  </a:cubicBezTo>
                  <a:cubicBezTo>
                    <a:pt x="134" y="116"/>
                    <a:pt x="134" y="97"/>
                    <a:pt x="116" y="79"/>
                  </a:cubicBezTo>
                  <a:lnTo>
                    <a:pt x="116" y="60"/>
                  </a:lnTo>
                  <a:lnTo>
                    <a:pt x="97" y="42"/>
                  </a:lnTo>
                  <a:lnTo>
                    <a:pt x="97" y="19"/>
                  </a:lnTo>
                  <a:cubicBezTo>
                    <a:pt x="79" y="0"/>
                    <a:pt x="60" y="0"/>
                    <a:pt x="3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0" name="Google Shape;1688;p46">
              <a:extLst>
                <a:ext uri="{FF2B5EF4-FFF2-40B4-BE49-F238E27FC236}">
                  <a16:creationId xmlns:a16="http://schemas.microsoft.com/office/drawing/2014/main" xmlns="" id="{46E60CC2-3FB1-C543-F455-DF15CF1FC2DD}"/>
                </a:ext>
              </a:extLst>
            </p:cNvPr>
            <p:cNvSpPr/>
            <p:nvPr/>
          </p:nvSpPr>
          <p:spPr>
            <a:xfrm>
              <a:off x="2889775" y="3231956"/>
              <a:ext cx="56461" cy="115308"/>
            </a:xfrm>
            <a:custGeom>
              <a:avLst/>
              <a:gdLst/>
              <a:ahLst/>
              <a:cxnLst/>
              <a:rect l="l" t="t" r="r" b="b"/>
              <a:pathLst>
                <a:path w="426" h="870" extrusionOk="0">
                  <a:moveTo>
                    <a:pt x="60" y="0"/>
                  </a:moveTo>
                  <a:cubicBezTo>
                    <a:pt x="19" y="0"/>
                    <a:pt x="0" y="19"/>
                    <a:pt x="0" y="60"/>
                  </a:cubicBezTo>
                  <a:lnTo>
                    <a:pt x="0" y="79"/>
                  </a:lnTo>
                  <a:lnTo>
                    <a:pt x="0" y="97"/>
                  </a:lnTo>
                  <a:cubicBezTo>
                    <a:pt x="19" y="116"/>
                    <a:pt x="19" y="134"/>
                    <a:pt x="19" y="157"/>
                  </a:cubicBezTo>
                  <a:lnTo>
                    <a:pt x="19" y="250"/>
                  </a:lnTo>
                  <a:cubicBezTo>
                    <a:pt x="37" y="310"/>
                    <a:pt x="60" y="365"/>
                    <a:pt x="79" y="444"/>
                  </a:cubicBezTo>
                  <a:cubicBezTo>
                    <a:pt x="97" y="504"/>
                    <a:pt x="116" y="559"/>
                    <a:pt x="134" y="619"/>
                  </a:cubicBezTo>
                  <a:cubicBezTo>
                    <a:pt x="134" y="656"/>
                    <a:pt x="153" y="675"/>
                    <a:pt x="176" y="712"/>
                  </a:cubicBezTo>
                  <a:cubicBezTo>
                    <a:pt x="176" y="735"/>
                    <a:pt x="194" y="772"/>
                    <a:pt x="213" y="809"/>
                  </a:cubicBezTo>
                  <a:cubicBezTo>
                    <a:pt x="237" y="848"/>
                    <a:pt x="271" y="869"/>
                    <a:pt x="307" y="869"/>
                  </a:cubicBezTo>
                  <a:cubicBezTo>
                    <a:pt x="326" y="869"/>
                    <a:pt x="346" y="863"/>
                    <a:pt x="365" y="850"/>
                  </a:cubicBezTo>
                  <a:cubicBezTo>
                    <a:pt x="425" y="809"/>
                    <a:pt x="425" y="753"/>
                    <a:pt x="407" y="693"/>
                  </a:cubicBezTo>
                  <a:lnTo>
                    <a:pt x="384" y="693"/>
                  </a:lnTo>
                  <a:cubicBezTo>
                    <a:pt x="384" y="675"/>
                    <a:pt x="365" y="638"/>
                    <a:pt x="347" y="619"/>
                  </a:cubicBezTo>
                  <a:cubicBezTo>
                    <a:pt x="328" y="596"/>
                    <a:pt x="310" y="578"/>
                    <a:pt x="310" y="541"/>
                  </a:cubicBezTo>
                  <a:cubicBezTo>
                    <a:pt x="268" y="481"/>
                    <a:pt x="250" y="444"/>
                    <a:pt x="213" y="388"/>
                  </a:cubicBezTo>
                  <a:cubicBezTo>
                    <a:pt x="194" y="328"/>
                    <a:pt x="176" y="273"/>
                    <a:pt x="153" y="213"/>
                  </a:cubicBezTo>
                  <a:cubicBezTo>
                    <a:pt x="134" y="194"/>
                    <a:pt x="134" y="157"/>
                    <a:pt x="116" y="134"/>
                  </a:cubicBezTo>
                  <a:lnTo>
                    <a:pt x="116" y="79"/>
                  </a:lnTo>
                  <a:lnTo>
                    <a:pt x="116" y="60"/>
                  </a:lnTo>
                  <a:lnTo>
                    <a:pt x="97" y="42"/>
                  </a:lnTo>
                  <a:cubicBezTo>
                    <a:pt x="97" y="19"/>
                    <a:pt x="79" y="0"/>
                    <a:pt x="60"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1" name="Google Shape;1689;p46">
              <a:extLst>
                <a:ext uri="{FF2B5EF4-FFF2-40B4-BE49-F238E27FC236}">
                  <a16:creationId xmlns:a16="http://schemas.microsoft.com/office/drawing/2014/main" xmlns="" id="{5A6A75A6-1B9D-1133-6580-BABB531C6AD2}"/>
                </a:ext>
              </a:extLst>
            </p:cNvPr>
            <p:cNvSpPr/>
            <p:nvPr/>
          </p:nvSpPr>
          <p:spPr>
            <a:xfrm>
              <a:off x="2854255" y="3410750"/>
              <a:ext cx="15374" cy="15374"/>
            </a:xfrm>
            <a:custGeom>
              <a:avLst/>
              <a:gdLst/>
              <a:ahLst/>
              <a:cxnLst/>
              <a:rect l="l" t="t" r="r" b="b"/>
              <a:pathLst>
                <a:path w="116" h="116" extrusionOk="0">
                  <a:moveTo>
                    <a:pt x="0" y="0"/>
                  </a:moveTo>
                  <a:lnTo>
                    <a:pt x="0" y="37"/>
                  </a:lnTo>
                  <a:cubicBezTo>
                    <a:pt x="19" y="37"/>
                    <a:pt x="19" y="56"/>
                    <a:pt x="19" y="56"/>
                  </a:cubicBezTo>
                  <a:cubicBezTo>
                    <a:pt x="19" y="79"/>
                    <a:pt x="37" y="79"/>
                    <a:pt x="37" y="97"/>
                  </a:cubicBezTo>
                  <a:lnTo>
                    <a:pt x="56" y="116"/>
                  </a:lnTo>
                  <a:cubicBezTo>
                    <a:pt x="56" y="97"/>
                    <a:pt x="56" y="97"/>
                    <a:pt x="37" y="79"/>
                  </a:cubicBezTo>
                  <a:lnTo>
                    <a:pt x="37" y="56"/>
                  </a:lnTo>
                  <a:cubicBezTo>
                    <a:pt x="37" y="38"/>
                    <a:pt x="37" y="37"/>
                    <a:pt x="19" y="20"/>
                  </a:cubicBezTo>
                  <a:lnTo>
                    <a:pt x="19" y="20"/>
                  </a:lnTo>
                  <a:cubicBezTo>
                    <a:pt x="31" y="21"/>
                    <a:pt x="43" y="25"/>
                    <a:pt x="56" y="37"/>
                  </a:cubicBezTo>
                  <a:lnTo>
                    <a:pt x="116" y="37"/>
                  </a:lnTo>
                  <a:cubicBezTo>
                    <a:pt x="97" y="37"/>
                    <a:pt x="74" y="19"/>
                    <a:pt x="56" y="19"/>
                  </a:cubicBezTo>
                  <a:cubicBezTo>
                    <a:pt x="43" y="7"/>
                    <a:pt x="31" y="2"/>
                    <a:pt x="19" y="1"/>
                  </a:cubicBezTo>
                  <a:lnTo>
                    <a:pt x="19" y="1"/>
                  </a:lnTo>
                  <a:lnTo>
                    <a:pt x="19" y="0"/>
                  </a:lnTo>
                  <a:lnTo>
                    <a:pt x="18" y="1"/>
                  </a:lnTo>
                  <a:lnTo>
                    <a:pt x="18" y="1"/>
                  </a:lnTo>
                  <a:cubicBezTo>
                    <a:pt x="12" y="0"/>
                    <a:pt x="6" y="0"/>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2" name="Google Shape;1690;p46">
              <a:extLst>
                <a:ext uri="{FF2B5EF4-FFF2-40B4-BE49-F238E27FC236}">
                  <a16:creationId xmlns:a16="http://schemas.microsoft.com/office/drawing/2014/main" xmlns="" id="{BCE6BD47-33C1-9EF8-E0E9-E5EF3ADA4E95}"/>
                </a:ext>
              </a:extLst>
            </p:cNvPr>
            <p:cNvSpPr/>
            <p:nvPr/>
          </p:nvSpPr>
          <p:spPr>
            <a:xfrm>
              <a:off x="2848689" y="3405846"/>
              <a:ext cx="28363" cy="27700"/>
            </a:xfrm>
            <a:custGeom>
              <a:avLst/>
              <a:gdLst/>
              <a:ahLst/>
              <a:cxnLst/>
              <a:rect l="l" t="t" r="r" b="b"/>
              <a:pathLst>
                <a:path w="214" h="209" extrusionOk="0">
                  <a:moveTo>
                    <a:pt x="0" y="0"/>
                  </a:moveTo>
                  <a:lnTo>
                    <a:pt x="24" y="56"/>
                  </a:lnTo>
                  <a:lnTo>
                    <a:pt x="42" y="74"/>
                  </a:lnTo>
                  <a:lnTo>
                    <a:pt x="42" y="93"/>
                  </a:lnTo>
                  <a:lnTo>
                    <a:pt x="61" y="93"/>
                  </a:lnTo>
                  <a:lnTo>
                    <a:pt x="61" y="134"/>
                  </a:lnTo>
                  <a:cubicBezTo>
                    <a:pt x="79" y="134"/>
                    <a:pt x="79" y="153"/>
                    <a:pt x="79" y="153"/>
                  </a:cubicBezTo>
                  <a:lnTo>
                    <a:pt x="116" y="208"/>
                  </a:lnTo>
                  <a:lnTo>
                    <a:pt x="98" y="153"/>
                  </a:lnTo>
                  <a:lnTo>
                    <a:pt x="98" y="116"/>
                  </a:lnTo>
                  <a:lnTo>
                    <a:pt x="98" y="93"/>
                  </a:lnTo>
                  <a:lnTo>
                    <a:pt x="79" y="74"/>
                  </a:lnTo>
                  <a:lnTo>
                    <a:pt x="98" y="74"/>
                  </a:lnTo>
                  <a:cubicBezTo>
                    <a:pt x="116" y="74"/>
                    <a:pt x="139" y="93"/>
                    <a:pt x="158" y="93"/>
                  </a:cubicBezTo>
                  <a:lnTo>
                    <a:pt x="213" y="93"/>
                  </a:lnTo>
                  <a:lnTo>
                    <a:pt x="158" y="74"/>
                  </a:lnTo>
                  <a:cubicBezTo>
                    <a:pt x="139" y="56"/>
                    <a:pt x="116" y="56"/>
                    <a:pt x="116" y="37"/>
                  </a:cubicBezTo>
                  <a:cubicBezTo>
                    <a:pt x="98" y="37"/>
                    <a:pt x="79" y="19"/>
                    <a:pt x="61" y="19"/>
                  </a:cubicBez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3" name="Google Shape;1691;p46">
              <a:extLst>
                <a:ext uri="{FF2B5EF4-FFF2-40B4-BE49-F238E27FC236}">
                  <a16:creationId xmlns:a16="http://schemas.microsoft.com/office/drawing/2014/main" xmlns="" id="{6C61D3CC-DD2D-C1BB-3046-C37A91AB6551}"/>
                </a:ext>
              </a:extLst>
            </p:cNvPr>
            <p:cNvSpPr/>
            <p:nvPr/>
          </p:nvSpPr>
          <p:spPr>
            <a:xfrm>
              <a:off x="2821121" y="3335601"/>
              <a:ext cx="38171" cy="77667"/>
            </a:xfrm>
            <a:custGeom>
              <a:avLst/>
              <a:gdLst/>
              <a:ahLst/>
              <a:cxnLst/>
              <a:rect l="l" t="t" r="r" b="b"/>
              <a:pathLst>
                <a:path w="288" h="586" extrusionOk="0">
                  <a:moveTo>
                    <a:pt x="40" y="1"/>
                  </a:moveTo>
                  <a:cubicBezTo>
                    <a:pt x="28" y="1"/>
                    <a:pt x="19" y="14"/>
                    <a:pt x="19" y="27"/>
                  </a:cubicBezTo>
                  <a:lnTo>
                    <a:pt x="19" y="45"/>
                  </a:lnTo>
                  <a:lnTo>
                    <a:pt x="19" y="68"/>
                  </a:lnTo>
                  <a:cubicBezTo>
                    <a:pt x="1" y="87"/>
                    <a:pt x="1" y="105"/>
                    <a:pt x="1" y="105"/>
                  </a:cubicBezTo>
                  <a:cubicBezTo>
                    <a:pt x="1" y="142"/>
                    <a:pt x="1" y="161"/>
                    <a:pt x="19" y="202"/>
                  </a:cubicBezTo>
                  <a:cubicBezTo>
                    <a:pt x="19" y="239"/>
                    <a:pt x="38" y="299"/>
                    <a:pt x="56" y="336"/>
                  </a:cubicBezTo>
                  <a:cubicBezTo>
                    <a:pt x="56" y="373"/>
                    <a:pt x="74" y="392"/>
                    <a:pt x="74" y="415"/>
                  </a:cubicBezTo>
                  <a:cubicBezTo>
                    <a:pt x="93" y="433"/>
                    <a:pt x="116" y="452"/>
                    <a:pt x="116" y="470"/>
                  </a:cubicBezTo>
                  <a:cubicBezTo>
                    <a:pt x="153" y="530"/>
                    <a:pt x="190" y="567"/>
                    <a:pt x="232" y="586"/>
                  </a:cubicBezTo>
                  <a:lnTo>
                    <a:pt x="269" y="586"/>
                  </a:lnTo>
                  <a:cubicBezTo>
                    <a:pt x="269" y="586"/>
                    <a:pt x="287" y="567"/>
                    <a:pt x="269" y="549"/>
                  </a:cubicBezTo>
                  <a:cubicBezTo>
                    <a:pt x="250" y="507"/>
                    <a:pt x="232" y="470"/>
                    <a:pt x="232" y="415"/>
                  </a:cubicBezTo>
                  <a:cubicBezTo>
                    <a:pt x="208" y="392"/>
                    <a:pt x="208" y="373"/>
                    <a:pt x="190" y="355"/>
                  </a:cubicBezTo>
                  <a:lnTo>
                    <a:pt x="190" y="336"/>
                  </a:lnTo>
                  <a:lnTo>
                    <a:pt x="172" y="318"/>
                  </a:lnTo>
                  <a:lnTo>
                    <a:pt x="172" y="299"/>
                  </a:lnTo>
                  <a:cubicBezTo>
                    <a:pt x="153" y="258"/>
                    <a:pt x="153" y="221"/>
                    <a:pt x="135" y="161"/>
                  </a:cubicBezTo>
                  <a:cubicBezTo>
                    <a:pt x="135" y="142"/>
                    <a:pt x="116" y="124"/>
                    <a:pt x="116" y="105"/>
                  </a:cubicBezTo>
                  <a:lnTo>
                    <a:pt x="116" y="68"/>
                  </a:lnTo>
                  <a:lnTo>
                    <a:pt x="116" y="45"/>
                  </a:lnTo>
                  <a:lnTo>
                    <a:pt x="93" y="45"/>
                  </a:lnTo>
                  <a:lnTo>
                    <a:pt x="93" y="27"/>
                  </a:lnTo>
                  <a:cubicBezTo>
                    <a:pt x="93" y="8"/>
                    <a:pt x="74" y="8"/>
                    <a:pt x="56" y="8"/>
                  </a:cubicBezTo>
                  <a:cubicBezTo>
                    <a:pt x="51" y="3"/>
                    <a:pt x="45" y="1"/>
                    <a:pt x="4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4" name="Google Shape;1692;p46">
              <a:extLst>
                <a:ext uri="{FF2B5EF4-FFF2-40B4-BE49-F238E27FC236}">
                  <a16:creationId xmlns:a16="http://schemas.microsoft.com/office/drawing/2014/main" xmlns="" id="{86B7D2A0-8805-BB0D-F42B-B1AD28E4666F}"/>
                </a:ext>
              </a:extLst>
            </p:cNvPr>
            <p:cNvSpPr/>
            <p:nvPr/>
          </p:nvSpPr>
          <p:spPr>
            <a:xfrm>
              <a:off x="2830929" y="3231294"/>
              <a:ext cx="41219" cy="74884"/>
            </a:xfrm>
            <a:custGeom>
              <a:avLst/>
              <a:gdLst/>
              <a:ahLst/>
              <a:cxnLst/>
              <a:rect l="l" t="t" r="r" b="b"/>
              <a:pathLst>
                <a:path w="311" h="565" extrusionOk="0">
                  <a:moveTo>
                    <a:pt x="53" y="0"/>
                  </a:moveTo>
                  <a:cubicBezTo>
                    <a:pt x="49" y="0"/>
                    <a:pt x="46" y="2"/>
                    <a:pt x="42" y="5"/>
                  </a:cubicBezTo>
                  <a:cubicBezTo>
                    <a:pt x="19" y="5"/>
                    <a:pt x="0" y="24"/>
                    <a:pt x="0" y="47"/>
                  </a:cubicBezTo>
                  <a:lnTo>
                    <a:pt x="0" y="65"/>
                  </a:lnTo>
                  <a:lnTo>
                    <a:pt x="0" y="84"/>
                  </a:lnTo>
                  <a:lnTo>
                    <a:pt x="0" y="121"/>
                  </a:lnTo>
                  <a:cubicBezTo>
                    <a:pt x="0" y="139"/>
                    <a:pt x="19" y="181"/>
                    <a:pt x="19" y="199"/>
                  </a:cubicBezTo>
                  <a:cubicBezTo>
                    <a:pt x="42" y="255"/>
                    <a:pt x="61" y="296"/>
                    <a:pt x="79" y="333"/>
                  </a:cubicBezTo>
                  <a:cubicBezTo>
                    <a:pt x="98" y="393"/>
                    <a:pt x="116" y="430"/>
                    <a:pt x="158" y="467"/>
                  </a:cubicBezTo>
                  <a:cubicBezTo>
                    <a:pt x="195" y="509"/>
                    <a:pt x="232" y="546"/>
                    <a:pt x="292" y="564"/>
                  </a:cubicBezTo>
                  <a:cubicBezTo>
                    <a:pt x="292" y="564"/>
                    <a:pt x="310" y="564"/>
                    <a:pt x="310" y="546"/>
                  </a:cubicBezTo>
                  <a:lnTo>
                    <a:pt x="310" y="527"/>
                  </a:lnTo>
                  <a:cubicBezTo>
                    <a:pt x="273" y="486"/>
                    <a:pt x="232" y="467"/>
                    <a:pt x="195" y="430"/>
                  </a:cubicBezTo>
                  <a:cubicBezTo>
                    <a:pt x="176" y="393"/>
                    <a:pt x="158" y="352"/>
                    <a:pt x="134" y="315"/>
                  </a:cubicBezTo>
                  <a:cubicBezTo>
                    <a:pt x="116" y="278"/>
                    <a:pt x="98" y="218"/>
                    <a:pt x="98" y="181"/>
                  </a:cubicBezTo>
                  <a:lnTo>
                    <a:pt x="98" y="121"/>
                  </a:lnTo>
                  <a:lnTo>
                    <a:pt x="98" y="84"/>
                  </a:lnTo>
                  <a:lnTo>
                    <a:pt x="98" y="65"/>
                  </a:lnTo>
                  <a:lnTo>
                    <a:pt x="98" y="47"/>
                  </a:lnTo>
                  <a:cubicBezTo>
                    <a:pt x="83" y="28"/>
                    <a:pt x="68" y="0"/>
                    <a:pt x="5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5" name="Google Shape;1693;p46">
              <a:extLst>
                <a:ext uri="{FF2B5EF4-FFF2-40B4-BE49-F238E27FC236}">
                  <a16:creationId xmlns:a16="http://schemas.microsoft.com/office/drawing/2014/main" xmlns="" id="{4AC4020B-5A78-AB56-2C29-3716CD6F99CD}"/>
                </a:ext>
              </a:extLst>
            </p:cNvPr>
            <p:cNvSpPr/>
            <p:nvPr/>
          </p:nvSpPr>
          <p:spPr>
            <a:xfrm>
              <a:off x="2813169" y="3230896"/>
              <a:ext cx="30749" cy="132007"/>
            </a:xfrm>
            <a:custGeom>
              <a:avLst/>
              <a:gdLst/>
              <a:ahLst/>
              <a:cxnLst/>
              <a:rect l="l" t="t" r="r" b="b"/>
              <a:pathLst>
                <a:path w="232" h="996" extrusionOk="0">
                  <a:moveTo>
                    <a:pt x="174" y="1"/>
                  </a:moveTo>
                  <a:cubicBezTo>
                    <a:pt x="155" y="1"/>
                    <a:pt x="134" y="14"/>
                    <a:pt x="134" y="27"/>
                  </a:cubicBezTo>
                  <a:cubicBezTo>
                    <a:pt x="116" y="50"/>
                    <a:pt x="116" y="50"/>
                    <a:pt x="116" y="68"/>
                  </a:cubicBezTo>
                  <a:lnTo>
                    <a:pt x="116" y="87"/>
                  </a:lnTo>
                  <a:cubicBezTo>
                    <a:pt x="98" y="105"/>
                    <a:pt x="98" y="124"/>
                    <a:pt x="98" y="142"/>
                  </a:cubicBezTo>
                  <a:cubicBezTo>
                    <a:pt x="79" y="184"/>
                    <a:pt x="79" y="202"/>
                    <a:pt x="79" y="239"/>
                  </a:cubicBezTo>
                  <a:cubicBezTo>
                    <a:pt x="61" y="318"/>
                    <a:pt x="37" y="373"/>
                    <a:pt x="19" y="452"/>
                  </a:cubicBezTo>
                  <a:cubicBezTo>
                    <a:pt x="19" y="530"/>
                    <a:pt x="19" y="604"/>
                    <a:pt x="0" y="664"/>
                  </a:cubicBezTo>
                  <a:lnTo>
                    <a:pt x="0" y="780"/>
                  </a:lnTo>
                  <a:lnTo>
                    <a:pt x="0" y="895"/>
                  </a:lnTo>
                  <a:cubicBezTo>
                    <a:pt x="17" y="944"/>
                    <a:pt x="65" y="996"/>
                    <a:pt x="113" y="996"/>
                  </a:cubicBezTo>
                  <a:cubicBezTo>
                    <a:pt x="120" y="996"/>
                    <a:pt x="127" y="995"/>
                    <a:pt x="134" y="992"/>
                  </a:cubicBezTo>
                  <a:cubicBezTo>
                    <a:pt x="195" y="992"/>
                    <a:pt x="232" y="932"/>
                    <a:pt x="213" y="877"/>
                  </a:cubicBezTo>
                  <a:lnTo>
                    <a:pt x="213" y="858"/>
                  </a:lnTo>
                  <a:lnTo>
                    <a:pt x="213" y="761"/>
                  </a:lnTo>
                  <a:cubicBezTo>
                    <a:pt x="195" y="743"/>
                    <a:pt x="195" y="701"/>
                    <a:pt x="195" y="664"/>
                  </a:cubicBezTo>
                  <a:lnTo>
                    <a:pt x="195" y="470"/>
                  </a:lnTo>
                  <a:lnTo>
                    <a:pt x="195" y="258"/>
                  </a:lnTo>
                  <a:cubicBezTo>
                    <a:pt x="195" y="221"/>
                    <a:pt x="195" y="202"/>
                    <a:pt x="213" y="165"/>
                  </a:cubicBezTo>
                  <a:lnTo>
                    <a:pt x="213" y="105"/>
                  </a:lnTo>
                  <a:lnTo>
                    <a:pt x="213" y="87"/>
                  </a:lnTo>
                  <a:lnTo>
                    <a:pt x="213" y="68"/>
                  </a:lnTo>
                  <a:lnTo>
                    <a:pt x="232" y="68"/>
                  </a:lnTo>
                  <a:cubicBezTo>
                    <a:pt x="232" y="50"/>
                    <a:pt x="213" y="8"/>
                    <a:pt x="195" y="8"/>
                  </a:cubicBezTo>
                  <a:cubicBezTo>
                    <a:pt x="189" y="3"/>
                    <a:pt x="182" y="1"/>
                    <a:pt x="17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6" name="Google Shape;1694;p46">
              <a:extLst>
                <a:ext uri="{FF2B5EF4-FFF2-40B4-BE49-F238E27FC236}">
                  <a16:creationId xmlns:a16="http://schemas.microsoft.com/office/drawing/2014/main" xmlns="" id="{39F1FBF1-930F-B054-9907-A694839B7913}"/>
                </a:ext>
              </a:extLst>
            </p:cNvPr>
            <p:cNvSpPr/>
            <p:nvPr/>
          </p:nvSpPr>
          <p:spPr>
            <a:xfrm>
              <a:off x="2726225" y="3448656"/>
              <a:ext cx="10470" cy="12989"/>
            </a:xfrm>
            <a:custGeom>
              <a:avLst/>
              <a:gdLst/>
              <a:ahLst/>
              <a:cxnLst/>
              <a:rect l="l" t="t" r="r" b="b"/>
              <a:pathLst>
                <a:path w="79" h="98" extrusionOk="0">
                  <a:moveTo>
                    <a:pt x="60" y="1"/>
                  </a:moveTo>
                  <a:lnTo>
                    <a:pt x="60" y="24"/>
                  </a:lnTo>
                  <a:cubicBezTo>
                    <a:pt x="42" y="42"/>
                    <a:pt x="42" y="42"/>
                    <a:pt x="23" y="61"/>
                  </a:cubicBezTo>
                  <a:cubicBezTo>
                    <a:pt x="23" y="79"/>
                    <a:pt x="0" y="79"/>
                    <a:pt x="0" y="98"/>
                  </a:cubicBezTo>
                  <a:cubicBezTo>
                    <a:pt x="23" y="98"/>
                    <a:pt x="23" y="79"/>
                    <a:pt x="42" y="61"/>
                  </a:cubicBezTo>
                  <a:cubicBezTo>
                    <a:pt x="42" y="61"/>
                    <a:pt x="60" y="61"/>
                    <a:pt x="60" y="42"/>
                  </a:cubicBezTo>
                  <a:lnTo>
                    <a:pt x="60" y="61"/>
                  </a:lnTo>
                  <a:lnTo>
                    <a:pt x="60" y="79"/>
                  </a:lnTo>
                  <a:lnTo>
                    <a:pt x="79" y="98"/>
                  </a:lnTo>
                  <a:lnTo>
                    <a:pt x="79" y="79"/>
                  </a:lnTo>
                  <a:lnTo>
                    <a:pt x="79" y="42"/>
                  </a:lnTo>
                  <a:lnTo>
                    <a:pt x="79" y="24"/>
                  </a:lnTo>
                  <a:lnTo>
                    <a:pt x="6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7" name="Google Shape;1695;p46">
              <a:extLst>
                <a:ext uri="{FF2B5EF4-FFF2-40B4-BE49-F238E27FC236}">
                  <a16:creationId xmlns:a16="http://schemas.microsoft.com/office/drawing/2014/main" xmlns="" id="{25572227-440C-27A3-5E73-0C97EF1104B2}"/>
                </a:ext>
              </a:extLst>
            </p:cNvPr>
            <p:cNvSpPr/>
            <p:nvPr/>
          </p:nvSpPr>
          <p:spPr>
            <a:xfrm>
              <a:off x="2723707" y="3443752"/>
              <a:ext cx="15507" cy="28363"/>
            </a:xfrm>
            <a:custGeom>
              <a:avLst/>
              <a:gdLst/>
              <a:ahLst/>
              <a:cxnLst/>
              <a:rect l="l" t="t" r="r" b="b"/>
              <a:pathLst>
                <a:path w="117" h="214" extrusionOk="0">
                  <a:moveTo>
                    <a:pt x="98" y="1"/>
                  </a:moveTo>
                  <a:lnTo>
                    <a:pt x="61" y="38"/>
                  </a:lnTo>
                  <a:cubicBezTo>
                    <a:pt x="61" y="61"/>
                    <a:pt x="42" y="79"/>
                    <a:pt x="42" y="98"/>
                  </a:cubicBezTo>
                  <a:cubicBezTo>
                    <a:pt x="19" y="116"/>
                    <a:pt x="19" y="116"/>
                    <a:pt x="19" y="135"/>
                  </a:cubicBezTo>
                  <a:lnTo>
                    <a:pt x="1" y="176"/>
                  </a:lnTo>
                  <a:lnTo>
                    <a:pt x="1" y="176"/>
                  </a:lnTo>
                  <a:lnTo>
                    <a:pt x="42" y="153"/>
                  </a:lnTo>
                  <a:cubicBezTo>
                    <a:pt x="42" y="135"/>
                    <a:pt x="61" y="116"/>
                    <a:pt x="61" y="116"/>
                  </a:cubicBezTo>
                  <a:lnTo>
                    <a:pt x="79" y="116"/>
                  </a:lnTo>
                  <a:lnTo>
                    <a:pt x="79" y="135"/>
                  </a:lnTo>
                  <a:lnTo>
                    <a:pt x="79" y="153"/>
                  </a:lnTo>
                  <a:cubicBezTo>
                    <a:pt x="79" y="153"/>
                    <a:pt x="98" y="153"/>
                    <a:pt x="98" y="176"/>
                  </a:cubicBezTo>
                  <a:lnTo>
                    <a:pt x="116" y="213"/>
                  </a:lnTo>
                  <a:lnTo>
                    <a:pt x="116" y="176"/>
                  </a:lnTo>
                  <a:lnTo>
                    <a:pt x="116" y="135"/>
                  </a:lnTo>
                  <a:lnTo>
                    <a:pt x="116" y="116"/>
                  </a:lnTo>
                  <a:lnTo>
                    <a:pt x="116" y="98"/>
                  </a:lnTo>
                  <a:lnTo>
                    <a:pt x="116" y="79"/>
                  </a:lnTo>
                  <a:cubicBezTo>
                    <a:pt x="98" y="79"/>
                    <a:pt x="98" y="61"/>
                    <a:pt x="98" y="61"/>
                  </a:cubicBezTo>
                  <a:lnTo>
                    <a:pt x="98"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8" name="Google Shape;1696;p46">
              <a:extLst>
                <a:ext uri="{FF2B5EF4-FFF2-40B4-BE49-F238E27FC236}">
                  <a16:creationId xmlns:a16="http://schemas.microsoft.com/office/drawing/2014/main" xmlns="" id="{C59E2562-BF0C-6D57-21AC-3A0F9E60F469}"/>
                </a:ext>
              </a:extLst>
            </p:cNvPr>
            <p:cNvSpPr/>
            <p:nvPr/>
          </p:nvSpPr>
          <p:spPr>
            <a:xfrm>
              <a:off x="2723707" y="3387423"/>
              <a:ext cx="15507" cy="67992"/>
            </a:xfrm>
            <a:custGeom>
              <a:avLst/>
              <a:gdLst/>
              <a:ahLst/>
              <a:cxnLst/>
              <a:rect l="l" t="t" r="r" b="b"/>
              <a:pathLst>
                <a:path w="117" h="513" extrusionOk="0">
                  <a:moveTo>
                    <a:pt x="42" y="1"/>
                  </a:moveTo>
                  <a:cubicBezTo>
                    <a:pt x="19" y="1"/>
                    <a:pt x="1" y="24"/>
                    <a:pt x="1" y="42"/>
                  </a:cubicBezTo>
                  <a:lnTo>
                    <a:pt x="1" y="158"/>
                  </a:lnTo>
                  <a:lnTo>
                    <a:pt x="1" y="273"/>
                  </a:lnTo>
                  <a:cubicBezTo>
                    <a:pt x="1" y="292"/>
                    <a:pt x="1" y="329"/>
                    <a:pt x="19" y="370"/>
                  </a:cubicBezTo>
                  <a:lnTo>
                    <a:pt x="19" y="426"/>
                  </a:lnTo>
                  <a:cubicBezTo>
                    <a:pt x="19" y="444"/>
                    <a:pt x="42" y="463"/>
                    <a:pt x="42" y="486"/>
                  </a:cubicBezTo>
                  <a:cubicBezTo>
                    <a:pt x="42" y="504"/>
                    <a:pt x="61" y="504"/>
                    <a:pt x="79" y="504"/>
                  </a:cubicBezTo>
                  <a:cubicBezTo>
                    <a:pt x="85" y="510"/>
                    <a:pt x="90" y="512"/>
                    <a:pt x="95" y="512"/>
                  </a:cubicBezTo>
                  <a:cubicBezTo>
                    <a:pt x="107" y="512"/>
                    <a:pt x="116" y="499"/>
                    <a:pt x="116" y="486"/>
                  </a:cubicBezTo>
                  <a:lnTo>
                    <a:pt x="116" y="426"/>
                  </a:lnTo>
                  <a:lnTo>
                    <a:pt x="116" y="370"/>
                  </a:lnTo>
                  <a:lnTo>
                    <a:pt x="116" y="255"/>
                  </a:lnTo>
                  <a:cubicBezTo>
                    <a:pt x="116" y="213"/>
                    <a:pt x="98" y="176"/>
                    <a:pt x="98" y="139"/>
                  </a:cubicBezTo>
                  <a:cubicBezTo>
                    <a:pt x="98" y="98"/>
                    <a:pt x="79" y="61"/>
                    <a:pt x="79" y="24"/>
                  </a:cubicBezTo>
                  <a:cubicBezTo>
                    <a:pt x="61" y="1"/>
                    <a:pt x="61" y="1"/>
                    <a:pt x="42" y="1"/>
                  </a:cubicBez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9" name="Google Shape;1697;p46">
              <a:extLst>
                <a:ext uri="{FF2B5EF4-FFF2-40B4-BE49-F238E27FC236}">
                  <a16:creationId xmlns:a16="http://schemas.microsoft.com/office/drawing/2014/main" xmlns="" id="{17836757-7D90-3C20-FBF5-6915E0922BA1}"/>
                </a:ext>
              </a:extLst>
            </p:cNvPr>
            <p:cNvSpPr/>
            <p:nvPr/>
          </p:nvSpPr>
          <p:spPr>
            <a:xfrm>
              <a:off x="2713899" y="3264958"/>
              <a:ext cx="101789" cy="146586"/>
            </a:xfrm>
            <a:custGeom>
              <a:avLst/>
              <a:gdLst/>
              <a:ahLst/>
              <a:cxnLst/>
              <a:rect l="l" t="t" r="r" b="b"/>
              <a:pathLst>
                <a:path w="768" h="1106" extrusionOk="0">
                  <a:moveTo>
                    <a:pt x="731" y="1"/>
                  </a:moveTo>
                  <a:cubicBezTo>
                    <a:pt x="713" y="1"/>
                    <a:pt x="694" y="1"/>
                    <a:pt x="671" y="24"/>
                  </a:cubicBezTo>
                  <a:lnTo>
                    <a:pt x="671" y="42"/>
                  </a:lnTo>
                  <a:lnTo>
                    <a:pt x="652" y="42"/>
                  </a:lnTo>
                  <a:cubicBezTo>
                    <a:pt x="652" y="61"/>
                    <a:pt x="634" y="61"/>
                    <a:pt x="634" y="79"/>
                  </a:cubicBezTo>
                  <a:cubicBezTo>
                    <a:pt x="615" y="98"/>
                    <a:pt x="597" y="98"/>
                    <a:pt x="579" y="116"/>
                  </a:cubicBezTo>
                  <a:cubicBezTo>
                    <a:pt x="537" y="158"/>
                    <a:pt x="500" y="176"/>
                    <a:pt x="440" y="195"/>
                  </a:cubicBezTo>
                  <a:cubicBezTo>
                    <a:pt x="366" y="232"/>
                    <a:pt x="269" y="255"/>
                    <a:pt x="153" y="273"/>
                  </a:cubicBezTo>
                  <a:cubicBezTo>
                    <a:pt x="135" y="273"/>
                    <a:pt x="116" y="292"/>
                    <a:pt x="93" y="310"/>
                  </a:cubicBezTo>
                  <a:lnTo>
                    <a:pt x="93" y="329"/>
                  </a:lnTo>
                  <a:lnTo>
                    <a:pt x="93" y="370"/>
                  </a:lnTo>
                  <a:cubicBezTo>
                    <a:pt x="75" y="370"/>
                    <a:pt x="75" y="389"/>
                    <a:pt x="75" y="407"/>
                  </a:cubicBezTo>
                  <a:cubicBezTo>
                    <a:pt x="75" y="426"/>
                    <a:pt x="56" y="463"/>
                    <a:pt x="56" y="486"/>
                  </a:cubicBezTo>
                  <a:cubicBezTo>
                    <a:pt x="38" y="541"/>
                    <a:pt x="38" y="601"/>
                    <a:pt x="19" y="657"/>
                  </a:cubicBezTo>
                  <a:cubicBezTo>
                    <a:pt x="19" y="717"/>
                    <a:pt x="1" y="772"/>
                    <a:pt x="1" y="832"/>
                  </a:cubicBezTo>
                  <a:lnTo>
                    <a:pt x="1" y="1003"/>
                  </a:lnTo>
                  <a:cubicBezTo>
                    <a:pt x="16" y="1069"/>
                    <a:pt x="57" y="1105"/>
                    <a:pt x="105" y="1105"/>
                  </a:cubicBezTo>
                  <a:cubicBezTo>
                    <a:pt x="115" y="1105"/>
                    <a:pt x="125" y="1104"/>
                    <a:pt x="135" y="1100"/>
                  </a:cubicBezTo>
                  <a:cubicBezTo>
                    <a:pt x="190" y="1100"/>
                    <a:pt x="232" y="1040"/>
                    <a:pt x="232" y="985"/>
                  </a:cubicBezTo>
                  <a:cubicBezTo>
                    <a:pt x="232" y="925"/>
                    <a:pt x="209" y="869"/>
                    <a:pt x="209" y="832"/>
                  </a:cubicBezTo>
                  <a:lnTo>
                    <a:pt x="209" y="675"/>
                  </a:lnTo>
                  <a:cubicBezTo>
                    <a:pt x="209" y="620"/>
                    <a:pt x="209" y="560"/>
                    <a:pt x="232" y="523"/>
                  </a:cubicBezTo>
                  <a:lnTo>
                    <a:pt x="232" y="444"/>
                  </a:lnTo>
                  <a:cubicBezTo>
                    <a:pt x="232" y="426"/>
                    <a:pt x="232" y="407"/>
                    <a:pt x="250" y="407"/>
                  </a:cubicBezTo>
                  <a:cubicBezTo>
                    <a:pt x="324" y="370"/>
                    <a:pt x="421" y="347"/>
                    <a:pt x="500" y="292"/>
                  </a:cubicBezTo>
                  <a:cubicBezTo>
                    <a:pt x="555" y="273"/>
                    <a:pt x="597" y="232"/>
                    <a:pt x="634" y="195"/>
                  </a:cubicBezTo>
                  <a:cubicBezTo>
                    <a:pt x="652" y="176"/>
                    <a:pt x="671" y="158"/>
                    <a:pt x="694" y="139"/>
                  </a:cubicBezTo>
                  <a:cubicBezTo>
                    <a:pt x="713" y="116"/>
                    <a:pt x="713" y="116"/>
                    <a:pt x="731" y="98"/>
                  </a:cubicBezTo>
                  <a:lnTo>
                    <a:pt x="731" y="79"/>
                  </a:lnTo>
                  <a:lnTo>
                    <a:pt x="749" y="79"/>
                  </a:lnTo>
                  <a:lnTo>
                    <a:pt x="749" y="61"/>
                  </a:lnTo>
                  <a:cubicBezTo>
                    <a:pt x="768" y="42"/>
                    <a:pt x="749" y="24"/>
                    <a:pt x="73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0" name="Google Shape;1698;p46">
              <a:extLst>
                <a:ext uri="{FF2B5EF4-FFF2-40B4-BE49-F238E27FC236}">
                  <a16:creationId xmlns:a16="http://schemas.microsoft.com/office/drawing/2014/main" xmlns="" id="{44206ED8-41EF-553D-ACAE-E4B7E8209274}"/>
                </a:ext>
              </a:extLst>
            </p:cNvPr>
            <p:cNvSpPr/>
            <p:nvPr/>
          </p:nvSpPr>
          <p:spPr>
            <a:xfrm>
              <a:off x="2721321" y="3191532"/>
              <a:ext cx="133" cy="133"/>
            </a:xfrm>
            <a:custGeom>
              <a:avLst/>
              <a:gdLst/>
              <a:ahLst/>
              <a:cxnLst/>
              <a:rect l="l" t="t" r="r" b="b"/>
              <a:pathLst>
                <a:path w="1" h="1" extrusionOk="0">
                  <a:moveTo>
                    <a:pt x="0" y="0"/>
                  </a:moveTo>
                  <a:lnTo>
                    <a:pt x="0" y="0"/>
                  </a:lnTo>
                  <a:lnTo>
                    <a:pt x="0" y="0"/>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grpSp>
      <p:grpSp>
        <p:nvGrpSpPr>
          <p:cNvPr id="221" name="Google Shape;1734;p46">
            <a:extLst>
              <a:ext uri="{FF2B5EF4-FFF2-40B4-BE49-F238E27FC236}">
                <a16:creationId xmlns:a16="http://schemas.microsoft.com/office/drawing/2014/main" xmlns="" id="{9D2C02B0-EA3A-4C80-1B8E-094461B0FFCA}"/>
              </a:ext>
            </a:extLst>
          </p:cNvPr>
          <p:cNvGrpSpPr/>
          <p:nvPr/>
        </p:nvGrpSpPr>
        <p:grpSpPr>
          <a:xfrm flipH="1">
            <a:off x="346824" y="4643829"/>
            <a:ext cx="625929" cy="640560"/>
            <a:chOff x="6405353" y="2836979"/>
            <a:chExt cx="396861" cy="406137"/>
          </a:xfrm>
        </p:grpSpPr>
        <p:sp>
          <p:nvSpPr>
            <p:cNvPr id="222" name="Google Shape;1735;p46">
              <a:extLst>
                <a:ext uri="{FF2B5EF4-FFF2-40B4-BE49-F238E27FC236}">
                  <a16:creationId xmlns:a16="http://schemas.microsoft.com/office/drawing/2014/main" xmlns="" id="{900B4AFC-8FBE-E0D2-8A2D-4EAFD8BD74CB}"/>
                </a:ext>
              </a:extLst>
            </p:cNvPr>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3" name="Google Shape;1736;p46">
              <a:extLst>
                <a:ext uri="{FF2B5EF4-FFF2-40B4-BE49-F238E27FC236}">
                  <a16:creationId xmlns:a16="http://schemas.microsoft.com/office/drawing/2014/main" xmlns="" id="{BC33EF2F-EE98-45EC-5FA7-9B5683F6FDE3}"/>
                </a:ext>
              </a:extLst>
            </p:cNvPr>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4" name="Google Shape;1737;p46">
              <a:extLst>
                <a:ext uri="{FF2B5EF4-FFF2-40B4-BE49-F238E27FC236}">
                  <a16:creationId xmlns:a16="http://schemas.microsoft.com/office/drawing/2014/main" xmlns="" id="{F86F8FC0-535B-2DA0-5EB9-0075200FD25B}"/>
                </a:ext>
              </a:extLst>
            </p:cNvPr>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5" name="Google Shape;1738;p46">
              <a:extLst>
                <a:ext uri="{FF2B5EF4-FFF2-40B4-BE49-F238E27FC236}">
                  <a16:creationId xmlns:a16="http://schemas.microsoft.com/office/drawing/2014/main" xmlns="" id="{6882932A-1BF0-2C56-47A3-2D46E963CABC}"/>
                </a:ext>
              </a:extLst>
            </p:cNvPr>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6" name="Google Shape;1739;p46">
              <a:extLst>
                <a:ext uri="{FF2B5EF4-FFF2-40B4-BE49-F238E27FC236}">
                  <a16:creationId xmlns:a16="http://schemas.microsoft.com/office/drawing/2014/main" xmlns="" id="{C522C4CA-1E98-8F40-8649-CEB750214AAF}"/>
                </a:ext>
              </a:extLst>
            </p:cNvPr>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7" name="Google Shape;1740;p46">
              <a:extLst>
                <a:ext uri="{FF2B5EF4-FFF2-40B4-BE49-F238E27FC236}">
                  <a16:creationId xmlns:a16="http://schemas.microsoft.com/office/drawing/2014/main" xmlns="" id="{AE0AFC03-248D-EF9C-8FA1-791FC48CCE62}"/>
                </a:ext>
              </a:extLst>
            </p:cNvPr>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8" name="Google Shape;1741;p46">
              <a:extLst>
                <a:ext uri="{FF2B5EF4-FFF2-40B4-BE49-F238E27FC236}">
                  <a16:creationId xmlns:a16="http://schemas.microsoft.com/office/drawing/2014/main" xmlns="" id="{528A02A4-7AD4-728B-8BE8-8EC58002F7DA}"/>
                </a:ext>
              </a:extLst>
            </p:cNvPr>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9" name="Google Shape;1742;p46">
              <a:extLst>
                <a:ext uri="{FF2B5EF4-FFF2-40B4-BE49-F238E27FC236}">
                  <a16:creationId xmlns:a16="http://schemas.microsoft.com/office/drawing/2014/main" xmlns="" id="{CB28F325-E953-84E0-B115-85F54A2D1DE9}"/>
                </a:ext>
              </a:extLst>
            </p:cNvPr>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0" name="Google Shape;1743;p46">
              <a:extLst>
                <a:ext uri="{FF2B5EF4-FFF2-40B4-BE49-F238E27FC236}">
                  <a16:creationId xmlns:a16="http://schemas.microsoft.com/office/drawing/2014/main" xmlns="" id="{652CEB18-39BF-F124-A3D9-EC9A59885B44}"/>
                </a:ext>
              </a:extLst>
            </p:cNvPr>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1" name="Google Shape;1744;p46">
              <a:extLst>
                <a:ext uri="{FF2B5EF4-FFF2-40B4-BE49-F238E27FC236}">
                  <a16:creationId xmlns:a16="http://schemas.microsoft.com/office/drawing/2014/main" xmlns="" id="{031E03FA-8031-AF56-624D-60E437081B0D}"/>
                </a:ext>
              </a:extLst>
            </p:cNvPr>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2" name="Google Shape;1745;p46">
              <a:extLst>
                <a:ext uri="{FF2B5EF4-FFF2-40B4-BE49-F238E27FC236}">
                  <a16:creationId xmlns:a16="http://schemas.microsoft.com/office/drawing/2014/main" xmlns="" id="{5073676A-7ECE-8C29-7C0B-DB0C3A47D73E}"/>
                </a:ext>
              </a:extLst>
            </p:cNvPr>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3" name="Google Shape;1746;p46">
              <a:extLst>
                <a:ext uri="{FF2B5EF4-FFF2-40B4-BE49-F238E27FC236}">
                  <a16:creationId xmlns:a16="http://schemas.microsoft.com/office/drawing/2014/main" xmlns="" id="{D1F1206D-275E-580B-F341-2A2BA7F8C0EB}"/>
                </a:ext>
              </a:extLst>
            </p:cNvPr>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4" name="Google Shape;1747;p46">
              <a:extLst>
                <a:ext uri="{FF2B5EF4-FFF2-40B4-BE49-F238E27FC236}">
                  <a16:creationId xmlns:a16="http://schemas.microsoft.com/office/drawing/2014/main" xmlns="" id="{EA34803B-586F-48B9-23FA-08DFDA4ADE4E}"/>
                </a:ext>
              </a:extLst>
            </p:cNvPr>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5" name="Google Shape;1748;p46">
              <a:extLst>
                <a:ext uri="{FF2B5EF4-FFF2-40B4-BE49-F238E27FC236}">
                  <a16:creationId xmlns:a16="http://schemas.microsoft.com/office/drawing/2014/main" xmlns="" id="{E3E23CE4-9D9D-C23B-2348-D6D0833868CE}"/>
                </a:ext>
              </a:extLst>
            </p:cNvPr>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6" name="Google Shape;1749;p46">
              <a:extLst>
                <a:ext uri="{FF2B5EF4-FFF2-40B4-BE49-F238E27FC236}">
                  <a16:creationId xmlns:a16="http://schemas.microsoft.com/office/drawing/2014/main" xmlns="" id="{460F0D62-9F87-DF6B-1DE4-634669185187}"/>
                </a:ext>
              </a:extLst>
            </p:cNvPr>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7" name="Google Shape;1750;p46">
              <a:extLst>
                <a:ext uri="{FF2B5EF4-FFF2-40B4-BE49-F238E27FC236}">
                  <a16:creationId xmlns:a16="http://schemas.microsoft.com/office/drawing/2014/main" xmlns="" id="{FD679DED-C7DA-BB19-F982-3E644E17D8BC}"/>
                </a:ext>
              </a:extLst>
            </p:cNvPr>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8" name="Google Shape;1751;p46">
              <a:extLst>
                <a:ext uri="{FF2B5EF4-FFF2-40B4-BE49-F238E27FC236}">
                  <a16:creationId xmlns:a16="http://schemas.microsoft.com/office/drawing/2014/main" xmlns="" id="{17AEBFFD-2B99-D7A1-4ADC-E1783700F9BB}"/>
                </a:ext>
              </a:extLst>
            </p:cNvPr>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9" name="Google Shape;1752;p46">
              <a:extLst>
                <a:ext uri="{FF2B5EF4-FFF2-40B4-BE49-F238E27FC236}">
                  <a16:creationId xmlns:a16="http://schemas.microsoft.com/office/drawing/2014/main" xmlns="" id="{F709205D-B1D2-3C07-4886-EBEEFB8385A5}"/>
                </a:ext>
              </a:extLst>
            </p:cNvPr>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0" name="Google Shape;1753;p46">
              <a:extLst>
                <a:ext uri="{FF2B5EF4-FFF2-40B4-BE49-F238E27FC236}">
                  <a16:creationId xmlns:a16="http://schemas.microsoft.com/office/drawing/2014/main" xmlns="" id="{EB4685C4-63B3-FE1A-AA0E-4B02D3FCDD61}"/>
                </a:ext>
              </a:extLst>
            </p:cNvPr>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1" name="Google Shape;1754;p46">
              <a:extLst>
                <a:ext uri="{FF2B5EF4-FFF2-40B4-BE49-F238E27FC236}">
                  <a16:creationId xmlns:a16="http://schemas.microsoft.com/office/drawing/2014/main" xmlns="" id="{F91FF6BB-BFC5-C322-2040-FD80303138E6}"/>
                </a:ext>
              </a:extLst>
            </p:cNvPr>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2" name="Google Shape;1755;p46">
              <a:extLst>
                <a:ext uri="{FF2B5EF4-FFF2-40B4-BE49-F238E27FC236}">
                  <a16:creationId xmlns:a16="http://schemas.microsoft.com/office/drawing/2014/main" xmlns="" id="{1D0AA14B-B774-3EAE-814A-F8D88F22E2D8}"/>
                </a:ext>
              </a:extLst>
            </p:cNvPr>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3" name="Google Shape;1756;p46">
              <a:extLst>
                <a:ext uri="{FF2B5EF4-FFF2-40B4-BE49-F238E27FC236}">
                  <a16:creationId xmlns:a16="http://schemas.microsoft.com/office/drawing/2014/main" xmlns="" id="{982B3FBD-AC8E-CFC6-A07E-19702DB2D12B}"/>
                </a:ext>
              </a:extLst>
            </p:cNvPr>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4" name="Google Shape;1757;p46">
              <a:extLst>
                <a:ext uri="{FF2B5EF4-FFF2-40B4-BE49-F238E27FC236}">
                  <a16:creationId xmlns:a16="http://schemas.microsoft.com/office/drawing/2014/main" xmlns="" id="{B7ACCE29-34B9-3AB7-0DCE-EC55280480D4}"/>
                </a:ext>
              </a:extLst>
            </p:cNvPr>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5" name="Google Shape;1758;p46">
              <a:extLst>
                <a:ext uri="{FF2B5EF4-FFF2-40B4-BE49-F238E27FC236}">
                  <a16:creationId xmlns:a16="http://schemas.microsoft.com/office/drawing/2014/main" xmlns="" id="{39453E93-E633-04A4-8D4F-BFE23711B6B6}"/>
                </a:ext>
              </a:extLst>
            </p:cNvPr>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6" name="Google Shape;1759;p46">
              <a:extLst>
                <a:ext uri="{FF2B5EF4-FFF2-40B4-BE49-F238E27FC236}">
                  <a16:creationId xmlns:a16="http://schemas.microsoft.com/office/drawing/2014/main" xmlns="" id="{07363F74-62E8-55E6-D7B0-7FB19E5DF939}"/>
                </a:ext>
              </a:extLst>
            </p:cNvPr>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7" name="Google Shape;1760;p46">
              <a:extLst>
                <a:ext uri="{FF2B5EF4-FFF2-40B4-BE49-F238E27FC236}">
                  <a16:creationId xmlns:a16="http://schemas.microsoft.com/office/drawing/2014/main" xmlns="" id="{3E82C5F1-7410-9EC1-E034-99DEF762D3EE}"/>
                </a:ext>
              </a:extLst>
            </p:cNvPr>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8" name="Google Shape;1761;p46">
              <a:extLst>
                <a:ext uri="{FF2B5EF4-FFF2-40B4-BE49-F238E27FC236}">
                  <a16:creationId xmlns:a16="http://schemas.microsoft.com/office/drawing/2014/main" xmlns="" id="{546D6786-90EE-34D1-0522-D0105275EDB9}"/>
                </a:ext>
              </a:extLst>
            </p:cNvPr>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9" name="Google Shape;1762;p46">
              <a:extLst>
                <a:ext uri="{FF2B5EF4-FFF2-40B4-BE49-F238E27FC236}">
                  <a16:creationId xmlns:a16="http://schemas.microsoft.com/office/drawing/2014/main" xmlns="" id="{40B71A86-CE7D-EFA8-35B5-032BE72696B7}"/>
                </a:ext>
              </a:extLst>
            </p:cNvPr>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0" name="Google Shape;1763;p46">
              <a:extLst>
                <a:ext uri="{FF2B5EF4-FFF2-40B4-BE49-F238E27FC236}">
                  <a16:creationId xmlns:a16="http://schemas.microsoft.com/office/drawing/2014/main" xmlns="" id="{607586AB-C707-C98F-3E5D-9414151DD814}"/>
                </a:ext>
              </a:extLst>
            </p:cNvPr>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1" name="Google Shape;1764;p46">
              <a:extLst>
                <a:ext uri="{FF2B5EF4-FFF2-40B4-BE49-F238E27FC236}">
                  <a16:creationId xmlns:a16="http://schemas.microsoft.com/office/drawing/2014/main" xmlns="" id="{BAB21E4F-4A43-42A2-E48A-EB0C6A1A3DE4}"/>
                </a:ext>
              </a:extLst>
            </p:cNvPr>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2" name="Google Shape;1765;p46">
              <a:extLst>
                <a:ext uri="{FF2B5EF4-FFF2-40B4-BE49-F238E27FC236}">
                  <a16:creationId xmlns:a16="http://schemas.microsoft.com/office/drawing/2014/main" xmlns="" id="{ED3A65A0-1729-1D43-3940-6E0F204B1BAA}"/>
                </a:ext>
              </a:extLst>
            </p:cNvPr>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3" name="Google Shape;1766;p46">
              <a:extLst>
                <a:ext uri="{FF2B5EF4-FFF2-40B4-BE49-F238E27FC236}">
                  <a16:creationId xmlns:a16="http://schemas.microsoft.com/office/drawing/2014/main" xmlns="" id="{8BBC0F7A-4395-3C04-8F79-C98AEF64FAC0}"/>
                </a:ext>
              </a:extLst>
            </p:cNvPr>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4" name="Google Shape;1767;p46">
              <a:extLst>
                <a:ext uri="{FF2B5EF4-FFF2-40B4-BE49-F238E27FC236}">
                  <a16:creationId xmlns:a16="http://schemas.microsoft.com/office/drawing/2014/main" xmlns="" id="{80830C8E-5D15-40C0-4837-60903EE4702B}"/>
                </a:ext>
              </a:extLst>
            </p:cNvPr>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5" name="Google Shape;1768;p46">
              <a:extLst>
                <a:ext uri="{FF2B5EF4-FFF2-40B4-BE49-F238E27FC236}">
                  <a16:creationId xmlns:a16="http://schemas.microsoft.com/office/drawing/2014/main" xmlns="" id="{750E780F-6374-F20A-BFCE-C6AE4472D477}"/>
                </a:ext>
              </a:extLst>
            </p:cNvPr>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grpSp>
      <p:pic>
        <p:nvPicPr>
          <p:cNvPr id="4" name="Picture 3">
            <a:extLst>
              <a:ext uri="{FF2B5EF4-FFF2-40B4-BE49-F238E27FC236}">
                <a16:creationId xmlns:a16="http://schemas.microsoft.com/office/drawing/2014/main" xmlns="" id="{02D2ACA0-D29F-A25C-7CD5-6B3477A6FBE0}"/>
              </a:ext>
            </a:extLst>
          </p:cNvPr>
          <p:cNvPicPr>
            <a:picLocks noChangeAspect="1"/>
          </p:cNvPicPr>
          <p:nvPr/>
        </p:nvPicPr>
        <p:blipFill>
          <a:blip r:embed="rId4"/>
          <a:stretch>
            <a:fillRect/>
          </a:stretch>
        </p:blipFill>
        <p:spPr>
          <a:xfrm>
            <a:off x="1336845" y="652706"/>
            <a:ext cx="9955631" cy="221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p:cTn id="7" dur="500" fill="hold"/>
                                        <p:tgtEl>
                                          <p:spTgt spid="177"/>
                                        </p:tgtEl>
                                        <p:attrNameLst>
                                          <p:attrName>ppt_w</p:attrName>
                                        </p:attrNameLst>
                                      </p:cBhvr>
                                      <p:tavLst>
                                        <p:tav tm="0">
                                          <p:val>
                                            <p:fltVal val="0"/>
                                          </p:val>
                                        </p:tav>
                                        <p:tav tm="100000">
                                          <p:val>
                                            <p:strVal val="#ppt_w"/>
                                          </p:val>
                                        </p:tav>
                                      </p:tavLst>
                                    </p:anim>
                                    <p:anim calcmode="lin" valueType="num">
                                      <p:cBhvr>
                                        <p:cTn id="8" dur="500" fill="hold"/>
                                        <p:tgtEl>
                                          <p:spTgt spid="177"/>
                                        </p:tgtEl>
                                        <p:attrNameLst>
                                          <p:attrName>ppt_h</p:attrName>
                                        </p:attrNameLst>
                                      </p:cBhvr>
                                      <p:tavLst>
                                        <p:tav tm="0">
                                          <p:val>
                                            <p:fltVal val="0"/>
                                          </p:val>
                                        </p:tav>
                                        <p:tav tm="100000">
                                          <p:val>
                                            <p:strVal val="#ppt_h"/>
                                          </p:val>
                                        </p:tav>
                                      </p:tavLst>
                                    </p:anim>
                                    <p:animEffect transition="in" filter="fade">
                                      <p:cBhvr>
                                        <p:cTn id="9" dur="500"/>
                                        <p:tgtEl>
                                          <p:spTgt spid="17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latin typeface="+mj-lt"/>
            </a:endParaRPr>
          </a:p>
        </p:txBody>
      </p:sp>
      <p:pic>
        <p:nvPicPr>
          <p:cNvPr id="25602" name="Picture 2" descr="C:\Users\ADMIN-VT\Desktop\hinh\paddy-field-paddy-field-vector-design-1219832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4791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ounded Rectangle 40"/>
          <p:cNvSpPr/>
          <p:nvPr/>
        </p:nvSpPr>
        <p:spPr>
          <a:xfrm>
            <a:off x="2372269" y="1295400"/>
            <a:ext cx="7217987" cy="1766299"/>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mj-lt"/>
              </a:rPr>
              <a:t>Ông</a:t>
            </a:r>
            <a:r>
              <a:rPr lang="en-US" sz="4000" b="1" dirty="0">
                <a:solidFill>
                  <a:srgbClr val="FF0000"/>
                </a:solidFill>
                <a:latin typeface="+mj-lt"/>
              </a:rPr>
              <a:t> </a:t>
            </a:r>
            <a:r>
              <a:rPr lang="en-US" sz="4000" b="1" dirty="0" err="1">
                <a:solidFill>
                  <a:srgbClr val="FF0000"/>
                </a:solidFill>
                <a:latin typeface="+mj-lt"/>
              </a:rPr>
              <a:t>Bụt</a:t>
            </a:r>
            <a:r>
              <a:rPr lang="en-US" sz="4000" b="1" dirty="0">
                <a:solidFill>
                  <a:srgbClr val="FF0000"/>
                </a:solidFill>
                <a:latin typeface="+mj-lt"/>
              </a:rPr>
              <a:t> </a:t>
            </a:r>
            <a:r>
              <a:rPr lang="en-US" sz="4000" b="1" dirty="0" err="1">
                <a:solidFill>
                  <a:srgbClr val="FF0000"/>
                </a:solidFill>
                <a:latin typeface="+mj-lt"/>
              </a:rPr>
              <a:t>trong</a:t>
            </a:r>
            <a:r>
              <a:rPr lang="en-US" sz="4000" b="1" dirty="0">
                <a:solidFill>
                  <a:srgbClr val="FF0000"/>
                </a:solidFill>
                <a:latin typeface="+mj-lt"/>
              </a:rPr>
              <a:t> </a:t>
            </a:r>
            <a:r>
              <a:rPr lang="en-US" sz="4000" b="1" dirty="0" err="1">
                <a:solidFill>
                  <a:srgbClr val="FF0000"/>
                </a:solidFill>
                <a:latin typeface="+mj-lt"/>
              </a:rPr>
              <a:t>câu</a:t>
            </a:r>
            <a:r>
              <a:rPr lang="en-US" sz="4000" b="1" dirty="0">
                <a:solidFill>
                  <a:srgbClr val="FF0000"/>
                </a:solidFill>
                <a:latin typeface="+mj-lt"/>
              </a:rPr>
              <a:t> </a:t>
            </a:r>
            <a:r>
              <a:rPr lang="en-US" sz="4000" b="1" dirty="0" err="1">
                <a:solidFill>
                  <a:srgbClr val="FF0000"/>
                </a:solidFill>
                <a:latin typeface="+mj-lt"/>
              </a:rPr>
              <a:t>chuyện</a:t>
            </a:r>
            <a:r>
              <a:rPr lang="en-US" sz="4000" b="1" dirty="0">
                <a:solidFill>
                  <a:srgbClr val="FF0000"/>
                </a:solidFill>
                <a:latin typeface="+mj-lt"/>
              </a:rPr>
              <a:t> “</a:t>
            </a:r>
            <a:r>
              <a:rPr lang="en-US" sz="4000" b="1" dirty="0" err="1">
                <a:solidFill>
                  <a:srgbClr val="FF0000"/>
                </a:solidFill>
                <a:latin typeface="+mj-lt"/>
              </a:rPr>
              <a:t>Ông</a:t>
            </a:r>
            <a:r>
              <a:rPr lang="en-US" sz="4000" b="1" dirty="0">
                <a:solidFill>
                  <a:srgbClr val="FF0000"/>
                </a:solidFill>
                <a:latin typeface="+mj-lt"/>
              </a:rPr>
              <a:t> </a:t>
            </a:r>
            <a:r>
              <a:rPr lang="en-US" sz="4000" b="1" dirty="0" err="1">
                <a:solidFill>
                  <a:srgbClr val="FF0000"/>
                </a:solidFill>
                <a:latin typeface="+mj-lt"/>
              </a:rPr>
              <a:t>Bụt</a:t>
            </a:r>
            <a:r>
              <a:rPr lang="en-US" sz="4000" b="1" dirty="0">
                <a:solidFill>
                  <a:srgbClr val="FF0000"/>
                </a:solidFill>
                <a:latin typeface="+mj-lt"/>
              </a:rPr>
              <a:t> </a:t>
            </a:r>
            <a:r>
              <a:rPr lang="en-US" sz="4000" b="1" dirty="0" err="1">
                <a:solidFill>
                  <a:srgbClr val="FF0000"/>
                </a:solidFill>
                <a:latin typeface="+mj-lt"/>
              </a:rPr>
              <a:t>đã</a:t>
            </a:r>
            <a:r>
              <a:rPr lang="en-US" sz="4000" b="1" dirty="0">
                <a:solidFill>
                  <a:srgbClr val="FF0000"/>
                </a:solidFill>
                <a:latin typeface="+mj-lt"/>
              </a:rPr>
              <a:t> </a:t>
            </a:r>
            <a:r>
              <a:rPr lang="en-US" sz="4000" b="1" dirty="0" err="1">
                <a:solidFill>
                  <a:srgbClr val="FF0000"/>
                </a:solidFill>
                <a:latin typeface="+mj-lt"/>
              </a:rPr>
              <a:t>đến</a:t>
            </a:r>
            <a:r>
              <a:rPr lang="en-US" sz="4000" b="1" dirty="0">
                <a:solidFill>
                  <a:srgbClr val="FF0000"/>
                </a:solidFill>
                <a:latin typeface="+mj-lt"/>
              </a:rPr>
              <a:t>” </a:t>
            </a:r>
            <a:r>
              <a:rPr lang="en-US" sz="4000" b="1" dirty="0" err="1">
                <a:solidFill>
                  <a:srgbClr val="FF0000"/>
                </a:solidFill>
                <a:latin typeface="+mj-lt"/>
              </a:rPr>
              <a:t>là</a:t>
            </a:r>
            <a:r>
              <a:rPr lang="en-US" sz="4000" b="1" dirty="0">
                <a:solidFill>
                  <a:srgbClr val="FF0000"/>
                </a:solidFill>
                <a:latin typeface="+mj-lt"/>
              </a:rPr>
              <a:t> ai?</a:t>
            </a:r>
          </a:p>
        </p:txBody>
      </p:sp>
      <p:pic>
        <p:nvPicPr>
          <p:cNvPr id="30" name="Picture 5" descr="https://b.f5.photo.talk.zdn.vn/7542695716821765474/ba00d765b9794e271768.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p:blipFill>
        <p:spPr bwMode="auto">
          <a:xfrm flipH="1">
            <a:off x="8610600" y="2951142"/>
            <a:ext cx="2630624" cy="3351104"/>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xmlns="" id="{57129CBA-AB00-46D9-BA65-557E4E278E95}"/>
              </a:ext>
            </a:extLst>
          </p:cNvPr>
          <p:cNvSpPr/>
          <p:nvPr/>
        </p:nvSpPr>
        <p:spPr>
          <a:xfrm>
            <a:off x="3421295" y="4054551"/>
            <a:ext cx="471155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dirty="0" err="1">
                <a:solidFill>
                  <a:prstClr val="black"/>
                </a:solidFill>
                <a:latin typeface="+mj-lt"/>
              </a:rPr>
              <a:t>Đáp</a:t>
            </a:r>
            <a:r>
              <a:rPr lang="en-US" sz="4000" dirty="0">
                <a:solidFill>
                  <a:prstClr val="black"/>
                </a:solidFill>
                <a:latin typeface="+mj-lt"/>
              </a:rPr>
              <a:t> </a:t>
            </a:r>
            <a:r>
              <a:rPr lang="en-US" sz="4000" dirty="0" err="1">
                <a:solidFill>
                  <a:prstClr val="black"/>
                </a:solidFill>
                <a:latin typeface="+mj-lt"/>
              </a:rPr>
              <a:t>án</a:t>
            </a:r>
            <a:r>
              <a:rPr lang="en-US" sz="4000" dirty="0">
                <a:solidFill>
                  <a:prstClr val="black"/>
                </a:solidFill>
                <a:latin typeface="+mj-lt"/>
              </a:rPr>
              <a:t>: </a:t>
            </a:r>
            <a:r>
              <a:rPr lang="en-US" sz="4000" dirty="0" err="1">
                <a:solidFill>
                  <a:prstClr val="black"/>
                </a:solidFill>
                <a:latin typeface="+mj-lt"/>
              </a:rPr>
              <a:t>Ông</a:t>
            </a:r>
            <a:r>
              <a:rPr lang="en-US" sz="4000" dirty="0">
                <a:solidFill>
                  <a:prstClr val="black"/>
                </a:solidFill>
                <a:latin typeface="+mj-lt"/>
              </a:rPr>
              <a:t> </a:t>
            </a:r>
            <a:r>
              <a:rPr lang="en-US" sz="4000" dirty="0" err="1">
                <a:solidFill>
                  <a:prstClr val="black"/>
                </a:solidFill>
                <a:latin typeface="+mj-lt"/>
              </a:rPr>
              <a:t>nhạc</a:t>
            </a:r>
            <a:r>
              <a:rPr lang="en-US" sz="4000" dirty="0">
                <a:solidFill>
                  <a:prstClr val="black"/>
                </a:solidFill>
                <a:latin typeface="+mj-lt"/>
              </a:rPr>
              <a:t> </a:t>
            </a:r>
            <a:r>
              <a:rPr lang="en-US" sz="4000" dirty="0" err="1">
                <a:solidFill>
                  <a:prstClr val="black"/>
                </a:solidFill>
                <a:latin typeface="+mj-lt"/>
              </a:rPr>
              <a:t>sĩ</a:t>
            </a:r>
            <a:endParaRPr lang="vi-VN" sz="4000" dirty="0">
              <a:solidFill>
                <a:prstClr val="black"/>
              </a:solidFill>
              <a:latin typeface="+mj-lt"/>
            </a:endParaRPr>
          </a:p>
        </p:txBody>
      </p:sp>
      <p:pic>
        <p:nvPicPr>
          <p:cNvPr id="62" name="Picture 61">
            <a:extLst>
              <a:ext uri="{FF2B5EF4-FFF2-40B4-BE49-F238E27FC236}">
                <a16:creationId xmlns:a16="http://schemas.microsoft.com/office/drawing/2014/main" xmlns=""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33966" y="3888932"/>
            <a:ext cx="639473" cy="653340"/>
          </a:xfrm>
          <a:prstGeom prst="rect">
            <a:avLst/>
          </a:prstGeom>
        </p:spPr>
      </p:pic>
    </p:spTree>
    <p:extLst>
      <p:ext uri="{BB962C8B-B14F-4D97-AF65-F5344CB8AC3E}">
        <p14:creationId xmlns:p14="http://schemas.microsoft.com/office/powerpoint/2010/main" val="259285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1000"/>
                                        <p:tgtEl>
                                          <p:spTgt spid="62"/>
                                        </p:tgtEl>
                                      </p:cBhvr>
                                    </p:animEffect>
                                    <p:anim calcmode="lin" valueType="num">
                                      <p:cBhvr>
                                        <p:cTn id="21" dur="1000" fill="hold"/>
                                        <p:tgtEl>
                                          <p:spTgt spid="62"/>
                                        </p:tgtEl>
                                        <p:attrNameLst>
                                          <p:attrName>ppt_x</p:attrName>
                                        </p:attrNameLst>
                                      </p:cBhvr>
                                      <p:tavLst>
                                        <p:tav tm="0">
                                          <p:val>
                                            <p:strVal val="#ppt_x"/>
                                          </p:val>
                                        </p:tav>
                                        <p:tav tm="100000">
                                          <p:val>
                                            <p:strVal val="#ppt_x"/>
                                          </p:val>
                                        </p:tav>
                                      </p:tavLst>
                                    </p:anim>
                                    <p:anim calcmode="lin" valueType="num">
                                      <p:cBhvr>
                                        <p:cTn id="22" dur="1000" fill="hold"/>
                                        <p:tgtEl>
                                          <p:spTgt spid="6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anim calcmode="lin" valueType="num">
                                      <p:cBhvr>
                                        <p:cTn id="26" dur="1000" fill="hold"/>
                                        <p:tgtEl>
                                          <p:spTgt spid="48"/>
                                        </p:tgtEl>
                                        <p:attrNameLst>
                                          <p:attrName>ppt_x</p:attrName>
                                        </p:attrNameLst>
                                      </p:cBhvr>
                                      <p:tavLst>
                                        <p:tav tm="0">
                                          <p:val>
                                            <p:strVal val="#ppt_x"/>
                                          </p:val>
                                        </p:tav>
                                        <p:tav tm="100000">
                                          <p:val>
                                            <p:strVal val="#ppt_x"/>
                                          </p:val>
                                        </p:tav>
                                      </p:tavLst>
                                    </p:anim>
                                    <p:anim calcmode="lin" valueType="num">
                                      <p:cBhvr>
                                        <p:cTn id="27" dur="1000" fill="hold"/>
                                        <p:tgtEl>
                                          <p:spTgt spid="4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DMIN-VT\Desktop\hinh\paddy-field-paddy-field-vector-design-1219832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4" descr="https://b-f40-zpg.zdn.vn/9131160140145589983/b45e0d82209dd7c38e8c.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p:blipFill>
        <p:spPr bwMode="auto">
          <a:xfrm>
            <a:off x="9095935" y="2660642"/>
            <a:ext cx="1600200" cy="36229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a:hlinkClick r:id="rId6" action="ppaction://hlinksldjump"/>
            <a:extLst>
              <a:ext uri="{FF2B5EF4-FFF2-40B4-BE49-F238E27FC236}">
                <a16:creationId xmlns:a16="http://schemas.microsoft.com/office/drawing/2014/main" xmlns="" id="{BE480D22-7039-105B-2137-120682EF515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4791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40">
            <a:extLst>
              <a:ext uri="{FF2B5EF4-FFF2-40B4-BE49-F238E27FC236}">
                <a16:creationId xmlns:a16="http://schemas.microsoft.com/office/drawing/2014/main" xmlns="" id="{B02269A7-055A-8751-7C0D-19C824D7B392}"/>
              </a:ext>
            </a:extLst>
          </p:cNvPr>
          <p:cNvSpPr/>
          <p:nvPr/>
        </p:nvSpPr>
        <p:spPr>
          <a:xfrm>
            <a:off x="2372269" y="1295400"/>
            <a:ext cx="7217987" cy="1766299"/>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Calibri" panose="020F0502020204030204" pitchFamily="34" charset="0"/>
                <a:cs typeface="Calibri" panose="020F0502020204030204" pitchFamily="34" charset="0"/>
              </a:rPr>
              <a:t>Câu chuyện “Hải Thượng Lãn Ông” kể về nhân vật nào?</a:t>
            </a:r>
            <a:endParaRPr lang="en-US" sz="4000" b="1" dirty="0">
              <a:solidFill>
                <a:srgbClr val="FF0000"/>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xmlns="" id="{6340A506-0ACF-3C07-D563-77AD697BA8E1}"/>
              </a:ext>
            </a:extLst>
          </p:cNvPr>
          <p:cNvSpPr/>
          <p:nvPr/>
        </p:nvSpPr>
        <p:spPr>
          <a:xfrm>
            <a:off x="2547990" y="3910713"/>
            <a:ext cx="635542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dirty="0" err="1">
                <a:solidFill>
                  <a:prstClr val="black"/>
                </a:solidFill>
                <a:latin typeface="+mj-lt"/>
              </a:rPr>
              <a:t>Đáp</a:t>
            </a:r>
            <a:r>
              <a:rPr lang="en-US" sz="4000" dirty="0">
                <a:solidFill>
                  <a:prstClr val="black"/>
                </a:solidFill>
                <a:latin typeface="+mj-lt"/>
              </a:rPr>
              <a:t> </a:t>
            </a:r>
            <a:r>
              <a:rPr lang="en-US" sz="4000" dirty="0" err="1">
                <a:solidFill>
                  <a:prstClr val="black"/>
                </a:solidFill>
                <a:latin typeface="+mj-lt"/>
              </a:rPr>
              <a:t>án</a:t>
            </a:r>
            <a:r>
              <a:rPr lang="en-US" sz="4000" dirty="0">
                <a:solidFill>
                  <a:prstClr val="black"/>
                </a:solidFill>
                <a:latin typeface="+mj-lt"/>
              </a:rPr>
              <a:t>: </a:t>
            </a:r>
            <a:r>
              <a:rPr lang="en-US" sz="4000" dirty="0" err="1">
                <a:solidFill>
                  <a:prstClr val="black"/>
                </a:solidFill>
                <a:latin typeface="+mj-lt"/>
              </a:rPr>
              <a:t>Hải</a:t>
            </a:r>
            <a:r>
              <a:rPr lang="en-US" sz="4000" dirty="0">
                <a:solidFill>
                  <a:prstClr val="black"/>
                </a:solidFill>
                <a:latin typeface="+mj-lt"/>
              </a:rPr>
              <a:t> </a:t>
            </a:r>
            <a:r>
              <a:rPr lang="en-US" sz="4000" dirty="0" err="1">
                <a:solidFill>
                  <a:prstClr val="black"/>
                </a:solidFill>
                <a:latin typeface="+mj-lt"/>
              </a:rPr>
              <a:t>Thượng</a:t>
            </a:r>
            <a:r>
              <a:rPr lang="en-US" sz="4000" dirty="0">
                <a:solidFill>
                  <a:prstClr val="black"/>
                </a:solidFill>
                <a:latin typeface="+mj-lt"/>
              </a:rPr>
              <a:t> </a:t>
            </a:r>
            <a:r>
              <a:rPr lang="en-US" sz="4000" dirty="0" err="1">
                <a:solidFill>
                  <a:prstClr val="black"/>
                </a:solidFill>
                <a:latin typeface="+mj-lt"/>
              </a:rPr>
              <a:t>Lãn</a:t>
            </a:r>
            <a:r>
              <a:rPr lang="en-US" sz="4000" dirty="0">
                <a:solidFill>
                  <a:prstClr val="black"/>
                </a:solidFill>
                <a:latin typeface="+mj-lt"/>
              </a:rPr>
              <a:t> </a:t>
            </a:r>
            <a:r>
              <a:rPr lang="en-US" sz="4000" dirty="0" err="1">
                <a:solidFill>
                  <a:prstClr val="black"/>
                </a:solidFill>
                <a:latin typeface="+mj-lt"/>
              </a:rPr>
              <a:t>Ông</a:t>
            </a:r>
            <a:endParaRPr lang="vi-VN" sz="4000" dirty="0">
              <a:solidFill>
                <a:prstClr val="black"/>
              </a:solidFill>
              <a:latin typeface="+mj-lt"/>
            </a:endParaRPr>
          </a:p>
        </p:txBody>
      </p:sp>
      <p:pic>
        <p:nvPicPr>
          <p:cNvPr id="29" name="Picture 28">
            <a:extLst>
              <a:ext uri="{FF2B5EF4-FFF2-40B4-BE49-F238E27FC236}">
                <a16:creationId xmlns:a16="http://schemas.microsoft.com/office/drawing/2014/main" xmlns="" id="{A1907BEA-4099-5AF4-A14E-6BCDDA0AD6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04527" y="3745094"/>
            <a:ext cx="639473" cy="653340"/>
          </a:xfrm>
          <a:prstGeom prst="rect">
            <a:avLst/>
          </a:prstGeom>
        </p:spPr>
      </p:pic>
    </p:spTree>
    <p:extLst>
      <p:ext uri="{BB962C8B-B14F-4D97-AF65-F5344CB8AC3E}">
        <p14:creationId xmlns:p14="http://schemas.microsoft.com/office/powerpoint/2010/main" val="203084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8"/>
                                        </p:tgtEl>
                                        <p:attrNameLst>
                                          <p:attrName>r</p:attrName>
                                        </p:attrNameLst>
                                      </p:cBhvr>
                                    </p:animRot>
                                    <p:animRot by="-240000">
                                      <p:cBhvr>
                                        <p:cTn id="7" dur="600" fill="hold">
                                          <p:stCondLst>
                                            <p:cond delay="600"/>
                                          </p:stCondLst>
                                        </p:cTn>
                                        <p:tgtEl>
                                          <p:spTgt spid="18"/>
                                        </p:tgtEl>
                                        <p:attrNameLst>
                                          <p:attrName>r</p:attrName>
                                        </p:attrNameLst>
                                      </p:cBhvr>
                                    </p:animRot>
                                    <p:animRot by="240000">
                                      <p:cBhvr>
                                        <p:cTn id="8" dur="600" fill="hold">
                                          <p:stCondLst>
                                            <p:cond delay="1200"/>
                                          </p:stCondLst>
                                        </p:cTn>
                                        <p:tgtEl>
                                          <p:spTgt spid="18"/>
                                        </p:tgtEl>
                                        <p:attrNameLst>
                                          <p:attrName>r</p:attrName>
                                        </p:attrNameLst>
                                      </p:cBhvr>
                                    </p:animRot>
                                    <p:animRot by="-240000">
                                      <p:cBhvr>
                                        <p:cTn id="9" dur="600" fill="hold">
                                          <p:stCondLst>
                                            <p:cond delay="1800"/>
                                          </p:stCondLst>
                                        </p:cTn>
                                        <p:tgtEl>
                                          <p:spTgt spid="18"/>
                                        </p:tgtEl>
                                        <p:attrNameLst>
                                          <p:attrName>r</p:attrName>
                                        </p:attrNameLst>
                                      </p:cBhvr>
                                    </p:animRot>
                                    <p:animRot by="120000">
                                      <p:cBhvr>
                                        <p:cTn id="10" dur="600" fill="hold">
                                          <p:stCondLst>
                                            <p:cond delay="24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descr="C:\Users\ADMIN-VT\Desktop\hinh\paddy-field-paddy-field-vector-design-1219832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7" descr="https://b-f13-zpc.zdn.vn/7518827637998607736/e8736cfc2be0dcbe85f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4125" b="79750" l="8056" r="77778"/>
                    </a14:imgEffect>
                  </a14:imgLayer>
                </a14:imgProps>
              </a:ext>
              <a:ext uri="{28A0092B-C50C-407E-A947-70E740481C1C}">
                <a14:useLocalDpi xmlns:a14="http://schemas.microsoft.com/office/drawing/2010/main" val="0"/>
              </a:ext>
            </a:extLst>
          </a:blip>
          <a:srcRect t="22710" r="18931" b="20120"/>
          <a:stretch/>
        </p:blipFill>
        <p:spPr bwMode="auto">
          <a:xfrm flipH="1">
            <a:off x="9306859" y="2834864"/>
            <a:ext cx="2320211" cy="34852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hlinkClick r:id="rId6" action="ppaction://hlinksldjump"/>
            <a:extLst>
              <a:ext uri="{FF2B5EF4-FFF2-40B4-BE49-F238E27FC236}">
                <a16:creationId xmlns:a16="http://schemas.microsoft.com/office/drawing/2014/main" xmlns="" id="{0DF1DB05-A61D-C854-1BB5-C0B92CE4717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4791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40">
            <a:extLst>
              <a:ext uri="{FF2B5EF4-FFF2-40B4-BE49-F238E27FC236}">
                <a16:creationId xmlns:a16="http://schemas.microsoft.com/office/drawing/2014/main" xmlns="" id="{A7EBFD5F-9362-21DF-B5EE-E48332D0339E}"/>
              </a:ext>
            </a:extLst>
          </p:cNvPr>
          <p:cNvSpPr/>
          <p:nvPr/>
        </p:nvSpPr>
        <p:spPr>
          <a:xfrm>
            <a:off x="2372269" y="1150706"/>
            <a:ext cx="7217987" cy="191099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Calibri" panose="020F0502020204030204" pitchFamily="34" charset="0"/>
                <a:cs typeface="Calibri" panose="020F0502020204030204" pitchFamily="34" charset="0"/>
              </a:rPr>
              <a:t>Nhân vật được tác giả nhắc đến trong bài thơ “Quả ngọt cuối mùa” là ai?</a:t>
            </a:r>
            <a:endParaRPr lang="en-US" sz="4000" b="1" dirty="0">
              <a:solidFill>
                <a:srgbClr val="FF0000"/>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xmlns="" id="{C535DB46-FCC1-6A42-8730-D7407B51A8EA}"/>
              </a:ext>
            </a:extLst>
          </p:cNvPr>
          <p:cNvSpPr/>
          <p:nvPr/>
        </p:nvSpPr>
        <p:spPr>
          <a:xfrm>
            <a:off x="3421295" y="4054551"/>
            <a:ext cx="471155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dirty="0" err="1">
                <a:solidFill>
                  <a:prstClr val="black"/>
                </a:solidFill>
              </a:rPr>
              <a:t>Đáp</a:t>
            </a:r>
            <a:r>
              <a:rPr lang="en-US" sz="4000" dirty="0">
                <a:solidFill>
                  <a:prstClr val="black"/>
                </a:solidFill>
              </a:rPr>
              <a:t> </a:t>
            </a:r>
            <a:r>
              <a:rPr lang="en-US" sz="4000" dirty="0" err="1">
                <a:solidFill>
                  <a:prstClr val="black"/>
                </a:solidFill>
              </a:rPr>
              <a:t>án</a:t>
            </a:r>
            <a:r>
              <a:rPr lang="en-US" sz="4000" dirty="0">
                <a:solidFill>
                  <a:prstClr val="black"/>
                </a:solidFill>
              </a:rPr>
              <a:t>: </a:t>
            </a:r>
            <a:r>
              <a:rPr lang="en-US" sz="4000" dirty="0" err="1">
                <a:solidFill>
                  <a:prstClr val="black"/>
                </a:solidFill>
              </a:rPr>
              <a:t>Người</a:t>
            </a:r>
            <a:r>
              <a:rPr lang="en-US" sz="4000" dirty="0">
                <a:solidFill>
                  <a:prstClr val="black"/>
                </a:solidFill>
              </a:rPr>
              <a:t> </a:t>
            </a:r>
            <a:r>
              <a:rPr lang="en-US" sz="4000" dirty="0" err="1">
                <a:solidFill>
                  <a:prstClr val="black"/>
                </a:solidFill>
              </a:rPr>
              <a:t>bà</a:t>
            </a:r>
            <a:endParaRPr lang="vi-VN" sz="4000" dirty="0">
              <a:solidFill>
                <a:prstClr val="black"/>
              </a:solidFill>
            </a:endParaRPr>
          </a:p>
        </p:txBody>
      </p:sp>
      <p:pic>
        <p:nvPicPr>
          <p:cNvPr id="11" name="Picture 10">
            <a:extLst>
              <a:ext uri="{FF2B5EF4-FFF2-40B4-BE49-F238E27FC236}">
                <a16:creationId xmlns:a16="http://schemas.microsoft.com/office/drawing/2014/main" xmlns="" id="{C0682CE1-C1C6-8365-CC3C-A9676E7199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33966" y="3888932"/>
            <a:ext cx="639473" cy="653340"/>
          </a:xfrm>
          <a:prstGeom prst="rect">
            <a:avLst/>
          </a:prstGeom>
        </p:spPr>
      </p:pic>
    </p:spTree>
    <p:extLst>
      <p:ext uri="{BB962C8B-B14F-4D97-AF65-F5344CB8AC3E}">
        <p14:creationId xmlns:p14="http://schemas.microsoft.com/office/powerpoint/2010/main" val="187985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8"/>
                                        </p:tgtEl>
                                        <p:attrNameLst>
                                          <p:attrName>r</p:attrName>
                                        </p:attrNameLst>
                                      </p:cBhvr>
                                    </p:animRot>
                                    <p:animRot by="-240000">
                                      <p:cBhvr>
                                        <p:cTn id="7" dur="600" fill="hold">
                                          <p:stCondLst>
                                            <p:cond delay="600"/>
                                          </p:stCondLst>
                                        </p:cTn>
                                        <p:tgtEl>
                                          <p:spTgt spid="18"/>
                                        </p:tgtEl>
                                        <p:attrNameLst>
                                          <p:attrName>r</p:attrName>
                                        </p:attrNameLst>
                                      </p:cBhvr>
                                    </p:animRot>
                                    <p:animRot by="240000">
                                      <p:cBhvr>
                                        <p:cTn id="8" dur="600" fill="hold">
                                          <p:stCondLst>
                                            <p:cond delay="1200"/>
                                          </p:stCondLst>
                                        </p:cTn>
                                        <p:tgtEl>
                                          <p:spTgt spid="18"/>
                                        </p:tgtEl>
                                        <p:attrNameLst>
                                          <p:attrName>r</p:attrName>
                                        </p:attrNameLst>
                                      </p:cBhvr>
                                    </p:animRot>
                                    <p:animRot by="-240000">
                                      <p:cBhvr>
                                        <p:cTn id="9" dur="600" fill="hold">
                                          <p:stCondLst>
                                            <p:cond delay="1800"/>
                                          </p:stCondLst>
                                        </p:cTn>
                                        <p:tgtEl>
                                          <p:spTgt spid="18"/>
                                        </p:tgtEl>
                                        <p:attrNameLst>
                                          <p:attrName>r</p:attrName>
                                        </p:attrNameLst>
                                      </p:cBhvr>
                                    </p:animRot>
                                    <p:animRot by="120000">
                                      <p:cBhvr>
                                        <p:cTn id="10" dur="600" fill="hold">
                                          <p:stCondLst>
                                            <p:cond delay="24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descr="C:\Users\ADMIN-VT\Desktop\hinh\paddy-field-paddy-field-vector-design-121983249.jpg"/>
          <p:cNvPicPr>
            <a:picLocks noChangeAspect="1" noChangeArrowheads="1"/>
          </p:cNvPicPr>
          <p:nvPr/>
        </p:nvPicPr>
        <p:blipFill rotWithShape="1">
          <a:blip r:embed="rId4">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4" descr="https://b-f40-zpg.zdn.vn/9131160140145589983/b45e0d82209dd7c38e8c.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Removal>
                    </a14:imgEffect>
                  </a14:imgLayer>
                </a14:imgProps>
              </a:ext>
              <a:ext uri="{28A0092B-C50C-407E-A947-70E740481C1C}">
                <a14:useLocalDpi xmlns:a14="http://schemas.microsoft.com/office/drawing/2010/main" val="0"/>
              </a:ext>
            </a:extLst>
          </a:blip>
          <a:srcRect l="23611" t="24541" r="22501" b="24395"/>
          <a:stretch/>
        </p:blipFill>
        <p:spPr bwMode="auto">
          <a:xfrm>
            <a:off x="9249401" y="2382590"/>
            <a:ext cx="1772728" cy="37329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hlinkClick r:id="rId7" action="ppaction://hlinksldjump"/>
            <a:extLst>
              <a:ext uri="{FF2B5EF4-FFF2-40B4-BE49-F238E27FC236}">
                <a16:creationId xmlns:a16="http://schemas.microsoft.com/office/drawing/2014/main" xmlns="" id="{CFE01F02-806B-4CB4-3019-A2DBB6A606D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4791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40">
            <a:extLst>
              <a:ext uri="{FF2B5EF4-FFF2-40B4-BE49-F238E27FC236}">
                <a16:creationId xmlns:a16="http://schemas.microsoft.com/office/drawing/2014/main" xmlns="" id="{5D6D4AB1-3E86-3889-50F7-98333CDADCA2}"/>
              </a:ext>
            </a:extLst>
          </p:cNvPr>
          <p:cNvSpPr/>
          <p:nvPr/>
        </p:nvSpPr>
        <p:spPr>
          <a:xfrm>
            <a:off x="3462391" y="1150706"/>
            <a:ext cx="6127865" cy="191099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Đây</a:t>
            </a:r>
            <a:r>
              <a:rPr lang="en-US" sz="4000" b="1" dirty="0">
                <a:solidFill>
                  <a:srgbClr val="FF0000"/>
                </a:solidFill>
              </a:rPr>
              <a:t> </a:t>
            </a:r>
            <a:r>
              <a:rPr lang="vi-VN" sz="4000" b="1" dirty="0">
                <a:solidFill>
                  <a:srgbClr val="FF0000"/>
                </a:solidFill>
              </a:rPr>
              <a:t>là nhân vật nào?</a:t>
            </a:r>
            <a:endParaRPr lang="en-US" sz="4000" b="1" dirty="0">
              <a:solidFill>
                <a:srgbClr val="FF0000"/>
              </a:solidFill>
            </a:endParaRPr>
          </a:p>
        </p:txBody>
      </p:sp>
      <p:sp>
        <p:nvSpPr>
          <p:cNvPr id="9" name="Rectangle 8">
            <a:extLst>
              <a:ext uri="{FF2B5EF4-FFF2-40B4-BE49-F238E27FC236}">
                <a16:creationId xmlns:a16="http://schemas.microsoft.com/office/drawing/2014/main" xmlns="" id="{68089C3F-5EB7-08CB-9A92-2DF405055BC9}"/>
              </a:ext>
            </a:extLst>
          </p:cNvPr>
          <p:cNvSpPr/>
          <p:nvPr/>
        </p:nvSpPr>
        <p:spPr>
          <a:xfrm>
            <a:off x="3534311" y="3411021"/>
            <a:ext cx="5732979" cy="1379791"/>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dirty="0" err="1">
                <a:solidFill>
                  <a:prstClr val="black"/>
                </a:solidFill>
              </a:rPr>
              <a:t>Nguyễn</a:t>
            </a:r>
            <a:r>
              <a:rPr lang="en-US" sz="4000" dirty="0">
                <a:solidFill>
                  <a:prstClr val="black"/>
                </a:solidFill>
              </a:rPr>
              <a:t> </a:t>
            </a:r>
            <a:r>
              <a:rPr lang="en-US" sz="4000" dirty="0" err="1">
                <a:solidFill>
                  <a:prstClr val="black"/>
                </a:solidFill>
              </a:rPr>
              <a:t>Ái</a:t>
            </a:r>
            <a:r>
              <a:rPr lang="en-US" sz="4000" dirty="0">
                <a:solidFill>
                  <a:prstClr val="black"/>
                </a:solidFill>
              </a:rPr>
              <a:t> </a:t>
            </a:r>
            <a:r>
              <a:rPr lang="en-US" sz="4000" dirty="0" err="1">
                <a:solidFill>
                  <a:prstClr val="black"/>
                </a:solidFill>
              </a:rPr>
              <a:t>Quốc</a:t>
            </a:r>
            <a:r>
              <a:rPr lang="en-US" sz="4000" dirty="0">
                <a:solidFill>
                  <a:prstClr val="black"/>
                </a:solidFill>
              </a:rPr>
              <a:t> (</a:t>
            </a:r>
            <a:r>
              <a:rPr lang="en-US" sz="4000" dirty="0" err="1">
                <a:solidFill>
                  <a:prstClr val="black"/>
                </a:solidFill>
              </a:rPr>
              <a:t>Bác</a:t>
            </a:r>
            <a:r>
              <a:rPr lang="en-US" sz="4000" dirty="0">
                <a:solidFill>
                  <a:prstClr val="black"/>
                </a:solidFill>
              </a:rPr>
              <a:t> </a:t>
            </a:r>
            <a:r>
              <a:rPr lang="en-US" sz="4000" dirty="0" err="1">
                <a:solidFill>
                  <a:prstClr val="black"/>
                </a:solidFill>
              </a:rPr>
              <a:t>Hồ</a:t>
            </a:r>
            <a:r>
              <a:rPr lang="en-US" sz="4000" dirty="0">
                <a:solidFill>
                  <a:prstClr val="black"/>
                </a:solidFill>
              </a:rPr>
              <a:t>/ </a:t>
            </a:r>
            <a:r>
              <a:rPr lang="en-US" sz="4000" dirty="0" err="1">
                <a:solidFill>
                  <a:prstClr val="black"/>
                </a:solidFill>
              </a:rPr>
              <a:t>Hồ</a:t>
            </a:r>
            <a:r>
              <a:rPr lang="en-US" sz="4000" dirty="0">
                <a:solidFill>
                  <a:prstClr val="black"/>
                </a:solidFill>
              </a:rPr>
              <a:t> Chí Minh,…)</a:t>
            </a:r>
            <a:endParaRPr lang="vi-VN" sz="4000" dirty="0">
              <a:solidFill>
                <a:prstClr val="black"/>
              </a:solidFill>
            </a:endParaRPr>
          </a:p>
        </p:txBody>
      </p:sp>
      <p:pic>
        <p:nvPicPr>
          <p:cNvPr id="10" name="Picture 9">
            <a:extLst>
              <a:ext uri="{FF2B5EF4-FFF2-40B4-BE49-F238E27FC236}">
                <a16:creationId xmlns:a16="http://schemas.microsoft.com/office/drawing/2014/main" xmlns="" id="{B18D0A12-B9EA-D4AC-19A0-0048D577DF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35351" y="3791164"/>
            <a:ext cx="966456" cy="987414"/>
          </a:xfrm>
          <a:prstGeom prst="rect">
            <a:avLst/>
          </a:prstGeom>
        </p:spPr>
      </p:pic>
      <p:pic>
        <p:nvPicPr>
          <p:cNvPr id="14" name="Picture 13">
            <a:extLst>
              <a:ext uri="{FF2B5EF4-FFF2-40B4-BE49-F238E27FC236}">
                <a16:creationId xmlns:a16="http://schemas.microsoft.com/office/drawing/2014/main" xmlns="" id="{CC3E0A77-5CC0-9FDE-C2B5-4E3A81B33AFE}"/>
              </a:ext>
            </a:extLst>
          </p:cNvPr>
          <p:cNvPicPr>
            <a:picLocks noChangeAspect="1"/>
          </p:cNvPicPr>
          <p:nvPr/>
        </p:nvPicPr>
        <p:blipFill>
          <a:blip r:embed="rId11"/>
          <a:stretch>
            <a:fillRect/>
          </a:stretch>
        </p:blipFill>
        <p:spPr>
          <a:xfrm>
            <a:off x="294633" y="1417834"/>
            <a:ext cx="2962158" cy="3234540"/>
          </a:xfrm>
          <a:prstGeom prst="rect">
            <a:avLst/>
          </a:prstGeom>
        </p:spPr>
      </p:pic>
    </p:spTree>
    <p:extLst>
      <p:ext uri="{BB962C8B-B14F-4D97-AF65-F5344CB8AC3E}">
        <p14:creationId xmlns:p14="http://schemas.microsoft.com/office/powerpoint/2010/main" val="189221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8"/>
                                        </p:tgtEl>
                                        <p:attrNameLst>
                                          <p:attrName>r</p:attrName>
                                        </p:attrNameLst>
                                      </p:cBhvr>
                                    </p:animRot>
                                    <p:animRot by="-240000">
                                      <p:cBhvr>
                                        <p:cTn id="7" dur="600" fill="hold">
                                          <p:stCondLst>
                                            <p:cond delay="600"/>
                                          </p:stCondLst>
                                        </p:cTn>
                                        <p:tgtEl>
                                          <p:spTgt spid="18"/>
                                        </p:tgtEl>
                                        <p:attrNameLst>
                                          <p:attrName>r</p:attrName>
                                        </p:attrNameLst>
                                      </p:cBhvr>
                                    </p:animRot>
                                    <p:animRot by="240000">
                                      <p:cBhvr>
                                        <p:cTn id="8" dur="600" fill="hold">
                                          <p:stCondLst>
                                            <p:cond delay="1200"/>
                                          </p:stCondLst>
                                        </p:cTn>
                                        <p:tgtEl>
                                          <p:spTgt spid="18"/>
                                        </p:tgtEl>
                                        <p:attrNameLst>
                                          <p:attrName>r</p:attrName>
                                        </p:attrNameLst>
                                      </p:cBhvr>
                                    </p:animRot>
                                    <p:animRot by="-240000">
                                      <p:cBhvr>
                                        <p:cTn id="9" dur="600" fill="hold">
                                          <p:stCondLst>
                                            <p:cond delay="1800"/>
                                          </p:stCondLst>
                                        </p:cTn>
                                        <p:tgtEl>
                                          <p:spTgt spid="18"/>
                                        </p:tgtEl>
                                        <p:attrNameLst>
                                          <p:attrName>r</p:attrName>
                                        </p:attrNameLst>
                                      </p:cBhvr>
                                    </p:animRot>
                                    <p:animRot by="120000">
                                      <p:cBhvr>
                                        <p:cTn id="10" dur="600" fill="hold">
                                          <p:stCondLst>
                                            <p:cond delay="24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xmlns=""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xmlns=""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xmlns="" id="{87F5B6A0-B48C-4A4B-B0B1-2487F0ED150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xmlns="" id="{CACE304C-6878-6E96-16B3-EB129788FB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xmlns="" id="{70EE8011-C3B6-40A4-50EE-CDB53140C68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xmlns="" id="{CB50095C-5B7B-4AD3-CFC9-98072B41ED9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 name="Picture 1">
            <a:extLst>
              <a:ext uri="{FF2B5EF4-FFF2-40B4-BE49-F238E27FC236}">
                <a16:creationId xmlns:a16="http://schemas.microsoft.com/office/drawing/2014/main" xmlns="" id="{E76D80E6-32E4-C281-9BA1-4F28EDDC7922}"/>
              </a:ext>
            </a:extLst>
          </p:cNvPr>
          <p:cNvPicPr>
            <a:picLocks noChangeAspect="1"/>
          </p:cNvPicPr>
          <p:nvPr/>
        </p:nvPicPr>
        <p:blipFill>
          <a:blip r:embed="rId8"/>
          <a:stretch>
            <a:fillRect/>
          </a:stretch>
        </p:blipFill>
        <p:spPr>
          <a:xfrm>
            <a:off x="4186646" y="338258"/>
            <a:ext cx="3761558" cy="1609483"/>
          </a:xfrm>
          <a:prstGeom prst="rect">
            <a:avLst/>
          </a:prstGeom>
        </p:spPr>
      </p:pic>
      <p:pic>
        <p:nvPicPr>
          <p:cNvPr id="9" name="Picture 8">
            <a:extLst>
              <a:ext uri="{FF2B5EF4-FFF2-40B4-BE49-F238E27FC236}">
                <a16:creationId xmlns:a16="http://schemas.microsoft.com/office/drawing/2014/main" xmlns="" id="{F621F23A-E18A-D6BE-5EA1-DEA9A24A86DD}"/>
              </a:ext>
            </a:extLst>
          </p:cNvPr>
          <p:cNvPicPr>
            <a:picLocks noChangeAspect="1"/>
          </p:cNvPicPr>
          <p:nvPr/>
        </p:nvPicPr>
        <p:blipFill>
          <a:blip r:embed="rId9"/>
          <a:stretch>
            <a:fillRect/>
          </a:stretch>
        </p:blipFill>
        <p:spPr>
          <a:xfrm>
            <a:off x="789355" y="920443"/>
            <a:ext cx="1774090" cy="1207113"/>
          </a:xfrm>
          <a:prstGeom prst="rect">
            <a:avLst/>
          </a:prstGeom>
        </p:spPr>
      </p:pic>
      <p:pic>
        <p:nvPicPr>
          <p:cNvPr id="17" name="Picture 16" descr="A group of kids reading a book&#10;&#10;Description automatically generated">
            <a:extLst>
              <a:ext uri="{FF2B5EF4-FFF2-40B4-BE49-F238E27FC236}">
                <a16:creationId xmlns:a16="http://schemas.microsoft.com/office/drawing/2014/main" xmlns="" id="{1B381291-6D6E-B6BB-560C-10AB24726E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53450" y="4419599"/>
            <a:ext cx="3852022" cy="2619375"/>
          </a:xfrm>
          <a:prstGeom prst="rect">
            <a:avLst/>
          </a:prstGeom>
        </p:spPr>
      </p:pic>
      <p:pic>
        <p:nvPicPr>
          <p:cNvPr id="11" name="Picture 10">
            <a:extLst>
              <a:ext uri="{FF2B5EF4-FFF2-40B4-BE49-F238E27FC236}">
                <a16:creationId xmlns:a16="http://schemas.microsoft.com/office/drawing/2014/main" xmlns="" id="{44CF169A-7214-33D5-F1A9-9BE8EC5B8ECE}"/>
              </a:ext>
            </a:extLst>
          </p:cNvPr>
          <p:cNvPicPr>
            <a:picLocks noChangeAspect="1"/>
          </p:cNvPicPr>
          <p:nvPr/>
        </p:nvPicPr>
        <p:blipFill>
          <a:blip r:embed="rId11"/>
          <a:stretch>
            <a:fillRect/>
          </a:stretch>
        </p:blipFill>
        <p:spPr>
          <a:xfrm>
            <a:off x="880711" y="1907228"/>
            <a:ext cx="10260457" cy="2554445"/>
          </a:xfrm>
          <a:prstGeom prst="rect">
            <a:avLst/>
          </a:prstGeom>
        </p:spPr>
      </p:pic>
    </p:spTree>
    <p:extLst>
      <p:ext uri="{BB962C8B-B14F-4D97-AF65-F5344CB8AC3E}">
        <p14:creationId xmlns:p14="http://schemas.microsoft.com/office/powerpoint/2010/main" val="31163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2500"/>
                                        <p:tgtEl>
                                          <p:spTgt spid="8"/>
                                        </p:tgtEl>
                                      </p:cBhvr>
                                    </p:animEffect>
                                  </p:childTnLst>
                                </p:cTn>
                              </p:par>
                              <p:par>
                                <p:cTn id="8" presetID="32" presetClass="emph" presetSubtype="0" fill="hold" nodeType="withEffect">
                                  <p:stCondLst>
                                    <p:cond delay="2000"/>
                                  </p:stCondLst>
                                  <p:childTnLst>
                                    <p:animRot by="120000">
                                      <p:cBhvr>
                                        <p:cTn id="9" dur="225" fill="hold">
                                          <p:stCondLst>
                                            <p:cond delay="0"/>
                                          </p:stCondLst>
                                        </p:cTn>
                                        <p:tgtEl>
                                          <p:spTgt spid="8"/>
                                        </p:tgtEl>
                                        <p:attrNameLst>
                                          <p:attrName>r</p:attrName>
                                        </p:attrNameLst>
                                      </p:cBhvr>
                                    </p:animRot>
                                    <p:animRot by="-240000">
                                      <p:cBhvr>
                                        <p:cTn id="10" dur="450" fill="hold">
                                          <p:stCondLst>
                                            <p:cond delay="450"/>
                                          </p:stCondLst>
                                        </p:cTn>
                                        <p:tgtEl>
                                          <p:spTgt spid="8"/>
                                        </p:tgtEl>
                                        <p:attrNameLst>
                                          <p:attrName>r</p:attrName>
                                        </p:attrNameLst>
                                      </p:cBhvr>
                                    </p:animRot>
                                    <p:animRot by="240000">
                                      <p:cBhvr>
                                        <p:cTn id="11" dur="450" fill="hold">
                                          <p:stCondLst>
                                            <p:cond delay="900"/>
                                          </p:stCondLst>
                                        </p:cTn>
                                        <p:tgtEl>
                                          <p:spTgt spid="8"/>
                                        </p:tgtEl>
                                        <p:attrNameLst>
                                          <p:attrName>r</p:attrName>
                                        </p:attrNameLst>
                                      </p:cBhvr>
                                    </p:animRot>
                                    <p:animRot by="-240000">
                                      <p:cBhvr>
                                        <p:cTn id="12" dur="450" fill="hold">
                                          <p:stCondLst>
                                            <p:cond delay="1350"/>
                                          </p:stCondLst>
                                        </p:cTn>
                                        <p:tgtEl>
                                          <p:spTgt spid="8"/>
                                        </p:tgtEl>
                                        <p:attrNameLst>
                                          <p:attrName>r</p:attrName>
                                        </p:attrNameLst>
                                      </p:cBhvr>
                                    </p:animRot>
                                    <p:animRot by="120000">
                                      <p:cBhvr>
                                        <p:cTn id="13" dur="450" fill="hold">
                                          <p:stCondLst>
                                            <p:cond delay="1800"/>
                                          </p:stCondLst>
                                        </p:cTn>
                                        <p:tgtEl>
                                          <p:spTgt spid="8"/>
                                        </p:tgtEl>
                                        <p:attrNameLst>
                                          <p:attrName>r</p:attrName>
                                        </p:attrNameLst>
                                      </p:cBhvr>
                                    </p:animRot>
                                  </p:childTnLst>
                                </p:cTn>
                              </p:par>
                              <p:par>
                                <p:cTn id="14" presetID="32" presetClass="emph" presetSubtype="0" fill="hold" nodeType="withEffect">
                                  <p:stCondLst>
                                    <p:cond delay="4250"/>
                                  </p:stCondLst>
                                  <p:childTnLst>
                                    <p:animRot by="120000">
                                      <p:cBhvr>
                                        <p:cTn id="15" dur="200" fill="hold">
                                          <p:stCondLst>
                                            <p:cond delay="0"/>
                                          </p:stCondLst>
                                        </p:cTn>
                                        <p:tgtEl>
                                          <p:spTgt spid="8"/>
                                        </p:tgtEl>
                                        <p:attrNameLst>
                                          <p:attrName>r</p:attrName>
                                        </p:attrNameLst>
                                      </p:cBhvr>
                                    </p:animRot>
                                    <p:animRot by="-240000">
                                      <p:cBhvr>
                                        <p:cTn id="16" dur="400" fill="hold">
                                          <p:stCondLst>
                                            <p:cond delay="400"/>
                                          </p:stCondLst>
                                        </p:cTn>
                                        <p:tgtEl>
                                          <p:spTgt spid="8"/>
                                        </p:tgtEl>
                                        <p:attrNameLst>
                                          <p:attrName>r</p:attrName>
                                        </p:attrNameLst>
                                      </p:cBhvr>
                                    </p:animRot>
                                    <p:animRot by="240000">
                                      <p:cBhvr>
                                        <p:cTn id="17" dur="400" fill="hold">
                                          <p:stCondLst>
                                            <p:cond delay="800"/>
                                          </p:stCondLst>
                                        </p:cTn>
                                        <p:tgtEl>
                                          <p:spTgt spid="8"/>
                                        </p:tgtEl>
                                        <p:attrNameLst>
                                          <p:attrName>r</p:attrName>
                                        </p:attrNameLst>
                                      </p:cBhvr>
                                    </p:animRot>
                                    <p:animRot by="-240000">
                                      <p:cBhvr>
                                        <p:cTn id="18" dur="400" fill="hold">
                                          <p:stCondLst>
                                            <p:cond delay="1200"/>
                                          </p:stCondLst>
                                        </p:cTn>
                                        <p:tgtEl>
                                          <p:spTgt spid="8"/>
                                        </p:tgtEl>
                                        <p:attrNameLst>
                                          <p:attrName>r</p:attrName>
                                        </p:attrNameLst>
                                      </p:cBhvr>
                                    </p:animRot>
                                    <p:animRot by="120000">
                                      <p:cBhvr>
                                        <p:cTn id="19" dur="400" fill="hold">
                                          <p:stCondLst>
                                            <p:cond delay="1600"/>
                                          </p:stCondLst>
                                        </p:cTn>
                                        <p:tgtEl>
                                          <p:spTgt spid="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7586861-8272-4BD2-91ED-09B82E3051C4}"/>
              </a:ext>
            </a:extLst>
          </p:cNvPr>
          <p:cNvSpPr/>
          <p:nvPr/>
        </p:nvSpPr>
        <p:spPr>
          <a:xfrm>
            <a:off x="430924" y="252248"/>
            <a:ext cx="11330152" cy="6463862"/>
          </a:xfrm>
          <a:prstGeom prst="roundRect">
            <a:avLst/>
          </a:prstGeom>
          <a:solidFill>
            <a:schemeClr val="accent5">
              <a:lumMod val="40000"/>
              <a:lumOff val="6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roup 14">
            <a:extLst>
              <a:ext uri="{FF2B5EF4-FFF2-40B4-BE49-F238E27FC236}">
                <a16:creationId xmlns:a16="http://schemas.microsoft.com/office/drawing/2014/main" xmlns="" id="{6597DF5B-A7FE-40F8-8115-D17B286851A5}"/>
              </a:ext>
            </a:extLst>
          </p:cNvPr>
          <p:cNvGrpSpPr/>
          <p:nvPr/>
        </p:nvGrpSpPr>
        <p:grpSpPr>
          <a:xfrm>
            <a:off x="1337110" y="1848840"/>
            <a:ext cx="9727324" cy="3983421"/>
            <a:chOff x="1650124" y="2144110"/>
            <a:chExt cx="9727324" cy="2017987"/>
          </a:xfrm>
        </p:grpSpPr>
        <p:sp>
          <p:nvSpPr>
            <p:cNvPr id="9" name="Rectangle: Rounded Corners 8">
              <a:extLst>
                <a:ext uri="{FF2B5EF4-FFF2-40B4-BE49-F238E27FC236}">
                  <a16:creationId xmlns:a16="http://schemas.microsoft.com/office/drawing/2014/main" xmlns="" id="{319E0ADB-7BC5-4E3C-A9C9-F56A13B5687A}"/>
                </a:ext>
              </a:extLst>
            </p:cNvPr>
            <p:cNvSpPr/>
            <p:nvPr/>
          </p:nvSpPr>
          <p:spPr>
            <a:xfrm>
              <a:off x="1650124" y="2144110"/>
              <a:ext cx="9727324" cy="201798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xmlns="" id="{E26287E8-FD79-42B8-9302-B1A6E3C1348F}"/>
                </a:ext>
              </a:extLst>
            </p:cNvPr>
            <p:cNvSpPr/>
            <p:nvPr/>
          </p:nvSpPr>
          <p:spPr>
            <a:xfrm>
              <a:off x="1765737" y="2228193"/>
              <a:ext cx="9532884" cy="1828799"/>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1" name="TextBox 10">
            <a:extLst>
              <a:ext uri="{FF2B5EF4-FFF2-40B4-BE49-F238E27FC236}">
                <a16:creationId xmlns:a16="http://schemas.microsoft.com/office/drawing/2014/main" xmlns="" id="{835B6D17-E9D7-442A-8C65-F378617D1C71}"/>
              </a:ext>
            </a:extLst>
          </p:cNvPr>
          <p:cNvSpPr txBox="1"/>
          <p:nvPr/>
        </p:nvSpPr>
        <p:spPr>
          <a:xfrm>
            <a:off x="1621874" y="2373491"/>
            <a:ext cx="8986345" cy="3046988"/>
          </a:xfrm>
          <a:prstGeom prst="rect">
            <a:avLst/>
          </a:prstGeom>
          <a:noFill/>
        </p:spPr>
        <p:txBody>
          <a:bodyPr wrap="square" rtlCol="0">
            <a:spAutoFit/>
          </a:bodyPr>
          <a:lstStyle/>
          <a:p>
            <a:pPr marL="457200" lvl="0" indent="-457200" algn="just" defTabSz="457200">
              <a:buFont typeface="Arial" panose="020B0604020202020204" pitchFamily="34" charset="0"/>
              <a:buChar char="•"/>
            </a:pPr>
            <a:r>
              <a:rPr lang="vi-VN" sz="3200" b="1" i="1" dirty="0">
                <a:solidFill>
                  <a:prstClr val="black"/>
                </a:solidFill>
                <a:latin typeface="Calibri" panose="020F0502020204030204"/>
              </a:rPr>
              <a:t>Tìm được ý cho đoạn văn nêu tình cảm, cảm xúc về một nhân vật trong tác phẩm văn học mà em</a:t>
            </a:r>
            <a:endParaRPr lang="en-US" sz="3200" b="1" i="1" dirty="0">
              <a:solidFill>
                <a:prstClr val="black"/>
              </a:solidFill>
              <a:latin typeface="Calibri" panose="020F0502020204030204"/>
            </a:endParaRPr>
          </a:p>
          <a:p>
            <a:pPr marL="457200" lvl="0" indent="-457200" algn="just" defTabSz="457200">
              <a:buFont typeface="Arial" panose="020B0604020202020204" pitchFamily="34" charset="0"/>
              <a:buChar char="•"/>
            </a:pPr>
            <a:r>
              <a:rPr lang="vi-VN" sz="3200" b="1" i="1" dirty="0">
                <a:solidFill>
                  <a:prstClr val="black"/>
                </a:solidFill>
                <a:latin typeface="Calibri" panose="020F0502020204030204"/>
              </a:rPr>
              <a:t>Biết vận dụng kiến thức từ bài học để vận dụng vào thực tiễn: Biết sử dụng câu văn đúng, hay để nêu tình cảm, cảm xúc của mình đối với nhân vật trước tập thể.</a:t>
            </a:r>
          </a:p>
        </p:txBody>
      </p:sp>
      <p:pic>
        <p:nvPicPr>
          <p:cNvPr id="2" name="Picture 1">
            <a:extLst>
              <a:ext uri="{FF2B5EF4-FFF2-40B4-BE49-F238E27FC236}">
                <a16:creationId xmlns:a16="http://schemas.microsoft.com/office/drawing/2014/main" xmlns="" id="{07FDCA07-D8CA-AC36-6E14-67672815183D}"/>
              </a:ext>
            </a:extLst>
          </p:cNvPr>
          <p:cNvPicPr>
            <a:picLocks noChangeAspect="1"/>
          </p:cNvPicPr>
          <p:nvPr/>
        </p:nvPicPr>
        <p:blipFill>
          <a:blip r:embed="rId3"/>
          <a:stretch>
            <a:fillRect/>
          </a:stretch>
        </p:blipFill>
        <p:spPr>
          <a:xfrm>
            <a:off x="2704789" y="174065"/>
            <a:ext cx="7163421" cy="1194920"/>
          </a:xfrm>
          <a:prstGeom prst="rect">
            <a:avLst/>
          </a:prstGeom>
        </p:spPr>
      </p:pic>
    </p:spTree>
    <p:extLst>
      <p:ext uri="{BB962C8B-B14F-4D97-AF65-F5344CB8AC3E}">
        <p14:creationId xmlns:p14="http://schemas.microsoft.com/office/powerpoint/2010/main" val="10353361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indoor, yellow, bedroom, room&#10;&#10;Description automatically generated">
            <a:extLst>
              <a:ext uri="{FF2B5EF4-FFF2-40B4-BE49-F238E27FC236}">
                <a16:creationId xmlns:a16="http://schemas.microsoft.com/office/drawing/2014/main" xmlns="" id="{95A05276-D770-5C6C-3609-98EF60190D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9">
            <a:extLst>
              <a:ext uri="{FF2B5EF4-FFF2-40B4-BE49-F238E27FC236}">
                <a16:creationId xmlns:a16="http://schemas.microsoft.com/office/drawing/2014/main" xmlns="" id="{0CFD2201-A9DA-3AC7-E076-C5693AC1D94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51126" y="3908441"/>
            <a:ext cx="1745673" cy="2743200"/>
          </a:xfrm>
          <a:prstGeom prst="rect">
            <a:avLst/>
          </a:prstGeom>
        </p:spPr>
      </p:pic>
      <p:pic>
        <p:nvPicPr>
          <p:cNvPr id="6" name="Picture 10">
            <a:extLst>
              <a:ext uri="{FF2B5EF4-FFF2-40B4-BE49-F238E27FC236}">
                <a16:creationId xmlns:a16="http://schemas.microsoft.com/office/drawing/2014/main" xmlns="" id="{69160877-02B2-5F0D-FAF4-0EC359957C9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164951" y="3843957"/>
            <a:ext cx="1934749" cy="2807684"/>
          </a:xfrm>
          <a:prstGeom prst="rect">
            <a:avLst/>
          </a:prstGeom>
        </p:spPr>
      </p:pic>
      <p:grpSp>
        <p:nvGrpSpPr>
          <p:cNvPr id="13" name="Google Shape;3567;p41">
            <a:extLst>
              <a:ext uri="{FF2B5EF4-FFF2-40B4-BE49-F238E27FC236}">
                <a16:creationId xmlns:a16="http://schemas.microsoft.com/office/drawing/2014/main" xmlns="" id="{5ED1AD11-F33C-41C2-948D-764CD5AA203D}"/>
              </a:ext>
            </a:extLst>
          </p:cNvPr>
          <p:cNvGrpSpPr/>
          <p:nvPr/>
        </p:nvGrpSpPr>
        <p:grpSpPr>
          <a:xfrm>
            <a:off x="1223962" y="1743740"/>
            <a:ext cx="9122979" cy="3189767"/>
            <a:chOff x="1129025" y="609299"/>
            <a:chExt cx="6902748" cy="3837843"/>
          </a:xfrm>
          <a:solidFill>
            <a:schemeClr val="accent4">
              <a:lumMod val="20000"/>
              <a:lumOff val="80000"/>
            </a:schemeClr>
          </a:solidFill>
        </p:grpSpPr>
        <p:sp>
          <p:nvSpPr>
            <p:cNvPr id="14" name="Google Shape;3568;p41">
              <a:extLst>
                <a:ext uri="{FF2B5EF4-FFF2-40B4-BE49-F238E27FC236}">
                  <a16:creationId xmlns:a16="http://schemas.microsoft.com/office/drawing/2014/main" xmlns="" id="{97465876-F2C5-4087-9BF2-537E9BF85DED}"/>
                </a:ext>
              </a:extLst>
            </p:cNvPr>
            <p:cNvSpPr/>
            <p:nvPr/>
          </p:nvSpPr>
          <p:spPr>
            <a:xfrm>
              <a:off x="1129025" y="609299"/>
              <a:ext cx="6761251" cy="3741422"/>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3569;p41">
              <a:extLst>
                <a:ext uri="{FF2B5EF4-FFF2-40B4-BE49-F238E27FC236}">
                  <a16:creationId xmlns:a16="http://schemas.microsoft.com/office/drawing/2014/main" xmlns="" id="{FE28DB8D-35E1-4F5C-AD2C-4F1E1FA9C3EF}"/>
                </a:ext>
              </a:extLst>
            </p:cNvPr>
            <p:cNvSpPr/>
            <p:nvPr/>
          </p:nvSpPr>
          <p:spPr>
            <a:xfrm>
              <a:off x="1129025" y="786125"/>
              <a:ext cx="6902748" cy="3661018"/>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xmlns="" id="{31CA7295-B697-49DF-8730-A9CFE8B4F496}"/>
              </a:ext>
            </a:extLst>
          </p:cNvPr>
          <p:cNvSpPr txBox="1"/>
          <p:nvPr/>
        </p:nvSpPr>
        <p:spPr>
          <a:xfrm>
            <a:off x="1562985" y="1768565"/>
            <a:ext cx="8423929" cy="3046988"/>
          </a:xfrm>
          <a:prstGeom prst="rect">
            <a:avLst/>
          </a:prstGeom>
          <a:noFill/>
        </p:spPr>
        <p:txBody>
          <a:bodyPr wrap="square" rtlCol="0">
            <a:spAutoFit/>
          </a:bodyPr>
          <a:lstStyle/>
          <a:p>
            <a:pPr lvl="0" algn="just" defTabSz="457200"/>
            <a:r>
              <a:rPr lang="vi-VN" sz="4800" b="1" dirty="0">
                <a:solidFill>
                  <a:srgbClr val="873025"/>
                </a:solidFill>
                <a:latin typeface="Calibri" panose="020F0502020204030204" pitchFamily="34" charset="0"/>
                <a:ea typeface="LNTH-LuoLuoNotangYuanTi 1" charset="-128"/>
                <a:cs typeface="Calibri" panose="020F0502020204030204" pitchFamily="34" charset="0"/>
              </a:rPr>
              <a:t>Viết đoạn văn nêu tình cảm, cảm xúc của em về một nhân vật trong câu chuyện hoặc bài thơ đã đọc, đã nghe.</a:t>
            </a:r>
            <a:endParaRPr kumimoji="0" lang="vi-VN" b="1" i="0" u="none" strike="noStrike" kern="1200" cap="none" spc="0" normalizeH="0" baseline="0" noProof="0" dirty="0">
              <a:ln>
                <a:noFill/>
              </a:ln>
              <a:solidFill>
                <a:srgbClr val="873025"/>
              </a:solidFill>
              <a:effectLst/>
              <a:uLnTx/>
              <a:uFillTx/>
              <a:latin typeface="Calibri" panose="020F0502020204030204" pitchFamily="34" charset="0"/>
              <a:ea typeface="LNTH-LuoLuoNotangYuanTi 1" charset="-128"/>
              <a:cs typeface="Calibri" panose="020F0502020204030204" pitchFamily="34" charset="0"/>
            </a:endParaRPr>
          </a:p>
        </p:txBody>
      </p:sp>
      <p:pic>
        <p:nvPicPr>
          <p:cNvPr id="2" name="Picture 1">
            <a:extLst>
              <a:ext uri="{FF2B5EF4-FFF2-40B4-BE49-F238E27FC236}">
                <a16:creationId xmlns:a16="http://schemas.microsoft.com/office/drawing/2014/main" xmlns="" id="{E5A4965C-6002-5B18-5285-B8E1CCA15345}"/>
              </a:ext>
            </a:extLst>
          </p:cNvPr>
          <p:cNvPicPr>
            <a:picLocks noChangeAspect="1"/>
          </p:cNvPicPr>
          <p:nvPr/>
        </p:nvPicPr>
        <p:blipFill>
          <a:blip r:embed="rId7"/>
          <a:stretch>
            <a:fillRect/>
          </a:stretch>
        </p:blipFill>
        <p:spPr>
          <a:xfrm>
            <a:off x="254070" y="212446"/>
            <a:ext cx="2731245" cy="1457070"/>
          </a:xfrm>
          <a:prstGeom prst="rect">
            <a:avLst/>
          </a:prstGeom>
        </p:spPr>
      </p:pic>
    </p:spTree>
    <p:extLst>
      <p:ext uri="{BB962C8B-B14F-4D97-AF65-F5344CB8AC3E}">
        <p14:creationId xmlns:p14="http://schemas.microsoft.com/office/powerpoint/2010/main" val="239658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orld Bee Day by Slidesgo">
  <a:themeElements>
    <a:clrScheme name="Simple Light">
      <a:dk1>
        <a:srgbClr val="2B1A18"/>
      </a:dk1>
      <a:lt1>
        <a:srgbClr val="F4FEFF"/>
      </a:lt1>
      <a:dk2>
        <a:srgbClr val="FFF76A"/>
      </a:dk2>
      <a:lt2>
        <a:srgbClr val="F1B400"/>
      </a:lt2>
      <a:accent1>
        <a:srgbClr val="91F7FF"/>
      </a:accent1>
      <a:accent2>
        <a:srgbClr val="97D830"/>
      </a:accent2>
      <a:accent3>
        <a:srgbClr val="349319"/>
      </a:accent3>
      <a:accent4>
        <a:srgbClr val="FC518A"/>
      </a:accent4>
      <a:accent5>
        <a:srgbClr val="9B5C31"/>
      </a:accent5>
      <a:accent6>
        <a:srgbClr val="6B452B"/>
      </a:accent6>
      <a:hlink>
        <a:srgbClr val="2B1A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1144</Words>
  <Application>Microsoft Office PowerPoint</Application>
  <PresentationFormat>Custom</PresentationFormat>
  <Paragraphs>76</Paragraphs>
  <Slides>23</Slides>
  <Notes>6</Notes>
  <HiddenSlides>0</HiddenSlides>
  <MMClips>0</MMClips>
  <ScaleCrop>false</ScaleCrop>
  <HeadingPairs>
    <vt:vector size="4" baseType="variant">
      <vt:variant>
        <vt:lpstr>Theme</vt:lpstr>
      </vt:variant>
      <vt:variant>
        <vt:i4>4</vt:i4>
      </vt:variant>
      <vt:variant>
        <vt:lpstr>Slide Titles</vt:lpstr>
      </vt:variant>
      <vt:variant>
        <vt:i4>23</vt:i4>
      </vt:variant>
    </vt:vector>
  </HeadingPairs>
  <TitlesOfParts>
    <vt:vector size="27" baseType="lpstr">
      <vt:lpstr>1_Office Theme</vt:lpstr>
      <vt:lpstr>Office Theme</vt:lpstr>
      <vt:lpstr>World Bee Day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PC</cp:lastModifiedBy>
  <cp:revision>38</cp:revision>
  <dcterms:created xsi:type="dcterms:W3CDTF">2023-08-17T02:06:08Z</dcterms:created>
  <dcterms:modified xsi:type="dcterms:W3CDTF">2024-05-16T09:05:29Z</dcterms:modified>
</cp:coreProperties>
</file>