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6"/>
  </p:notesMasterIdLst>
  <p:sldIdLst>
    <p:sldId id="2673" r:id="rId4"/>
    <p:sldId id="279" r:id="rId5"/>
    <p:sldId id="299" r:id="rId6"/>
    <p:sldId id="307" r:id="rId7"/>
    <p:sldId id="2636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75" r:id="rId17"/>
    <p:sldId id="323" r:id="rId18"/>
    <p:sldId id="322" r:id="rId19"/>
    <p:sldId id="2637" r:id="rId20"/>
    <p:sldId id="2638" r:id="rId21"/>
    <p:sldId id="2642" r:id="rId22"/>
    <p:sldId id="2640" r:id="rId23"/>
    <p:sldId id="2641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ĐOÀN NGHIÊN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2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Việt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Nghe- viết: ĐI HỌC VUI SAO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9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Trương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Hiệp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7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811</Words>
  <Application>Microsoft Office PowerPoint</Application>
  <PresentationFormat>Widescreen</PresentationFormat>
  <Paragraphs>117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DengXian</vt:lpstr>
      <vt:lpstr>DengXian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HIỆP</dc:creator>
  <cp:lastModifiedBy>Admin</cp:lastModifiedBy>
  <cp:revision>19</cp:revision>
  <dcterms:created xsi:type="dcterms:W3CDTF">2022-06-20T10:35:41Z</dcterms:created>
  <dcterms:modified xsi:type="dcterms:W3CDTF">2024-05-18T14:26:02Z</dcterms:modified>
</cp:coreProperties>
</file>