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73" r:id="rId2"/>
    <p:sldId id="3239" r:id="rId3"/>
    <p:sldId id="262" r:id="rId4"/>
    <p:sldId id="294" r:id="rId5"/>
    <p:sldId id="3241" r:id="rId6"/>
    <p:sldId id="295" r:id="rId7"/>
    <p:sldId id="293" r:id="rId8"/>
    <p:sldId id="296" r:id="rId9"/>
    <p:sldId id="297" r:id="rId10"/>
    <p:sldId id="3243" r:id="rId11"/>
    <p:sldId id="3244" r:id="rId12"/>
    <p:sldId id="291" r:id="rId13"/>
    <p:sldId id="3273" r:id="rId14"/>
    <p:sldId id="285" r:id="rId15"/>
    <p:sldId id="283" r:id="rId16"/>
    <p:sldId id="299" r:id="rId17"/>
    <p:sldId id="3191" r:id="rId18"/>
    <p:sldId id="3271" r:id="rId19"/>
    <p:sldId id="3250" r:id="rId20"/>
    <p:sldId id="3272" r:id="rId21"/>
    <p:sldId id="3253" r:id="rId22"/>
    <p:sldId id="3193" r:id="rId23"/>
    <p:sldId id="3251" r:id="rId24"/>
    <p:sldId id="3252" r:id="rId25"/>
    <p:sldId id="3262" r:id="rId26"/>
    <p:sldId id="3264" r:id="rId27"/>
    <p:sldId id="3265" r:id="rId28"/>
    <p:sldId id="3266" r:id="rId29"/>
    <p:sldId id="3267" r:id="rId30"/>
    <p:sldId id="3268" r:id="rId31"/>
    <p:sldId id="3269" r:id="rId32"/>
    <p:sldId id="3254" r:id="rId33"/>
    <p:sldId id="3257" r:id="rId34"/>
    <p:sldId id="3270" r:id="rId35"/>
    <p:sldId id="288" r:id="rId36"/>
    <p:sldId id="3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89" autoAdjust="0"/>
  </p:normalViewPr>
  <p:slideViewPr>
    <p:cSldViewPr snapToGrid="0">
      <p:cViewPr varScale="1">
        <p:scale>
          <a:sx n="54" d="100"/>
          <a:sy n="54" d="100"/>
        </p:scale>
        <p:origin x="3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5/18/2024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2024/5/18</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2024/5/18</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2024/5/18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2024/5/18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2024/5/18</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2024/5/18</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2024/5/18</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2024/5/18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microsoft.com/office/2007/relationships/hdphoto" Target="../media/hdphoto12.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sv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8.png"/><Relationship Id="rId5" Type="http://schemas.openxmlformats.org/officeDocument/2006/relationships/image" Target="../media/image14.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28.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73.png"/><Relationship Id="rId11" Type="http://schemas.openxmlformats.org/officeDocument/2006/relationships/image" Target="../media/image27.png"/><Relationship Id="rId5" Type="http://schemas.openxmlformats.org/officeDocument/2006/relationships/image" Target="../media/image72.png"/><Relationship Id="rId10" Type="http://schemas.microsoft.com/office/2007/relationships/hdphoto" Target="../media/hdphoto9.wdp"/><Relationship Id="rId4" Type="http://schemas.microsoft.com/office/2007/relationships/hdphoto" Target="../media/hdphoto13.wdp"/><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2.png"/><Relationship Id="rId7" Type="http://schemas.microsoft.com/office/2007/relationships/hdphoto" Target="../media/hdphoto12.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6.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80.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6.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7.png"/><Relationship Id="rId5" Type="http://schemas.openxmlformats.org/officeDocument/2006/relationships/image" Target="../media/image16.gif"/><Relationship Id="rId10" Type="http://schemas.openxmlformats.org/officeDocument/2006/relationships/image" Target="../media/image20.png"/><Relationship Id="rId4" Type="http://schemas.openxmlformats.org/officeDocument/2006/relationships/image" Target="../media/image15.gif"/><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2.png"/><Relationship Id="rId7" Type="http://schemas.microsoft.com/office/2007/relationships/hdphoto" Target="../media/hdphoto12.wdp"/><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8.xml"/><Relationship Id="rId7" Type="http://schemas.openxmlformats.org/officeDocument/2006/relationships/image" Target="../media/image97.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98.png"/><Relationship Id="rId2" Type="http://schemas.openxmlformats.org/officeDocument/2006/relationships/image" Target="../media/image21.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26.svg"/><Relationship Id="rId11"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6.wdp"/><Relationship Id="rId18" Type="http://schemas.openxmlformats.org/officeDocument/2006/relationships/image" Target="../media/image36.png"/><Relationship Id="rId26" Type="http://schemas.openxmlformats.org/officeDocument/2006/relationships/image" Target="../media/image39.png"/><Relationship Id="rId3" Type="http://schemas.openxmlformats.org/officeDocument/2006/relationships/image" Target="../media/image21.gif"/><Relationship Id="rId21"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33.png"/><Relationship Id="rId17" Type="http://schemas.microsoft.com/office/2007/relationships/hdphoto" Target="../media/hdphoto8.wdp"/><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slide" Target="slide7.xml"/><Relationship Id="rId29"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5.wdp"/><Relationship Id="rId24" Type="http://schemas.openxmlformats.org/officeDocument/2006/relationships/image" Target="../media/image38.png"/><Relationship Id="rId5" Type="http://schemas.openxmlformats.org/officeDocument/2006/relationships/image" Target="../media/image28.svg"/><Relationship Id="rId15" Type="http://schemas.microsoft.com/office/2007/relationships/hdphoto" Target="../media/hdphoto7.wdp"/><Relationship Id="rId23" Type="http://schemas.openxmlformats.org/officeDocument/2006/relationships/slide" Target="slide8.xml"/><Relationship Id="rId28" Type="http://schemas.openxmlformats.org/officeDocument/2006/relationships/image" Target="../media/image41.png"/><Relationship Id="rId10" Type="http://schemas.openxmlformats.org/officeDocument/2006/relationships/image" Target="../media/image32.png"/><Relationship Id="rId19" Type="http://schemas.microsoft.com/office/2007/relationships/hdphoto" Target="../media/hdphoto9.wdp"/><Relationship Id="rId4" Type="http://schemas.openxmlformats.org/officeDocument/2006/relationships/image" Target="../media/image27.png"/><Relationship Id="rId9" Type="http://schemas.microsoft.com/office/2007/relationships/hdphoto" Target="../media/hdphoto2.wdp"/><Relationship Id="rId14" Type="http://schemas.openxmlformats.org/officeDocument/2006/relationships/image" Target="../media/image34.png"/><Relationship Id="rId22" Type="http://schemas.microsoft.com/office/2007/relationships/hdphoto" Target="../media/hdphoto10.wdp"/><Relationship Id="rId27" Type="http://schemas.openxmlformats.org/officeDocument/2006/relationships/image" Target="../media/image40.png"/><Relationship Id="rId30"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4.gif"/><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4.png"/><Relationship Id="rId10" Type="http://schemas.microsoft.com/office/2007/relationships/hdphoto" Target="../media/hdphoto11.wdp"/><Relationship Id="rId4" Type="http://schemas.openxmlformats.org/officeDocument/2006/relationships/slide" Target="slide6.xml"/><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8.jpeg"/><Relationship Id="rId7" Type="http://schemas.openxmlformats.org/officeDocument/2006/relationships/image" Target="../media/image35.png"/><Relationship Id="rId2" Type="http://schemas.openxmlformats.org/officeDocument/2006/relationships/image" Target="../media/image44.gif"/><Relationship Id="rId1" Type="http://schemas.openxmlformats.org/officeDocument/2006/relationships/slideLayout" Target="../slideLayouts/slideLayout11.xml"/><Relationship Id="rId6" Type="http://schemas.openxmlformats.org/officeDocument/2006/relationships/slide" Target="slide6.xml"/><Relationship Id="rId5" Type="http://schemas.openxmlformats.org/officeDocument/2006/relationships/image" Target="../media/image46.svg"/><Relationship Id="rId10" Type="http://schemas.microsoft.com/office/2007/relationships/hdphoto" Target="../media/hdphoto11.wdp"/><Relationship Id="rId4" Type="http://schemas.openxmlformats.org/officeDocument/2006/relationships/image" Target="../media/image45.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9.jpeg"/><Relationship Id="rId7" Type="http://schemas.openxmlformats.org/officeDocument/2006/relationships/image" Target="../media/image36.png"/><Relationship Id="rId2" Type="http://schemas.openxmlformats.org/officeDocument/2006/relationships/image" Target="../media/image44.gif"/><Relationship Id="rId1" Type="http://schemas.openxmlformats.org/officeDocument/2006/relationships/slideLayout" Target="../slideLayouts/slideLayout11.xml"/><Relationship Id="rId6" Type="http://schemas.openxmlformats.org/officeDocument/2006/relationships/slide" Target="slide6.xml"/><Relationship Id="rId5" Type="http://schemas.openxmlformats.org/officeDocument/2006/relationships/image" Target="../media/image51.sv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2926"/>
            <a:ext cx="7518400" cy="51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00" b="1" dirty="0">
                <a:solidFill>
                  <a:srgbClr val="FF0066"/>
                </a:solidFill>
                <a:latin typeface="Times New Roman" pitchFamily="18" charset="0"/>
              </a:rPr>
              <a:t>TRƯỜNG TIỂU HỌC ĐOÀN NGHIÊN</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26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5219" y="3257551"/>
            <a:ext cx="8186057" cy="184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9"/>
              </a:spcBef>
              <a:defRPr/>
            </a:pPr>
            <a:r>
              <a:rPr lang="en-US" sz="3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Tiếng Việt </a:t>
            </a:r>
            <a:r>
              <a:rPr lang="en-US" sz="3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349"/>
              </a:spcBef>
              <a:defRPr/>
            </a:pPr>
            <a:r>
              <a:rPr lang="en-US" sz="3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BẦY VOI RỪNG TRƯỜNG SƠN (T1 + 2)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1857829" y="1543050"/>
            <a:ext cx="8592457" cy="14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5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5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915886" y="5400675"/>
            <a:ext cx="4475238" cy="9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FF0066"/>
                </a:solidFill>
                <a:latin typeface="Times New Roman" pitchFamily="18" charset="0"/>
              </a:rPr>
              <a:t>Giáo</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viên</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Trương</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Thị</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Hiệp</a:t>
            </a:r>
            <a:endParaRPr lang="en-US" altLang="en-US" sz="2800" b="1" i="1" dirty="0">
              <a:solidFill>
                <a:srgbClr val="FF0066"/>
              </a:solidFill>
              <a:latin typeface="Times New Roman" pitchFamily="18" charset="0"/>
            </a:endParaRPr>
          </a:p>
          <a:p>
            <a:pPr eaLnBrk="1" hangingPunct="1"/>
            <a:r>
              <a:rPr lang="en-US" altLang="en-US" sz="2800" b="1" i="1" dirty="0" err="1">
                <a:solidFill>
                  <a:srgbClr val="FF0066"/>
                </a:solidFill>
                <a:latin typeface="Times New Roman" pitchFamily="18" charset="0"/>
              </a:rPr>
              <a:t>Lớp</a:t>
            </a:r>
            <a:r>
              <a:rPr lang="en-US" altLang="en-US" sz="2800" b="1" i="1" dirty="0">
                <a:solidFill>
                  <a:srgbClr val="FF0066"/>
                </a:solidFill>
                <a:latin typeface="Times New Roman" pitchFamily="18" charset="0"/>
              </a:rPr>
              <a:t>:  3B</a:t>
            </a: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832446" y="249891"/>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828326" y="31101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5850"/>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9267627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id="{49050204-A6E8-45B7-B00D-2BC3FCDB103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id="{6F3DDE7D-B07A-43BF-9141-DEFA494B7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372486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Calibri" panose="020F0502020204030204" pitchFamily="34" charset="0"/>
                  <a:cs typeface="Calibri" panose="020F0502020204030204" pitchFamily="34" charset="0"/>
                </a:rPr>
                <a:t>HS về nhà đọc lại bài.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730242" y="2891876"/>
            <a:ext cx="5685275" cy="4212708"/>
            <a:chOff x="-4962014" y="3117952"/>
            <a:chExt cx="5685275"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962013" y="3117952"/>
              <a:ext cx="5685274"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4962014" y="3829736"/>
              <a:ext cx="568527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panose="020F0502020204030204" pitchFamily="34" charset="0"/>
                  <a:cs typeface="Calibri" panose="020F0502020204030204" pitchFamily="34" charset="0"/>
                </a:rPr>
                <a:t>Chuẩn bị bài cho tiết học sau.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TotalTime>
  <Words>2421</Words>
  <Application>Microsoft Office PowerPoint</Application>
  <PresentationFormat>Widescreen</PresentationFormat>
  <Paragraphs>172</Paragraphs>
  <Slides>36</Slides>
  <Notes>18</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等线</vt:lpstr>
      <vt:lpstr>微软雅黑</vt:lpstr>
      <vt:lpstr>宋体</vt:lpstr>
      <vt:lpstr>Arial</vt:lpstr>
      <vt:lpstr>Arial-Rounded</vt:lpstr>
      <vt:lpstr>Calibri</vt:lpstr>
      <vt:lpstr>Times New Roman</vt:lpstr>
      <vt:lpstr>UTM Duepuntozero</vt:lpstr>
      <vt:lpstr>UVN Banh Mi</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HIỆP</dc:creator>
  <cp:lastModifiedBy>Admin</cp:lastModifiedBy>
  <cp:revision>71</cp:revision>
  <dcterms:created xsi:type="dcterms:W3CDTF">2022-11-09T12:10:43Z</dcterms:created>
  <dcterms:modified xsi:type="dcterms:W3CDTF">2024-05-18T14:23:15Z</dcterms:modified>
</cp:coreProperties>
</file>