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673" r:id="rId3"/>
    <p:sldId id="287" r:id="rId4"/>
    <p:sldId id="3992" r:id="rId5"/>
    <p:sldId id="3993" r:id="rId6"/>
    <p:sldId id="3994" r:id="rId7"/>
    <p:sldId id="3995" r:id="rId8"/>
    <p:sldId id="3996" r:id="rId9"/>
    <p:sldId id="288" r:id="rId10"/>
    <p:sldId id="291" r:id="rId11"/>
    <p:sldId id="264" r:id="rId12"/>
    <p:sldId id="3997" r:id="rId13"/>
    <p:sldId id="300" r:id="rId14"/>
    <p:sldId id="295" r:id="rId15"/>
    <p:sldId id="3998" r:id="rId16"/>
    <p:sldId id="290" r:id="rId17"/>
    <p:sldId id="399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5.xml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21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slide" Target="slide6.xml"/><Relationship Id="rId23" Type="http://schemas.openxmlformats.org/officeDocument/2006/relationships/slide" Target="slide8.xml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11.gif"/><Relationship Id="rId9" Type="http://schemas.openxmlformats.org/officeDocument/2006/relationships/image" Target="../media/image23.png"/><Relationship Id="rId14" Type="http://schemas.openxmlformats.org/officeDocument/2006/relationships/image" Target="../media/image27.png"/><Relationship Id="rId22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ĐOÀN NGHIÊN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26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37: CHIA SỐ CÓ BA CHỮ SỐ CHO SỐ CÓ MỘT CHỮ SỐ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6" y="5400675"/>
            <a:ext cx="4475238" cy="9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Trương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Hiệp</a:t>
            </a:r>
            <a:endParaRPr lang="en-US" altLang="en-US" sz="28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2446" y="249891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8326" y="311018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</a:rPr>
              <a:t>hộp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Đáp số: 59 hộp táo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464596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6060558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677786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593</Words>
  <Application>Microsoft Office PowerPoint</Application>
  <PresentationFormat>Widescreen</PresentationFormat>
  <Paragraphs>201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Coiny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Hiệp</dc:creator>
  <cp:lastModifiedBy>Admin</cp:lastModifiedBy>
  <cp:revision>65</cp:revision>
  <dcterms:created xsi:type="dcterms:W3CDTF">2022-09-06T01:55:52Z</dcterms:created>
  <dcterms:modified xsi:type="dcterms:W3CDTF">2024-05-18T14:18:23Z</dcterms:modified>
</cp:coreProperties>
</file>