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9"/>
  </p:notesMasterIdLst>
  <p:sldIdLst>
    <p:sldId id="2673" r:id="rId3"/>
    <p:sldId id="293" r:id="rId4"/>
    <p:sldId id="869" r:id="rId5"/>
    <p:sldId id="443" r:id="rId6"/>
    <p:sldId id="308" r:id="rId7"/>
    <p:sldId id="870" r:id="rId8"/>
    <p:sldId id="2643" r:id="rId9"/>
    <p:sldId id="871" r:id="rId10"/>
    <p:sldId id="872" r:id="rId11"/>
    <p:sldId id="2638" r:id="rId12"/>
    <p:sldId id="2640" r:id="rId13"/>
    <p:sldId id="2644" r:id="rId14"/>
    <p:sldId id="2645" r:id="rId15"/>
    <p:sldId id="2646" r:id="rId16"/>
    <p:sldId id="2647" r:id="rId17"/>
    <p:sldId id="5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25093-FDE8-4DDC-9D5C-182A10D59D98}" type="datetimeFigureOut">
              <a:rPr lang="en-US" smtClean="0"/>
              <a:t>5/18/2024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852D4-72F5-4FB3-9F12-A64EC4CE0E2F}" type="slidenum">
              <a:rPr lang="en-US" smtClean="0"/>
              <a:t>‹#›</a:t>
            </a:fld>
            <a:endParaRPr lang="en-US"/>
          </a:p>
        </p:txBody>
      </p:sp>
    </p:spTree>
    <p:extLst>
      <p:ext uri="{BB962C8B-B14F-4D97-AF65-F5344CB8AC3E}">
        <p14:creationId xmlns:p14="http://schemas.microsoft.com/office/powerpoint/2010/main" val="304134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gc45de99c7e_0_16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gc45de99c7e_0_16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9621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41999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0945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265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Điền tên học sinh lớp mình vào và quay để gọi học sinh đọc cá nhân bảng nhân và bảng chia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AC9D5-5F41-4B19-AEC1-5D229DD875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755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8652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11168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0248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DB8267-874C-4059-ACDA-F3486370682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600384C-B81F-4FC4-8A58-286F89921C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E4B17E0-C76E-4040-A7C9-06DB12239E0D}"/>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2024/5/18</a:t>
            </a:fld>
            <a:endParaRPr lang="zh-CN" altLang="en-US"/>
          </a:p>
        </p:txBody>
      </p:sp>
      <p:sp>
        <p:nvSpPr>
          <p:cNvPr id="5" name="页脚占位符 4">
            <a:extLst>
              <a:ext uri="{FF2B5EF4-FFF2-40B4-BE49-F238E27FC236}">
                <a16:creationId xmlns:a16="http://schemas.microsoft.com/office/drawing/2014/main" id="{BB78D3AF-ABA0-48D9-9ECC-91107D1B4F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6B78FA6-04CD-40ED-83FC-92589BCB4A64}"/>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1237905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B94C00-348C-4897-B7CC-807A2250FC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B1701D-59C4-49A2-8E3E-1D39CED5936C}"/>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A44FC5F-9335-45CE-9114-6072C17C13D9}"/>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2024/5/18</a:t>
            </a:fld>
            <a:endParaRPr lang="zh-CN" altLang="en-US"/>
          </a:p>
        </p:txBody>
      </p:sp>
      <p:sp>
        <p:nvSpPr>
          <p:cNvPr id="5" name="页脚占位符 4">
            <a:extLst>
              <a:ext uri="{FF2B5EF4-FFF2-40B4-BE49-F238E27FC236}">
                <a16:creationId xmlns:a16="http://schemas.microsoft.com/office/drawing/2014/main" id="{D5E6F90F-E4B2-41B1-A675-78B45CFED06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80A929D-7C6F-4464-9B0F-C2392DB6269C}"/>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3710441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5B6B29-7C37-4AEE-A30D-7758695D99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5813004-478A-441D-9CC0-A4171FAC07C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0C9E9F8-8E4E-411E-98DA-97E68E74214F}"/>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2024/5/18</a:t>
            </a:fld>
            <a:endParaRPr lang="zh-CN" altLang="en-US"/>
          </a:p>
        </p:txBody>
      </p:sp>
      <p:sp>
        <p:nvSpPr>
          <p:cNvPr id="5" name="页脚占位符 4">
            <a:extLst>
              <a:ext uri="{FF2B5EF4-FFF2-40B4-BE49-F238E27FC236}">
                <a16:creationId xmlns:a16="http://schemas.microsoft.com/office/drawing/2014/main" id="{07A63DA9-1DDE-4C9D-A81E-78443029C9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E8B5319-0ED3-4C05-A10B-F69F70E74358}"/>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3713555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76DE625-C580-4F86-A319-092D38C4237C}"/>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2024/5/18</a:t>
            </a:fld>
            <a:endParaRPr lang="zh-CN" altLang="en-US"/>
          </a:p>
        </p:txBody>
      </p:sp>
      <p:sp>
        <p:nvSpPr>
          <p:cNvPr id="3" name="页脚占位符 2">
            <a:extLst>
              <a:ext uri="{FF2B5EF4-FFF2-40B4-BE49-F238E27FC236}">
                <a16:creationId xmlns:a16="http://schemas.microsoft.com/office/drawing/2014/main" id="{B3AFFF76-776B-4852-B91B-5616D30116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F420EFE-2A36-446D-9282-1D1971DD6B27}"/>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974289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2F84284-6E8C-4757-BA56-CFB0D4215E06}" type="datetimeFigureOut">
              <a:rPr lang="zh-CN" altLang="en-US" smtClean="0"/>
              <a:t>2024/5/18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2594172270"/>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21846508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8AE5BF04-7D75-4A90-B224-707E8A81A10F}"/>
              </a:ext>
            </a:extLst>
          </p:cNvPr>
          <p:cNvGrpSpPr/>
          <p:nvPr userDrawn="1"/>
        </p:nvGrpSpPr>
        <p:grpSpPr>
          <a:xfrm>
            <a:off x="0" y="0"/>
            <a:ext cx="12192000" cy="6858000"/>
            <a:chOff x="0" y="0"/>
            <a:chExt cx="12192000" cy="6858000"/>
          </a:xfrm>
        </p:grpSpPr>
        <p:pic>
          <p:nvPicPr>
            <p:cNvPr id="8" name="图片 7">
              <a:extLst>
                <a:ext uri="{FF2B5EF4-FFF2-40B4-BE49-F238E27FC236}">
                  <a16:creationId xmlns:a16="http://schemas.microsoft.com/office/drawing/2014/main" id="{E6D5C2C1-1B3D-4DE0-A404-CB371BC491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4445000"/>
            </a:xfrm>
            <a:prstGeom prst="rect">
              <a:avLst/>
            </a:prstGeom>
          </p:spPr>
        </p:pic>
        <p:pic>
          <p:nvPicPr>
            <p:cNvPr id="9" name="图片 8">
              <a:extLst>
                <a:ext uri="{FF2B5EF4-FFF2-40B4-BE49-F238E27FC236}">
                  <a16:creationId xmlns:a16="http://schemas.microsoft.com/office/drawing/2014/main" id="{46AD08DF-AD5C-49D3-B968-6A48C6545F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grpSp>
      <p:sp>
        <p:nvSpPr>
          <p:cNvPr id="10" name="矩形: 圆角 9">
            <a:extLst>
              <a:ext uri="{FF2B5EF4-FFF2-40B4-BE49-F238E27FC236}">
                <a16:creationId xmlns:a16="http://schemas.microsoft.com/office/drawing/2014/main" id="{998C5D6F-0112-4B92-BF4F-1A93652CE848}"/>
              </a:ext>
            </a:extLst>
          </p:cNvPr>
          <p:cNvSpPr/>
          <p:nvPr userDrawn="1"/>
        </p:nvSpPr>
        <p:spPr>
          <a:xfrm>
            <a:off x="355602" y="254000"/>
            <a:ext cx="11480798" cy="6350000"/>
          </a:xfrm>
          <a:prstGeom prst="roundRect">
            <a:avLst>
              <a:gd name="adj" fmla="val 12027"/>
            </a:avLst>
          </a:prstGeom>
          <a:solidFill>
            <a:schemeClr val="bg1">
              <a:alpha val="66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杨任东竹石体-Medium" panose="02000000000000000000" pitchFamily="2" charset="-122"/>
              <a:ea typeface="杨任东竹石体-Medium" panose="02000000000000000000" pitchFamily="2" charset="-122"/>
            </a:endParaRPr>
          </a:p>
        </p:txBody>
      </p:sp>
    </p:spTree>
    <p:extLst>
      <p:ext uri="{BB962C8B-B14F-4D97-AF65-F5344CB8AC3E}">
        <p14:creationId xmlns:p14="http://schemas.microsoft.com/office/powerpoint/2010/main" val="2620029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杨任东竹石体-Medium" panose="02000000000000000000" pitchFamily="2" charset="-122"/>
          <a:ea typeface="杨任东竹石体-Medium" panose="020000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杨任东竹石体-Medium" panose="02000000000000000000" pitchFamily="2" charset="-122"/>
          <a:ea typeface="杨任东竹石体-Medium"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杨任东竹石体-Medium" panose="02000000000000000000" pitchFamily="2" charset="-122"/>
          <a:ea typeface="杨任东竹石体-Medium" panose="020000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杨任东竹石体-Medium" panose="02000000000000000000" pitchFamily="2" charset="-122"/>
          <a:ea typeface="杨任东竹石体-Medium" panose="020000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杨任东竹石体-Medium" panose="02000000000000000000" pitchFamily="2" charset="-122"/>
          <a:ea typeface="杨任东竹石体-Medium" panose="020000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杨任东竹石体-Medium" panose="02000000000000000000" pitchFamily="2" charset="-122"/>
          <a:ea typeface="杨任东竹石体-Medium" panose="020000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8" name="图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spTree>
    <p:extLst>
      <p:ext uri="{BB962C8B-B14F-4D97-AF65-F5344CB8AC3E}">
        <p14:creationId xmlns:p14="http://schemas.microsoft.com/office/powerpoint/2010/main" val="960202925"/>
      </p:ext>
    </p:extLst>
  </p:cSld>
  <p:clrMap bg1="lt1" tx1="dk1" bg2="lt2" tx2="dk2" accent1="accent1" accent2="accent2" accent3="accent3" accent4="accent4" accent5="accent5" accent6="accent6" hlink="hlink" folHlink="folHlink"/>
  <p:sldLayoutIdLst>
    <p:sldLayoutId id="2147483666" r:id="rId1"/>
    <p:sldLayoutId id="2147483667" r:id="rId2"/>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themeOverride" Target="../theme/themeOverride5.xml"/><Relationship Id="rId6" Type="http://schemas.openxmlformats.org/officeDocument/2006/relationships/image" Target="../media/image28.png"/><Relationship Id="rId5" Type="http://schemas.openxmlformats.org/officeDocument/2006/relationships/image" Target="../media/image2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6.xml"/><Relationship Id="rId5" Type="http://schemas.openxmlformats.org/officeDocument/2006/relationships/image" Target="../media/image3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hemeOverride" Target="../theme/themeOverride7.xml"/><Relationship Id="rId5" Type="http://schemas.openxmlformats.org/officeDocument/2006/relationships/image" Target="../media/image2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2.xml"/><Relationship Id="rId7" Type="http://schemas.openxmlformats.org/officeDocument/2006/relationships/image" Target="../media/image9.png"/><Relationship Id="rId12"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hemeOverride" Target="../theme/themeOverride8.xml"/><Relationship Id="rId6" Type="http://schemas.openxmlformats.org/officeDocument/2006/relationships/image" Target="../media/image3.png"/><Relationship Id="rId11" Type="http://schemas.openxmlformats.org/officeDocument/2006/relationships/image" Target="../media/image20.png"/><Relationship Id="rId5" Type="http://schemas.openxmlformats.org/officeDocument/2006/relationships/image" Target="../media/image7.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3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3.xml"/><Relationship Id="rId7" Type="http://schemas.openxmlformats.org/officeDocument/2006/relationships/image" Target="../media/image17.svg"/><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9.png"/><Relationship Id="rId12"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hemeOverride" Target="../theme/themeOverride2.xml"/><Relationship Id="rId6" Type="http://schemas.openxmlformats.org/officeDocument/2006/relationships/image" Target="../media/image3.png"/><Relationship Id="rId11" Type="http://schemas.openxmlformats.org/officeDocument/2006/relationships/image" Target="../media/image20.png"/><Relationship Id="rId5" Type="http://schemas.openxmlformats.org/officeDocument/2006/relationships/image" Target="../media/image7.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7.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5.xml"/><Relationship Id="rId7" Type="http://schemas.openxmlformats.org/officeDocument/2006/relationships/image" Target="../media/image2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6.xml"/><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hemeOverride" Target="../theme/themeOverride4.xml"/><Relationship Id="rId5" Type="http://schemas.openxmlformats.org/officeDocument/2006/relationships/image" Target="../media/image2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394857" y="542926"/>
            <a:ext cx="7518400" cy="51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00" b="1" dirty="0">
                <a:solidFill>
                  <a:srgbClr val="FF0066"/>
                </a:solidFill>
                <a:latin typeface="Times New Roman" pitchFamily="18" charset="0"/>
              </a:rPr>
              <a:t>TRƯỜNG TIỂU HỌC ĐOÀN NGHIÊN</a:t>
            </a: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29" y="4082654"/>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085219" y="3257551"/>
            <a:ext cx="8186057" cy="184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9"/>
              </a:spcBef>
              <a:defRPr/>
            </a:pPr>
            <a:r>
              <a:rPr lang="en-US" sz="3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3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349"/>
              </a:spcBef>
              <a:defRPr/>
            </a:pPr>
            <a:r>
              <a:rPr lang="en-US" sz="3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76: ÔN TẬP CÁC SỐ TRONG PHẠM VI 10 000, 100 000  (Tiết 1)</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1857829" y="1543050"/>
            <a:ext cx="8592457" cy="149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5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5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1915886" y="5400675"/>
            <a:ext cx="4475238" cy="97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dirty="0" err="1">
                <a:solidFill>
                  <a:srgbClr val="FF0066"/>
                </a:solidFill>
                <a:latin typeface="Times New Roman" pitchFamily="18" charset="0"/>
              </a:rPr>
              <a:t>Giáo</a:t>
            </a:r>
            <a:r>
              <a:rPr lang="en-US" altLang="en-US" sz="2800" b="1" i="1" dirty="0">
                <a:solidFill>
                  <a:srgbClr val="FF0066"/>
                </a:solidFill>
                <a:latin typeface="Times New Roman" pitchFamily="18" charset="0"/>
              </a:rPr>
              <a:t> </a:t>
            </a:r>
            <a:r>
              <a:rPr lang="en-US" altLang="en-US" sz="2800" b="1" i="1" dirty="0" err="1">
                <a:solidFill>
                  <a:srgbClr val="FF0066"/>
                </a:solidFill>
                <a:latin typeface="Times New Roman" pitchFamily="18" charset="0"/>
              </a:rPr>
              <a:t>viên</a:t>
            </a:r>
            <a:r>
              <a:rPr lang="en-US" altLang="en-US" sz="2800" b="1" i="1" dirty="0">
                <a:solidFill>
                  <a:srgbClr val="FF0066"/>
                </a:solidFill>
                <a:latin typeface="Times New Roman" pitchFamily="18" charset="0"/>
              </a:rPr>
              <a:t>: </a:t>
            </a:r>
            <a:r>
              <a:rPr lang="en-US" altLang="en-US" sz="2800" b="1" i="1" dirty="0" err="1">
                <a:solidFill>
                  <a:srgbClr val="FF0066"/>
                </a:solidFill>
                <a:latin typeface="Times New Roman" pitchFamily="18" charset="0"/>
              </a:rPr>
              <a:t>Trương</a:t>
            </a:r>
            <a:r>
              <a:rPr lang="en-US" altLang="en-US" sz="2800" b="1" i="1" dirty="0">
                <a:solidFill>
                  <a:srgbClr val="FF0066"/>
                </a:solidFill>
                <a:latin typeface="Times New Roman" pitchFamily="18" charset="0"/>
              </a:rPr>
              <a:t> </a:t>
            </a:r>
            <a:r>
              <a:rPr lang="en-US" altLang="en-US" sz="2800" b="1" i="1" dirty="0" err="1">
                <a:solidFill>
                  <a:srgbClr val="FF0066"/>
                </a:solidFill>
                <a:latin typeface="Times New Roman" pitchFamily="18" charset="0"/>
              </a:rPr>
              <a:t>Thị</a:t>
            </a:r>
            <a:r>
              <a:rPr lang="en-US" altLang="en-US" sz="2800" b="1" i="1" dirty="0">
                <a:solidFill>
                  <a:srgbClr val="FF0066"/>
                </a:solidFill>
                <a:latin typeface="Times New Roman" pitchFamily="18" charset="0"/>
              </a:rPr>
              <a:t> </a:t>
            </a:r>
            <a:r>
              <a:rPr lang="en-US" altLang="en-US" sz="2800" b="1" i="1" dirty="0" err="1">
                <a:solidFill>
                  <a:srgbClr val="FF0066"/>
                </a:solidFill>
                <a:latin typeface="Times New Roman" pitchFamily="18" charset="0"/>
              </a:rPr>
              <a:t>Hiệp</a:t>
            </a:r>
            <a:endParaRPr lang="en-US" altLang="en-US" sz="2800" b="1" i="1" dirty="0">
              <a:solidFill>
                <a:srgbClr val="FF0066"/>
              </a:solidFill>
              <a:latin typeface="Times New Roman" pitchFamily="18" charset="0"/>
            </a:endParaRPr>
          </a:p>
          <a:p>
            <a:pPr eaLnBrk="1" hangingPunct="1"/>
            <a:r>
              <a:rPr lang="en-US" altLang="en-US" sz="2800" b="1" i="1" dirty="0" err="1">
                <a:solidFill>
                  <a:srgbClr val="FF0066"/>
                </a:solidFill>
                <a:latin typeface="Times New Roman" pitchFamily="18" charset="0"/>
              </a:rPr>
              <a:t>Lớp</a:t>
            </a:r>
            <a:r>
              <a:rPr lang="en-US" altLang="en-US" sz="2800" b="1" i="1" dirty="0">
                <a:solidFill>
                  <a:srgbClr val="FF0066"/>
                </a:solidFill>
                <a:latin typeface="Times New Roman" pitchFamily="18" charset="0"/>
              </a:rPr>
              <a:t>:  3B</a:t>
            </a:r>
          </a:p>
        </p:txBody>
      </p:sp>
      <p:pic>
        <p:nvPicPr>
          <p:cNvPr id="2056"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832446" y="249891"/>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828326" y="311018"/>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4050695" y="1085850"/>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92676271"/>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pic>
        <p:nvPicPr>
          <p:cNvPr id="87" name="图片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93370" y="238760"/>
            <a:ext cx="2192655" cy="768350"/>
            <a:chOff x="193" y="680"/>
            <a:chExt cx="3453" cy="1210"/>
          </a:xfrm>
        </p:grpSpPr>
        <p:sp>
          <p:nvSpPr>
            <p:cNvPr id="422" name="Text Box 421"/>
            <p:cNvSpPr txBox="1"/>
            <p:nvPr/>
          </p:nvSpPr>
          <p:spPr>
            <a:xfrm>
              <a:off x="1381" y="794"/>
              <a:ext cx="2265" cy="1014"/>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3200" b="1" dirty="0">
                  <a:solidFill>
                    <a:srgbClr val="000000"/>
                  </a:solidFill>
                  <a:latin typeface="Calibri" panose="020F0502020204030204" pitchFamily="34" charset="0"/>
                  <a:cs typeface="Calibri" panose="020F0502020204030204" pitchFamily="34" charset="0"/>
                </a:rPr>
                <a:t>&gt;; &lt;; =</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p>
            </p:txBody>
          </p:sp>
        </p:grpSp>
      </p:grpSp>
      <p:pic>
        <p:nvPicPr>
          <p:cNvPr id="3" name="Picture 2">
            <a:extLst>
              <a:ext uri="{FF2B5EF4-FFF2-40B4-BE49-F238E27FC236}">
                <a16:creationId xmlns:a16="http://schemas.microsoft.com/office/drawing/2014/main" id="{415B6566-62A4-835F-8E35-EFBAE67FDCDB}"/>
              </a:ext>
            </a:extLst>
          </p:cNvPr>
          <p:cNvPicPr>
            <a:picLocks noChangeAspect="1"/>
          </p:cNvPicPr>
          <p:nvPr/>
        </p:nvPicPr>
        <p:blipFill>
          <a:blip r:embed="rId6"/>
          <a:stretch>
            <a:fillRect/>
          </a:stretch>
        </p:blipFill>
        <p:spPr>
          <a:xfrm>
            <a:off x="114300" y="1733550"/>
            <a:ext cx="11895796" cy="1809750"/>
          </a:xfrm>
          <a:prstGeom prst="rect">
            <a:avLst/>
          </a:prstGeom>
        </p:spPr>
      </p:pic>
      <p:grpSp>
        <p:nvGrpSpPr>
          <p:cNvPr id="4" name="Group 3">
            <a:extLst>
              <a:ext uri="{FF2B5EF4-FFF2-40B4-BE49-F238E27FC236}">
                <a16:creationId xmlns:a16="http://schemas.microsoft.com/office/drawing/2014/main" id="{6C3C0E35-DE6F-964D-B528-CDCFB70207FD}"/>
              </a:ext>
            </a:extLst>
          </p:cNvPr>
          <p:cNvGrpSpPr/>
          <p:nvPr/>
        </p:nvGrpSpPr>
        <p:grpSpPr>
          <a:xfrm>
            <a:off x="2759889" y="3476624"/>
            <a:ext cx="6222185" cy="1190626"/>
            <a:chOff x="5274511" y="1626120"/>
            <a:chExt cx="5669734" cy="1656053"/>
          </a:xfrm>
        </p:grpSpPr>
        <p:sp>
          <p:nvSpPr>
            <p:cNvPr id="6" name="Rectangle: Rounded Corners 5">
              <a:extLst>
                <a:ext uri="{FF2B5EF4-FFF2-40B4-BE49-F238E27FC236}">
                  <a16:creationId xmlns:a16="http://schemas.microsoft.com/office/drawing/2014/main" id="{C3D85784-ACDB-380C-50BD-851EE33E01A2}"/>
                </a:ext>
              </a:extLst>
            </p:cNvPr>
            <p:cNvSpPr/>
            <p:nvPr/>
          </p:nvSpPr>
          <p:spPr>
            <a:xfrm>
              <a:off x="5581708" y="2221138"/>
              <a:ext cx="5362537" cy="1061035"/>
            </a:xfrm>
            <a:custGeom>
              <a:avLst/>
              <a:gdLst>
                <a:gd name="connsiteX0" fmla="*/ 0 w 5362537"/>
                <a:gd name="connsiteY0" fmla="*/ 176843 h 1061035"/>
                <a:gd name="connsiteX1" fmla="*/ 176843 w 5362537"/>
                <a:gd name="connsiteY1" fmla="*/ 0 h 1061035"/>
                <a:gd name="connsiteX2" fmla="*/ 5185694 w 5362537"/>
                <a:gd name="connsiteY2" fmla="*/ 0 h 1061035"/>
                <a:gd name="connsiteX3" fmla="*/ 5362537 w 5362537"/>
                <a:gd name="connsiteY3" fmla="*/ 176843 h 1061035"/>
                <a:gd name="connsiteX4" fmla="*/ 5362537 w 5362537"/>
                <a:gd name="connsiteY4" fmla="*/ 884192 h 1061035"/>
                <a:gd name="connsiteX5" fmla="*/ 5185694 w 5362537"/>
                <a:gd name="connsiteY5" fmla="*/ 1061035 h 1061035"/>
                <a:gd name="connsiteX6" fmla="*/ 176843 w 5362537"/>
                <a:gd name="connsiteY6" fmla="*/ 1061035 h 1061035"/>
                <a:gd name="connsiteX7" fmla="*/ 0 w 5362537"/>
                <a:gd name="connsiteY7" fmla="*/ 884192 h 1061035"/>
                <a:gd name="connsiteX8" fmla="*/ 0 w 5362537"/>
                <a:gd name="connsiteY8" fmla="*/ 176843 h 106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2537" h="1061035" fill="none" extrusionOk="0">
                  <a:moveTo>
                    <a:pt x="0" y="176843"/>
                  </a:moveTo>
                  <a:cubicBezTo>
                    <a:pt x="-7170" y="76177"/>
                    <a:pt x="81413" y="2547"/>
                    <a:pt x="176843" y="0"/>
                  </a:cubicBezTo>
                  <a:cubicBezTo>
                    <a:pt x="1314186" y="-61902"/>
                    <a:pt x="2880261" y="-101778"/>
                    <a:pt x="5185694" y="0"/>
                  </a:cubicBezTo>
                  <a:cubicBezTo>
                    <a:pt x="5280935" y="-761"/>
                    <a:pt x="5369404" y="70024"/>
                    <a:pt x="5362537" y="176843"/>
                  </a:cubicBezTo>
                  <a:cubicBezTo>
                    <a:pt x="5359268" y="248683"/>
                    <a:pt x="5400526" y="635015"/>
                    <a:pt x="5362537" y="884192"/>
                  </a:cubicBezTo>
                  <a:cubicBezTo>
                    <a:pt x="5358559" y="979912"/>
                    <a:pt x="5279632" y="1043795"/>
                    <a:pt x="5185694" y="1061035"/>
                  </a:cubicBezTo>
                  <a:cubicBezTo>
                    <a:pt x="3994999" y="918643"/>
                    <a:pt x="2030624" y="1172136"/>
                    <a:pt x="176843" y="1061035"/>
                  </a:cubicBezTo>
                  <a:cubicBezTo>
                    <a:pt x="70605" y="1065323"/>
                    <a:pt x="-1313" y="987847"/>
                    <a:pt x="0" y="884192"/>
                  </a:cubicBezTo>
                  <a:cubicBezTo>
                    <a:pt x="-23678" y="609009"/>
                    <a:pt x="-5657" y="421703"/>
                    <a:pt x="0" y="176843"/>
                  </a:cubicBezTo>
                  <a:close/>
                </a:path>
                <a:path w="5362537" h="1061035" stroke="0" extrusionOk="0">
                  <a:moveTo>
                    <a:pt x="0" y="176843"/>
                  </a:moveTo>
                  <a:cubicBezTo>
                    <a:pt x="-8489" y="67956"/>
                    <a:pt x="74856" y="-7224"/>
                    <a:pt x="176843" y="0"/>
                  </a:cubicBezTo>
                  <a:cubicBezTo>
                    <a:pt x="1123287" y="-164947"/>
                    <a:pt x="3340866" y="-52288"/>
                    <a:pt x="5185694" y="0"/>
                  </a:cubicBezTo>
                  <a:cubicBezTo>
                    <a:pt x="5282838" y="-8211"/>
                    <a:pt x="5350285" y="81136"/>
                    <a:pt x="5362537" y="176843"/>
                  </a:cubicBezTo>
                  <a:cubicBezTo>
                    <a:pt x="5384343" y="258628"/>
                    <a:pt x="5325729" y="688413"/>
                    <a:pt x="5362537" y="884192"/>
                  </a:cubicBezTo>
                  <a:cubicBezTo>
                    <a:pt x="5363327" y="982880"/>
                    <a:pt x="5274852" y="1045550"/>
                    <a:pt x="5185694" y="1061035"/>
                  </a:cubicBezTo>
                  <a:cubicBezTo>
                    <a:pt x="4237386" y="1219576"/>
                    <a:pt x="2268039" y="919199"/>
                    <a:pt x="176843" y="1061035"/>
                  </a:cubicBezTo>
                  <a:cubicBezTo>
                    <a:pt x="78830" y="1067092"/>
                    <a:pt x="14523" y="976810"/>
                    <a:pt x="0" y="884192"/>
                  </a:cubicBezTo>
                  <a:cubicBezTo>
                    <a:pt x="40599" y="616997"/>
                    <a:pt x="-39486" y="442279"/>
                    <a:pt x="0" y="176843"/>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nl-NL" sz="3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N</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hắc lại cách so sánh hai số.</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77A75A26-D241-0327-9941-80C2311B57BA}"/>
                </a:ext>
              </a:extLst>
            </p:cNvPr>
            <p:cNvPicPr>
              <a:picLocks noChangeAspect="1"/>
            </p:cNvPicPr>
            <p:nvPr/>
          </p:nvPicPr>
          <p:blipFill>
            <a:blip r:embed="rId7"/>
            <a:stretch>
              <a:fillRect/>
            </a:stretch>
          </p:blipFill>
          <p:spPr>
            <a:xfrm>
              <a:off x="5274511" y="1626120"/>
              <a:ext cx="666863" cy="865591"/>
            </a:xfrm>
            <a:prstGeom prst="rect">
              <a:avLst/>
            </a:prstGeom>
          </p:spPr>
        </p:pic>
      </p:grpSp>
      <p:sp>
        <p:nvSpPr>
          <p:cNvPr id="13" name="Text Box 31">
            <a:extLst>
              <a:ext uri="{FF2B5EF4-FFF2-40B4-BE49-F238E27FC236}">
                <a16:creationId xmlns:a16="http://schemas.microsoft.com/office/drawing/2014/main" id="{E87B36C1-50D9-B219-DC7C-C8555454EBCF}"/>
              </a:ext>
            </a:extLst>
          </p:cNvPr>
          <p:cNvSpPr txBox="1"/>
          <p:nvPr/>
        </p:nvSpPr>
        <p:spPr>
          <a:xfrm>
            <a:off x="857250" y="5181820"/>
            <a:ext cx="10810875" cy="1569660"/>
          </a:xfrm>
          <a:prstGeom prst="rect">
            <a:avLst/>
          </a:prstGeom>
          <a:solidFill>
            <a:schemeClr val="bg1"/>
          </a:solidFill>
          <a:ln w="38100">
            <a:solidFill>
              <a:srgbClr val="00B050"/>
            </a:solidFill>
          </a:ln>
        </p:spPr>
        <p:txBody>
          <a:bodyPr wrap="square" rtlCol="0">
            <a:spAutoFit/>
          </a:bodyPr>
          <a:lstStyle/>
          <a:p>
            <a:pPr marL="342900" lvl="0" indent="-342900" algn="just">
              <a:buFont typeface="Arial" panose="020B0604020202020204" pitchFamily="34" charset="0"/>
              <a:buChar char="•"/>
              <a:defRPr/>
            </a:pPr>
            <a:r>
              <a:rPr lang="vi-VN" sz="2400" b="1" dirty="0">
                <a:solidFill>
                  <a:srgbClr val="000000"/>
                </a:solidFill>
                <a:latin typeface="Calibri" panose="020F0502020204030204" pitchFamily="34" charset="0"/>
                <a:cs typeface="Calibri" panose="020F0502020204030204" pitchFamily="34" charset="0"/>
              </a:rPr>
              <a:t>Số nào có nhiều chữ số hơn thì lớn hơn, số nào có ít chữ số hơn thì bé hơn. </a:t>
            </a:r>
            <a:endParaRPr lang="en-US" sz="2400" b="1" dirty="0">
              <a:solidFill>
                <a:srgbClr val="000000"/>
              </a:solidFill>
              <a:latin typeface="Calibri" panose="020F0502020204030204" pitchFamily="34" charset="0"/>
              <a:cs typeface="Calibri" panose="020F0502020204030204" pitchFamily="34" charset="0"/>
            </a:endParaRPr>
          </a:p>
          <a:p>
            <a:pPr marL="342900" lvl="0" indent="-342900" algn="just">
              <a:buFont typeface="Arial" panose="020B0604020202020204" pitchFamily="34" charset="0"/>
              <a:buChar char="•"/>
              <a:defRPr/>
            </a:pPr>
            <a:r>
              <a:rPr lang="vi-VN" sz="2400" b="1" dirty="0">
                <a:solidFill>
                  <a:srgbClr val="000000"/>
                </a:solidFill>
                <a:latin typeface="Calibri" panose="020F0502020204030204" pitchFamily="34" charset="0"/>
                <a:cs typeface="Calibri" panose="020F0502020204030204" pitchFamily="34" charset="0"/>
              </a:rPr>
              <a:t>Hai số có cùng số chữ số thì ta so sánh từng cặp chư số ở cùng một hàng, kể từ trái sang phải. Nếu so sánh hai số có số hàng nghìn, hàng trăm, hàng chục, hàng đơn vị đều giống nhau thì hai số đó bằng nhau.</a:t>
            </a:r>
          </a:p>
        </p:txBody>
      </p:sp>
      <p:cxnSp>
        <p:nvCxnSpPr>
          <p:cNvPr id="14" name="Straight Connector 13">
            <a:extLst>
              <a:ext uri="{FF2B5EF4-FFF2-40B4-BE49-F238E27FC236}">
                <a16:creationId xmlns:a16="http://schemas.microsoft.com/office/drawing/2014/main" id="{14F60462-DDB7-767B-804A-42C40C27EAE3}"/>
              </a:ext>
            </a:extLst>
          </p:cNvPr>
          <p:cNvCxnSpPr>
            <a:cxnSpLocks/>
          </p:cNvCxnSpPr>
          <p:nvPr/>
        </p:nvCxnSpPr>
        <p:spPr>
          <a:xfrm>
            <a:off x="1123950" y="2314575"/>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A7B1C18-4A62-9F7E-440B-37A74C4D74E9}"/>
              </a:ext>
            </a:extLst>
          </p:cNvPr>
          <p:cNvCxnSpPr>
            <a:cxnSpLocks/>
          </p:cNvCxnSpPr>
          <p:nvPr/>
        </p:nvCxnSpPr>
        <p:spPr>
          <a:xfrm>
            <a:off x="2714625" y="2305050"/>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7BC6A63F-53ED-11FC-81F6-F77AF66B4527}"/>
              </a:ext>
            </a:extLst>
          </p:cNvPr>
          <p:cNvSpPr/>
          <p:nvPr/>
        </p:nvSpPr>
        <p:spPr>
          <a:xfrm>
            <a:off x="1790700" y="18097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sp>
        <p:nvSpPr>
          <p:cNvPr id="24" name="Rectangle: Rounded Corners 23">
            <a:extLst>
              <a:ext uri="{FF2B5EF4-FFF2-40B4-BE49-F238E27FC236}">
                <a16:creationId xmlns:a16="http://schemas.microsoft.com/office/drawing/2014/main" id="{368CC58E-D75F-A31C-492D-EDB7AA7D4ACB}"/>
              </a:ext>
            </a:extLst>
          </p:cNvPr>
          <p:cNvSpPr/>
          <p:nvPr/>
        </p:nvSpPr>
        <p:spPr>
          <a:xfrm>
            <a:off x="5762625" y="18478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&lt;</a:t>
            </a:r>
          </a:p>
        </p:txBody>
      </p:sp>
      <p:sp>
        <p:nvSpPr>
          <p:cNvPr id="25" name="Rectangle: Rounded Corners 24">
            <a:extLst>
              <a:ext uri="{FF2B5EF4-FFF2-40B4-BE49-F238E27FC236}">
                <a16:creationId xmlns:a16="http://schemas.microsoft.com/office/drawing/2014/main" id="{C5A9C12C-CC54-495A-38FD-5CAFE163D10C}"/>
              </a:ext>
            </a:extLst>
          </p:cNvPr>
          <p:cNvSpPr/>
          <p:nvPr/>
        </p:nvSpPr>
        <p:spPr>
          <a:xfrm>
            <a:off x="10001250" y="183832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a:t>
            </a:r>
          </a:p>
        </p:txBody>
      </p:sp>
      <p:cxnSp>
        <p:nvCxnSpPr>
          <p:cNvPr id="26" name="Straight Connector 25">
            <a:extLst>
              <a:ext uri="{FF2B5EF4-FFF2-40B4-BE49-F238E27FC236}">
                <a16:creationId xmlns:a16="http://schemas.microsoft.com/office/drawing/2014/main" id="{7891FAEF-60D2-F01D-F728-3595D6AD78CE}"/>
              </a:ext>
            </a:extLst>
          </p:cNvPr>
          <p:cNvCxnSpPr/>
          <p:nvPr/>
        </p:nvCxnSpPr>
        <p:spPr>
          <a:xfrm>
            <a:off x="800100" y="322897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67B9BC9-C526-C61F-CA16-228A3D83B321}"/>
              </a:ext>
            </a:extLst>
          </p:cNvPr>
          <p:cNvCxnSpPr/>
          <p:nvPr/>
        </p:nvCxnSpPr>
        <p:spPr>
          <a:xfrm>
            <a:off x="2390775"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7A1B1F01-6BC9-065D-834C-3FF165834F65}"/>
              </a:ext>
            </a:extLst>
          </p:cNvPr>
          <p:cNvSpPr/>
          <p:nvPr/>
        </p:nvSpPr>
        <p:spPr>
          <a:xfrm>
            <a:off x="1762125" y="27241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&lt;</a:t>
            </a:r>
          </a:p>
        </p:txBody>
      </p:sp>
      <p:cxnSp>
        <p:nvCxnSpPr>
          <p:cNvPr id="30" name="Straight Connector 29">
            <a:extLst>
              <a:ext uri="{FF2B5EF4-FFF2-40B4-BE49-F238E27FC236}">
                <a16:creationId xmlns:a16="http://schemas.microsoft.com/office/drawing/2014/main" id="{E0C4A427-A7EE-DCE4-7938-059D5E1BA34B}"/>
              </a:ext>
            </a:extLst>
          </p:cNvPr>
          <p:cNvCxnSpPr>
            <a:cxnSpLocks/>
          </p:cNvCxnSpPr>
          <p:nvPr/>
        </p:nvCxnSpPr>
        <p:spPr>
          <a:xfrm>
            <a:off x="5286375" y="3228975"/>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B4A47FB-C002-837F-9CD5-5BCBED7FE9AC}"/>
              </a:ext>
            </a:extLst>
          </p:cNvPr>
          <p:cNvCxnSpPr/>
          <p:nvPr/>
        </p:nvCxnSpPr>
        <p:spPr>
          <a:xfrm>
            <a:off x="7000875"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270B7E9-6CC7-1EFE-B3FA-C4389B9C72C4}"/>
              </a:ext>
            </a:extLst>
          </p:cNvPr>
          <p:cNvSpPr/>
          <p:nvPr/>
        </p:nvSpPr>
        <p:spPr>
          <a:xfrm>
            <a:off x="5943600" y="277177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cxnSp>
        <p:nvCxnSpPr>
          <p:cNvPr id="69" name="Straight Connector 68">
            <a:extLst>
              <a:ext uri="{FF2B5EF4-FFF2-40B4-BE49-F238E27FC236}">
                <a16:creationId xmlns:a16="http://schemas.microsoft.com/office/drawing/2014/main" id="{1C7CC6C4-6034-CDE3-80AB-9A17772A4A89}"/>
              </a:ext>
            </a:extLst>
          </p:cNvPr>
          <p:cNvCxnSpPr/>
          <p:nvPr/>
        </p:nvCxnSpPr>
        <p:spPr>
          <a:xfrm>
            <a:off x="9334500" y="324802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3D0B6EE-A083-F3FB-5224-44C4E3D308E2}"/>
              </a:ext>
            </a:extLst>
          </p:cNvPr>
          <p:cNvCxnSpPr/>
          <p:nvPr/>
        </p:nvCxnSpPr>
        <p:spPr>
          <a:xfrm>
            <a:off x="11068050"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E4159373-B90F-6C4A-26A3-244CD1B87E05}"/>
              </a:ext>
            </a:extLst>
          </p:cNvPr>
          <p:cNvSpPr/>
          <p:nvPr/>
        </p:nvSpPr>
        <p:spPr>
          <a:xfrm>
            <a:off x="9972675" y="277177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spTree>
    <p:extLst>
      <p:ext uri="{BB962C8B-B14F-4D97-AF65-F5344CB8AC3E}">
        <p14:creationId xmlns:p14="http://schemas.microsoft.com/office/powerpoint/2010/main" val="202336030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500" fill="hold">
                                          <p:stCondLst>
                                            <p:cond delay="0"/>
                                          </p:stCondLst>
                                        </p:cTn>
                                        <p:tgtEl>
                                          <p:spTgt spid="421"/>
                                        </p:tgtEl>
                                        <p:attrNameLst>
                                          <p:attrName>style.visibility</p:attrName>
                                        </p:attrNameLst>
                                      </p:cBhvr>
                                      <p:to>
                                        <p:strVal val="visible"/>
                                      </p:to>
                                    </p:set>
                                    <p:anim calcmode="lin" valueType="num">
                                      <p:cBhvr additive="base">
                                        <p:cTn id="7" dur="500"/>
                                        <p:tgtEl>
                                          <p:spTgt spid="421"/>
                                        </p:tgtEl>
                                        <p:attrNameLst>
                                          <p:attrName>ppt_x</p:attrName>
                                        </p:attrNameLst>
                                      </p:cBhvr>
                                      <p:tavLst>
                                        <p:tav tm="0">
                                          <p:val>
                                            <p:strVal val="#ppt_x-#ppt_w*1.125000"/>
                                          </p:val>
                                        </p:tav>
                                        <p:tav tm="100000">
                                          <p:val>
                                            <p:strVal val="#ppt_x"/>
                                          </p:val>
                                        </p:tav>
                                      </p:tavLst>
                                    </p:anim>
                                    <p:animEffect transition="in" filter="wipe(right)">
                                      <p:cBhvr>
                                        <p:cTn id="8" dur="500"/>
                                        <p:tgtEl>
                                          <p:spTgt spid="421"/>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500"/>
                                        <p:tgtEl>
                                          <p:spTgt spid="30"/>
                                        </p:tgtEl>
                                      </p:cBhvr>
                                    </p:animEffect>
                                  </p:childTnLst>
                                </p:cTn>
                              </p:par>
                              <p:par>
                                <p:cTn id="69" presetID="22" presetClass="entr" presetSubtype="4"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down)">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down)">
                                      <p:cBhvr>
                                        <p:cTn id="76" dur="5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down)">
                                      <p:cBhvr>
                                        <p:cTn id="81" dur="500"/>
                                        <p:tgtEl>
                                          <p:spTgt spid="69"/>
                                        </p:tgtEl>
                                      </p:cBhvr>
                                    </p:animEffect>
                                  </p:childTnLst>
                                </p:cTn>
                              </p:par>
                              <p:par>
                                <p:cTn id="82" presetID="22" presetClass="entr" presetSubtype="4" fill="hold"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wipe(down)">
                                      <p:cBhvr>
                                        <p:cTn id="84" dur="500"/>
                                        <p:tgtEl>
                                          <p:spTgt spid="7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wipe(down)">
                                      <p:cBhvr>
                                        <p:cTn id="8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4" grpId="0" animBg="1"/>
      <p:bldP spid="25" grpId="0" animBg="1"/>
      <p:bldP spid="28" grpId="0" animBg="1"/>
      <p:bldP spid="64"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grpSp>
        <p:nvGrpSpPr>
          <p:cNvPr id="421" name="Group 420"/>
          <p:cNvGrpSpPr/>
          <p:nvPr/>
        </p:nvGrpSpPr>
        <p:grpSpPr>
          <a:xfrm>
            <a:off x="104264" y="310462"/>
            <a:ext cx="12087860" cy="768350"/>
            <a:chOff x="193" y="680"/>
            <a:chExt cx="19036" cy="1210"/>
          </a:xfrm>
        </p:grpSpPr>
        <p:sp>
          <p:nvSpPr>
            <p:cNvPr id="422" name="Text Box 421"/>
            <p:cNvSpPr txBox="1"/>
            <p:nvPr/>
          </p:nvSpPr>
          <p:spPr>
            <a:xfrm>
              <a:off x="1484" y="704"/>
              <a:ext cx="17745" cy="851"/>
            </a:xfrm>
            <a:prstGeom prst="rect">
              <a:avLst/>
            </a:prstGeom>
            <a:solidFill>
              <a:srgbClr val="FFFE95"/>
            </a:solidFill>
            <a:ln>
              <a:solidFill>
                <a:srgbClr val="F03829"/>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Trong các con cá dưới đây, con cá nào nặng nhất, con cá nào nhẹ nhất?</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pic>
        <p:nvPicPr>
          <p:cNvPr id="3" name="Picture 2">
            <a:extLst>
              <a:ext uri="{FF2B5EF4-FFF2-40B4-BE49-F238E27FC236}">
                <a16:creationId xmlns:a16="http://schemas.microsoft.com/office/drawing/2014/main" id="{267A7E12-F0AA-DEE1-01C7-679728ABCBEA}"/>
              </a:ext>
            </a:extLst>
          </p:cNvPr>
          <p:cNvPicPr>
            <a:picLocks noChangeAspect="1"/>
          </p:cNvPicPr>
          <p:nvPr/>
        </p:nvPicPr>
        <p:blipFill>
          <a:blip r:embed="rId5"/>
          <a:stretch>
            <a:fillRect/>
          </a:stretch>
        </p:blipFill>
        <p:spPr>
          <a:xfrm>
            <a:off x="2033587" y="1038225"/>
            <a:ext cx="7820025" cy="4095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Box 31">
            <a:extLst>
              <a:ext uri="{FF2B5EF4-FFF2-40B4-BE49-F238E27FC236}">
                <a16:creationId xmlns:a16="http://schemas.microsoft.com/office/drawing/2014/main" id="{3F1E8B2E-BE15-C05F-A017-ABE1AB7630DE}"/>
              </a:ext>
            </a:extLst>
          </p:cNvPr>
          <p:cNvSpPr txBox="1"/>
          <p:nvPr/>
        </p:nvSpPr>
        <p:spPr>
          <a:xfrm>
            <a:off x="1974839" y="5353270"/>
            <a:ext cx="9493261" cy="1077218"/>
          </a:xfrm>
          <a:prstGeom prst="rect">
            <a:avLst/>
          </a:prstGeom>
          <a:solidFill>
            <a:schemeClr val="bg1"/>
          </a:solidFill>
          <a:ln w="3810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Ta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rPr>
              <a:t> 250 &lt; 1 000 &lt; 51 000 &lt; 90 000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baseline="0" dirty="0" err="1">
                <a:solidFill>
                  <a:srgbClr val="FF0000"/>
                </a:solidFill>
                <a:latin typeface="Calibri" panose="020F0502020204030204" pitchFamily="34" charset="0"/>
                <a:cs typeface="Calibri" panose="020F0502020204030204" pitchFamily="34" charset="0"/>
              </a:rPr>
              <a:t>Vậy</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voi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xanh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nặng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mái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chèo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nhẹ</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65955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barn(inVertical)">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grpSp>
        <p:nvGrpSpPr>
          <p:cNvPr id="421" name="Group 420"/>
          <p:cNvGrpSpPr/>
          <p:nvPr/>
        </p:nvGrpSpPr>
        <p:grpSpPr>
          <a:xfrm>
            <a:off x="104264" y="310462"/>
            <a:ext cx="12087860" cy="1995805"/>
            <a:chOff x="193" y="680"/>
            <a:chExt cx="19036" cy="3143"/>
          </a:xfrm>
        </p:grpSpPr>
        <p:sp>
          <p:nvSpPr>
            <p:cNvPr id="422" name="Text Box 421"/>
            <p:cNvSpPr txBox="1"/>
            <p:nvPr/>
          </p:nvSpPr>
          <p:spPr>
            <a:xfrm>
              <a:off x="1484" y="704"/>
              <a:ext cx="17745" cy="3119"/>
            </a:xfrm>
            <a:prstGeom prst="rect">
              <a:avLst/>
            </a:prstGeom>
            <a:solidFill>
              <a:srgbClr val="FFFE95"/>
            </a:solidFill>
            <a:ln>
              <a:solidFill>
                <a:srgbClr val="F03829"/>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Bác An hỏi bác Ba Phi: “Năm nay, trang trại nhà bác có bao nhiêu con vịt?”.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Bác Ba Phi hóm hỉnh trả lời: “Bác tính nhé! Năm nay, số con vịt ở trang trại nhà tôi là số tròn chục lớn nhất có bốn chữ số khác nhau”.</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Em hãy giúp bác An tìm số con vịt ở trang trại nhà bác Ba Phi năm nay.</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5</a:t>
                </a:r>
              </a:p>
            </p:txBody>
          </p:sp>
        </p:grpSp>
      </p:grpSp>
      <p:grpSp>
        <p:nvGrpSpPr>
          <p:cNvPr id="2" name="Group 1">
            <a:extLst>
              <a:ext uri="{FF2B5EF4-FFF2-40B4-BE49-F238E27FC236}">
                <a16:creationId xmlns:a16="http://schemas.microsoft.com/office/drawing/2014/main" id="{940ED24A-C1B7-CDE6-05B0-E1EF9A1BE173}"/>
              </a:ext>
            </a:extLst>
          </p:cNvPr>
          <p:cNvGrpSpPr/>
          <p:nvPr/>
        </p:nvGrpSpPr>
        <p:grpSpPr>
          <a:xfrm>
            <a:off x="2064563" y="2933699"/>
            <a:ext cx="9022536" cy="2781302"/>
            <a:chOff x="5343945" y="1732107"/>
            <a:chExt cx="8221450" cy="3868539"/>
          </a:xfrm>
        </p:grpSpPr>
        <p:sp>
          <p:nvSpPr>
            <p:cNvPr id="4" name="Rectangle: Rounded Corners 3">
              <a:extLst>
                <a:ext uri="{FF2B5EF4-FFF2-40B4-BE49-F238E27FC236}">
                  <a16:creationId xmlns:a16="http://schemas.microsoft.com/office/drawing/2014/main" id="{A5A6932C-D850-4B64-D2E5-1F715CD20B79}"/>
                </a:ext>
              </a:extLst>
            </p:cNvPr>
            <p:cNvSpPr/>
            <p:nvPr/>
          </p:nvSpPr>
          <p:spPr>
            <a:xfrm>
              <a:off x="5581708" y="2221139"/>
              <a:ext cx="7983687" cy="3379507"/>
            </a:xfrm>
            <a:custGeom>
              <a:avLst/>
              <a:gdLst>
                <a:gd name="connsiteX0" fmla="*/ 0 w 7983687"/>
                <a:gd name="connsiteY0" fmla="*/ 563262 h 3379507"/>
                <a:gd name="connsiteX1" fmla="*/ 563262 w 7983687"/>
                <a:gd name="connsiteY1" fmla="*/ 0 h 3379507"/>
                <a:gd name="connsiteX2" fmla="*/ 7420425 w 7983687"/>
                <a:gd name="connsiteY2" fmla="*/ 0 h 3379507"/>
                <a:gd name="connsiteX3" fmla="*/ 7983687 w 7983687"/>
                <a:gd name="connsiteY3" fmla="*/ 563262 h 3379507"/>
                <a:gd name="connsiteX4" fmla="*/ 7983687 w 7983687"/>
                <a:gd name="connsiteY4" fmla="*/ 2816245 h 3379507"/>
                <a:gd name="connsiteX5" fmla="*/ 7420425 w 7983687"/>
                <a:gd name="connsiteY5" fmla="*/ 3379507 h 3379507"/>
                <a:gd name="connsiteX6" fmla="*/ 563262 w 7983687"/>
                <a:gd name="connsiteY6" fmla="*/ 3379507 h 3379507"/>
                <a:gd name="connsiteX7" fmla="*/ 0 w 7983687"/>
                <a:gd name="connsiteY7" fmla="*/ 2816245 h 3379507"/>
                <a:gd name="connsiteX8" fmla="*/ 0 w 7983687"/>
                <a:gd name="connsiteY8" fmla="*/ 563262 h 337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687" h="3379507" fill="none" extrusionOk="0">
                  <a:moveTo>
                    <a:pt x="0" y="563262"/>
                  </a:moveTo>
                  <a:cubicBezTo>
                    <a:pt x="-30724" y="239331"/>
                    <a:pt x="257724" y="6310"/>
                    <a:pt x="563262" y="0"/>
                  </a:cubicBezTo>
                  <a:cubicBezTo>
                    <a:pt x="1620479" y="-61902"/>
                    <a:pt x="4096288" y="-101778"/>
                    <a:pt x="7420425" y="0"/>
                  </a:cubicBezTo>
                  <a:cubicBezTo>
                    <a:pt x="7690074" y="-12991"/>
                    <a:pt x="7988305" y="246028"/>
                    <a:pt x="7983687" y="563262"/>
                  </a:cubicBezTo>
                  <a:cubicBezTo>
                    <a:pt x="8041341" y="971751"/>
                    <a:pt x="7999962" y="2126791"/>
                    <a:pt x="7983687" y="2816245"/>
                  </a:cubicBezTo>
                  <a:cubicBezTo>
                    <a:pt x="7962235" y="3116824"/>
                    <a:pt x="7719293" y="3323059"/>
                    <a:pt x="7420425" y="3379507"/>
                  </a:cubicBezTo>
                  <a:cubicBezTo>
                    <a:pt x="5060782" y="3237115"/>
                    <a:pt x="3032883" y="3490608"/>
                    <a:pt x="563262" y="3379507"/>
                  </a:cubicBezTo>
                  <a:cubicBezTo>
                    <a:pt x="236591" y="3387307"/>
                    <a:pt x="-5030" y="3150261"/>
                    <a:pt x="0" y="2816245"/>
                  </a:cubicBezTo>
                  <a:cubicBezTo>
                    <a:pt x="-60195" y="2556940"/>
                    <a:pt x="-117669" y="1453819"/>
                    <a:pt x="0" y="563262"/>
                  </a:cubicBezTo>
                  <a:close/>
                </a:path>
                <a:path w="7983687" h="3379507" stroke="0" extrusionOk="0">
                  <a:moveTo>
                    <a:pt x="0" y="563262"/>
                  </a:moveTo>
                  <a:cubicBezTo>
                    <a:pt x="-27514" y="215817"/>
                    <a:pt x="228995" y="-38782"/>
                    <a:pt x="563262" y="0"/>
                  </a:cubicBezTo>
                  <a:cubicBezTo>
                    <a:pt x="3167425" y="-164947"/>
                    <a:pt x="5202334" y="-52288"/>
                    <a:pt x="7420425" y="0"/>
                  </a:cubicBezTo>
                  <a:cubicBezTo>
                    <a:pt x="7727838" y="-57453"/>
                    <a:pt x="7977263" y="253209"/>
                    <a:pt x="7983687" y="563262"/>
                  </a:cubicBezTo>
                  <a:cubicBezTo>
                    <a:pt x="7840362" y="1093882"/>
                    <a:pt x="8077137" y="1989833"/>
                    <a:pt x="7983687" y="2816245"/>
                  </a:cubicBezTo>
                  <a:cubicBezTo>
                    <a:pt x="7987038" y="3131652"/>
                    <a:pt x="7719751" y="3358117"/>
                    <a:pt x="7420425" y="3379507"/>
                  </a:cubicBezTo>
                  <a:cubicBezTo>
                    <a:pt x="5831681" y="3538048"/>
                    <a:pt x="2720143" y="3237671"/>
                    <a:pt x="563262" y="3379507"/>
                  </a:cubicBezTo>
                  <a:cubicBezTo>
                    <a:pt x="251673" y="3388424"/>
                    <a:pt x="34033" y="3115492"/>
                    <a:pt x="0" y="2816245"/>
                  </a:cubicBezTo>
                  <a:cubicBezTo>
                    <a:pt x="108226" y="1891086"/>
                    <a:pt x="-136457" y="788885"/>
                    <a:pt x="0" y="563262"/>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vi-VN"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Để được số lớn nhất có 4 chữ số khác nhau thì chữ số hàng đơn vị phải là 0 và theo thứ tự các chữ số hàng nghìn, hàng trăm, hàng chục phải là những số lớn nhất có thể và phải khác nhau.</a:t>
              </a:r>
              <a:endPar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1DFA1F46-4321-55D2-FD66-24342A12E1E1}"/>
                </a:ext>
              </a:extLst>
            </p:cNvPr>
            <p:cNvPicPr>
              <a:picLocks noChangeAspect="1"/>
            </p:cNvPicPr>
            <p:nvPr/>
          </p:nvPicPr>
          <p:blipFill>
            <a:blip r:embed="rId5"/>
            <a:stretch>
              <a:fillRect/>
            </a:stretch>
          </p:blipFill>
          <p:spPr>
            <a:xfrm>
              <a:off x="5343945" y="1732107"/>
              <a:ext cx="666863" cy="865591"/>
            </a:xfrm>
            <a:prstGeom prst="rect">
              <a:avLst/>
            </a:prstGeom>
          </p:spPr>
        </p:pic>
      </p:grpSp>
      <p:sp>
        <p:nvSpPr>
          <p:cNvPr id="9" name="TextBox 8">
            <a:extLst>
              <a:ext uri="{FF2B5EF4-FFF2-40B4-BE49-F238E27FC236}">
                <a16:creationId xmlns:a16="http://schemas.microsoft.com/office/drawing/2014/main" id="{3A17CD7D-51C7-DD09-56EB-F34E06DA83DD}"/>
              </a:ext>
            </a:extLst>
          </p:cNvPr>
          <p:cNvSpPr txBox="1"/>
          <p:nvPr/>
        </p:nvSpPr>
        <p:spPr>
          <a:xfrm>
            <a:off x="1209675" y="2933700"/>
            <a:ext cx="10467975" cy="1668470"/>
          </a:xfrm>
          <a:prstGeom prst="rect">
            <a:avLst/>
          </a:prstGeom>
          <a:noFill/>
        </p:spPr>
        <p:txBody>
          <a:bodyPr wrap="square" rtlCol="0">
            <a:spAutoFit/>
          </a:bodyPr>
          <a:lstStyle/>
          <a:p>
            <a:pPr>
              <a:lnSpc>
                <a:spcPct val="150000"/>
              </a:lnSpc>
            </a:pP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tròn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chục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lớn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có</a:t>
            </a:r>
            <a:r>
              <a:rPr lang="en-US" sz="3600" b="1" dirty="0">
                <a:solidFill>
                  <a:srgbClr val="FF0000"/>
                </a:solidFill>
                <a:latin typeface="Calibri" panose="020F0502020204030204" pitchFamily="34" charset="0"/>
                <a:cs typeface="Calibri" panose="020F0502020204030204" pitchFamily="34" charset="0"/>
              </a:rPr>
              <a:t> 4 </a:t>
            </a:r>
            <a:r>
              <a:rPr lang="en-US" sz="3600" b="1" dirty="0" err="1">
                <a:solidFill>
                  <a:srgbClr val="FF0000"/>
                </a:solidFill>
                <a:latin typeface="Calibri" panose="020F0502020204030204" pitchFamily="34" charset="0"/>
                <a:cs typeface="Calibri" panose="020F0502020204030204" pitchFamily="34" charset="0"/>
              </a:rPr>
              <a:t>chữ</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khác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nhau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 9 870.</a:t>
            </a:r>
          </a:p>
          <a:p>
            <a:pPr>
              <a:lnSpc>
                <a:spcPct val="150000"/>
              </a:lnSpc>
            </a:pPr>
            <a:r>
              <a:rPr lang="en-US" sz="3600" b="1" dirty="0" err="1">
                <a:solidFill>
                  <a:srgbClr val="FF0000"/>
                </a:solidFill>
                <a:latin typeface="Calibri" panose="020F0502020204030204" pitchFamily="34" charset="0"/>
                <a:cs typeface="Calibri" panose="020F0502020204030204" pitchFamily="34" charset="0"/>
              </a:rPr>
              <a:t>Vậy</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năm</a:t>
            </a:r>
            <a:r>
              <a:rPr lang="en-US" sz="3600" b="1" dirty="0">
                <a:solidFill>
                  <a:srgbClr val="FF0000"/>
                </a:solidFill>
                <a:latin typeface="Calibri" panose="020F0502020204030204" pitchFamily="34" charset="0"/>
                <a:cs typeface="Calibri" panose="020F0502020204030204" pitchFamily="34" charset="0"/>
              </a:rPr>
              <a:t> nay </a:t>
            </a:r>
            <a:r>
              <a:rPr lang="en-US" sz="3600" b="1" dirty="0" err="1">
                <a:solidFill>
                  <a:srgbClr val="FF0000"/>
                </a:solidFill>
                <a:latin typeface="Calibri" panose="020F0502020204030204" pitchFamily="34" charset="0"/>
                <a:cs typeface="Calibri" panose="020F0502020204030204" pitchFamily="34" charset="0"/>
              </a:rPr>
              <a:t>nhà</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bác</a:t>
            </a:r>
            <a:r>
              <a:rPr lang="en-US" sz="3600" b="1" dirty="0">
                <a:solidFill>
                  <a:srgbClr val="FF0000"/>
                </a:solidFill>
                <a:latin typeface="Calibri" panose="020F0502020204030204" pitchFamily="34" charset="0"/>
                <a:cs typeface="Calibri" panose="020F0502020204030204" pitchFamily="34" charset="0"/>
              </a:rPr>
              <a:t> Ba Phi </a:t>
            </a:r>
            <a:r>
              <a:rPr lang="en-US" sz="3600" b="1" dirty="0" err="1">
                <a:solidFill>
                  <a:srgbClr val="FF0000"/>
                </a:solidFill>
                <a:latin typeface="Calibri" panose="020F0502020204030204" pitchFamily="34" charset="0"/>
                <a:cs typeface="Calibri" panose="020F0502020204030204" pitchFamily="34" charset="0"/>
              </a:rPr>
              <a:t>có</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cả</a:t>
            </a:r>
            <a:r>
              <a:rPr lang="en-US" sz="3600" b="1">
                <a:solidFill>
                  <a:srgbClr val="FF0000"/>
                </a:solidFill>
                <a:latin typeface="Calibri" panose="020F0502020204030204" pitchFamily="34" charset="0"/>
                <a:cs typeface="Calibri" panose="020F0502020204030204" pitchFamily="34" charset="0"/>
              </a:rPr>
              <a:t> 9 870 </a:t>
            </a:r>
            <a:r>
              <a:rPr lang="en-US" sz="3600" b="1" dirty="0">
                <a:solidFill>
                  <a:srgbClr val="FF0000"/>
                </a:solidFill>
                <a:latin typeface="Calibri" panose="020F0502020204030204" pitchFamily="34" charset="0"/>
                <a:cs typeface="Calibri" panose="020F0502020204030204" pitchFamily="34" charset="0"/>
              </a:rPr>
              <a:t>con </a:t>
            </a:r>
            <a:r>
              <a:rPr lang="en-US" sz="3600" b="1" dirty="0" err="1">
                <a:solidFill>
                  <a:srgbClr val="FF0000"/>
                </a:solidFill>
                <a:latin typeface="Calibri" panose="020F0502020204030204" pitchFamily="34" charset="0"/>
                <a:cs typeface="Calibri" panose="020F0502020204030204" pitchFamily="34" charset="0"/>
              </a:rPr>
              <a:t>vịt</a:t>
            </a:r>
            <a:r>
              <a:rPr lang="en-US" sz="36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833705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up)">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up)">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0960"/>
            <a:ext cx="12192000" cy="157891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692" y="4968252"/>
            <a:ext cx="1476375" cy="828675"/>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230" y="3481705"/>
            <a:ext cx="3041015" cy="3205480"/>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380000">
            <a:off x="10435762" y="586727"/>
            <a:ext cx="1636713" cy="945394"/>
          </a:xfrm>
          <a:prstGeom prst="rect">
            <a:avLst/>
          </a:prstGeom>
        </p:spPr>
      </p:pic>
      <p:pic>
        <p:nvPicPr>
          <p:cNvPr id="31" name="图片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059" y="484239"/>
            <a:ext cx="1013529" cy="944425"/>
          </a:xfrm>
          <a:prstGeom prst="rect">
            <a:avLst/>
          </a:prstGeom>
        </p:spPr>
      </p:pic>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05050" y="288290"/>
            <a:ext cx="8153400" cy="4172585"/>
          </a:xfrm>
          <a:prstGeom prst="rect">
            <a:avLst/>
          </a:prstGeom>
        </p:spPr>
      </p:pic>
      <p:pic>
        <p:nvPicPr>
          <p:cNvPr id="10" name="Picture 9">
            <a:extLst>
              <a:ext uri="{FF2B5EF4-FFF2-40B4-BE49-F238E27FC236}">
                <a16:creationId xmlns:a16="http://schemas.microsoft.com/office/drawing/2014/main" id="{8153BABA-C0AD-6270-2831-473940928322}"/>
              </a:ext>
            </a:extLst>
          </p:cNvPr>
          <p:cNvPicPr>
            <a:picLocks noChangeAspect="1"/>
          </p:cNvPicPr>
          <p:nvPr/>
        </p:nvPicPr>
        <p:blipFill>
          <a:blip r:embed="rId12"/>
          <a:stretch>
            <a:fillRect/>
          </a:stretch>
        </p:blipFill>
        <p:spPr>
          <a:xfrm>
            <a:off x="3266424" y="2105732"/>
            <a:ext cx="6230652" cy="1255885"/>
          </a:xfrm>
          <a:prstGeom prst="rect">
            <a:avLst/>
          </a:prstGeom>
        </p:spPr>
      </p:pic>
    </p:spTree>
    <p:extLst>
      <p:ext uri="{BB962C8B-B14F-4D97-AF65-F5344CB8AC3E}">
        <p14:creationId xmlns:p14="http://schemas.microsoft.com/office/powerpoint/2010/main" val="11009201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989F37-778D-03C9-A469-5F47B7C56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566" y="3653551"/>
            <a:ext cx="6147501" cy="2830776"/>
          </a:xfrm>
          <a:prstGeom prst="rect">
            <a:avLst/>
          </a:prstGeom>
        </p:spPr>
      </p:pic>
      <p:sp>
        <p:nvSpPr>
          <p:cNvPr id="4" name="Speech Bubble: Rectangle with Corners Rounded 3">
            <a:extLst>
              <a:ext uri="{FF2B5EF4-FFF2-40B4-BE49-F238E27FC236}">
                <a16:creationId xmlns:a16="http://schemas.microsoft.com/office/drawing/2014/main" id="{E641DD9E-84C8-6DE9-8CA0-0A05F73D6E17}"/>
              </a:ext>
            </a:extLst>
          </p:cNvPr>
          <p:cNvSpPr/>
          <p:nvPr/>
        </p:nvSpPr>
        <p:spPr>
          <a:xfrm>
            <a:off x="657225" y="2132683"/>
            <a:ext cx="3619500" cy="1239167"/>
          </a:xfrm>
          <a:prstGeom prst="wedgeRoundRectCallout">
            <a:avLst>
              <a:gd name="adj1" fmla="val 48980"/>
              <a:gd name="adj2" fmla="val 85560"/>
              <a:gd name="adj3" fmla="val 16667"/>
            </a:avLst>
          </a:prstGeom>
          <a:solidFill>
            <a:srgbClr val="FBCC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a:solidFill>
                  <a:srgbClr val="FF0000"/>
                </a:solidFill>
              </a:rPr>
              <a:t>5 3 74, 5 376…</a:t>
            </a:r>
            <a:endParaRPr lang="en-US" sz="4000" dirty="0">
              <a:solidFill>
                <a:srgbClr val="333333"/>
              </a:solidFill>
            </a:endParaRPr>
          </a:p>
        </p:txBody>
      </p:sp>
      <p:grpSp>
        <p:nvGrpSpPr>
          <p:cNvPr id="5" name="Group 4">
            <a:extLst>
              <a:ext uri="{FF2B5EF4-FFF2-40B4-BE49-F238E27FC236}">
                <a16:creationId xmlns:a16="http://schemas.microsoft.com/office/drawing/2014/main" id="{FDA2F4BB-7925-5B5D-E925-22398350A910}"/>
              </a:ext>
            </a:extLst>
          </p:cNvPr>
          <p:cNvGrpSpPr/>
          <p:nvPr/>
        </p:nvGrpSpPr>
        <p:grpSpPr>
          <a:xfrm>
            <a:off x="5067299" y="1424018"/>
            <a:ext cx="6715126" cy="1498266"/>
            <a:chOff x="5210174" y="1481168"/>
            <a:chExt cx="6715126" cy="1498266"/>
          </a:xfrm>
        </p:grpSpPr>
        <p:sp>
          <p:nvSpPr>
            <p:cNvPr id="6" name="Speech Bubble: Rectangle with Corners Rounded 5">
              <a:extLst>
                <a:ext uri="{FF2B5EF4-FFF2-40B4-BE49-F238E27FC236}">
                  <a16:creationId xmlns:a16="http://schemas.microsoft.com/office/drawing/2014/main" id="{9AF9BD9B-08D8-0C22-03A1-85C241097858}"/>
                </a:ext>
              </a:extLst>
            </p:cNvPr>
            <p:cNvSpPr/>
            <p:nvPr/>
          </p:nvSpPr>
          <p:spPr>
            <a:xfrm>
              <a:off x="5302595" y="1481168"/>
              <a:ext cx="6622705" cy="1498266"/>
            </a:xfrm>
            <a:prstGeom prst="wedgeRoundRectCallout">
              <a:avLst>
                <a:gd name="adj1" fmla="val 2665"/>
                <a:gd name="adj2" fmla="val 103360"/>
                <a:gd name="adj3" fmla="val 16667"/>
              </a:avLst>
            </a:prstGeom>
            <a:solidFill>
              <a:srgbClr val="C7EA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EAD8"/>
                </a:solidFill>
                <a:effectLst/>
                <a:uLnTx/>
                <a:uFillTx/>
                <a:latin typeface="Arial"/>
                <a:ea typeface="+mn-ea"/>
                <a:cs typeface="+mn-cs"/>
              </a:endParaRPr>
            </a:p>
          </p:txBody>
        </p:sp>
        <p:sp>
          <p:nvSpPr>
            <p:cNvPr id="7" name="TextBox 6">
              <a:extLst>
                <a:ext uri="{FF2B5EF4-FFF2-40B4-BE49-F238E27FC236}">
                  <a16:creationId xmlns:a16="http://schemas.microsoft.com/office/drawing/2014/main" id="{4E64902C-5CE0-A61F-1237-0212AA0E7C2C}"/>
                </a:ext>
              </a:extLst>
            </p:cNvPr>
            <p:cNvSpPr txBox="1"/>
            <p:nvPr/>
          </p:nvSpPr>
          <p:spPr>
            <a:xfrm>
              <a:off x="5210174" y="1606256"/>
              <a:ext cx="6505575"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333333"/>
                  </a:solidFill>
                  <a:effectLst/>
                  <a:uLnTx/>
                  <a:uFillTx/>
                  <a:latin typeface="Arial"/>
                  <a:ea typeface="+mn-ea"/>
                  <a:cs typeface="+mn-cs"/>
                </a:rPr>
                <a:t>Hãy đọc các số cách nhau 2 đơn vị bắt đầu từ số 5 372</a:t>
              </a:r>
              <a:endParaRPr kumimoji="0" lang="en-US" sz="3600" b="0" i="0" u="none" strike="noStrike" kern="1200" cap="none" spc="0" normalizeH="0" baseline="0" noProof="0" dirty="0">
                <a:ln>
                  <a:noFill/>
                </a:ln>
                <a:solidFill>
                  <a:srgbClr val="333333"/>
                </a:solidFill>
                <a:effectLst/>
                <a:uLnTx/>
                <a:uFillTx/>
                <a:latin typeface="Arial"/>
                <a:ea typeface="+mn-ea"/>
                <a:cs typeface="+mn-cs"/>
              </a:endParaRPr>
            </a:p>
          </p:txBody>
        </p:sp>
      </p:grpSp>
    </p:spTree>
    <p:extLst>
      <p:ext uri="{BB962C8B-B14F-4D97-AF65-F5344CB8AC3E}">
        <p14:creationId xmlns:p14="http://schemas.microsoft.com/office/powerpoint/2010/main" val="37000119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989F37-778D-03C9-A469-5F47B7C56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566" y="3653551"/>
            <a:ext cx="6147501" cy="2830776"/>
          </a:xfrm>
          <a:prstGeom prst="rect">
            <a:avLst/>
          </a:prstGeom>
        </p:spPr>
      </p:pic>
      <p:sp>
        <p:nvSpPr>
          <p:cNvPr id="4" name="Speech Bubble: Rectangle with Corners Rounded 3">
            <a:extLst>
              <a:ext uri="{FF2B5EF4-FFF2-40B4-BE49-F238E27FC236}">
                <a16:creationId xmlns:a16="http://schemas.microsoft.com/office/drawing/2014/main" id="{E641DD9E-84C8-6DE9-8CA0-0A05F73D6E17}"/>
              </a:ext>
            </a:extLst>
          </p:cNvPr>
          <p:cNvSpPr/>
          <p:nvPr/>
        </p:nvSpPr>
        <p:spPr>
          <a:xfrm>
            <a:off x="657225" y="2132683"/>
            <a:ext cx="3619500" cy="1239167"/>
          </a:xfrm>
          <a:prstGeom prst="wedgeRoundRectCallout">
            <a:avLst>
              <a:gd name="adj1" fmla="val 48980"/>
              <a:gd name="adj2" fmla="val 85560"/>
              <a:gd name="adj3" fmla="val 16667"/>
            </a:avLst>
          </a:prstGeom>
          <a:solidFill>
            <a:srgbClr val="FBCC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字魂80号-萌趣小鱼体"/>
                <a:cs typeface="+mn-cs"/>
              </a:rPr>
              <a:t>8 545,</a:t>
            </a:r>
            <a:r>
              <a:rPr kumimoji="0" lang="en-US" sz="4000" b="0" i="0" u="none" strike="noStrike" kern="1200" cap="none" spc="0" normalizeH="0" noProof="0">
                <a:ln>
                  <a:noFill/>
                </a:ln>
                <a:solidFill>
                  <a:srgbClr val="FF0000"/>
                </a:solidFill>
                <a:effectLst/>
                <a:uLnTx/>
                <a:uFillTx/>
                <a:latin typeface="字魂80号-萌趣小鱼体"/>
                <a:cs typeface="+mn-cs"/>
              </a:rPr>
              <a:t> 8 550</a:t>
            </a:r>
            <a:endParaRPr kumimoji="0" lang="en-US" sz="4000" b="0" i="0" u="none" strike="noStrike" kern="1200" cap="none" spc="0" normalizeH="0" baseline="0" noProof="0" dirty="0">
              <a:ln>
                <a:noFill/>
              </a:ln>
              <a:solidFill>
                <a:srgbClr val="333333"/>
              </a:solidFill>
              <a:effectLst/>
              <a:uLnTx/>
              <a:uFillTx/>
              <a:latin typeface="字魂80号-萌趣小鱼体"/>
              <a:cs typeface="+mn-cs"/>
            </a:endParaRPr>
          </a:p>
        </p:txBody>
      </p:sp>
      <p:grpSp>
        <p:nvGrpSpPr>
          <p:cNvPr id="5" name="Group 4">
            <a:extLst>
              <a:ext uri="{FF2B5EF4-FFF2-40B4-BE49-F238E27FC236}">
                <a16:creationId xmlns:a16="http://schemas.microsoft.com/office/drawing/2014/main" id="{FDA2F4BB-7925-5B5D-E925-22398350A910}"/>
              </a:ext>
            </a:extLst>
          </p:cNvPr>
          <p:cNvGrpSpPr/>
          <p:nvPr/>
        </p:nvGrpSpPr>
        <p:grpSpPr>
          <a:xfrm>
            <a:off x="5067299" y="1424018"/>
            <a:ext cx="6867526" cy="1498266"/>
            <a:chOff x="5210174" y="1481168"/>
            <a:chExt cx="6867526" cy="1498266"/>
          </a:xfrm>
        </p:grpSpPr>
        <p:sp>
          <p:nvSpPr>
            <p:cNvPr id="6" name="Speech Bubble: Rectangle with Corners Rounded 5">
              <a:extLst>
                <a:ext uri="{FF2B5EF4-FFF2-40B4-BE49-F238E27FC236}">
                  <a16:creationId xmlns:a16="http://schemas.microsoft.com/office/drawing/2014/main" id="{9AF9BD9B-08D8-0C22-03A1-85C241097858}"/>
                </a:ext>
              </a:extLst>
            </p:cNvPr>
            <p:cNvSpPr/>
            <p:nvPr/>
          </p:nvSpPr>
          <p:spPr>
            <a:xfrm>
              <a:off x="5302595" y="1481168"/>
              <a:ext cx="6622705" cy="1498266"/>
            </a:xfrm>
            <a:prstGeom prst="wedgeRoundRectCallout">
              <a:avLst>
                <a:gd name="adj1" fmla="val 2665"/>
                <a:gd name="adj2" fmla="val 103360"/>
                <a:gd name="adj3" fmla="val 16667"/>
              </a:avLst>
            </a:prstGeom>
            <a:solidFill>
              <a:srgbClr val="C7EA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EAD8"/>
                </a:solidFill>
                <a:effectLst/>
                <a:uLnTx/>
                <a:uFillTx/>
                <a:latin typeface="Arial"/>
                <a:ea typeface="+mn-ea"/>
                <a:cs typeface="+mn-cs"/>
              </a:endParaRPr>
            </a:p>
          </p:txBody>
        </p:sp>
        <p:sp>
          <p:nvSpPr>
            <p:cNvPr id="7" name="TextBox 6">
              <a:extLst>
                <a:ext uri="{FF2B5EF4-FFF2-40B4-BE49-F238E27FC236}">
                  <a16:creationId xmlns:a16="http://schemas.microsoft.com/office/drawing/2014/main" id="{4E64902C-5CE0-A61F-1237-0212AA0E7C2C}"/>
                </a:ext>
              </a:extLst>
            </p:cNvPr>
            <p:cNvSpPr txBox="1"/>
            <p:nvPr/>
          </p:nvSpPr>
          <p:spPr>
            <a:xfrm>
              <a:off x="5210174" y="1606256"/>
              <a:ext cx="6867526"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333333"/>
                  </a:solidFill>
                  <a:effectLst/>
                  <a:uLnTx/>
                  <a:uFillTx/>
                  <a:latin typeface="Arial"/>
                  <a:ea typeface="+mn-ea"/>
                  <a:cs typeface="+mn-cs"/>
                </a:rPr>
                <a:t>Hãy đọc các số cách nhau 5 đơn vị bắt đầu từ số</a:t>
              </a:r>
              <a:r>
                <a:rPr kumimoji="0" lang="en-US" sz="3600" b="0" i="0" u="none" strike="noStrike" kern="1200" cap="none" spc="0" normalizeH="0" baseline="0" noProof="0" dirty="0">
                  <a:ln>
                    <a:noFill/>
                  </a:ln>
                  <a:solidFill>
                    <a:srgbClr val="333333"/>
                  </a:solidFill>
                  <a:effectLst/>
                  <a:uLnTx/>
                  <a:uFillTx/>
                  <a:latin typeface="Arial"/>
                  <a:ea typeface="+mn-ea"/>
                  <a:cs typeface="+mn-cs"/>
                </a:rPr>
                <a:t> </a:t>
              </a:r>
              <a:r>
                <a:rPr kumimoji="0" lang="vi-VN" sz="3600" b="0" i="0" u="none" strike="noStrike" kern="1200" cap="none" spc="0" normalizeH="0" baseline="0" noProof="0" dirty="0">
                  <a:ln>
                    <a:noFill/>
                  </a:ln>
                  <a:solidFill>
                    <a:srgbClr val="333333"/>
                  </a:solidFill>
                  <a:effectLst/>
                  <a:uLnTx/>
                  <a:uFillTx/>
                  <a:latin typeface="Arial"/>
                  <a:ea typeface="+mn-ea"/>
                  <a:cs typeface="+mn-cs"/>
                </a:rPr>
                <a:t>8 450</a:t>
              </a:r>
            </a:p>
          </p:txBody>
        </p:sp>
      </p:grpSp>
    </p:spTree>
    <p:extLst>
      <p:ext uri="{BB962C8B-B14F-4D97-AF65-F5344CB8AC3E}">
        <p14:creationId xmlns:p14="http://schemas.microsoft.com/office/powerpoint/2010/main" val="34629470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r="2795" b="96611"/>
          <a:stretch>
            <a:fillRect/>
          </a:stretch>
        </p:blipFill>
        <p:spPr>
          <a:xfrm>
            <a:off x="-153989" y="0"/>
            <a:ext cx="11023602" cy="1257300"/>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387" y="2284120"/>
            <a:ext cx="1476375" cy="852780"/>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1425" y="1356372"/>
            <a:ext cx="1476375" cy="828675"/>
          </a:xfrm>
          <a:prstGeom prst="rect">
            <a:avLst/>
          </a:prstGeom>
        </p:spPr>
      </p:pic>
      <p:pic>
        <p:nvPicPr>
          <p:cNvPr id="13" name="图片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19" name="图片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66125" y="4382233"/>
            <a:ext cx="3333750" cy="1971675"/>
          </a:xfrm>
          <a:prstGeom prst="rect">
            <a:avLst/>
          </a:prstGeom>
        </p:spPr>
      </p:pic>
      <p:pic>
        <p:nvPicPr>
          <p:cNvPr id="21" name="图片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0070" y="931584"/>
            <a:ext cx="847158" cy="789397"/>
          </a:xfrm>
          <a:prstGeom prst="rect">
            <a:avLst/>
          </a:prstGeom>
        </p:spPr>
      </p:pic>
      <p:pic>
        <p:nvPicPr>
          <p:cNvPr id="23" name="图片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pic>
        <p:nvPicPr>
          <p:cNvPr id="4" name="Picture 3" descr="Picture1"/>
          <p:cNvPicPr>
            <a:picLocks noChangeAspect="1"/>
          </p:cNvPicPr>
          <p:nvPr/>
        </p:nvPicPr>
        <p:blipFill>
          <a:blip r:embed="rId13"/>
          <a:stretch>
            <a:fillRect/>
          </a:stretch>
        </p:blipFill>
        <p:spPr>
          <a:xfrm>
            <a:off x="2792095" y="603885"/>
            <a:ext cx="7339330" cy="3542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100" fill="hold"/>
                                        <p:tgtEl>
                                          <p:spTgt spid="21"/>
                                        </p:tgtEl>
                                        <p:attrNameLst>
                                          <p:attrName>ppt_x</p:attrName>
                                        </p:attrNameLst>
                                      </p:cBhvr>
                                      <p:tavLst>
                                        <p:tav tm="0">
                                          <p:val>
                                            <p:strVal val="1+#ppt_w/2"/>
                                          </p:val>
                                        </p:tav>
                                        <p:tav tm="100000">
                                          <p:val>
                                            <p:strVal val="#ppt_x"/>
                                          </p:val>
                                        </p:tav>
                                      </p:tavLst>
                                    </p:anim>
                                    <p:anim calcmode="lin" valueType="num">
                                      <p:cBhvr additive="base">
                                        <p:cTn id="8" dur="11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32" presetClass="emph" presetSubtype="0" repeatCount="indefinite" fill="hold" nodeType="afterEffect">
                                  <p:stCondLst>
                                    <p:cond delay="0"/>
                                  </p:stCondLst>
                                  <p:childTnLst>
                                    <p:animRot by="120000">
                                      <p:cBhvr>
                                        <p:cTn id="20" dur="100" fill="hold">
                                          <p:stCondLst>
                                            <p:cond delay="0"/>
                                          </p:stCondLst>
                                        </p:cTn>
                                        <p:tgtEl>
                                          <p:spTgt spid="4"/>
                                        </p:tgtEl>
                                        <p:attrNameLst>
                                          <p:attrName>r</p:attrName>
                                        </p:attrNameLst>
                                      </p:cBhvr>
                                    </p:animRot>
                                    <p:animRot by="-240000">
                                      <p:cBhvr>
                                        <p:cTn id="21" dur="200" fill="hold">
                                          <p:stCondLst>
                                            <p:cond delay="200"/>
                                          </p:stCondLst>
                                        </p:cTn>
                                        <p:tgtEl>
                                          <p:spTgt spid="4"/>
                                        </p:tgtEl>
                                        <p:attrNameLst>
                                          <p:attrName>r</p:attrName>
                                        </p:attrNameLst>
                                      </p:cBhvr>
                                    </p:animRot>
                                    <p:animRot by="240000">
                                      <p:cBhvr>
                                        <p:cTn id="22" dur="200" fill="hold">
                                          <p:stCondLst>
                                            <p:cond delay="400"/>
                                          </p:stCondLst>
                                        </p:cTn>
                                        <p:tgtEl>
                                          <p:spTgt spid="4"/>
                                        </p:tgtEl>
                                        <p:attrNameLst>
                                          <p:attrName>r</p:attrName>
                                        </p:attrNameLst>
                                      </p:cBhvr>
                                    </p:animRot>
                                    <p:animRot by="-240000">
                                      <p:cBhvr>
                                        <p:cTn id="23" dur="200" fill="hold">
                                          <p:stCondLst>
                                            <p:cond delay="600"/>
                                          </p:stCondLst>
                                        </p:cTn>
                                        <p:tgtEl>
                                          <p:spTgt spid="4"/>
                                        </p:tgtEl>
                                        <p:attrNameLst>
                                          <p:attrName>r</p:attrName>
                                        </p:attrNameLst>
                                      </p:cBhvr>
                                    </p:animRot>
                                    <p:animRot by="120000">
                                      <p:cBhvr>
                                        <p:cTn id="2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30" name="Google Shape;1830;p47"/>
          <p:cNvSpPr/>
          <p:nvPr/>
        </p:nvSpPr>
        <p:spPr>
          <a:xfrm rot="5400000">
            <a:off x="10695848" y="5739399"/>
            <a:ext cx="75469" cy="721707"/>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831" name="Google Shape;1831;p47"/>
          <p:cNvSpPr/>
          <p:nvPr/>
        </p:nvSpPr>
        <p:spPr>
          <a:xfrm rot="5400000">
            <a:off x="11146162" y="6049184"/>
            <a:ext cx="83303" cy="88577"/>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832" name="Google Shape;1832;p47"/>
          <p:cNvSpPr/>
          <p:nvPr/>
        </p:nvSpPr>
        <p:spPr>
          <a:xfrm rot="10800000">
            <a:off x="2054399" y="5278584"/>
            <a:ext cx="75469" cy="721707"/>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833" name="Google Shape;1833;p47"/>
          <p:cNvSpPr/>
          <p:nvPr/>
        </p:nvSpPr>
        <p:spPr>
          <a:xfrm rot="10800000">
            <a:off x="2057263" y="6049380"/>
            <a:ext cx="83303" cy="88577"/>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834" name="Google Shape;1834;p47"/>
          <p:cNvSpPr/>
          <p:nvPr/>
        </p:nvSpPr>
        <p:spPr>
          <a:xfrm rot="5400000">
            <a:off x="2377515" y="740699"/>
            <a:ext cx="75469" cy="721707"/>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835" name="Google Shape;1835;p47"/>
          <p:cNvSpPr/>
          <p:nvPr/>
        </p:nvSpPr>
        <p:spPr>
          <a:xfrm rot="5400000">
            <a:off x="2827829" y="1050484"/>
            <a:ext cx="83303" cy="88577"/>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836" name="Google Shape;1836;p47"/>
          <p:cNvSpPr/>
          <p:nvPr/>
        </p:nvSpPr>
        <p:spPr>
          <a:xfrm rot="10800000">
            <a:off x="11145832" y="1053117"/>
            <a:ext cx="75469" cy="721707"/>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837" name="Google Shape;1837;p47"/>
          <p:cNvSpPr/>
          <p:nvPr/>
        </p:nvSpPr>
        <p:spPr>
          <a:xfrm rot="10800000">
            <a:off x="11148697" y="1823913"/>
            <a:ext cx="83303" cy="88577"/>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nvGrpSpPr>
          <p:cNvPr id="1856" name="Google Shape;1856;p47"/>
          <p:cNvGrpSpPr/>
          <p:nvPr/>
        </p:nvGrpSpPr>
        <p:grpSpPr>
          <a:xfrm rot="8640000">
            <a:off x="9517174" y="4923147"/>
            <a:ext cx="1335597" cy="543611"/>
            <a:chOff x="3563465" y="3736810"/>
            <a:chExt cx="1001698" cy="407708"/>
          </a:xfrm>
        </p:grpSpPr>
        <p:sp>
          <p:nvSpPr>
            <p:cNvPr id="1857" name="Google Shape;1857;p47"/>
            <p:cNvSpPr/>
            <p:nvPr/>
          </p:nvSpPr>
          <p:spPr>
            <a:xfrm rot="-5053448">
              <a:off x="4356679" y="3932971"/>
              <a:ext cx="171460" cy="229415"/>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858" name="Google Shape;1858;p47"/>
            <p:cNvSpPr/>
            <p:nvPr/>
          </p:nvSpPr>
          <p:spPr>
            <a:xfrm rot="-5053448">
              <a:off x="3885592" y="3560267"/>
              <a:ext cx="292374" cy="769907"/>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859" name="Google Shape;1859;p47"/>
            <p:cNvSpPr/>
            <p:nvPr/>
          </p:nvSpPr>
          <p:spPr>
            <a:xfrm rot="-5053448">
              <a:off x="4475491" y="4036112"/>
              <a:ext cx="81660" cy="77022"/>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860" name="Google Shape;1860;p47"/>
            <p:cNvSpPr/>
            <p:nvPr/>
          </p:nvSpPr>
          <p:spPr>
            <a:xfrm rot="-5053448">
              <a:off x="3526554" y="3786438"/>
              <a:ext cx="178770" cy="87402"/>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861" name="Google Shape;1861;p47"/>
            <p:cNvSpPr/>
            <p:nvPr/>
          </p:nvSpPr>
          <p:spPr>
            <a:xfrm rot="-5053448">
              <a:off x="3571823" y="3801155"/>
              <a:ext cx="202566" cy="91036"/>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862" name="Google Shape;1862;p47"/>
            <p:cNvSpPr/>
            <p:nvPr/>
          </p:nvSpPr>
          <p:spPr>
            <a:xfrm rot="-5053448">
              <a:off x="3580895" y="3834645"/>
              <a:ext cx="146195" cy="34325"/>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863" name="Google Shape;1863;p47"/>
            <p:cNvSpPr/>
            <p:nvPr/>
          </p:nvSpPr>
          <p:spPr>
            <a:xfrm rot="-5053448">
              <a:off x="3614915" y="3822013"/>
              <a:ext cx="146179" cy="34317"/>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864" name="Google Shape;1864;p47"/>
            <p:cNvSpPr/>
            <p:nvPr/>
          </p:nvSpPr>
          <p:spPr>
            <a:xfrm rot="-5053448">
              <a:off x="3975464" y="3636715"/>
              <a:ext cx="123370" cy="681360"/>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865" name="Google Shape;1865;p47"/>
            <p:cNvSpPr/>
            <p:nvPr/>
          </p:nvSpPr>
          <p:spPr>
            <a:xfrm rot="-5053448">
              <a:off x="3991387" y="3578808"/>
              <a:ext cx="123370" cy="681343"/>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866" name="Google Shape;1866;p47"/>
            <p:cNvSpPr/>
            <p:nvPr/>
          </p:nvSpPr>
          <p:spPr>
            <a:xfrm rot="-5053448">
              <a:off x="4238924" y="3874596"/>
              <a:ext cx="44614" cy="151580"/>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867" name="Google Shape;1867;p47"/>
            <p:cNvSpPr/>
            <p:nvPr/>
          </p:nvSpPr>
          <p:spPr>
            <a:xfrm rot="-5053448">
              <a:off x="4157098" y="3914829"/>
              <a:ext cx="21423" cy="18917"/>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512" name="Google Shape;512;p30"/>
          <p:cNvGrpSpPr/>
          <p:nvPr/>
        </p:nvGrpSpPr>
        <p:grpSpPr>
          <a:xfrm rot="15240000">
            <a:off x="2131209" y="4540279"/>
            <a:ext cx="1285204" cy="804003"/>
            <a:chOff x="7460091" y="634069"/>
            <a:chExt cx="963903" cy="603002"/>
          </a:xfrm>
        </p:grpSpPr>
        <p:sp>
          <p:nvSpPr>
            <p:cNvPr id="513" name="Google Shape;513;p30"/>
            <p:cNvSpPr/>
            <p:nvPr/>
          </p:nvSpPr>
          <p:spPr>
            <a:xfrm rot="-7207166">
              <a:off x="8208948" y="678559"/>
              <a:ext cx="161740" cy="216410"/>
            </a:xfrm>
            <a:custGeom>
              <a:avLst/>
              <a:gdLst/>
              <a:ahLst/>
              <a:cxnLst/>
              <a:rect l="l" t="t" r="r" b="b"/>
              <a:pathLst>
                <a:path w="20665" h="27650" extrusionOk="0">
                  <a:moveTo>
                    <a:pt x="10346" y="0"/>
                  </a:moveTo>
                  <a:cubicBezTo>
                    <a:pt x="2041" y="0"/>
                    <a:pt x="241" y="4735"/>
                    <a:pt x="0" y="6362"/>
                  </a:cubicBezTo>
                  <a:cubicBezTo>
                    <a:pt x="0" y="6362"/>
                    <a:pt x="4041" y="27182"/>
                    <a:pt x="6768" y="27641"/>
                  </a:cubicBezTo>
                  <a:cubicBezTo>
                    <a:pt x="6802" y="27647"/>
                    <a:pt x="6837" y="27650"/>
                    <a:pt x="6873" y="27650"/>
                  </a:cubicBezTo>
                  <a:cubicBezTo>
                    <a:pt x="9756" y="27650"/>
                    <a:pt x="20146" y="9764"/>
                    <a:pt x="20146" y="9764"/>
                  </a:cubicBezTo>
                  <a:cubicBezTo>
                    <a:pt x="20146" y="9764"/>
                    <a:pt x="20664" y="458"/>
                    <a:pt x="11428" y="26"/>
                  </a:cubicBezTo>
                  <a:cubicBezTo>
                    <a:pt x="11056" y="8"/>
                    <a:pt x="10695" y="0"/>
                    <a:pt x="103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4" name="Google Shape;514;p30"/>
            <p:cNvSpPr/>
            <p:nvPr/>
          </p:nvSpPr>
          <p:spPr>
            <a:xfrm rot="-7207166">
              <a:off x="7781565" y="572440"/>
              <a:ext cx="275799" cy="726261"/>
            </a:xfrm>
            <a:custGeom>
              <a:avLst/>
              <a:gdLst/>
              <a:ahLst/>
              <a:cxnLst/>
              <a:rect l="l" t="t" r="r" b="b"/>
              <a:pathLst>
                <a:path w="35238" h="92792" extrusionOk="0">
                  <a:moveTo>
                    <a:pt x="15092" y="0"/>
                  </a:moveTo>
                  <a:lnTo>
                    <a:pt x="0" y="89392"/>
                  </a:lnTo>
                  <a:cubicBezTo>
                    <a:pt x="628" y="88266"/>
                    <a:pt x="1826" y="87538"/>
                    <a:pt x="3144" y="87538"/>
                  </a:cubicBezTo>
                  <a:cubicBezTo>
                    <a:pt x="3344" y="87538"/>
                    <a:pt x="3547" y="87555"/>
                    <a:pt x="3751" y="87589"/>
                  </a:cubicBezTo>
                  <a:cubicBezTo>
                    <a:pt x="5308" y="87851"/>
                    <a:pt x="6457" y="89075"/>
                    <a:pt x="6709" y="90545"/>
                  </a:cubicBezTo>
                  <a:cubicBezTo>
                    <a:pt x="7335" y="89408"/>
                    <a:pt x="8542" y="88671"/>
                    <a:pt x="9869" y="88671"/>
                  </a:cubicBezTo>
                  <a:cubicBezTo>
                    <a:pt x="10068" y="88671"/>
                    <a:pt x="10269" y="88688"/>
                    <a:pt x="10472" y="88722"/>
                  </a:cubicBezTo>
                  <a:cubicBezTo>
                    <a:pt x="12029" y="88986"/>
                    <a:pt x="13178" y="90208"/>
                    <a:pt x="13430" y="91679"/>
                  </a:cubicBezTo>
                  <a:cubicBezTo>
                    <a:pt x="14056" y="90542"/>
                    <a:pt x="15261" y="89805"/>
                    <a:pt x="16588" y="89805"/>
                  </a:cubicBezTo>
                  <a:cubicBezTo>
                    <a:pt x="16788" y="89805"/>
                    <a:pt x="16990" y="89822"/>
                    <a:pt x="17193" y="89857"/>
                  </a:cubicBezTo>
                  <a:cubicBezTo>
                    <a:pt x="18741" y="90118"/>
                    <a:pt x="19888" y="91330"/>
                    <a:pt x="20146" y="92792"/>
                  </a:cubicBezTo>
                  <a:lnTo>
                    <a:pt x="35238" y="3401"/>
                  </a:lnTo>
                  <a:lnTo>
                    <a:pt x="150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5" name="Google Shape;515;p30"/>
            <p:cNvSpPr/>
            <p:nvPr/>
          </p:nvSpPr>
          <p:spPr>
            <a:xfrm rot="-7207166">
              <a:off x="8322663" y="730153"/>
              <a:ext cx="77031" cy="72656"/>
            </a:xfrm>
            <a:custGeom>
              <a:avLst/>
              <a:gdLst/>
              <a:ahLst/>
              <a:cxnLst/>
              <a:rect l="l" t="t" r="r" b="b"/>
              <a:pathLst>
                <a:path w="9842" h="9283" extrusionOk="0">
                  <a:moveTo>
                    <a:pt x="3978" y="1"/>
                  </a:moveTo>
                  <a:cubicBezTo>
                    <a:pt x="2541" y="1"/>
                    <a:pt x="1172" y="414"/>
                    <a:pt x="0" y="1138"/>
                  </a:cubicBezTo>
                  <a:cubicBezTo>
                    <a:pt x="1201" y="5393"/>
                    <a:pt x="2557" y="9084"/>
                    <a:pt x="3688" y="9274"/>
                  </a:cubicBezTo>
                  <a:cubicBezTo>
                    <a:pt x="3722" y="9280"/>
                    <a:pt x="3757" y="9283"/>
                    <a:pt x="3793" y="9283"/>
                  </a:cubicBezTo>
                  <a:cubicBezTo>
                    <a:pt x="4968" y="9283"/>
                    <a:pt x="7386" y="6316"/>
                    <a:pt x="9841" y="2800"/>
                  </a:cubicBezTo>
                  <a:cubicBezTo>
                    <a:pt x="8722" y="1423"/>
                    <a:pt x="7122" y="427"/>
                    <a:pt x="5235" y="106"/>
                  </a:cubicBezTo>
                  <a:cubicBezTo>
                    <a:pt x="4813" y="35"/>
                    <a:pt x="4393" y="1"/>
                    <a:pt x="397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6" name="Google Shape;516;p30"/>
            <p:cNvSpPr/>
            <p:nvPr/>
          </p:nvSpPr>
          <p:spPr>
            <a:xfrm rot="-7207166">
              <a:off x="7453742" y="1036412"/>
              <a:ext cx="168635" cy="82447"/>
            </a:xfrm>
            <a:custGeom>
              <a:avLst/>
              <a:gdLst/>
              <a:ahLst/>
              <a:cxnLst/>
              <a:rect l="l" t="t" r="r" b="b"/>
              <a:pathLst>
                <a:path w="21546" h="10534" extrusionOk="0">
                  <a:moveTo>
                    <a:pt x="6066" y="0"/>
                  </a:moveTo>
                  <a:cubicBezTo>
                    <a:pt x="4512" y="0"/>
                    <a:pt x="3016" y="226"/>
                    <a:pt x="2196" y="946"/>
                  </a:cubicBezTo>
                  <a:cubicBezTo>
                    <a:pt x="0" y="2878"/>
                    <a:pt x="138" y="7179"/>
                    <a:pt x="138" y="7179"/>
                  </a:cubicBezTo>
                  <a:lnTo>
                    <a:pt x="9829" y="10293"/>
                  </a:lnTo>
                  <a:lnTo>
                    <a:pt x="20004" y="10533"/>
                  </a:lnTo>
                  <a:cubicBezTo>
                    <a:pt x="20003" y="10533"/>
                    <a:pt x="21545" y="6515"/>
                    <a:pt x="20104" y="3969"/>
                  </a:cubicBezTo>
                  <a:cubicBezTo>
                    <a:pt x="18664" y="1423"/>
                    <a:pt x="11458" y="639"/>
                    <a:pt x="11458" y="639"/>
                  </a:cubicBezTo>
                  <a:cubicBezTo>
                    <a:pt x="11458" y="639"/>
                    <a:pt x="8680" y="0"/>
                    <a:pt x="606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7" name="Google Shape;517;p30"/>
            <p:cNvSpPr/>
            <p:nvPr/>
          </p:nvSpPr>
          <p:spPr>
            <a:xfrm rot="-7207166">
              <a:off x="7495340" y="1015713"/>
              <a:ext cx="191082" cy="85875"/>
            </a:xfrm>
            <a:custGeom>
              <a:avLst/>
              <a:gdLst/>
              <a:ahLst/>
              <a:cxnLst/>
              <a:rect l="l" t="t" r="r" b="b"/>
              <a:pathLst>
                <a:path w="24414" h="10972" extrusionOk="0">
                  <a:moveTo>
                    <a:pt x="4507" y="1"/>
                  </a:moveTo>
                  <a:cubicBezTo>
                    <a:pt x="2501" y="1"/>
                    <a:pt x="730" y="1447"/>
                    <a:pt x="385" y="3490"/>
                  </a:cubicBezTo>
                  <a:cubicBezTo>
                    <a:pt x="1" y="5770"/>
                    <a:pt x="1536" y="7929"/>
                    <a:pt x="3815" y="8314"/>
                  </a:cubicBezTo>
                  <a:lnTo>
                    <a:pt x="19204" y="10913"/>
                  </a:lnTo>
                  <a:cubicBezTo>
                    <a:pt x="19440" y="10952"/>
                    <a:pt x="19675" y="10972"/>
                    <a:pt x="19906" y="10972"/>
                  </a:cubicBezTo>
                  <a:cubicBezTo>
                    <a:pt x="21912" y="10972"/>
                    <a:pt x="23685" y="9526"/>
                    <a:pt x="24029" y="7481"/>
                  </a:cubicBezTo>
                  <a:cubicBezTo>
                    <a:pt x="24413" y="5203"/>
                    <a:pt x="22877" y="3043"/>
                    <a:pt x="20599" y="2657"/>
                  </a:cubicBezTo>
                  <a:lnTo>
                    <a:pt x="5209" y="60"/>
                  </a:lnTo>
                  <a:cubicBezTo>
                    <a:pt x="4973" y="20"/>
                    <a:pt x="4738" y="1"/>
                    <a:pt x="4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8" name="Google Shape;518;p30"/>
            <p:cNvSpPr/>
            <p:nvPr/>
          </p:nvSpPr>
          <p:spPr>
            <a:xfrm rot="-7207166">
              <a:off x="7510160" y="1056958"/>
              <a:ext cx="137907" cy="32379"/>
            </a:xfrm>
            <a:custGeom>
              <a:avLst/>
              <a:gdLst/>
              <a:ahLst/>
              <a:cxnLst/>
              <a:rect l="l" t="t" r="r" b="b"/>
              <a:pathLst>
                <a:path w="17620" h="4137" extrusionOk="0">
                  <a:moveTo>
                    <a:pt x="763" y="0"/>
                  </a:moveTo>
                  <a:cubicBezTo>
                    <a:pt x="424" y="0"/>
                    <a:pt x="124" y="245"/>
                    <a:pt x="66" y="592"/>
                  </a:cubicBezTo>
                  <a:cubicBezTo>
                    <a:pt x="0" y="979"/>
                    <a:pt x="260" y="1344"/>
                    <a:pt x="646" y="1410"/>
                  </a:cubicBezTo>
                  <a:lnTo>
                    <a:pt x="16737" y="4126"/>
                  </a:lnTo>
                  <a:cubicBezTo>
                    <a:pt x="16777" y="4133"/>
                    <a:pt x="16817" y="4136"/>
                    <a:pt x="16856" y="4136"/>
                  </a:cubicBezTo>
                  <a:cubicBezTo>
                    <a:pt x="17196" y="4136"/>
                    <a:pt x="17496" y="3891"/>
                    <a:pt x="17555" y="3546"/>
                  </a:cubicBezTo>
                  <a:cubicBezTo>
                    <a:pt x="17619" y="3160"/>
                    <a:pt x="17361" y="2794"/>
                    <a:pt x="16972" y="2726"/>
                  </a:cubicBezTo>
                  <a:lnTo>
                    <a:pt x="883" y="11"/>
                  </a:lnTo>
                  <a:cubicBezTo>
                    <a:pt x="842" y="4"/>
                    <a:pt x="802" y="0"/>
                    <a:pt x="76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9" name="Google Shape;519;p30"/>
            <p:cNvSpPr/>
            <p:nvPr/>
          </p:nvSpPr>
          <p:spPr>
            <a:xfrm rot="-7207166">
              <a:off x="7529164" y="1028498"/>
              <a:ext cx="137892" cy="32371"/>
            </a:xfrm>
            <a:custGeom>
              <a:avLst/>
              <a:gdLst/>
              <a:ahLst/>
              <a:cxnLst/>
              <a:rect l="l" t="t" r="r" b="b"/>
              <a:pathLst>
                <a:path w="17618" h="4136" extrusionOk="0">
                  <a:moveTo>
                    <a:pt x="765" y="1"/>
                  </a:moveTo>
                  <a:cubicBezTo>
                    <a:pt x="425" y="1"/>
                    <a:pt x="124" y="245"/>
                    <a:pt x="65" y="592"/>
                  </a:cubicBezTo>
                  <a:cubicBezTo>
                    <a:pt x="1" y="978"/>
                    <a:pt x="259" y="1344"/>
                    <a:pt x="647" y="1410"/>
                  </a:cubicBezTo>
                  <a:lnTo>
                    <a:pt x="16735" y="4125"/>
                  </a:lnTo>
                  <a:cubicBezTo>
                    <a:pt x="16776" y="4132"/>
                    <a:pt x="16816" y="4135"/>
                    <a:pt x="16855" y="4135"/>
                  </a:cubicBezTo>
                  <a:cubicBezTo>
                    <a:pt x="17195" y="4135"/>
                    <a:pt x="17494" y="3891"/>
                    <a:pt x="17553" y="3545"/>
                  </a:cubicBezTo>
                  <a:cubicBezTo>
                    <a:pt x="17618" y="3159"/>
                    <a:pt x="17359" y="2792"/>
                    <a:pt x="16972" y="2728"/>
                  </a:cubicBezTo>
                  <a:lnTo>
                    <a:pt x="883" y="10"/>
                  </a:lnTo>
                  <a:cubicBezTo>
                    <a:pt x="844" y="4"/>
                    <a:pt x="804" y="1"/>
                    <a:pt x="76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0" name="Google Shape;520;p30"/>
            <p:cNvSpPr/>
            <p:nvPr/>
          </p:nvSpPr>
          <p:spPr>
            <a:xfrm rot="-7207166">
              <a:off x="7883168" y="635828"/>
              <a:ext cx="116376" cy="642733"/>
            </a:xfrm>
            <a:custGeom>
              <a:avLst/>
              <a:gdLst/>
              <a:ahLst/>
              <a:cxnLst/>
              <a:rect l="l" t="t" r="r" b="b"/>
              <a:pathLst>
                <a:path w="14869" h="82120" extrusionOk="0">
                  <a:moveTo>
                    <a:pt x="14263" y="1"/>
                  </a:moveTo>
                  <a:cubicBezTo>
                    <a:pt x="14031" y="1"/>
                    <a:pt x="13804" y="133"/>
                    <a:pt x="13754" y="429"/>
                  </a:cubicBezTo>
                  <a:cubicBezTo>
                    <a:pt x="10236" y="21264"/>
                    <a:pt x="6719" y="42098"/>
                    <a:pt x="3201" y="62932"/>
                  </a:cubicBezTo>
                  <a:cubicBezTo>
                    <a:pt x="2155" y="69126"/>
                    <a:pt x="1110" y="75320"/>
                    <a:pt x="64" y="81514"/>
                  </a:cubicBezTo>
                  <a:cubicBezTo>
                    <a:pt x="0" y="81896"/>
                    <a:pt x="307" y="82119"/>
                    <a:pt x="607" y="82119"/>
                  </a:cubicBezTo>
                  <a:cubicBezTo>
                    <a:pt x="838" y="82119"/>
                    <a:pt x="1066" y="81986"/>
                    <a:pt x="1116" y="81691"/>
                  </a:cubicBezTo>
                  <a:cubicBezTo>
                    <a:pt x="4632" y="60856"/>
                    <a:pt x="8150" y="40021"/>
                    <a:pt x="11666" y="19188"/>
                  </a:cubicBezTo>
                  <a:cubicBezTo>
                    <a:pt x="12712" y="12993"/>
                    <a:pt x="13757" y="6800"/>
                    <a:pt x="14803" y="606"/>
                  </a:cubicBezTo>
                  <a:cubicBezTo>
                    <a:pt x="14868" y="223"/>
                    <a:pt x="14562" y="1"/>
                    <a:pt x="142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1" name="Google Shape;521;p30"/>
            <p:cNvSpPr/>
            <p:nvPr/>
          </p:nvSpPr>
          <p:spPr>
            <a:xfrm rot="-7207166">
              <a:off x="7863303" y="582782"/>
              <a:ext cx="116376" cy="642718"/>
            </a:xfrm>
            <a:custGeom>
              <a:avLst/>
              <a:gdLst/>
              <a:ahLst/>
              <a:cxnLst/>
              <a:rect l="l" t="t" r="r" b="b"/>
              <a:pathLst>
                <a:path w="14869" h="82118" extrusionOk="0">
                  <a:moveTo>
                    <a:pt x="14262" y="0"/>
                  </a:moveTo>
                  <a:cubicBezTo>
                    <a:pt x="14031" y="0"/>
                    <a:pt x="13803" y="133"/>
                    <a:pt x="13753" y="428"/>
                  </a:cubicBezTo>
                  <a:cubicBezTo>
                    <a:pt x="10236" y="21263"/>
                    <a:pt x="6719" y="42096"/>
                    <a:pt x="3202" y="62931"/>
                  </a:cubicBezTo>
                  <a:cubicBezTo>
                    <a:pt x="2156" y="69125"/>
                    <a:pt x="1109" y="75318"/>
                    <a:pt x="64" y="81511"/>
                  </a:cubicBezTo>
                  <a:cubicBezTo>
                    <a:pt x="0" y="81894"/>
                    <a:pt x="306" y="82118"/>
                    <a:pt x="606" y="82118"/>
                  </a:cubicBezTo>
                  <a:cubicBezTo>
                    <a:pt x="837" y="82118"/>
                    <a:pt x="1064" y="81985"/>
                    <a:pt x="1114" y="81690"/>
                  </a:cubicBezTo>
                  <a:cubicBezTo>
                    <a:pt x="4631" y="60855"/>
                    <a:pt x="8148" y="40022"/>
                    <a:pt x="11666" y="19186"/>
                  </a:cubicBezTo>
                  <a:cubicBezTo>
                    <a:pt x="12711" y="12992"/>
                    <a:pt x="13758" y="6799"/>
                    <a:pt x="14804" y="605"/>
                  </a:cubicBezTo>
                  <a:cubicBezTo>
                    <a:pt x="14868" y="223"/>
                    <a:pt x="14562" y="0"/>
                    <a:pt x="1426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2" name="Google Shape;522;p30"/>
            <p:cNvSpPr/>
            <p:nvPr/>
          </p:nvSpPr>
          <p:spPr>
            <a:xfrm rot="-7207166">
              <a:off x="8076539" y="741147"/>
              <a:ext cx="42084" cy="142987"/>
            </a:xfrm>
            <a:custGeom>
              <a:avLst/>
              <a:gdLst/>
              <a:ahLst/>
              <a:cxnLst/>
              <a:rect l="l" t="t" r="r" b="b"/>
              <a:pathLst>
                <a:path w="5377" h="18269" extrusionOk="0">
                  <a:moveTo>
                    <a:pt x="4239" y="1"/>
                  </a:moveTo>
                  <a:cubicBezTo>
                    <a:pt x="3747" y="1"/>
                    <a:pt x="3238" y="288"/>
                    <a:pt x="3123" y="905"/>
                  </a:cubicBezTo>
                  <a:cubicBezTo>
                    <a:pt x="2120" y="6315"/>
                    <a:pt x="1108" y="11725"/>
                    <a:pt x="132" y="17140"/>
                  </a:cubicBezTo>
                  <a:cubicBezTo>
                    <a:pt x="0" y="17870"/>
                    <a:pt x="560" y="18269"/>
                    <a:pt x="1140" y="18269"/>
                  </a:cubicBezTo>
                  <a:cubicBezTo>
                    <a:pt x="1632" y="18269"/>
                    <a:pt x="2138" y="17981"/>
                    <a:pt x="2250" y="17365"/>
                  </a:cubicBezTo>
                  <a:cubicBezTo>
                    <a:pt x="3227" y="11950"/>
                    <a:pt x="4236" y="6539"/>
                    <a:pt x="5242" y="1129"/>
                  </a:cubicBezTo>
                  <a:cubicBezTo>
                    <a:pt x="5377" y="400"/>
                    <a:pt x="4819" y="1"/>
                    <a:pt x="42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3" name="Google Shape;523;p30"/>
            <p:cNvSpPr/>
            <p:nvPr/>
          </p:nvSpPr>
          <p:spPr>
            <a:xfrm rot="-7207166">
              <a:off x="8001658" y="835447"/>
              <a:ext cx="20209" cy="17845"/>
            </a:xfrm>
            <a:custGeom>
              <a:avLst/>
              <a:gdLst/>
              <a:ahLst/>
              <a:cxnLst/>
              <a:rect l="l" t="t" r="r" b="b"/>
              <a:pathLst>
                <a:path w="2582" h="2280" extrusionOk="0">
                  <a:moveTo>
                    <a:pt x="1292" y="0"/>
                  </a:moveTo>
                  <a:cubicBezTo>
                    <a:pt x="837" y="0"/>
                    <a:pt x="407" y="274"/>
                    <a:pt x="231" y="722"/>
                  </a:cubicBezTo>
                  <a:cubicBezTo>
                    <a:pt x="0" y="1309"/>
                    <a:pt x="288" y="1970"/>
                    <a:pt x="872" y="2200"/>
                  </a:cubicBezTo>
                  <a:cubicBezTo>
                    <a:pt x="1010" y="2254"/>
                    <a:pt x="1151" y="2280"/>
                    <a:pt x="1290" y="2280"/>
                  </a:cubicBezTo>
                  <a:cubicBezTo>
                    <a:pt x="1745" y="2280"/>
                    <a:pt x="2174" y="2006"/>
                    <a:pt x="2351" y="1558"/>
                  </a:cubicBezTo>
                  <a:cubicBezTo>
                    <a:pt x="2581" y="972"/>
                    <a:pt x="2294" y="312"/>
                    <a:pt x="1708" y="79"/>
                  </a:cubicBezTo>
                  <a:cubicBezTo>
                    <a:pt x="1571" y="26"/>
                    <a:pt x="1430" y="0"/>
                    <a:pt x="12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6113" name="Google Shape;6113;p62"/>
          <p:cNvGrpSpPr/>
          <p:nvPr/>
        </p:nvGrpSpPr>
        <p:grpSpPr>
          <a:xfrm>
            <a:off x="5340774" y="574040"/>
            <a:ext cx="522393" cy="651933"/>
            <a:chOff x="720000" y="1507288"/>
            <a:chExt cx="1062600" cy="1345350"/>
          </a:xfrm>
        </p:grpSpPr>
        <p:sp>
          <p:nvSpPr>
            <p:cNvPr id="6114" name="Google Shape;6114;p62"/>
            <p:cNvSpPr/>
            <p:nvPr/>
          </p:nvSpPr>
          <p:spPr>
            <a:xfrm>
              <a:off x="1138950" y="2689913"/>
              <a:ext cx="103250" cy="162725"/>
            </a:xfrm>
            <a:custGeom>
              <a:avLst/>
              <a:gdLst/>
              <a:ahLst/>
              <a:cxnLst/>
              <a:rect l="l" t="t" r="r" b="b"/>
              <a:pathLst>
                <a:path w="4130" h="6509" extrusionOk="0">
                  <a:moveTo>
                    <a:pt x="2581" y="0"/>
                  </a:moveTo>
                  <a:cubicBezTo>
                    <a:pt x="2581" y="0"/>
                    <a:pt x="3349" y="4863"/>
                    <a:pt x="2792" y="5124"/>
                  </a:cubicBezTo>
                  <a:cubicBezTo>
                    <a:pt x="2236" y="5386"/>
                    <a:pt x="128" y="5461"/>
                    <a:pt x="64" y="5985"/>
                  </a:cubicBezTo>
                  <a:cubicBezTo>
                    <a:pt x="0" y="6508"/>
                    <a:pt x="4129" y="5973"/>
                    <a:pt x="4129" y="5973"/>
                  </a:cubicBezTo>
                  <a:lnTo>
                    <a:pt x="4129" y="828"/>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15" name="Google Shape;6115;p62"/>
            <p:cNvSpPr/>
            <p:nvPr/>
          </p:nvSpPr>
          <p:spPr>
            <a:xfrm>
              <a:off x="1311675" y="2689913"/>
              <a:ext cx="100000" cy="162725"/>
            </a:xfrm>
            <a:custGeom>
              <a:avLst/>
              <a:gdLst/>
              <a:ahLst/>
              <a:cxnLst/>
              <a:rect l="l" t="t" r="r" b="b"/>
              <a:pathLst>
                <a:path w="4000" h="6509" extrusionOk="0">
                  <a:moveTo>
                    <a:pt x="1550" y="0"/>
                  </a:moveTo>
                  <a:cubicBezTo>
                    <a:pt x="1550" y="0"/>
                    <a:pt x="1044" y="4863"/>
                    <a:pt x="1601" y="5124"/>
                  </a:cubicBezTo>
                  <a:cubicBezTo>
                    <a:pt x="2157" y="5386"/>
                    <a:pt x="3871" y="5461"/>
                    <a:pt x="3935" y="5985"/>
                  </a:cubicBezTo>
                  <a:cubicBezTo>
                    <a:pt x="3999" y="6508"/>
                    <a:pt x="1" y="5973"/>
                    <a:pt x="1" y="5973"/>
                  </a:cubicBezTo>
                  <a:lnTo>
                    <a:pt x="1" y="828"/>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16" name="Google Shape;6116;p62"/>
            <p:cNvSpPr/>
            <p:nvPr/>
          </p:nvSpPr>
          <p:spPr>
            <a:xfrm>
              <a:off x="1452025" y="1701438"/>
              <a:ext cx="330575" cy="411850"/>
            </a:xfrm>
            <a:custGeom>
              <a:avLst/>
              <a:gdLst/>
              <a:ahLst/>
              <a:cxnLst/>
              <a:rect l="l" t="t" r="r" b="b"/>
              <a:pathLst>
                <a:path w="13223" h="16474" extrusionOk="0">
                  <a:moveTo>
                    <a:pt x="387" y="14031"/>
                  </a:moveTo>
                  <a:cubicBezTo>
                    <a:pt x="387" y="14031"/>
                    <a:pt x="3103" y="13248"/>
                    <a:pt x="5099" y="11110"/>
                  </a:cubicBezTo>
                  <a:cubicBezTo>
                    <a:pt x="7094" y="8971"/>
                    <a:pt x="8369" y="5478"/>
                    <a:pt x="8674" y="4636"/>
                  </a:cubicBezTo>
                  <a:cubicBezTo>
                    <a:pt x="9285" y="2956"/>
                    <a:pt x="7899" y="1791"/>
                    <a:pt x="8359" y="1373"/>
                  </a:cubicBezTo>
                  <a:cubicBezTo>
                    <a:pt x="8820" y="952"/>
                    <a:pt x="9788" y="2189"/>
                    <a:pt x="9788" y="2189"/>
                  </a:cubicBezTo>
                  <a:cubicBezTo>
                    <a:pt x="9788" y="2189"/>
                    <a:pt x="10034" y="344"/>
                    <a:pt x="10622" y="148"/>
                  </a:cubicBezTo>
                  <a:cubicBezTo>
                    <a:pt x="11067" y="0"/>
                    <a:pt x="10768" y="2402"/>
                    <a:pt x="10768" y="2402"/>
                  </a:cubicBezTo>
                  <a:cubicBezTo>
                    <a:pt x="10768" y="2402"/>
                    <a:pt x="12699" y="964"/>
                    <a:pt x="12961" y="1448"/>
                  </a:cubicBezTo>
                  <a:cubicBezTo>
                    <a:pt x="13222" y="1931"/>
                    <a:pt x="11589" y="3285"/>
                    <a:pt x="11589" y="3285"/>
                  </a:cubicBezTo>
                  <a:cubicBezTo>
                    <a:pt x="11589" y="3285"/>
                    <a:pt x="12789" y="3653"/>
                    <a:pt x="12789" y="4101"/>
                  </a:cubicBezTo>
                  <a:cubicBezTo>
                    <a:pt x="12789" y="4562"/>
                    <a:pt x="10942" y="4238"/>
                    <a:pt x="10157" y="5384"/>
                  </a:cubicBezTo>
                  <a:cubicBezTo>
                    <a:pt x="9797" y="5911"/>
                    <a:pt x="8516" y="10022"/>
                    <a:pt x="6276" y="12439"/>
                  </a:cubicBezTo>
                  <a:cubicBezTo>
                    <a:pt x="3631" y="15294"/>
                    <a:pt x="0" y="16473"/>
                    <a:pt x="0" y="16473"/>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17" name="Google Shape;6117;p62"/>
            <p:cNvSpPr/>
            <p:nvPr/>
          </p:nvSpPr>
          <p:spPr>
            <a:xfrm>
              <a:off x="720000" y="2076188"/>
              <a:ext cx="500825" cy="137575"/>
            </a:xfrm>
            <a:custGeom>
              <a:avLst/>
              <a:gdLst/>
              <a:ahLst/>
              <a:cxnLst/>
              <a:rect l="l" t="t" r="r" b="b"/>
              <a:pathLst>
                <a:path w="20033" h="5503" extrusionOk="0">
                  <a:moveTo>
                    <a:pt x="17946" y="2466"/>
                  </a:moveTo>
                  <a:cubicBezTo>
                    <a:pt x="17946" y="2466"/>
                    <a:pt x="14310" y="3339"/>
                    <a:pt x="10933" y="3398"/>
                  </a:cubicBezTo>
                  <a:cubicBezTo>
                    <a:pt x="8453" y="3442"/>
                    <a:pt x="6124" y="2742"/>
                    <a:pt x="5418" y="2465"/>
                  </a:cubicBezTo>
                  <a:cubicBezTo>
                    <a:pt x="3754" y="1811"/>
                    <a:pt x="3796" y="1"/>
                    <a:pt x="3180" y="69"/>
                  </a:cubicBezTo>
                  <a:cubicBezTo>
                    <a:pt x="2557" y="136"/>
                    <a:pt x="2846" y="1680"/>
                    <a:pt x="2846" y="1680"/>
                  </a:cubicBezTo>
                  <a:cubicBezTo>
                    <a:pt x="2846" y="1680"/>
                    <a:pt x="1299" y="644"/>
                    <a:pt x="763" y="955"/>
                  </a:cubicBezTo>
                  <a:cubicBezTo>
                    <a:pt x="356" y="1190"/>
                    <a:pt x="2358" y="2556"/>
                    <a:pt x="2358" y="2556"/>
                  </a:cubicBezTo>
                  <a:cubicBezTo>
                    <a:pt x="2358" y="2556"/>
                    <a:pt x="1" y="3051"/>
                    <a:pt x="192" y="3568"/>
                  </a:cubicBezTo>
                  <a:cubicBezTo>
                    <a:pt x="381" y="4085"/>
                    <a:pt x="2478" y="3757"/>
                    <a:pt x="2478" y="3757"/>
                  </a:cubicBezTo>
                  <a:cubicBezTo>
                    <a:pt x="2478" y="3757"/>
                    <a:pt x="1958" y="4899"/>
                    <a:pt x="2295" y="5196"/>
                  </a:cubicBezTo>
                  <a:cubicBezTo>
                    <a:pt x="2641" y="5502"/>
                    <a:pt x="3620" y="3902"/>
                    <a:pt x="4999" y="4071"/>
                  </a:cubicBezTo>
                  <a:cubicBezTo>
                    <a:pt x="5551" y="4139"/>
                    <a:pt x="8051" y="4892"/>
                    <a:pt x="10880" y="4829"/>
                  </a:cubicBezTo>
                  <a:cubicBezTo>
                    <a:pt x="15105" y="4736"/>
                    <a:pt x="20033" y="3790"/>
                    <a:pt x="20033" y="379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18" name="Google Shape;6118;p62"/>
            <p:cNvSpPr/>
            <p:nvPr/>
          </p:nvSpPr>
          <p:spPr>
            <a:xfrm>
              <a:off x="1452000" y="1967963"/>
              <a:ext cx="190175" cy="145300"/>
            </a:xfrm>
            <a:custGeom>
              <a:avLst/>
              <a:gdLst/>
              <a:ahLst/>
              <a:cxnLst/>
              <a:rect l="l" t="t" r="r" b="b"/>
              <a:pathLst>
                <a:path w="7607" h="5812" extrusionOk="0">
                  <a:moveTo>
                    <a:pt x="5184" y="354"/>
                  </a:moveTo>
                  <a:cubicBezTo>
                    <a:pt x="5154" y="385"/>
                    <a:pt x="5127" y="419"/>
                    <a:pt x="5099" y="449"/>
                  </a:cubicBezTo>
                  <a:cubicBezTo>
                    <a:pt x="3103" y="2587"/>
                    <a:pt x="387" y="3370"/>
                    <a:pt x="387" y="3370"/>
                  </a:cubicBezTo>
                  <a:lnTo>
                    <a:pt x="0" y="5811"/>
                  </a:lnTo>
                  <a:cubicBezTo>
                    <a:pt x="0" y="5811"/>
                    <a:pt x="3631" y="4633"/>
                    <a:pt x="6276" y="1777"/>
                  </a:cubicBezTo>
                  <a:cubicBezTo>
                    <a:pt x="6765" y="1248"/>
                    <a:pt x="7208" y="636"/>
                    <a:pt x="7606" y="0"/>
                  </a:cubicBezTo>
                  <a:cubicBezTo>
                    <a:pt x="6821" y="168"/>
                    <a:pt x="6012" y="287"/>
                    <a:pt x="5184" y="35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19" name="Google Shape;6119;p62"/>
            <p:cNvSpPr/>
            <p:nvPr/>
          </p:nvSpPr>
          <p:spPr>
            <a:xfrm>
              <a:off x="956575" y="2137838"/>
              <a:ext cx="264250" cy="59100"/>
            </a:xfrm>
            <a:custGeom>
              <a:avLst/>
              <a:gdLst/>
              <a:ahLst/>
              <a:cxnLst/>
              <a:rect l="l" t="t" r="r" b="b"/>
              <a:pathLst>
                <a:path w="10570" h="2364" extrusionOk="0">
                  <a:moveTo>
                    <a:pt x="1299" y="2364"/>
                  </a:moveTo>
                  <a:lnTo>
                    <a:pt x="1417" y="2364"/>
                  </a:lnTo>
                  <a:cubicBezTo>
                    <a:pt x="5642" y="2271"/>
                    <a:pt x="10570" y="1326"/>
                    <a:pt x="10570" y="1326"/>
                  </a:cubicBezTo>
                  <a:lnTo>
                    <a:pt x="8482" y="1"/>
                  </a:lnTo>
                  <a:cubicBezTo>
                    <a:pt x="8482" y="1"/>
                    <a:pt x="4846" y="874"/>
                    <a:pt x="1469" y="934"/>
                  </a:cubicBezTo>
                  <a:cubicBezTo>
                    <a:pt x="970" y="942"/>
                    <a:pt x="477" y="919"/>
                    <a:pt x="1" y="877"/>
                  </a:cubicBezTo>
                  <a:cubicBezTo>
                    <a:pt x="469" y="1348"/>
                    <a:pt x="900" y="1845"/>
                    <a:pt x="1299" y="23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20" name="Google Shape;6120;p62"/>
            <p:cNvSpPr/>
            <p:nvPr/>
          </p:nvSpPr>
          <p:spPr>
            <a:xfrm>
              <a:off x="810975" y="1507288"/>
              <a:ext cx="673100" cy="1256925"/>
            </a:xfrm>
            <a:custGeom>
              <a:avLst/>
              <a:gdLst/>
              <a:ahLst/>
              <a:cxnLst/>
              <a:rect l="l" t="t" r="r" b="b"/>
              <a:pathLst>
                <a:path w="26924" h="50277" extrusionOk="0">
                  <a:moveTo>
                    <a:pt x="12790" y="16631"/>
                  </a:moveTo>
                  <a:cubicBezTo>
                    <a:pt x="11279" y="17082"/>
                    <a:pt x="4286" y="21022"/>
                    <a:pt x="1759" y="20023"/>
                  </a:cubicBezTo>
                  <a:cubicBezTo>
                    <a:pt x="519" y="19534"/>
                    <a:pt x="1" y="9434"/>
                    <a:pt x="1847" y="8126"/>
                  </a:cubicBezTo>
                  <a:cubicBezTo>
                    <a:pt x="2717" y="7511"/>
                    <a:pt x="14961" y="1"/>
                    <a:pt x="20591" y="503"/>
                  </a:cubicBezTo>
                  <a:cubicBezTo>
                    <a:pt x="25703" y="480"/>
                    <a:pt x="26416" y="3828"/>
                    <a:pt x="26427" y="7318"/>
                  </a:cubicBezTo>
                  <a:cubicBezTo>
                    <a:pt x="26467" y="19472"/>
                    <a:pt x="26924" y="45878"/>
                    <a:pt x="25793" y="47675"/>
                  </a:cubicBezTo>
                  <a:cubicBezTo>
                    <a:pt x="24277" y="50082"/>
                    <a:pt x="14583" y="50276"/>
                    <a:pt x="12609" y="47227"/>
                  </a:cubicBezTo>
                  <a:cubicBezTo>
                    <a:pt x="11308" y="45215"/>
                    <a:pt x="12790" y="17536"/>
                    <a:pt x="12790" y="1663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21" name="Google Shape;6121;p62"/>
            <p:cNvSpPr/>
            <p:nvPr/>
          </p:nvSpPr>
          <p:spPr>
            <a:xfrm>
              <a:off x="1103675" y="2095538"/>
              <a:ext cx="275800" cy="659625"/>
            </a:xfrm>
            <a:custGeom>
              <a:avLst/>
              <a:gdLst/>
              <a:ahLst/>
              <a:cxnLst/>
              <a:rect l="l" t="t" r="r" b="b"/>
              <a:pathLst>
                <a:path w="11032" h="26385" extrusionOk="0">
                  <a:moveTo>
                    <a:pt x="785" y="0"/>
                  </a:moveTo>
                  <a:cubicBezTo>
                    <a:pt x="433" y="8595"/>
                    <a:pt x="0" y="22303"/>
                    <a:pt x="901" y="23697"/>
                  </a:cubicBezTo>
                  <a:cubicBezTo>
                    <a:pt x="2295" y="25851"/>
                    <a:pt x="7536" y="26384"/>
                    <a:pt x="11031" y="25664"/>
                  </a:cubicBezTo>
                  <a:cubicBezTo>
                    <a:pt x="5394" y="20070"/>
                    <a:pt x="2125" y="8371"/>
                    <a:pt x="78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22" name="Google Shape;6122;p62"/>
            <p:cNvSpPr/>
            <p:nvPr/>
          </p:nvSpPr>
          <p:spPr>
            <a:xfrm>
              <a:off x="810975" y="1698138"/>
              <a:ext cx="97500" cy="315375"/>
            </a:xfrm>
            <a:custGeom>
              <a:avLst/>
              <a:gdLst/>
              <a:ahLst/>
              <a:cxnLst/>
              <a:rect l="l" t="t" r="r" b="b"/>
              <a:pathLst>
                <a:path w="3900" h="12615" extrusionOk="0">
                  <a:moveTo>
                    <a:pt x="2618" y="0"/>
                  </a:moveTo>
                  <a:cubicBezTo>
                    <a:pt x="2221" y="244"/>
                    <a:pt x="1952" y="419"/>
                    <a:pt x="1847" y="492"/>
                  </a:cubicBezTo>
                  <a:cubicBezTo>
                    <a:pt x="1" y="1797"/>
                    <a:pt x="519" y="11898"/>
                    <a:pt x="1759" y="12389"/>
                  </a:cubicBezTo>
                  <a:cubicBezTo>
                    <a:pt x="2301" y="12604"/>
                    <a:pt x="3047" y="12614"/>
                    <a:pt x="3900" y="12496"/>
                  </a:cubicBezTo>
                  <a:cubicBezTo>
                    <a:pt x="3135" y="8723"/>
                    <a:pt x="2747" y="3811"/>
                    <a:pt x="26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23" name="Google Shape;6123;p62"/>
            <p:cNvSpPr/>
            <p:nvPr/>
          </p:nvSpPr>
          <p:spPr>
            <a:xfrm>
              <a:off x="1304750" y="1743388"/>
              <a:ext cx="118150" cy="102275"/>
            </a:xfrm>
            <a:custGeom>
              <a:avLst/>
              <a:gdLst/>
              <a:ahLst/>
              <a:cxnLst/>
              <a:rect l="l" t="t" r="r" b="b"/>
              <a:pathLst>
                <a:path w="4726" h="4091" extrusionOk="0">
                  <a:moveTo>
                    <a:pt x="199" y="1786"/>
                  </a:moveTo>
                  <a:cubicBezTo>
                    <a:pt x="1" y="4090"/>
                    <a:pt x="4573" y="3921"/>
                    <a:pt x="4650" y="2040"/>
                  </a:cubicBezTo>
                  <a:cubicBezTo>
                    <a:pt x="4726" y="158"/>
                    <a:pt x="353" y="0"/>
                    <a:pt x="199" y="1786"/>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24" name="Google Shape;6124;p62"/>
            <p:cNvSpPr/>
            <p:nvPr/>
          </p:nvSpPr>
          <p:spPr>
            <a:xfrm>
              <a:off x="1043125" y="1743388"/>
              <a:ext cx="118175" cy="102275"/>
            </a:xfrm>
            <a:custGeom>
              <a:avLst/>
              <a:gdLst/>
              <a:ahLst/>
              <a:cxnLst/>
              <a:rect l="l" t="t" r="r" b="b"/>
              <a:pathLst>
                <a:path w="4727" h="4091" extrusionOk="0">
                  <a:moveTo>
                    <a:pt x="199" y="1786"/>
                  </a:moveTo>
                  <a:cubicBezTo>
                    <a:pt x="0" y="4090"/>
                    <a:pt x="4572" y="3921"/>
                    <a:pt x="4649" y="2040"/>
                  </a:cubicBezTo>
                  <a:cubicBezTo>
                    <a:pt x="4727" y="158"/>
                    <a:pt x="354" y="0"/>
                    <a:pt x="199" y="1786"/>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25" name="Google Shape;6125;p62"/>
            <p:cNvSpPr/>
            <p:nvPr/>
          </p:nvSpPr>
          <p:spPr>
            <a:xfrm>
              <a:off x="1188125" y="1781863"/>
              <a:ext cx="82225" cy="46925"/>
            </a:xfrm>
            <a:custGeom>
              <a:avLst/>
              <a:gdLst/>
              <a:ahLst/>
              <a:cxnLst/>
              <a:rect l="l" t="t" r="r" b="b"/>
              <a:pathLst>
                <a:path w="3289" h="1877" extrusionOk="0">
                  <a:moveTo>
                    <a:pt x="232" y="1"/>
                  </a:moveTo>
                  <a:cubicBezTo>
                    <a:pt x="105" y="1"/>
                    <a:pt x="1" y="104"/>
                    <a:pt x="1" y="232"/>
                  </a:cubicBezTo>
                  <a:cubicBezTo>
                    <a:pt x="1" y="1139"/>
                    <a:pt x="738" y="1877"/>
                    <a:pt x="1644" y="1877"/>
                  </a:cubicBezTo>
                  <a:cubicBezTo>
                    <a:pt x="2551" y="1877"/>
                    <a:pt x="3289" y="1139"/>
                    <a:pt x="3289" y="232"/>
                  </a:cubicBezTo>
                  <a:cubicBezTo>
                    <a:pt x="3289" y="104"/>
                    <a:pt x="3185" y="1"/>
                    <a:pt x="3057" y="1"/>
                  </a:cubicBezTo>
                  <a:cubicBezTo>
                    <a:pt x="2929" y="1"/>
                    <a:pt x="2825" y="104"/>
                    <a:pt x="2825" y="232"/>
                  </a:cubicBezTo>
                  <a:cubicBezTo>
                    <a:pt x="2825" y="884"/>
                    <a:pt x="2296" y="1413"/>
                    <a:pt x="1644" y="1413"/>
                  </a:cubicBezTo>
                  <a:cubicBezTo>
                    <a:pt x="994" y="1413"/>
                    <a:pt x="464" y="884"/>
                    <a:pt x="464" y="232"/>
                  </a:cubicBezTo>
                  <a:cubicBezTo>
                    <a:pt x="464" y="104"/>
                    <a:pt x="361" y="1"/>
                    <a:pt x="232" y="1"/>
                  </a:cubicBezTo>
                  <a:close/>
                </a:path>
              </a:pathLst>
            </a:custGeom>
            <a:solidFill>
              <a:srgbClr val="282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26" name="Google Shape;6126;p62"/>
            <p:cNvSpPr/>
            <p:nvPr/>
          </p:nvSpPr>
          <p:spPr>
            <a:xfrm>
              <a:off x="1292000" y="1712213"/>
              <a:ext cx="60250" cy="57925"/>
            </a:xfrm>
            <a:custGeom>
              <a:avLst/>
              <a:gdLst/>
              <a:ahLst/>
              <a:cxnLst/>
              <a:rect l="l" t="t" r="r" b="b"/>
              <a:pathLst>
                <a:path w="2410" h="2317" extrusionOk="0">
                  <a:moveTo>
                    <a:pt x="2021" y="1"/>
                  </a:moveTo>
                  <a:cubicBezTo>
                    <a:pt x="1960" y="1"/>
                    <a:pt x="1899" y="24"/>
                    <a:pt x="1854" y="72"/>
                  </a:cubicBezTo>
                  <a:lnTo>
                    <a:pt x="83" y="1925"/>
                  </a:lnTo>
                  <a:cubicBezTo>
                    <a:pt x="19" y="1992"/>
                    <a:pt x="0" y="2091"/>
                    <a:pt x="37" y="2176"/>
                  </a:cubicBezTo>
                  <a:cubicBezTo>
                    <a:pt x="73" y="2262"/>
                    <a:pt x="157" y="2316"/>
                    <a:pt x="250" y="2316"/>
                  </a:cubicBezTo>
                  <a:lnTo>
                    <a:pt x="2178" y="2316"/>
                  </a:lnTo>
                  <a:cubicBezTo>
                    <a:pt x="2306" y="2316"/>
                    <a:pt x="2409" y="2213"/>
                    <a:pt x="2409" y="2085"/>
                  </a:cubicBezTo>
                  <a:cubicBezTo>
                    <a:pt x="2409" y="1956"/>
                    <a:pt x="2306" y="1854"/>
                    <a:pt x="2177" y="1854"/>
                  </a:cubicBezTo>
                  <a:lnTo>
                    <a:pt x="791" y="1854"/>
                  </a:lnTo>
                  <a:lnTo>
                    <a:pt x="2189" y="391"/>
                  </a:lnTo>
                  <a:cubicBezTo>
                    <a:pt x="2275" y="300"/>
                    <a:pt x="2273" y="152"/>
                    <a:pt x="2180" y="65"/>
                  </a:cubicBezTo>
                  <a:cubicBezTo>
                    <a:pt x="2136" y="22"/>
                    <a:pt x="2078" y="1"/>
                    <a:pt x="2021" y="1"/>
                  </a:cubicBezTo>
                  <a:close/>
                </a:path>
              </a:pathLst>
            </a:custGeom>
            <a:solidFill>
              <a:srgbClr val="282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27" name="Google Shape;6127;p62"/>
            <p:cNvSpPr/>
            <p:nvPr/>
          </p:nvSpPr>
          <p:spPr>
            <a:xfrm>
              <a:off x="1120275" y="1712213"/>
              <a:ext cx="53400" cy="57925"/>
            </a:xfrm>
            <a:custGeom>
              <a:avLst/>
              <a:gdLst/>
              <a:ahLst/>
              <a:cxnLst/>
              <a:rect l="l" t="t" r="r" b="b"/>
              <a:pathLst>
                <a:path w="2136" h="2317" extrusionOk="0">
                  <a:moveTo>
                    <a:pt x="259" y="0"/>
                  </a:moveTo>
                  <a:cubicBezTo>
                    <a:pt x="205" y="0"/>
                    <a:pt x="150" y="19"/>
                    <a:pt x="106" y="58"/>
                  </a:cubicBezTo>
                  <a:cubicBezTo>
                    <a:pt x="11" y="143"/>
                    <a:pt x="0" y="288"/>
                    <a:pt x="85" y="385"/>
                  </a:cubicBezTo>
                  <a:lnTo>
                    <a:pt x="1375" y="1854"/>
                  </a:lnTo>
                  <a:lnTo>
                    <a:pt x="244" y="1854"/>
                  </a:lnTo>
                  <a:cubicBezTo>
                    <a:pt x="115" y="1854"/>
                    <a:pt x="12" y="1956"/>
                    <a:pt x="12" y="2085"/>
                  </a:cubicBezTo>
                  <a:cubicBezTo>
                    <a:pt x="12" y="2213"/>
                    <a:pt x="115" y="2316"/>
                    <a:pt x="244" y="2316"/>
                  </a:cubicBezTo>
                  <a:lnTo>
                    <a:pt x="1886" y="2316"/>
                  </a:lnTo>
                  <a:cubicBezTo>
                    <a:pt x="1977" y="2316"/>
                    <a:pt x="2060" y="2263"/>
                    <a:pt x="2098" y="2180"/>
                  </a:cubicBezTo>
                  <a:cubicBezTo>
                    <a:pt x="2135" y="2098"/>
                    <a:pt x="2122" y="1999"/>
                    <a:pt x="2061" y="1931"/>
                  </a:cubicBezTo>
                  <a:lnTo>
                    <a:pt x="433" y="79"/>
                  </a:lnTo>
                  <a:cubicBezTo>
                    <a:pt x="388" y="27"/>
                    <a:pt x="324" y="0"/>
                    <a:pt x="259" y="0"/>
                  </a:cubicBezTo>
                  <a:close/>
                </a:path>
              </a:pathLst>
            </a:custGeom>
            <a:solidFill>
              <a:srgbClr val="282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28" name="Google Shape;6128;p62"/>
            <p:cNvSpPr/>
            <p:nvPr/>
          </p:nvSpPr>
          <p:spPr>
            <a:xfrm>
              <a:off x="1352175" y="2511113"/>
              <a:ext cx="72175" cy="150900"/>
            </a:xfrm>
            <a:custGeom>
              <a:avLst/>
              <a:gdLst/>
              <a:ahLst/>
              <a:cxnLst/>
              <a:rect l="l" t="t" r="r" b="b"/>
              <a:pathLst>
                <a:path w="2887" h="6036" extrusionOk="0">
                  <a:moveTo>
                    <a:pt x="1490" y="1"/>
                  </a:moveTo>
                  <a:cubicBezTo>
                    <a:pt x="725" y="1"/>
                    <a:pt x="103" y="619"/>
                    <a:pt x="101" y="1386"/>
                  </a:cubicBezTo>
                  <a:cubicBezTo>
                    <a:pt x="99" y="1654"/>
                    <a:pt x="101" y="1922"/>
                    <a:pt x="102" y="2189"/>
                  </a:cubicBezTo>
                  <a:cubicBezTo>
                    <a:pt x="104" y="3010"/>
                    <a:pt x="107" y="3784"/>
                    <a:pt x="55" y="4548"/>
                  </a:cubicBezTo>
                  <a:cubicBezTo>
                    <a:pt x="0" y="5315"/>
                    <a:pt x="579" y="5979"/>
                    <a:pt x="1345" y="6032"/>
                  </a:cubicBezTo>
                  <a:cubicBezTo>
                    <a:pt x="1378" y="6034"/>
                    <a:pt x="1409" y="6036"/>
                    <a:pt x="1442" y="6036"/>
                  </a:cubicBezTo>
                  <a:cubicBezTo>
                    <a:pt x="2165" y="6036"/>
                    <a:pt x="2776" y="5474"/>
                    <a:pt x="2828" y="4740"/>
                  </a:cubicBezTo>
                  <a:cubicBezTo>
                    <a:pt x="2886" y="3873"/>
                    <a:pt x="2884" y="3013"/>
                    <a:pt x="2881" y="2179"/>
                  </a:cubicBezTo>
                  <a:cubicBezTo>
                    <a:pt x="2880" y="1917"/>
                    <a:pt x="2879" y="1656"/>
                    <a:pt x="2880" y="1396"/>
                  </a:cubicBezTo>
                  <a:cubicBezTo>
                    <a:pt x="2883" y="629"/>
                    <a:pt x="2263" y="3"/>
                    <a:pt x="1495" y="1"/>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29" name="Google Shape;6129;p62"/>
            <p:cNvSpPr/>
            <p:nvPr/>
          </p:nvSpPr>
          <p:spPr>
            <a:xfrm>
              <a:off x="1353300" y="1978888"/>
              <a:ext cx="71000" cy="484275"/>
            </a:xfrm>
            <a:custGeom>
              <a:avLst/>
              <a:gdLst/>
              <a:ahLst/>
              <a:cxnLst/>
              <a:rect l="l" t="t" r="r" b="b"/>
              <a:pathLst>
                <a:path w="2840" h="19371" extrusionOk="0">
                  <a:moveTo>
                    <a:pt x="1387" y="0"/>
                  </a:moveTo>
                  <a:cubicBezTo>
                    <a:pt x="621" y="3"/>
                    <a:pt x="0" y="629"/>
                    <a:pt x="4" y="1397"/>
                  </a:cubicBezTo>
                  <a:cubicBezTo>
                    <a:pt x="31" y="6926"/>
                    <a:pt x="50" y="12452"/>
                    <a:pt x="58" y="17981"/>
                  </a:cubicBezTo>
                  <a:cubicBezTo>
                    <a:pt x="59" y="18749"/>
                    <a:pt x="681" y="19370"/>
                    <a:pt x="1448" y="19370"/>
                  </a:cubicBezTo>
                  <a:cubicBezTo>
                    <a:pt x="1449" y="19370"/>
                    <a:pt x="1449" y="19370"/>
                    <a:pt x="1449" y="19368"/>
                  </a:cubicBezTo>
                  <a:cubicBezTo>
                    <a:pt x="2217" y="19368"/>
                    <a:pt x="2839" y="18745"/>
                    <a:pt x="2838" y="17978"/>
                  </a:cubicBezTo>
                  <a:cubicBezTo>
                    <a:pt x="2830" y="12446"/>
                    <a:pt x="2810" y="6915"/>
                    <a:pt x="2784" y="1383"/>
                  </a:cubicBezTo>
                  <a:cubicBezTo>
                    <a:pt x="2781" y="616"/>
                    <a:pt x="2159" y="0"/>
                    <a:pt x="1395" y="0"/>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30" name="Google Shape;6130;p62"/>
            <p:cNvSpPr/>
            <p:nvPr/>
          </p:nvSpPr>
          <p:spPr>
            <a:xfrm>
              <a:off x="1174175" y="1552638"/>
              <a:ext cx="252000" cy="107975"/>
            </a:xfrm>
            <a:custGeom>
              <a:avLst/>
              <a:gdLst/>
              <a:ahLst/>
              <a:cxnLst/>
              <a:rect l="l" t="t" r="r" b="b"/>
              <a:pathLst>
                <a:path w="10080" h="4319" extrusionOk="0">
                  <a:moveTo>
                    <a:pt x="5069" y="0"/>
                  </a:moveTo>
                  <a:cubicBezTo>
                    <a:pt x="3985" y="0"/>
                    <a:pt x="2675" y="221"/>
                    <a:pt x="1099" y="788"/>
                  </a:cubicBezTo>
                  <a:cubicBezTo>
                    <a:pt x="376" y="1048"/>
                    <a:pt x="0" y="1845"/>
                    <a:pt x="261" y="2567"/>
                  </a:cubicBezTo>
                  <a:cubicBezTo>
                    <a:pt x="465" y="3134"/>
                    <a:pt x="1000" y="3487"/>
                    <a:pt x="1570" y="3487"/>
                  </a:cubicBezTo>
                  <a:cubicBezTo>
                    <a:pt x="1726" y="3487"/>
                    <a:pt x="1884" y="3460"/>
                    <a:pt x="2039" y="3405"/>
                  </a:cubicBezTo>
                  <a:cubicBezTo>
                    <a:pt x="3305" y="2949"/>
                    <a:pt x="4280" y="2787"/>
                    <a:pt x="5027" y="2787"/>
                  </a:cubicBezTo>
                  <a:cubicBezTo>
                    <a:pt x="6833" y="2787"/>
                    <a:pt x="7306" y="3737"/>
                    <a:pt x="7333" y="3794"/>
                  </a:cubicBezTo>
                  <a:lnTo>
                    <a:pt x="7316" y="3754"/>
                  </a:lnTo>
                  <a:lnTo>
                    <a:pt x="7316" y="3754"/>
                  </a:lnTo>
                  <a:cubicBezTo>
                    <a:pt x="7316" y="3754"/>
                    <a:pt x="7617" y="4318"/>
                    <a:pt x="8397" y="4318"/>
                  </a:cubicBezTo>
                  <a:cubicBezTo>
                    <a:pt x="8589" y="4318"/>
                    <a:pt x="8811" y="4284"/>
                    <a:pt x="9064" y="4199"/>
                  </a:cubicBezTo>
                  <a:cubicBezTo>
                    <a:pt x="10080" y="3856"/>
                    <a:pt x="9911" y="2756"/>
                    <a:pt x="9911" y="2756"/>
                  </a:cubicBezTo>
                  <a:cubicBezTo>
                    <a:pt x="9856" y="2614"/>
                    <a:pt x="8797" y="0"/>
                    <a:pt x="5069" y="0"/>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6131" name="Google Shape;6131;p62"/>
          <p:cNvGrpSpPr/>
          <p:nvPr/>
        </p:nvGrpSpPr>
        <p:grpSpPr>
          <a:xfrm>
            <a:off x="6187440" y="403013"/>
            <a:ext cx="577427" cy="711200"/>
            <a:chOff x="1867225" y="1356138"/>
            <a:chExt cx="1173125" cy="1468375"/>
          </a:xfrm>
        </p:grpSpPr>
        <p:sp>
          <p:nvSpPr>
            <p:cNvPr id="6132" name="Google Shape;6132;p62"/>
            <p:cNvSpPr/>
            <p:nvPr/>
          </p:nvSpPr>
          <p:spPr>
            <a:xfrm>
              <a:off x="2586025" y="2665563"/>
              <a:ext cx="93700" cy="158950"/>
            </a:xfrm>
            <a:custGeom>
              <a:avLst/>
              <a:gdLst/>
              <a:ahLst/>
              <a:cxnLst/>
              <a:rect l="l" t="t" r="r" b="b"/>
              <a:pathLst>
                <a:path w="3748" h="6358" extrusionOk="0">
                  <a:moveTo>
                    <a:pt x="2445" y="0"/>
                  </a:moveTo>
                  <a:cubicBezTo>
                    <a:pt x="2445" y="0"/>
                    <a:pt x="3045" y="4750"/>
                    <a:pt x="2501" y="5006"/>
                  </a:cubicBezTo>
                  <a:cubicBezTo>
                    <a:pt x="1957" y="5261"/>
                    <a:pt x="123" y="5336"/>
                    <a:pt x="62" y="5847"/>
                  </a:cubicBezTo>
                  <a:cubicBezTo>
                    <a:pt x="1" y="6357"/>
                    <a:pt x="3748" y="5837"/>
                    <a:pt x="3748" y="5837"/>
                  </a:cubicBezTo>
                  <a:lnTo>
                    <a:pt x="3748" y="81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33" name="Google Shape;6133;p62"/>
            <p:cNvSpPr/>
            <p:nvPr/>
          </p:nvSpPr>
          <p:spPr>
            <a:xfrm>
              <a:off x="2158450" y="2665563"/>
              <a:ext cx="92550" cy="158950"/>
            </a:xfrm>
            <a:custGeom>
              <a:avLst/>
              <a:gdLst/>
              <a:ahLst/>
              <a:cxnLst/>
              <a:rect l="l" t="t" r="r" b="b"/>
              <a:pathLst>
                <a:path w="3702" h="6358" extrusionOk="0">
                  <a:moveTo>
                    <a:pt x="1240" y="0"/>
                  </a:moveTo>
                  <a:cubicBezTo>
                    <a:pt x="1240" y="0"/>
                    <a:pt x="608" y="4750"/>
                    <a:pt x="1151" y="5006"/>
                  </a:cubicBezTo>
                  <a:cubicBezTo>
                    <a:pt x="1695" y="5261"/>
                    <a:pt x="3576" y="5336"/>
                    <a:pt x="3639" y="5847"/>
                  </a:cubicBezTo>
                  <a:cubicBezTo>
                    <a:pt x="3702" y="6357"/>
                    <a:pt x="1" y="5837"/>
                    <a:pt x="1" y="5837"/>
                  </a:cubicBezTo>
                  <a:lnTo>
                    <a:pt x="1" y="81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34" name="Google Shape;6134;p62"/>
            <p:cNvSpPr/>
            <p:nvPr/>
          </p:nvSpPr>
          <p:spPr>
            <a:xfrm>
              <a:off x="2655725" y="1763088"/>
              <a:ext cx="384625" cy="343600"/>
            </a:xfrm>
            <a:custGeom>
              <a:avLst/>
              <a:gdLst/>
              <a:ahLst/>
              <a:cxnLst/>
              <a:rect l="l" t="t" r="r" b="b"/>
              <a:pathLst>
                <a:path w="15385" h="13744" extrusionOk="0">
                  <a:moveTo>
                    <a:pt x="826" y="11475"/>
                  </a:moveTo>
                  <a:cubicBezTo>
                    <a:pt x="826" y="11475"/>
                    <a:pt x="3575" y="11229"/>
                    <a:pt x="5887" y="9549"/>
                  </a:cubicBezTo>
                  <a:cubicBezTo>
                    <a:pt x="8198" y="7869"/>
                    <a:pt x="10070" y="4754"/>
                    <a:pt x="10520" y="4005"/>
                  </a:cubicBezTo>
                  <a:cubicBezTo>
                    <a:pt x="11418" y="2505"/>
                    <a:pt x="10307" y="1131"/>
                    <a:pt x="10824" y="816"/>
                  </a:cubicBezTo>
                  <a:cubicBezTo>
                    <a:pt x="11346" y="498"/>
                    <a:pt x="12042" y="1865"/>
                    <a:pt x="12042" y="1865"/>
                  </a:cubicBezTo>
                  <a:cubicBezTo>
                    <a:pt x="12042" y="1865"/>
                    <a:pt x="12622" y="141"/>
                    <a:pt x="13222" y="61"/>
                  </a:cubicBezTo>
                  <a:cubicBezTo>
                    <a:pt x="13677" y="1"/>
                    <a:pt x="12942" y="2250"/>
                    <a:pt x="12942" y="2250"/>
                  </a:cubicBezTo>
                  <a:cubicBezTo>
                    <a:pt x="12942" y="2250"/>
                    <a:pt x="15061" y="1229"/>
                    <a:pt x="15222" y="1742"/>
                  </a:cubicBezTo>
                  <a:cubicBezTo>
                    <a:pt x="15385" y="2254"/>
                    <a:pt x="13565" y="3249"/>
                    <a:pt x="13565" y="3249"/>
                  </a:cubicBezTo>
                  <a:cubicBezTo>
                    <a:pt x="13565" y="3249"/>
                    <a:pt x="14648" y="3824"/>
                    <a:pt x="14564" y="4253"/>
                  </a:cubicBezTo>
                  <a:cubicBezTo>
                    <a:pt x="14479" y="4697"/>
                    <a:pt x="12768" y="4043"/>
                    <a:pt x="11802" y="4997"/>
                  </a:cubicBezTo>
                  <a:cubicBezTo>
                    <a:pt x="11358" y="5433"/>
                    <a:pt x="9367" y="9138"/>
                    <a:pt x="6769" y="11042"/>
                  </a:cubicBezTo>
                  <a:cubicBezTo>
                    <a:pt x="3703" y="13289"/>
                    <a:pt x="0" y="13744"/>
                    <a:pt x="0" y="13744"/>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35" name="Google Shape;6135;p62"/>
            <p:cNvSpPr/>
            <p:nvPr/>
          </p:nvSpPr>
          <p:spPr>
            <a:xfrm>
              <a:off x="1867225" y="1981013"/>
              <a:ext cx="322925" cy="402300"/>
            </a:xfrm>
            <a:custGeom>
              <a:avLst/>
              <a:gdLst/>
              <a:ahLst/>
              <a:cxnLst/>
              <a:rect l="l" t="t" r="r" b="b"/>
              <a:pathLst>
                <a:path w="12917" h="16092" extrusionOk="0">
                  <a:moveTo>
                    <a:pt x="12538" y="13708"/>
                  </a:moveTo>
                  <a:cubicBezTo>
                    <a:pt x="12538" y="13708"/>
                    <a:pt x="9885" y="12943"/>
                    <a:pt x="7935" y="10854"/>
                  </a:cubicBezTo>
                  <a:cubicBezTo>
                    <a:pt x="5985" y="8763"/>
                    <a:pt x="4740" y="5351"/>
                    <a:pt x="4441" y="4530"/>
                  </a:cubicBezTo>
                  <a:cubicBezTo>
                    <a:pt x="3845" y="2887"/>
                    <a:pt x="5196" y="1749"/>
                    <a:pt x="4749" y="1341"/>
                  </a:cubicBezTo>
                  <a:cubicBezTo>
                    <a:pt x="4299" y="930"/>
                    <a:pt x="3354" y="2139"/>
                    <a:pt x="3354" y="2139"/>
                  </a:cubicBezTo>
                  <a:cubicBezTo>
                    <a:pt x="3354" y="2139"/>
                    <a:pt x="3113" y="337"/>
                    <a:pt x="2538" y="145"/>
                  </a:cubicBezTo>
                  <a:cubicBezTo>
                    <a:pt x="2103" y="0"/>
                    <a:pt x="2397" y="2348"/>
                    <a:pt x="2397" y="2348"/>
                  </a:cubicBezTo>
                  <a:cubicBezTo>
                    <a:pt x="2397" y="2348"/>
                    <a:pt x="510" y="942"/>
                    <a:pt x="255" y="1413"/>
                  </a:cubicBezTo>
                  <a:cubicBezTo>
                    <a:pt x="0" y="1885"/>
                    <a:pt x="1595" y="3209"/>
                    <a:pt x="1595" y="3209"/>
                  </a:cubicBezTo>
                  <a:cubicBezTo>
                    <a:pt x="1595" y="3209"/>
                    <a:pt x="424" y="3568"/>
                    <a:pt x="424" y="4006"/>
                  </a:cubicBezTo>
                  <a:cubicBezTo>
                    <a:pt x="424" y="4457"/>
                    <a:pt x="2228" y="4140"/>
                    <a:pt x="2994" y="5259"/>
                  </a:cubicBezTo>
                  <a:cubicBezTo>
                    <a:pt x="3347" y="5774"/>
                    <a:pt x="4598" y="9789"/>
                    <a:pt x="6785" y="12151"/>
                  </a:cubicBezTo>
                  <a:cubicBezTo>
                    <a:pt x="9368" y="14940"/>
                    <a:pt x="12916" y="16091"/>
                    <a:pt x="12916" y="1609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36" name="Google Shape;6136;p62"/>
            <p:cNvSpPr/>
            <p:nvPr/>
          </p:nvSpPr>
          <p:spPr>
            <a:xfrm>
              <a:off x="2655675" y="1892913"/>
              <a:ext cx="289375" cy="213800"/>
            </a:xfrm>
            <a:custGeom>
              <a:avLst/>
              <a:gdLst/>
              <a:ahLst/>
              <a:cxnLst/>
              <a:rect l="l" t="t" r="r" b="b"/>
              <a:pathLst>
                <a:path w="11575" h="8552" extrusionOk="0">
                  <a:moveTo>
                    <a:pt x="9773" y="1"/>
                  </a:moveTo>
                  <a:cubicBezTo>
                    <a:pt x="8925" y="1280"/>
                    <a:pt x="7516" y="3173"/>
                    <a:pt x="5888" y="4356"/>
                  </a:cubicBezTo>
                  <a:cubicBezTo>
                    <a:pt x="3577" y="6036"/>
                    <a:pt x="826" y="6282"/>
                    <a:pt x="826" y="6282"/>
                  </a:cubicBezTo>
                  <a:lnTo>
                    <a:pt x="0" y="8552"/>
                  </a:lnTo>
                  <a:cubicBezTo>
                    <a:pt x="0" y="8552"/>
                    <a:pt x="3703" y="8097"/>
                    <a:pt x="6770" y="5851"/>
                  </a:cubicBezTo>
                  <a:cubicBezTo>
                    <a:pt x="9052" y="4178"/>
                    <a:pt x="10867" y="1115"/>
                    <a:pt x="11575" y="100"/>
                  </a:cubicBezTo>
                  <a:cubicBezTo>
                    <a:pt x="10978" y="98"/>
                    <a:pt x="10379" y="68"/>
                    <a:pt x="977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37" name="Google Shape;6137;p62"/>
            <p:cNvSpPr/>
            <p:nvPr/>
          </p:nvSpPr>
          <p:spPr>
            <a:xfrm>
              <a:off x="1954325" y="2140038"/>
              <a:ext cx="235825" cy="243350"/>
            </a:xfrm>
            <a:custGeom>
              <a:avLst/>
              <a:gdLst/>
              <a:ahLst/>
              <a:cxnLst/>
              <a:rect l="l" t="t" r="r" b="b"/>
              <a:pathLst>
                <a:path w="9433" h="9734" extrusionOk="0">
                  <a:moveTo>
                    <a:pt x="4451" y="4493"/>
                  </a:moveTo>
                  <a:cubicBezTo>
                    <a:pt x="3653" y="3637"/>
                    <a:pt x="2976" y="2561"/>
                    <a:pt x="2431" y="1531"/>
                  </a:cubicBezTo>
                  <a:cubicBezTo>
                    <a:pt x="1592" y="1074"/>
                    <a:pt x="785" y="559"/>
                    <a:pt x="1" y="1"/>
                  </a:cubicBezTo>
                  <a:cubicBezTo>
                    <a:pt x="616" y="1485"/>
                    <a:pt x="1709" y="4073"/>
                    <a:pt x="3301" y="5792"/>
                  </a:cubicBezTo>
                  <a:cubicBezTo>
                    <a:pt x="5884" y="8581"/>
                    <a:pt x="9432" y="9734"/>
                    <a:pt x="9432" y="9732"/>
                  </a:cubicBezTo>
                  <a:lnTo>
                    <a:pt x="9055" y="7347"/>
                  </a:lnTo>
                  <a:cubicBezTo>
                    <a:pt x="9054" y="7347"/>
                    <a:pt x="6401" y="6582"/>
                    <a:pt x="4451" y="4493"/>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38" name="Google Shape;6138;p62"/>
            <p:cNvSpPr/>
            <p:nvPr/>
          </p:nvSpPr>
          <p:spPr>
            <a:xfrm>
              <a:off x="1910625" y="1356138"/>
              <a:ext cx="1044200" cy="1371800"/>
            </a:xfrm>
            <a:custGeom>
              <a:avLst/>
              <a:gdLst/>
              <a:ahLst/>
              <a:cxnLst/>
              <a:rect l="l" t="t" r="r" b="b"/>
              <a:pathLst>
                <a:path w="41768" h="54872" extrusionOk="0">
                  <a:moveTo>
                    <a:pt x="19181" y="42308"/>
                  </a:moveTo>
                  <a:cubicBezTo>
                    <a:pt x="24151" y="42308"/>
                    <a:pt x="34108" y="40317"/>
                    <a:pt x="38147" y="44678"/>
                  </a:cubicBezTo>
                  <a:cubicBezTo>
                    <a:pt x="41768" y="48585"/>
                    <a:pt x="37753" y="54422"/>
                    <a:pt x="32066" y="54422"/>
                  </a:cubicBezTo>
                  <a:cubicBezTo>
                    <a:pt x="28215" y="54486"/>
                    <a:pt x="12515" y="54871"/>
                    <a:pt x="9413" y="54871"/>
                  </a:cubicBezTo>
                  <a:cubicBezTo>
                    <a:pt x="3640" y="54871"/>
                    <a:pt x="1" y="47466"/>
                    <a:pt x="2937" y="42309"/>
                  </a:cubicBezTo>
                  <a:cubicBezTo>
                    <a:pt x="3635" y="41086"/>
                    <a:pt x="9543" y="35627"/>
                    <a:pt x="13553" y="30506"/>
                  </a:cubicBezTo>
                  <a:cubicBezTo>
                    <a:pt x="17371" y="25629"/>
                    <a:pt x="21210" y="21156"/>
                    <a:pt x="17978" y="19855"/>
                  </a:cubicBezTo>
                  <a:cubicBezTo>
                    <a:pt x="15093" y="18695"/>
                    <a:pt x="10242" y="25023"/>
                    <a:pt x="6209" y="23182"/>
                  </a:cubicBezTo>
                  <a:cubicBezTo>
                    <a:pt x="1069" y="20837"/>
                    <a:pt x="892" y="13444"/>
                    <a:pt x="7250" y="9609"/>
                  </a:cubicBezTo>
                  <a:cubicBezTo>
                    <a:pt x="23176" y="0"/>
                    <a:pt x="34631" y="6778"/>
                    <a:pt x="36762" y="17954"/>
                  </a:cubicBezTo>
                  <a:cubicBezTo>
                    <a:pt x="39005" y="29719"/>
                    <a:pt x="23218" y="38986"/>
                    <a:pt x="19181" y="42308"/>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39" name="Google Shape;6139;p62"/>
            <p:cNvSpPr/>
            <p:nvPr/>
          </p:nvSpPr>
          <p:spPr>
            <a:xfrm>
              <a:off x="2519250" y="1619888"/>
              <a:ext cx="147225" cy="158175"/>
            </a:xfrm>
            <a:custGeom>
              <a:avLst/>
              <a:gdLst/>
              <a:ahLst/>
              <a:cxnLst/>
              <a:rect l="l" t="t" r="r" b="b"/>
              <a:pathLst>
                <a:path w="5889" h="6327" extrusionOk="0">
                  <a:moveTo>
                    <a:pt x="1" y="3570"/>
                  </a:moveTo>
                  <a:cubicBezTo>
                    <a:pt x="1" y="6326"/>
                    <a:pt x="5888" y="5788"/>
                    <a:pt x="5884" y="3570"/>
                  </a:cubicBezTo>
                  <a:cubicBezTo>
                    <a:pt x="5878" y="1012"/>
                    <a:pt x="1" y="0"/>
                    <a:pt x="1" y="3570"/>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40" name="Google Shape;6140;p62"/>
            <p:cNvSpPr/>
            <p:nvPr/>
          </p:nvSpPr>
          <p:spPr>
            <a:xfrm>
              <a:off x="2197400" y="1621738"/>
              <a:ext cx="151175" cy="153125"/>
            </a:xfrm>
            <a:custGeom>
              <a:avLst/>
              <a:gdLst/>
              <a:ahLst/>
              <a:cxnLst/>
              <a:rect l="l" t="t" r="r" b="b"/>
              <a:pathLst>
                <a:path w="6047" h="6125" extrusionOk="0">
                  <a:moveTo>
                    <a:pt x="6022" y="3275"/>
                  </a:moveTo>
                  <a:cubicBezTo>
                    <a:pt x="6001" y="1217"/>
                    <a:pt x="109" y="1"/>
                    <a:pt x="49" y="3275"/>
                  </a:cubicBezTo>
                  <a:cubicBezTo>
                    <a:pt x="0" y="6125"/>
                    <a:pt x="6047" y="5601"/>
                    <a:pt x="6022" y="3275"/>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41" name="Google Shape;6141;p62"/>
            <p:cNvSpPr/>
            <p:nvPr/>
          </p:nvSpPr>
          <p:spPr>
            <a:xfrm>
              <a:off x="1910625" y="2241488"/>
              <a:ext cx="932300" cy="486375"/>
            </a:xfrm>
            <a:custGeom>
              <a:avLst/>
              <a:gdLst/>
              <a:ahLst/>
              <a:cxnLst/>
              <a:rect l="l" t="t" r="r" b="b"/>
              <a:pathLst>
                <a:path w="37292" h="19455" extrusionOk="0">
                  <a:moveTo>
                    <a:pt x="28248" y="17676"/>
                  </a:moveTo>
                  <a:cubicBezTo>
                    <a:pt x="22525" y="16565"/>
                    <a:pt x="17550" y="13086"/>
                    <a:pt x="14063" y="8468"/>
                  </a:cubicBezTo>
                  <a:cubicBezTo>
                    <a:pt x="12094" y="5860"/>
                    <a:pt x="10530" y="3005"/>
                    <a:pt x="9316" y="0"/>
                  </a:cubicBezTo>
                  <a:cubicBezTo>
                    <a:pt x="6272" y="3293"/>
                    <a:pt x="3410" y="6065"/>
                    <a:pt x="2937" y="6893"/>
                  </a:cubicBezTo>
                  <a:cubicBezTo>
                    <a:pt x="1" y="12051"/>
                    <a:pt x="3639" y="19454"/>
                    <a:pt x="9413" y="19454"/>
                  </a:cubicBezTo>
                  <a:cubicBezTo>
                    <a:pt x="12515" y="19454"/>
                    <a:pt x="28215" y="19070"/>
                    <a:pt x="32066" y="19005"/>
                  </a:cubicBezTo>
                  <a:cubicBezTo>
                    <a:pt x="34122" y="19005"/>
                    <a:pt x="35956" y="18241"/>
                    <a:pt x="37291" y="17084"/>
                  </a:cubicBezTo>
                  <a:cubicBezTo>
                    <a:pt x="34364" y="17956"/>
                    <a:pt x="31301" y="18270"/>
                    <a:pt x="28248" y="17676"/>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42" name="Google Shape;6142;p62"/>
            <p:cNvSpPr/>
            <p:nvPr/>
          </p:nvSpPr>
          <p:spPr>
            <a:xfrm>
              <a:off x="1934450" y="1620263"/>
              <a:ext cx="131700" cy="315550"/>
            </a:xfrm>
            <a:custGeom>
              <a:avLst/>
              <a:gdLst/>
              <a:ahLst/>
              <a:cxnLst/>
              <a:rect l="l" t="t" r="r" b="b"/>
              <a:pathLst>
                <a:path w="5268" h="12622" extrusionOk="0">
                  <a:moveTo>
                    <a:pt x="5256" y="12616"/>
                  </a:moveTo>
                  <a:cubicBezTo>
                    <a:pt x="5261" y="12617"/>
                    <a:pt x="5264" y="12619"/>
                    <a:pt x="5268" y="12621"/>
                  </a:cubicBezTo>
                  <a:cubicBezTo>
                    <a:pt x="4953" y="10346"/>
                    <a:pt x="4748" y="8056"/>
                    <a:pt x="4694" y="5760"/>
                  </a:cubicBezTo>
                  <a:cubicBezTo>
                    <a:pt x="4650" y="3834"/>
                    <a:pt x="4597" y="1884"/>
                    <a:pt x="4934" y="1"/>
                  </a:cubicBezTo>
                  <a:cubicBezTo>
                    <a:pt x="1" y="4000"/>
                    <a:pt x="516" y="10454"/>
                    <a:pt x="5256" y="12616"/>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43" name="Google Shape;6143;p62"/>
            <p:cNvSpPr/>
            <p:nvPr/>
          </p:nvSpPr>
          <p:spPr>
            <a:xfrm>
              <a:off x="2477825" y="1626238"/>
              <a:ext cx="82900" cy="82900"/>
            </a:xfrm>
            <a:custGeom>
              <a:avLst/>
              <a:gdLst/>
              <a:ahLst/>
              <a:cxnLst/>
              <a:rect l="l" t="t" r="r" b="b"/>
              <a:pathLst>
                <a:path w="3316" h="3316" extrusionOk="0">
                  <a:moveTo>
                    <a:pt x="3316" y="1659"/>
                  </a:moveTo>
                  <a:cubicBezTo>
                    <a:pt x="3316" y="2574"/>
                    <a:pt x="2573" y="3316"/>
                    <a:pt x="1658" y="3316"/>
                  </a:cubicBezTo>
                  <a:cubicBezTo>
                    <a:pt x="742" y="3316"/>
                    <a:pt x="1" y="2572"/>
                    <a:pt x="1" y="1659"/>
                  </a:cubicBezTo>
                  <a:cubicBezTo>
                    <a:pt x="1" y="743"/>
                    <a:pt x="744" y="0"/>
                    <a:pt x="1658" y="0"/>
                  </a:cubicBezTo>
                  <a:cubicBezTo>
                    <a:pt x="2573" y="0"/>
                    <a:pt x="3316" y="743"/>
                    <a:pt x="3316" y="1659"/>
                  </a:cubicBezTo>
                  <a:close/>
                </a:path>
              </a:pathLst>
            </a:custGeom>
            <a:solidFill>
              <a:srgbClr val="282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44" name="Google Shape;6144;p62"/>
            <p:cNvSpPr/>
            <p:nvPr/>
          </p:nvSpPr>
          <p:spPr>
            <a:xfrm>
              <a:off x="2394475" y="1720413"/>
              <a:ext cx="80600" cy="46075"/>
            </a:xfrm>
            <a:custGeom>
              <a:avLst/>
              <a:gdLst/>
              <a:ahLst/>
              <a:cxnLst/>
              <a:rect l="l" t="t" r="r" b="b"/>
              <a:pathLst>
                <a:path w="3224" h="1843" extrusionOk="0">
                  <a:moveTo>
                    <a:pt x="232" y="1"/>
                  </a:moveTo>
                  <a:cubicBezTo>
                    <a:pt x="104" y="1"/>
                    <a:pt x="1" y="104"/>
                    <a:pt x="1" y="232"/>
                  </a:cubicBezTo>
                  <a:cubicBezTo>
                    <a:pt x="1" y="1120"/>
                    <a:pt x="724" y="1843"/>
                    <a:pt x="1612" y="1843"/>
                  </a:cubicBezTo>
                  <a:cubicBezTo>
                    <a:pt x="2501" y="1843"/>
                    <a:pt x="3224" y="1120"/>
                    <a:pt x="3222" y="232"/>
                  </a:cubicBezTo>
                  <a:cubicBezTo>
                    <a:pt x="3222" y="104"/>
                    <a:pt x="3118" y="1"/>
                    <a:pt x="2991" y="1"/>
                  </a:cubicBezTo>
                  <a:cubicBezTo>
                    <a:pt x="2862" y="1"/>
                    <a:pt x="2758" y="104"/>
                    <a:pt x="2758" y="232"/>
                  </a:cubicBezTo>
                  <a:cubicBezTo>
                    <a:pt x="2758" y="865"/>
                    <a:pt x="2244" y="1380"/>
                    <a:pt x="1611" y="1380"/>
                  </a:cubicBezTo>
                  <a:cubicBezTo>
                    <a:pt x="979" y="1380"/>
                    <a:pt x="464" y="865"/>
                    <a:pt x="464" y="232"/>
                  </a:cubicBezTo>
                  <a:cubicBezTo>
                    <a:pt x="464" y="104"/>
                    <a:pt x="361" y="1"/>
                    <a:pt x="232" y="1"/>
                  </a:cubicBezTo>
                  <a:close/>
                </a:path>
              </a:pathLst>
            </a:custGeom>
            <a:solidFill>
              <a:srgbClr val="282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45" name="Google Shape;6145;p62"/>
            <p:cNvSpPr/>
            <p:nvPr/>
          </p:nvSpPr>
          <p:spPr>
            <a:xfrm>
              <a:off x="2512650" y="1652413"/>
              <a:ext cx="30350" cy="30375"/>
            </a:xfrm>
            <a:custGeom>
              <a:avLst/>
              <a:gdLst/>
              <a:ahLst/>
              <a:cxnLst/>
              <a:rect l="l" t="t" r="r" b="b"/>
              <a:pathLst>
                <a:path w="1214" h="1215" extrusionOk="0">
                  <a:moveTo>
                    <a:pt x="1214" y="607"/>
                  </a:moveTo>
                  <a:cubicBezTo>
                    <a:pt x="1214" y="942"/>
                    <a:pt x="942" y="1214"/>
                    <a:pt x="607" y="1214"/>
                  </a:cubicBezTo>
                  <a:cubicBezTo>
                    <a:pt x="272" y="1214"/>
                    <a:pt x="0" y="942"/>
                    <a:pt x="0" y="607"/>
                  </a:cubicBezTo>
                  <a:cubicBezTo>
                    <a:pt x="0" y="273"/>
                    <a:pt x="272" y="1"/>
                    <a:pt x="607" y="1"/>
                  </a:cubicBezTo>
                  <a:cubicBezTo>
                    <a:pt x="942" y="1"/>
                    <a:pt x="1214" y="273"/>
                    <a:pt x="1214" y="607"/>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46" name="Google Shape;6146;p62"/>
            <p:cNvSpPr/>
            <p:nvPr/>
          </p:nvSpPr>
          <p:spPr>
            <a:xfrm>
              <a:off x="2492000" y="1672263"/>
              <a:ext cx="10500" cy="10475"/>
            </a:xfrm>
            <a:custGeom>
              <a:avLst/>
              <a:gdLst/>
              <a:ahLst/>
              <a:cxnLst/>
              <a:rect l="l" t="t" r="r" b="b"/>
              <a:pathLst>
                <a:path w="420" h="419" extrusionOk="0">
                  <a:moveTo>
                    <a:pt x="419" y="210"/>
                  </a:moveTo>
                  <a:cubicBezTo>
                    <a:pt x="419" y="325"/>
                    <a:pt x="325" y="418"/>
                    <a:pt x="210" y="418"/>
                  </a:cubicBezTo>
                  <a:cubicBezTo>
                    <a:pt x="95" y="418"/>
                    <a:pt x="1" y="325"/>
                    <a:pt x="1" y="210"/>
                  </a:cubicBezTo>
                  <a:cubicBezTo>
                    <a:pt x="1" y="95"/>
                    <a:pt x="95" y="1"/>
                    <a:pt x="210" y="1"/>
                  </a:cubicBezTo>
                  <a:cubicBezTo>
                    <a:pt x="325" y="1"/>
                    <a:pt x="419" y="95"/>
                    <a:pt x="419" y="21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47" name="Google Shape;6147;p62"/>
            <p:cNvSpPr/>
            <p:nvPr/>
          </p:nvSpPr>
          <p:spPr>
            <a:xfrm>
              <a:off x="2294950" y="1626238"/>
              <a:ext cx="82900" cy="82900"/>
            </a:xfrm>
            <a:custGeom>
              <a:avLst/>
              <a:gdLst/>
              <a:ahLst/>
              <a:cxnLst/>
              <a:rect l="l" t="t" r="r" b="b"/>
              <a:pathLst>
                <a:path w="3316" h="3316" extrusionOk="0">
                  <a:moveTo>
                    <a:pt x="3315" y="1659"/>
                  </a:moveTo>
                  <a:cubicBezTo>
                    <a:pt x="3315" y="2574"/>
                    <a:pt x="2574" y="3316"/>
                    <a:pt x="1657" y="3316"/>
                  </a:cubicBezTo>
                  <a:cubicBezTo>
                    <a:pt x="742" y="3316"/>
                    <a:pt x="0" y="2572"/>
                    <a:pt x="0" y="1659"/>
                  </a:cubicBezTo>
                  <a:cubicBezTo>
                    <a:pt x="0" y="743"/>
                    <a:pt x="743" y="0"/>
                    <a:pt x="1657" y="0"/>
                  </a:cubicBezTo>
                  <a:cubicBezTo>
                    <a:pt x="2573" y="0"/>
                    <a:pt x="3315" y="743"/>
                    <a:pt x="3315" y="1659"/>
                  </a:cubicBezTo>
                  <a:close/>
                </a:path>
              </a:pathLst>
            </a:custGeom>
            <a:solidFill>
              <a:srgbClr val="282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48" name="Google Shape;6148;p62"/>
            <p:cNvSpPr/>
            <p:nvPr/>
          </p:nvSpPr>
          <p:spPr>
            <a:xfrm>
              <a:off x="2329750" y="1652413"/>
              <a:ext cx="30350" cy="30375"/>
            </a:xfrm>
            <a:custGeom>
              <a:avLst/>
              <a:gdLst/>
              <a:ahLst/>
              <a:cxnLst/>
              <a:rect l="l" t="t" r="r" b="b"/>
              <a:pathLst>
                <a:path w="1214" h="1215" extrusionOk="0">
                  <a:moveTo>
                    <a:pt x="1213" y="607"/>
                  </a:moveTo>
                  <a:cubicBezTo>
                    <a:pt x="1213" y="942"/>
                    <a:pt x="941" y="1214"/>
                    <a:pt x="606" y="1214"/>
                  </a:cubicBezTo>
                  <a:cubicBezTo>
                    <a:pt x="272" y="1214"/>
                    <a:pt x="1" y="942"/>
                    <a:pt x="1" y="607"/>
                  </a:cubicBezTo>
                  <a:cubicBezTo>
                    <a:pt x="1" y="273"/>
                    <a:pt x="272" y="1"/>
                    <a:pt x="606" y="1"/>
                  </a:cubicBezTo>
                  <a:cubicBezTo>
                    <a:pt x="941" y="1"/>
                    <a:pt x="1213" y="273"/>
                    <a:pt x="1213" y="607"/>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49" name="Google Shape;6149;p62"/>
            <p:cNvSpPr/>
            <p:nvPr/>
          </p:nvSpPr>
          <p:spPr>
            <a:xfrm>
              <a:off x="2309100" y="1672263"/>
              <a:ext cx="10475" cy="10475"/>
            </a:xfrm>
            <a:custGeom>
              <a:avLst/>
              <a:gdLst/>
              <a:ahLst/>
              <a:cxnLst/>
              <a:rect l="l" t="t" r="r" b="b"/>
              <a:pathLst>
                <a:path w="419" h="419" extrusionOk="0">
                  <a:moveTo>
                    <a:pt x="419" y="210"/>
                  </a:moveTo>
                  <a:cubicBezTo>
                    <a:pt x="419" y="325"/>
                    <a:pt x="325" y="418"/>
                    <a:pt x="209" y="418"/>
                  </a:cubicBezTo>
                  <a:cubicBezTo>
                    <a:pt x="94" y="418"/>
                    <a:pt x="0" y="325"/>
                    <a:pt x="0" y="210"/>
                  </a:cubicBezTo>
                  <a:cubicBezTo>
                    <a:pt x="0" y="95"/>
                    <a:pt x="94" y="1"/>
                    <a:pt x="209" y="1"/>
                  </a:cubicBezTo>
                  <a:cubicBezTo>
                    <a:pt x="325" y="1"/>
                    <a:pt x="419" y="95"/>
                    <a:pt x="419" y="21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50" name="Google Shape;6150;p62"/>
            <p:cNvSpPr/>
            <p:nvPr/>
          </p:nvSpPr>
          <p:spPr>
            <a:xfrm>
              <a:off x="2683575" y="1772538"/>
              <a:ext cx="88600" cy="173325"/>
            </a:xfrm>
            <a:custGeom>
              <a:avLst/>
              <a:gdLst/>
              <a:ahLst/>
              <a:cxnLst/>
              <a:rect l="l" t="t" r="r" b="b"/>
              <a:pathLst>
                <a:path w="3544" h="6933" extrusionOk="0">
                  <a:moveTo>
                    <a:pt x="2128" y="0"/>
                  </a:moveTo>
                  <a:cubicBezTo>
                    <a:pt x="2116" y="0"/>
                    <a:pt x="2104" y="0"/>
                    <a:pt x="2093" y="0"/>
                  </a:cubicBezTo>
                  <a:cubicBezTo>
                    <a:pt x="1325" y="15"/>
                    <a:pt x="717" y="651"/>
                    <a:pt x="733" y="1419"/>
                  </a:cubicBezTo>
                  <a:cubicBezTo>
                    <a:pt x="759" y="2644"/>
                    <a:pt x="586" y="3898"/>
                    <a:pt x="217" y="5148"/>
                  </a:cubicBezTo>
                  <a:cubicBezTo>
                    <a:pt x="1" y="5885"/>
                    <a:pt x="421" y="6657"/>
                    <a:pt x="1158" y="6875"/>
                  </a:cubicBezTo>
                  <a:cubicBezTo>
                    <a:pt x="1289" y="6913"/>
                    <a:pt x="1422" y="6932"/>
                    <a:pt x="1551" y="6932"/>
                  </a:cubicBezTo>
                  <a:cubicBezTo>
                    <a:pt x="2151" y="6932"/>
                    <a:pt x="2706" y="6540"/>
                    <a:pt x="2884" y="5934"/>
                  </a:cubicBezTo>
                  <a:cubicBezTo>
                    <a:pt x="3332" y="4410"/>
                    <a:pt x="3544" y="2870"/>
                    <a:pt x="3511" y="1360"/>
                  </a:cubicBezTo>
                  <a:cubicBezTo>
                    <a:pt x="3496" y="604"/>
                    <a:pt x="2885" y="0"/>
                    <a:pt x="2128" y="0"/>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51" name="Google Shape;6151;p62"/>
            <p:cNvSpPr/>
            <p:nvPr/>
          </p:nvSpPr>
          <p:spPr>
            <a:xfrm>
              <a:off x="2327275" y="1980313"/>
              <a:ext cx="380900" cy="348200"/>
            </a:xfrm>
            <a:custGeom>
              <a:avLst/>
              <a:gdLst/>
              <a:ahLst/>
              <a:cxnLst/>
              <a:rect l="l" t="t" r="r" b="b"/>
              <a:pathLst>
                <a:path w="15236" h="13928" extrusionOk="0">
                  <a:moveTo>
                    <a:pt x="13651" y="0"/>
                  </a:moveTo>
                  <a:cubicBezTo>
                    <a:pt x="13192" y="0"/>
                    <a:pt x="12743" y="228"/>
                    <a:pt x="12478" y="645"/>
                  </a:cubicBezTo>
                  <a:cubicBezTo>
                    <a:pt x="9907" y="4693"/>
                    <a:pt x="5791" y="8490"/>
                    <a:pt x="890" y="11337"/>
                  </a:cubicBezTo>
                  <a:cubicBezTo>
                    <a:pt x="226" y="11723"/>
                    <a:pt x="0" y="12572"/>
                    <a:pt x="386" y="13236"/>
                  </a:cubicBezTo>
                  <a:cubicBezTo>
                    <a:pt x="644" y="13680"/>
                    <a:pt x="1110" y="13928"/>
                    <a:pt x="1589" y="13928"/>
                  </a:cubicBezTo>
                  <a:cubicBezTo>
                    <a:pt x="1827" y="13928"/>
                    <a:pt x="2066" y="13868"/>
                    <a:pt x="2285" y="13741"/>
                  </a:cubicBezTo>
                  <a:cubicBezTo>
                    <a:pt x="7565" y="10673"/>
                    <a:pt x="12018" y="6553"/>
                    <a:pt x="14824" y="2136"/>
                  </a:cubicBezTo>
                  <a:cubicBezTo>
                    <a:pt x="15236" y="1488"/>
                    <a:pt x="15043" y="630"/>
                    <a:pt x="14396" y="217"/>
                  </a:cubicBezTo>
                  <a:cubicBezTo>
                    <a:pt x="14164" y="70"/>
                    <a:pt x="13906" y="0"/>
                    <a:pt x="13651" y="0"/>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52" name="Google Shape;6152;p62"/>
            <p:cNvSpPr/>
            <p:nvPr/>
          </p:nvSpPr>
          <p:spPr>
            <a:xfrm>
              <a:off x="2663825" y="2449913"/>
              <a:ext cx="192300" cy="154400"/>
            </a:xfrm>
            <a:custGeom>
              <a:avLst/>
              <a:gdLst/>
              <a:ahLst/>
              <a:cxnLst/>
              <a:rect l="l" t="t" r="r" b="b"/>
              <a:pathLst>
                <a:path w="7692" h="6176" extrusionOk="0">
                  <a:moveTo>
                    <a:pt x="1402" y="1"/>
                  </a:moveTo>
                  <a:cubicBezTo>
                    <a:pt x="662" y="1"/>
                    <a:pt x="47" y="598"/>
                    <a:pt x="24" y="1347"/>
                  </a:cubicBezTo>
                  <a:cubicBezTo>
                    <a:pt x="1" y="2115"/>
                    <a:pt x="602" y="2757"/>
                    <a:pt x="1370" y="2781"/>
                  </a:cubicBezTo>
                  <a:cubicBezTo>
                    <a:pt x="2115" y="2805"/>
                    <a:pt x="3878" y="3099"/>
                    <a:pt x="4572" y="3861"/>
                  </a:cubicBezTo>
                  <a:cubicBezTo>
                    <a:pt x="4785" y="4095"/>
                    <a:pt x="4871" y="4354"/>
                    <a:pt x="4851" y="4700"/>
                  </a:cubicBezTo>
                  <a:cubicBezTo>
                    <a:pt x="4803" y="5467"/>
                    <a:pt x="5386" y="6126"/>
                    <a:pt x="6153" y="6173"/>
                  </a:cubicBezTo>
                  <a:cubicBezTo>
                    <a:pt x="6182" y="6174"/>
                    <a:pt x="6210" y="6175"/>
                    <a:pt x="6239" y="6175"/>
                  </a:cubicBezTo>
                  <a:cubicBezTo>
                    <a:pt x="6969" y="6175"/>
                    <a:pt x="7581" y="5607"/>
                    <a:pt x="7625" y="4871"/>
                  </a:cubicBezTo>
                  <a:cubicBezTo>
                    <a:pt x="7692" y="3774"/>
                    <a:pt x="7347" y="2778"/>
                    <a:pt x="6627" y="1989"/>
                  </a:cubicBezTo>
                  <a:cubicBezTo>
                    <a:pt x="4964" y="163"/>
                    <a:pt x="1812" y="14"/>
                    <a:pt x="1457" y="2"/>
                  </a:cubicBezTo>
                  <a:cubicBezTo>
                    <a:pt x="1439" y="1"/>
                    <a:pt x="1420" y="1"/>
                    <a:pt x="1402" y="1"/>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6153" name="Google Shape;6153;p62"/>
          <p:cNvGrpSpPr/>
          <p:nvPr/>
        </p:nvGrpSpPr>
        <p:grpSpPr>
          <a:xfrm>
            <a:off x="7156027" y="802641"/>
            <a:ext cx="604520" cy="662940"/>
            <a:chOff x="3141550" y="1471138"/>
            <a:chExt cx="1227950" cy="1368875"/>
          </a:xfrm>
        </p:grpSpPr>
        <p:sp>
          <p:nvSpPr>
            <p:cNvPr id="6154" name="Google Shape;6154;p62"/>
            <p:cNvSpPr/>
            <p:nvPr/>
          </p:nvSpPr>
          <p:spPr>
            <a:xfrm>
              <a:off x="3478350" y="2673513"/>
              <a:ext cx="101225" cy="166500"/>
            </a:xfrm>
            <a:custGeom>
              <a:avLst/>
              <a:gdLst/>
              <a:ahLst/>
              <a:cxnLst/>
              <a:rect l="l" t="t" r="r" b="b"/>
              <a:pathLst>
                <a:path w="4049" h="6660" extrusionOk="0">
                  <a:moveTo>
                    <a:pt x="2523" y="0"/>
                  </a:moveTo>
                  <a:cubicBezTo>
                    <a:pt x="2523" y="0"/>
                    <a:pt x="3069" y="4976"/>
                    <a:pt x="2498" y="5243"/>
                  </a:cubicBezTo>
                  <a:cubicBezTo>
                    <a:pt x="1930" y="5511"/>
                    <a:pt x="131" y="5590"/>
                    <a:pt x="65" y="6125"/>
                  </a:cubicBezTo>
                  <a:cubicBezTo>
                    <a:pt x="0" y="6660"/>
                    <a:pt x="4049" y="6115"/>
                    <a:pt x="4049" y="6115"/>
                  </a:cubicBezTo>
                  <a:lnTo>
                    <a:pt x="4049" y="849"/>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55" name="Google Shape;6155;p62"/>
            <p:cNvSpPr/>
            <p:nvPr/>
          </p:nvSpPr>
          <p:spPr>
            <a:xfrm>
              <a:off x="3799625" y="2673513"/>
              <a:ext cx="97800" cy="166500"/>
            </a:xfrm>
            <a:custGeom>
              <a:avLst/>
              <a:gdLst/>
              <a:ahLst/>
              <a:cxnLst/>
              <a:rect l="l" t="t" r="r" b="b"/>
              <a:pathLst>
                <a:path w="3912" h="6660" extrusionOk="0">
                  <a:moveTo>
                    <a:pt x="1343" y="0"/>
                  </a:moveTo>
                  <a:cubicBezTo>
                    <a:pt x="1343" y="0"/>
                    <a:pt x="704" y="4976"/>
                    <a:pt x="1274" y="5243"/>
                  </a:cubicBezTo>
                  <a:cubicBezTo>
                    <a:pt x="1844" y="5511"/>
                    <a:pt x="3779" y="5590"/>
                    <a:pt x="3845" y="6125"/>
                  </a:cubicBezTo>
                  <a:cubicBezTo>
                    <a:pt x="3911" y="6660"/>
                    <a:pt x="1" y="6115"/>
                    <a:pt x="1" y="6115"/>
                  </a:cubicBezTo>
                  <a:lnTo>
                    <a:pt x="1" y="849"/>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56" name="Google Shape;6156;p62"/>
            <p:cNvSpPr/>
            <p:nvPr/>
          </p:nvSpPr>
          <p:spPr>
            <a:xfrm>
              <a:off x="4008350" y="2203188"/>
              <a:ext cx="361150" cy="402775"/>
            </a:xfrm>
            <a:custGeom>
              <a:avLst/>
              <a:gdLst/>
              <a:ahLst/>
              <a:cxnLst/>
              <a:rect l="l" t="t" r="r" b="b"/>
              <a:pathLst>
                <a:path w="14446" h="16111" extrusionOk="0">
                  <a:moveTo>
                    <a:pt x="555" y="13641"/>
                  </a:moveTo>
                  <a:cubicBezTo>
                    <a:pt x="555" y="13641"/>
                    <a:pt x="3381" y="13018"/>
                    <a:pt x="5556" y="10962"/>
                  </a:cubicBezTo>
                  <a:cubicBezTo>
                    <a:pt x="7732" y="8906"/>
                    <a:pt x="9260" y="5421"/>
                    <a:pt x="9626" y="4583"/>
                  </a:cubicBezTo>
                  <a:cubicBezTo>
                    <a:pt x="10358" y="2905"/>
                    <a:pt x="9020" y="1627"/>
                    <a:pt x="9515" y="1229"/>
                  </a:cubicBezTo>
                  <a:cubicBezTo>
                    <a:pt x="10014" y="828"/>
                    <a:pt x="10920" y="2155"/>
                    <a:pt x="10920" y="2155"/>
                  </a:cubicBezTo>
                  <a:cubicBezTo>
                    <a:pt x="10920" y="2155"/>
                    <a:pt x="11291" y="286"/>
                    <a:pt x="11906" y="124"/>
                  </a:cubicBezTo>
                  <a:cubicBezTo>
                    <a:pt x="12369" y="1"/>
                    <a:pt x="11908" y="2436"/>
                    <a:pt x="11908" y="2436"/>
                  </a:cubicBezTo>
                  <a:cubicBezTo>
                    <a:pt x="11908" y="2436"/>
                    <a:pt x="13974" y="1090"/>
                    <a:pt x="14209" y="1601"/>
                  </a:cubicBezTo>
                  <a:cubicBezTo>
                    <a:pt x="14446" y="2112"/>
                    <a:pt x="12690" y="3390"/>
                    <a:pt x="12690" y="3390"/>
                  </a:cubicBezTo>
                  <a:cubicBezTo>
                    <a:pt x="12690" y="3390"/>
                    <a:pt x="13891" y="3844"/>
                    <a:pt x="13862" y="4300"/>
                  </a:cubicBezTo>
                  <a:cubicBezTo>
                    <a:pt x="13832" y="4772"/>
                    <a:pt x="11966" y="4321"/>
                    <a:pt x="11091" y="5442"/>
                  </a:cubicBezTo>
                  <a:cubicBezTo>
                    <a:pt x="10689" y="5956"/>
                    <a:pt x="9116" y="10071"/>
                    <a:pt x="6671" y="12396"/>
                  </a:cubicBezTo>
                  <a:cubicBezTo>
                    <a:pt x="3785" y="15141"/>
                    <a:pt x="1" y="16110"/>
                    <a:pt x="1" y="1611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57" name="Google Shape;6157;p62"/>
            <p:cNvSpPr/>
            <p:nvPr/>
          </p:nvSpPr>
          <p:spPr>
            <a:xfrm>
              <a:off x="3141550" y="2166813"/>
              <a:ext cx="361150" cy="402750"/>
            </a:xfrm>
            <a:custGeom>
              <a:avLst/>
              <a:gdLst/>
              <a:ahLst/>
              <a:cxnLst/>
              <a:rect l="l" t="t" r="r" b="b"/>
              <a:pathLst>
                <a:path w="14446" h="16110" extrusionOk="0">
                  <a:moveTo>
                    <a:pt x="13892" y="13641"/>
                  </a:moveTo>
                  <a:cubicBezTo>
                    <a:pt x="13892" y="13641"/>
                    <a:pt x="11066" y="13017"/>
                    <a:pt x="8891" y="10961"/>
                  </a:cubicBezTo>
                  <a:cubicBezTo>
                    <a:pt x="6716" y="8905"/>
                    <a:pt x="5187" y="5421"/>
                    <a:pt x="4821" y="4583"/>
                  </a:cubicBezTo>
                  <a:cubicBezTo>
                    <a:pt x="4089" y="2905"/>
                    <a:pt x="5426" y="1626"/>
                    <a:pt x="4932" y="1229"/>
                  </a:cubicBezTo>
                  <a:cubicBezTo>
                    <a:pt x="4432" y="828"/>
                    <a:pt x="3526" y="2155"/>
                    <a:pt x="3526" y="2155"/>
                  </a:cubicBezTo>
                  <a:cubicBezTo>
                    <a:pt x="3526" y="2155"/>
                    <a:pt x="3156" y="285"/>
                    <a:pt x="2542" y="123"/>
                  </a:cubicBezTo>
                  <a:cubicBezTo>
                    <a:pt x="2077" y="1"/>
                    <a:pt x="2538" y="2435"/>
                    <a:pt x="2538" y="2435"/>
                  </a:cubicBezTo>
                  <a:cubicBezTo>
                    <a:pt x="2538" y="2435"/>
                    <a:pt x="472" y="1090"/>
                    <a:pt x="237" y="1601"/>
                  </a:cubicBezTo>
                  <a:cubicBezTo>
                    <a:pt x="1" y="2111"/>
                    <a:pt x="1757" y="3390"/>
                    <a:pt x="1757" y="3390"/>
                  </a:cubicBezTo>
                  <a:cubicBezTo>
                    <a:pt x="1757" y="3390"/>
                    <a:pt x="555" y="3844"/>
                    <a:pt x="584" y="4300"/>
                  </a:cubicBezTo>
                  <a:cubicBezTo>
                    <a:pt x="614" y="4772"/>
                    <a:pt x="2479" y="4321"/>
                    <a:pt x="3354" y="5442"/>
                  </a:cubicBezTo>
                  <a:cubicBezTo>
                    <a:pt x="3756" y="5955"/>
                    <a:pt x="5329" y="10071"/>
                    <a:pt x="7774" y="12396"/>
                  </a:cubicBezTo>
                  <a:cubicBezTo>
                    <a:pt x="10660" y="15140"/>
                    <a:pt x="14445" y="16110"/>
                    <a:pt x="14445" y="1611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58" name="Google Shape;6158;p62"/>
            <p:cNvSpPr/>
            <p:nvPr/>
          </p:nvSpPr>
          <p:spPr>
            <a:xfrm>
              <a:off x="4008375" y="2376488"/>
              <a:ext cx="258050" cy="229500"/>
            </a:xfrm>
            <a:custGeom>
              <a:avLst/>
              <a:gdLst/>
              <a:ahLst/>
              <a:cxnLst/>
              <a:rect l="l" t="t" r="r" b="b"/>
              <a:pathLst>
                <a:path w="10322" h="9180" extrusionOk="0">
                  <a:moveTo>
                    <a:pt x="8166" y="561"/>
                  </a:moveTo>
                  <a:cubicBezTo>
                    <a:pt x="7479" y="1750"/>
                    <a:pt x="6591" y="3051"/>
                    <a:pt x="5555" y="4031"/>
                  </a:cubicBezTo>
                  <a:cubicBezTo>
                    <a:pt x="3379" y="6086"/>
                    <a:pt x="554" y="6710"/>
                    <a:pt x="554" y="6710"/>
                  </a:cubicBezTo>
                  <a:lnTo>
                    <a:pt x="1" y="9179"/>
                  </a:lnTo>
                  <a:cubicBezTo>
                    <a:pt x="1" y="9179"/>
                    <a:pt x="3787" y="8210"/>
                    <a:pt x="6671" y="5465"/>
                  </a:cubicBezTo>
                  <a:cubicBezTo>
                    <a:pt x="8311" y="3906"/>
                    <a:pt x="9557" y="1543"/>
                    <a:pt x="10322" y="0"/>
                  </a:cubicBezTo>
                  <a:cubicBezTo>
                    <a:pt x="9630" y="247"/>
                    <a:pt x="8912" y="437"/>
                    <a:pt x="8166" y="56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59" name="Google Shape;6159;p62"/>
            <p:cNvSpPr/>
            <p:nvPr/>
          </p:nvSpPr>
          <p:spPr>
            <a:xfrm>
              <a:off x="3284675" y="2328863"/>
              <a:ext cx="218025" cy="240650"/>
            </a:xfrm>
            <a:custGeom>
              <a:avLst/>
              <a:gdLst/>
              <a:ahLst/>
              <a:cxnLst/>
              <a:rect l="l" t="t" r="r" b="b"/>
              <a:pathLst>
                <a:path w="8721" h="9626" extrusionOk="0">
                  <a:moveTo>
                    <a:pt x="8167" y="7159"/>
                  </a:moveTo>
                  <a:cubicBezTo>
                    <a:pt x="8167" y="7159"/>
                    <a:pt x="5341" y="6535"/>
                    <a:pt x="3166" y="4479"/>
                  </a:cubicBezTo>
                  <a:cubicBezTo>
                    <a:pt x="1823" y="3211"/>
                    <a:pt x="729" y="1401"/>
                    <a:pt x="1" y="0"/>
                  </a:cubicBezTo>
                  <a:cubicBezTo>
                    <a:pt x="65" y="1215"/>
                    <a:pt x="133" y="2431"/>
                    <a:pt x="203" y="3645"/>
                  </a:cubicBezTo>
                  <a:cubicBezTo>
                    <a:pt x="746" y="4462"/>
                    <a:pt x="1363" y="5258"/>
                    <a:pt x="2049" y="5912"/>
                  </a:cubicBezTo>
                  <a:cubicBezTo>
                    <a:pt x="4935" y="8657"/>
                    <a:pt x="8720" y="9626"/>
                    <a:pt x="8720" y="9626"/>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60" name="Google Shape;6160;p62"/>
            <p:cNvSpPr/>
            <p:nvPr/>
          </p:nvSpPr>
          <p:spPr>
            <a:xfrm>
              <a:off x="3294775" y="1471138"/>
              <a:ext cx="928650" cy="1281000"/>
            </a:xfrm>
            <a:custGeom>
              <a:avLst/>
              <a:gdLst/>
              <a:ahLst/>
              <a:cxnLst/>
              <a:rect l="l" t="t" r="r" b="b"/>
              <a:pathLst>
                <a:path w="37146" h="51240" extrusionOk="0">
                  <a:moveTo>
                    <a:pt x="28015" y="25511"/>
                  </a:moveTo>
                  <a:cubicBezTo>
                    <a:pt x="33576" y="27989"/>
                    <a:pt x="35737" y="32369"/>
                    <a:pt x="34883" y="38185"/>
                  </a:cubicBezTo>
                  <a:cubicBezTo>
                    <a:pt x="33995" y="44237"/>
                    <a:pt x="29839" y="48093"/>
                    <a:pt x="24349" y="49586"/>
                  </a:cubicBezTo>
                  <a:cubicBezTo>
                    <a:pt x="18261" y="51240"/>
                    <a:pt x="11256" y="50425"/>
                    <a:pt x="5339" y="48095"/>
                  </a:cubicBezTo>
                  <a:cubicBezTo>
                    <a:pt x="144" y="46048"/>
                    <a:pt x="199" y="41259"/>
                    <a:pt x="3550" y="37498"/>
                  </a:cubicBezTo>
                  <a:cubicBezTo>
                    <a:pt x="6226" y="34494"/>
                    <a:pt x="18180" y="45164"/>
                    <a:pt x="21256" y="36406"/>
                  </a:cubicBezTo>
                  <a:cubicBezTo>
                    <a:pt x="22048" y="31075"/>
                    <a:pt x="11969" y="31676"/>
                    <a:pt x="9709" y="31375"/>
                  </a:cubicBezTo>
                  <a:cubicBezTo>
                    <a:pt x="5952" y="30997"/>
                    <a:pt x="4369" y="20897"/>
                    <a:pt x="10598" y="20897"/>
                  </a:cubicBezTo>
                  <a:cubicBezTo>
                    <a:pt x="11996" y="20897"/>
                    <a:pt x="20624" y="20447"/>
                    <a:pt x="20704" y="16391"/>
                  </a:cubicBezTo>
                  <a:cubicBezTo>
                    <a:pt x="20860" y="8578"/>
                    <a:pt x="10631" y="12968"/>
                    <a:pt x="6776" y="14522"/>
                  </a:cubicBezTo>
                  <a:cubicBezTo>
                    <a:pt x="1" y="15715"/>
                    <a:pt x="1" y="6669"/>
                    <a:pt x="4530" y="4524"/>
                  </a:cubicBezTo>
                  <a:cubicBezTo>
                    <a:pt x="14088" y="1"/>
                    <a:pt x="22167" y="137"/>
                    <a:pt x="29121" y="5159"/>
                  </a:cubicBezTo>
                  <a:cubicBezTo>
                    <a:pt x="35063" y="9452"/>
                    <a:pt x="37145" y="19976"/>
                    <a:pt x="28015" y="2551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61" name="Google Shape;6161;p62"/>
            <p:cNvSpPr/>
            <p:nvPr/>
          </p:nvSpPr>
          <p:spPr>
            <a:xfrm>
              <a:off x="3473150" y="2056863"/>
              <a:ext cx="181575" cy="160875"/>
            </a:xfrm>
            <a:custGeom>
              <a:avLst/>
              <a:gdLst/>
              <a:ahLst/>
              <a:cxnLst/>
              <a:rect l="l" t="t" r="r" b="b"/>
              <a:pathLst>
                <a:path w="7263" h="6435" extrusionOk="0">
                  <a:moveTo>
                    <a:pt x="1284" y="2771"/>
                  </a:moveTo>
                  <a:cubicBezTo>
                    <a:pt x="0" y="6434"/>
                    <a:pt x="6588" y="6035"/>
                    <a:pt x="6867" y="4210"/>
                  </a:cubicBezTo>
                  <a:cubicBezTo>
                    <a:pt x="7262" y="1618"/>
                    <a:pt x="2256" y="1"/>
                    <a:pt x="1284" y="2771"/>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62" name="Google Shape;6162;p62"/>
            <p:cNvSpPr/>
            <p:nvPr/>
          </p:nvSpPr>
          <p:spPr>
            <a:xfrm>
              <a:off x="3838000" y="2070288"/>
              <a:ext cx="142450" cy="131175"/>
            </a:xfrm>
            <a:custGeom>
              <a:avLst/>
              <a:gdLst/>
              <a:ahLst/>
              <a:cxnLst/>
              <a:rect l="l" t="t" r="r" b="b"/>
              <a:pathLst>
                <a:path w="5698" h="5247" extrusionOk="0">
                  <a:moveTo>
                    <a:pt x="4" y="2397"/>
                  </a:moveTo>
                  <a:cubicBezTo>
                    <a:pt x="1" y="5247"/>
                    <a:pt x="5680" y="4923"/>
                    <a:pt x="5689" y="2282"/>
                  </a:cubicBezTo>
                  <a:cubicBezTo>
                    <a:pt x="5698" y="1"/>
                    <a:pt x="6" y="111"/>
                    <a:pt x="4" y="2397"/>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63" name="Google Shape;6163;p62"/>
            <p:cNvSpPr/>
            <p:nvPr/>
          </p:nvSpPr>
          <p:spPr>
            <a:xfrm>
              <a:off x="4005875" y="1607538"/>
              <a:ext cx="210800" cy="494425"/>
            </a:xfrm>
            <a:custGeom>
              <a:avLst/>
              <a:gdLst/>
              <a:ahLst/>
              <a:cxnLst/>
              <a:rect l="l" t="t" r="r" b="b"/>
              <a:pathLst>
                <a:path w="8432" h="19777" extrusionOk="0">
                  <a:moveTo>
                    <a:pt x="1" y="19776"/>
                  </a:moveTo>
                  <a:cubicBezTo>
                    <a:pt x="8431" y="14301"/>
                    <a:pt x="6611" y="4388"/>
                    <a:pt x="1063" y="1"/>
                  </a:cubicBezTo>
                  <a:cubicBezTo>
                    <a:pt x="2911" y="6327"/>
                    <a:pt x="2333" y="13549"/>
                    <a:pt x="1" y="19776"/>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64" name="Google Shape;6164;p62"/>
            <p:cNvSpPr/>
            <p:nvPr/>
          </p:nvSpPr>
          <p:spPr>
            <a:xfrm>
              <a:off x="3323025" y="2112138"/>
              <a:ext cx="864825" cy="639975"/>
            </a:xfrm>
            <a:custGeom>
              <a:avLst/>
              <a:gdLst/>
              <a:ahLst/>
              <a:cxnLst/>
              <a:rect l="l" t="t" r="r" b="b"/>
              <a:pathLst>
                <a:path w="34593" h="25599" extrusionOk="0">
                  <a:moveTo>
                    <a:pt x="27153" y="0"/>
                  </a:moveTo>
                  <a:cubicBezTo>
                    <a:pt x="27066" y="226"/>
                    <a:pt x="26979" y="453"/>
                    <a:pt x="26887" y="676"/>
                  </a:cubicBezTo>
                  <a:cubicBezTo>
                    <a:pt x="25347" y="4384"/>
                    <a:pt x="23054" y="7590"/>
                    <a:pt x="20165" y="10194"/>
                  </a:cubicBezTo>
                  <a:cubicBezTo>
                    <a:pt x="20165" y="10377"/>
                    <a:pt x="20156" y="10567"/>
                    <a:pt x="20127" y="10766"/>
                  </a:cubicBezTo>
                  <a:cubicBezTo>
                    <a:pt x="19036" y="13873"/>
                    <a:pt x="16827" y="14534"/>
                    <a:pt x="14311" y="14229"/>
                  </a:cubicBezTo>
                  <a:cubicBezTo>
                    <a:pt x="14245" y="14262"/>
                    <a:pt x="14182" y="14299"/>
                    <a:pt x="14115" y="14333"/>
                  </a:cubicBezTo>
                  <a:cubicBezTo>
                    <a:pt x="9840" y="16501"/>
                    <a:pt x="4746" y="18018"/>
                    <a:pt x="85" y="16987"/>
                  </a:cubicBezTo>
                  <a:cubicBezTo>
                    <a:pt x="0" y="19234"/>
                    <a:pt x="1255" y="21288"/>
                    <a:pt x="4212" y="22453"/>
                  </a:cubicBezTo>
                  <a:cubicBezTo>
                    <a:pt x="10129" y="24784"/>
                    <a:pt x="17133" y="25599"/>
                    <a:pt x="23221" y="23944"/>
                  </a:cubicBezTo>
                  <a:cubicBezTo>
                    <a:pt x="28712" y="22452"/>
                    <a:pt x="32868" y="18596"/>
                    <a:pt x="33755" y="12544"/>
                  </a:cubicBezTo>
                  <a:cubicBezTo>
                    <a:pt x="34592" y="6826"/>
                    <a:pt x="32510" y="2501"/>
                    <a:pt x="2715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65" name="Google Shape;6165;p62"/>
            <p:cNvSpPr/>
            <p:nvPr/>
          </p:nvSpPr>
          <p:spPr>
            <a:xfrm>
              <a:off x="3701325" y="2146013"/>
              <a:ext cx="83875" cy="47700"/>
            </a:xfrm>
            <a:custGeom>
              <a:avLst/>
              <a:gdLst/>
              <a:ahLst/>
              <a:cxnLst/>
              <a:rect l="l" t="t" r="r" b="b"/>
              <a:pathLst>
                <a:path w="3355" h="1908" extrusionOk="0">
                  <a:moveTo>
                    <a:pt x="232" y="0"/>
                  </a:moveTo>
                  <a:cubicBezTo>
                    <a:pt x="104" y="0"/>
                    <a:pt x="1" y="103"/>
                    <a:pt x="1" y="231"/>
                  </a:cubicBezTo>
                  <a:cubicBezTo>
                    <a:pt x="1" y="1156"/>
                    <a:pt x="754" y="1907"/>
                    <a:pt x="1678" y="1907"/>
                  </a:cubicBezTo>
                  <a:cubicBezTo>
                    <a:pt x="2602" y="1907"/>
                    <a:pt x="3354" y="1156"/>
                    <a:pt x="3353" y="231"/>
                  </a:cubicBezTo>
                  <a:cubicBezTo>
                    <a:pt x="3353" y="103"/>
                    <a:pt x="3250" y="0"/>
                    <a:pt x="3122" y="0"/>
                  </a:cubicBezTo>
                  <a:cubicBezTo>
                    <a:pt x="2993" y="0"/>
                    <a:pt x="2890" y="103"/>
                    <a:pt x="2890" y="231"/>
                  </a:cubicBezTo>
                  <a:cubicBezTo>
                    <a:pt x="2890" y="901"/>
                    <a:pt x="2345" y="1445"/>
                    <a:pt x="1676" y="1445"/>
                  </a:cubicBezTo>
                  <a:cubicBezTo>
                    <a:pt x="1009" y="1445"/>
                    <a:pt x="463" y="901"/>
                    <a:pt x="463" y="231"/>
                  </a:cubicBezTo>
                  <a:cubicBezTo>
                    <a:pt x="463" y="103"/>
                    <a:pt x="360" y="0"/>
                    <a:pt x="232" y="0"/>
                  </a:cubicBezTo>
                  <a:close/>
                </a:path>
              </a:pathLst>
            </a:custGeom>
            <a:solidFill>
              <a:srgbClr val="1818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66" name="Google Shape;6166;p62"/>
            <p:cNvSpPr/>
            <p:nvPr/>
          </p:nvSpPr>
          <p:spPr>
            <a:xfrm>
              <a:off x="3587550" y="2047063"/>
              <a:ext cx="86875" cy="86850"/>
            </a:xfrm>
            <a:custGeom>
              <a:avLst/>
              <a:gdLst/>
              <a:ahLst/>
              <a:cxnLst/>
              <a:rect l="l" t="t" r="r" b="b"/>
              <a:pathLst>
                <a:path w="3475" h="3474" extrusionOk="0">
                  <a:moveTo>
                    <a:pt x="3474" y="1737"/>
                  </a:moveTo>
                  <a:cubicBezTo>
                    <a:pt x="3474" y="2695"/>
                    <a:pt x="2696" y="3474"/>
                    <a:pt x="1737" y="3474"/>
                  </a:cubicBezTo>
                  <a:cubicBezTo>
                    <a:pt x="779" y="3474"/>
                    <a:pt x="1" y="2695"/>
                    <a:pt x="1" y="1737"/>
                  </a:cubicBezTo>
                  <a:cubicBezTo>
                    <a:pt x="1" y="778"/>
                    <a:pt x="779" y="1"/>
                    <a:pt x="1737" y="1"/>
                  </a:cubicBezTo>
                  <a:cubicBezTo>
                    <a:pt x="2697" y="1"/>
                    <a:pt x="3474" y="779"/>
                    <a:pt x="3474" y="1737"/>
                  </a:cubicBezTo>
                  <a:close/>
                </a:path>
              </a:pathLst>
            </a:custGeom>
            <a:solidFill>
              <a:srgbClr val="1818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67" name="Google Shape;6167;p62"/>
            <p:cNvSpPr/>
            <p:nvPr/>
          </p:nvSpPr>
          <p:spPr>
            <a:xfrm>
              <a:off x="3624025" y="2074488"/>
              <a:ext cx="31800" cy="31800"/>
            </a:xfrm>
            <a:custGeom>
              <a:avLst/>
              <a:gdLst/>
              <a:ahLst/>
              <a:cxnLst/>
              <a:rect l="l" t="t" r="r" b="b"/>
              <a:pathLst>
                <a:path w="1272" h="1272" extrusionOk="0">
                  <a:moveTo>
                    <a:pt x="1271" y="636"/>
                  </a:moveTo>
                  <a:cubicBezTo>
                    <a:pt x="1271" y="986"/>
                    <a:pt x="986" y="1272"/>
                    <a:pt x="635" y="1272"/>
                  </a:cubicBezTo>
                  <a:cubicBezTo>
                    <a:pt x="284" y="1272"/>
                    <a:pt x="0" y="986"/>
                    <a:pt x="0" y="636"/>
                  </a:cubicBezTo>
                  <a:cubicBezTo>
                    <a:pt x="0" y="285"/>
                    <a:pt x="285" y="1"/>
                    <a:pt x="635" y="1"/>
                  </a:cubicBezTo>
                  <a:cubicBezTo>
                    <a:pt x="986" y="1"/>
                    <a:pt x="1271" y="285"/>
                    <a:pt x="1271" y="63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68" name="Google Shape;6168;p62"/>
            <p:cNvSpPr/>
            <p:nvPr/>
          </p:nvSpPr>
          <p:spPr>
            <a:xfrm>
              <a:off x="3602450" y="2095288"/>
              <a:ext cx="10925" cy="10925"/>
            </a:xfrm>
            <a:custGeom>
              <a:avLst/>
              <a:gdLst/>
              <a:ahLst/>
              <a:cxnLst/>
              <a:rect l="l" t="t" r="r" b="b"/>
              <a:pathLst>
                <a:path w="437" h="437" extrusionOk="0">
                  <a:moveTo>
                    <a:pt x="436" y="219"/>
                  </a:moveTo>
                  <a:cubicBezTo>
                    <a:pt x="436" y="340"/>
                    <a:pt x="338" y="437"/>
                    <a:pt x="218" y="437"/>
                  </a:cubicBezTo>
                  <a:cubicBezTo>
                    <a:pt x="97" y="437"/>
                    <a:pt x="0" y="340"/>
                    <a:pt x="0" y="219"/>
                  </a:cubicBezTo>
                  <a:cubicBezTo>
                    <a:pt x="0" y="99"/>
                    <a:pt x="97" y="1"/>
                    <a:pt x="218" y="1"/>
                  </a:cubicBezTo>
                  <a:cubicBezTo>
                    <a:pt x="338" y="1"/>
                    <a:pt x="436" y="99"/>
                    <a:pt x="436" y="219"/>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69" name="Google Shape;6169;p62"/>
            <p:cNvSpPr/>
            <p:nvPr/>
          </p:nvSpPr>
          <p:spPr>
            <a:xfrm>
              <a:off x="3794225" y="2034113"/>
              <a:ext cx="103900" cy="60350"/>
            </a:xfrm>
            <a:custGeom>
              <a:avLst/>
              <a:gdLst/>
              <a:ahLst/>
              <a:cxnLst/>
              <a:rect l="l" t="t" r="r" b="b"/>
              <a:pathLst>
                <a:path w="4156" h="2414" extrusionOk="0">
                  <a:moveTo>
                    <a:pt x="2087" y="1"/>
                  </a:moveTo>
                  <a:cubicBezTo>
                    <a:pt x="2025" y="1"/>
                    <a:pt x="1964" y="26"/>
                    <a:pt x="1918" y="74"/>
                  </a:cubicBezTo>
                  <a:lnTo>
                    <a:pt x="82" y="2023"/>
                  </a:lnTo>
                  <a:cubicBezTo>
                    <a:pt x="18" y="2091"/>
                    <a:pt x="0" y="2188"/>
                    <a:pt x="37" y="2274"/>
                  </a:cubicBezTo>
                  <a:cubicBezTo>
                    <a:pt x="74" y="2359"/>
                    <a:pt x="157" y="2413"/>
                    <a:pt x="250" y="2413"/>
                  </a:cubicBezTo>
                  <a:lnTo>
                    <a:pt x="3923" y="2413"/>
                  </a:lnTo>
                  <a:cubicBezTo>
                    <a:pt x="4052" y="2413"/>
                    <a:pt x="4155" y="2311"/>
                    <a:pt x="4155" y="2181"/>
                  </a:cubicBezTo>
                  <a:cubicBezTo>
                    <a:pt x="4155" y="2052"/>
                    <a:pt x="4052" y="1950"/>
                    <a:pt x="3923" y="1950"/>
                  </a:cubicBezTo>
                  <a:lnTo>
                    <a:pt x="787" y="1950"/>
                  </a:lnTo>
                  <a:lnTo>
                    <a:pt x="2255" y="392"/>
                  </a:lnTo>
                  <a:cubicBezTo>
                    <a:pt x="2343" y="299"/>
                    <a:pt x="2337" y="152"/>
                    <a:pt x="2244" y="65"/>
                  </a:cubicBezTo>
                  <a:cubicBezTo>
                    <a:pt x="2201" y="22"/>
                    <a:pt x="2144" y="1"/>
                    <a:pt x="2087" y="1"/>
                  </a:cubicBezTo>
                  <a:close/>
                </a:path>
              </a:pathLst>
            </a:custGeom>
            <a:solidFill>
              <a:srgbClr val="1818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70" name="Google Shape;6170;p62"/>
            <p:cNvSpPr/>
            <p:nvPr/>
          </p:nvSpPr>
          <p:spPr>
            <a:xfrm>
              <a:off x="3533275" y="1555913"/>
              <a:ext cx="430175" cy="94150"/>
            </a:xfrm>
            <a:custGeom>
              <a:avLst/>
              <a:gdLst/>
              <a:ahLst/>
              <a:cxnLst/>
              <a:rect l="l" t="t" r="r" b="b"/>
              <a:pathLst>
                <a:path w="17207" h="3766" extrusionOk="0">
                  <a:moveTo>
                    <a:pt x="8682" y="0"/>
                  </a:moveTo>
                  <a:cubicBezTo>
                    <a:pt x="6159" y="0"/>
                    <a:pt x="3558" y="315"/>
                    <a:pt x="1183" y="946"/>
                  </a:cubicBezTo>
                  <a:cubicBezTo>
                    <a:pt x="442" y="1143"/>
                    <a:pt x="0" y="1904"/>
                    <a:pt x="197" y="2646"/>
                  </a:cubicBezTo>
                  <a:cubicBezTo>
                    <a:pt x="363" y="3268"/>
                    <a:pt x="925" y="3679"/>
                    <a:pt x="1539" y="3679"/>
                  </a:cubicBezTo>
                  <a:cubicBezTo>
                    <a:pt x="1657" y="3679"/>
                    <a:pt x="1777" y="3663"/>
                    <a:pt x="1897" y="3632"/>
                  </a:cubicBezTo>
                  <a:cubicBezTo>
                    <a:pt x="4058" y="3057"/>
                    <a:pt x="6417" y="2770"/>
                    <a:pt x="8695" y="2770"/>
                  </a:cubicBezTo>
                  <a:cubicBezTo>
                    <a:pt x="11059" y="2770"/>
                    <a:pt x="13336" y="3079"/>
                    <a:pt x="15213" y="3696"/>
                  </a:cubicBezTo>
                  <a:cubicBezTo>
                    <a:pt x="15357" y="3743"/>
                    <a:pt x="15504" y="3765"/>
                    <a:pt x="15647" y="3765"/>
                  </a:cubicBezTo>
                  <a:cubicBezTo>
                    <a:pt x="16232" y="3765"/>
                    <a:pt x="16776" y="3394"/>
                    <a:pt x="16968" y="2810"/>
                  </a:cubicBezTo>
                  <a:cubicBezTo>
                    <a:pt x="17207" y="2081"/>
                    <a:pt x="16811" y="1296"/>
                    <a:pt x="16081" y="1056"/>
                  </a:cubicBezTo>
                  <a:cubicBezTo>
                    <a:pt x="13941" y="353"/>
                    <a:pt x="11355" y="0"/>
                    <a:pt x="8682" y="0"/>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71" name="Google Shape;6171;p62"/>
            <p:cNvSpPr/>
            <p:nvPr/>
          </p:nvSpPr>
          <p:spPr>
            <a:xfrm>
              <a:off x="3365375" y="1600938"/>
              <a:ext cx="147525" cy="150500"/>
            </a:xfrm>
            <a:custGeom>
              <a:avLst/>
              <a:gdLst/>
              <a:ahLst/>
              <a:cxnLst/>
              <a:rect l="l" t="t" r="r" b="b"/>
              <a:pathLst>
                <a:path w="5901" h="6020" extrusionOk="0">
                  <a:moveTo>
                    <a:pt x="4384" y="1"/>
                  </a:moveTo>
                  <a:cubicBezTo>
                    <a:pt x="4289" y="1"/>
                    <a:pt x="4192" y="11"/>
                    <a:pt x="4096" y="31"/>
                  </a:cubicBezTo>
                  <a:cubicBezTo>
                    <a:pt x="2077" y="457"/>
                    <a:pt x="520" y="2167"/>
                    <a:pt x="132" y="4390"/>
                  </a:cubicBezTo>
                  <a:cubicBezTo>
                    <a:pt x="0" y="5146"/>
                    <a:pt x="505" y="5866"/>
                    <a:pt x="1262" y="5998"/>
                  </a:cubicBezTo>
                  <a:cubicBezTo>
                    <a:pt x="1342" y="6013"/>
                    <a:pt x="1423" y="6019"/>
                    <a:pt x="1502" y="6019"/>
                  </a:cubicBezTo>
                  <a:cubicBezTo>
                    <a:pt x="2164" y="6019"/>
                    <a:pt x="2751" y="5543"/>
                    <a:pt x="2870" y="4868"/>
                  </a:cubicBezTo>
                  <a:cubicBezTo>
                    <a:pt x="3016" y="4036"/>
                    <a:pt x="3574" y="2981"/>
                    <a:pt x="4668" y="2751"/>
                  </a:cubicBezTo>
                  <a:cubicBezTo>
                    <a:pt x="5419" y="2593"/>
                    <a:pt x="5900" y="1857"/>
                    <a:pt x="5741" y="1106"/>
                  </a:cubicBezTo>
                  <a:cubicBezTo>
                    <a:pt x="5604" y="451"/>
                    <a:pt x="5027" y="1"/>
                    <a:pt x="4384" y="1"/>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6172" name="Google Shape;6172;p62"/>
          <p:cNvGrpSpPr/>
          <p:nvPr/>
        </p:nvGrpSpPr>
        <p:grpSpPr>
          <a:xfrm>
            <a:off x="8337127" y="494454"/>
            <a:ext cx="509693" cy="603673"/>
            <a:chOff x="4576300" y="1605425"/>
            <a:chExt cx="1036175" cy="1247225"/>
          </a:xfrm>
        </p:grpSpPr>
        <p:sp>
          <p:nvSpPr>
            <p:cNvPr id="6173" name="Google Shape;6173;p62"/>
            <p:cNvSpPr/>
            <p:nvPr/>
          </p:nvSpPr>
          <p:spPr>
            <a:xfrm>
              <a:off x="5123200" y="2693650"/>
              <a:ext cx="94075" cy="159000"/>
            </a:xfrm>
            <a:custGeom>
              <a:avLst/>
              <a:gdLst/>
              <a:ahLst/>
              <a:cxnLst/>
              <a:rect l="l" t="t" r="r" b="b"/>
              <a:pathLst>
                <a:path w="3763" h="6360" extrusionOk="0">
                  <a:moveTo>
                    <a:pt x="2443" y="0"/>
                  </a:moveTo>
                  <a:cubicBezTo>
                    <a:pt x="2443" y="0"/>
                    <a:pt x="3034" y="4749"/>
                    <a:pt x="2489" y="5006"/>
                  </a:cubicBezTo>
                  <a:cubicBezTo>
                    <a:pt x="1947" y="5262"/>
                    <a:pt x="126" y="5336"/>
                    <a:pt x="64" y="5848"/>
                  </a:cubicBezTo>
                  <a:cubicBezTo>
                    <a:pt x="1" y="6359"/>
                    <a:pt x="3763" y="5837"/>
                    <a:pt x="3763" y="5837"/>
                  </a:cubicBezTo>
                  <a:lnTo>
                    <a:pt x="3763" y="81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74" name="Google Shape;6174;p62"/>
            <p:cNvSpPr/>
            <p:nvPr/>
          </p:nvSpPr>
          <p:spPr>
            <a:xfrm>
              <a:off x="5321500" y="2693650"/>
              <a:ext cx="92475" cy="159000"/>
            </a:xfrm>
            <a:custGeom>
              <a:avLst/>
              <a:gdLst/>
              <a:ahLst/>
              <a:cxnLst/>
              <a:rect l="l" t="t" r="r" b="b"/>
              <a:pathLst>
                <a:path w="3699" h="6360" extrusionOk="0">
                  <a:moveTo>
                    <a:pt x="1236" y="0"/>
                  </a:moveTo>
                  <a:cubicBezTo>
                    <a:pt x="1236" y="0"/>
                    <a:pt x="603" y="4749"/>
                    <a:pt x="1147" y="5006"/>
                  </a:cubicBezTo>
                  <a:cubicBezTo>
                    <a:pt x="1691" y="5262"/>
                    <a:pt x="3574" y="5336"/>
                    <a:pt x="3636" y="5848"/>
                  </a:cubicBezTo>
                  <a:cubicBezTo>
                    <a:pt x="3698" y="6359"/>
                    <a:pt x="0" y="5837"/>
                    <a:pt x="0" y="5837"/>
                  </a:cubicBezTo>
                  <a:lnTo>
                    <a:pt x="0" y="81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75" name="Google Shape;6175;p62"/>
            <p:cNvSpPr/>
            <p:nvPr/>
          </p:nvSpPr>
          <p:spPr>
            <a:xfrm>
              <a:off x="5245500" y="2353875"/>
              <a:ext cx="366975" cy="294750"/>
            </a:xfrm>
            <a:custGeom>
              <a:avLst/>
              <a:gdLst/>
              <a:ahLst/>
              <a:cxnLst/>
              <a:rect l="l" t="t" r="r" b="b"/>
              <a:pathLst>
                <a:path w="14679" h="11790" extrusionOk="0">
                  <a:moveTo>
                    <a:pt x="2173" y="347"/>
                  </a:moveTo>
                  <a:cubicBezTo>
                    <a:pt x="2173" y="347"/>
                    <a:pt x="2872" y="2769"/>
                    <a:pt x="4777" y="4546"/>
                  </a:cubicBezTo>
                  <a:cubicBezTo>
                    <a:pt x="6682" y="6325"/>
                    <a:pt x="9797" y="7463"/>
                    <a:pt x="10545" y="7735"/>
                  </a:cubicBezTo>
                  <a:cubicBezTo>
                    <a:pt x="12043" y="8279"/>
                    <a:pt x="13082" y="7046"/>
                    <a:pt x="13454" y="7454"/>
                  </a:cubicBezTo>
                  <a:cubicBezTo>
                    <a:pt x="13830" y="7866"/>
                    <a:pt x="12726" y="8727"/>
                    <a:pt x="12726" y="8727"/>
                  </a:cubicBezTo>
                  <a:cubicBezTo>
                    <a:pt x="12726" y="8727"/>
                    <a:pt x="14370" y="8946"/>
                    <a:pt x="14547" y="9473"/>
                  </a:cubicBezTo>
                  <a:cubicBezTo>
                    <a:pt x="14678" y="9870"/>
                    <a:pt x="12537" y="9601"/>
                    <a:pt x="12537" y="9601"/>
                  </a:cubicBezTo>
                  <a:cubicBezTo>
                    <a:pt x="12537" y="9601"/>
                    <a:pt x="13820" y="11323"/>
                    <a:pt x="13387" y="11555"/>
                  </a:cubicBezTo>
                  <a:cubicBezTo>
                    <a:pt x="12956" y="11790"/>
                    <a:pt x="11750" y="10332"/>
                    <a:pt x="11750" y="10332"/>
                  </a:cubicBezTo>
                  <a:cubicBezTo>
                    <a:pt x="11750" y="10332"/>
                    <a:pt x="11423" y="11403"/>
                    <a:pt x="11023" y="11402"/>
                  </a:cubicBezTo>
                  <a:cubicBezTo>
                    <a:pt x="10612" y="11402"/>
                    <a:pt x="10901" y="9756"/>
                    <a:pt x="9881" y="9055"/>
                  </a:cubicBezTo>
                  <a:cubicBezTo>
                    <a:pt x="9411" y="8734"/>
                    <a:pt x="5749" y="7594"/>
                    <a:pt x="3594" y="5596"/>
                  </a:cubicBezTo>
                  <a:cubicBezTo>
                    <a:pt x="1049" y="3239"/>
                    <a:pt x="0" y="1"/>
                    <a:pt x="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76" name="Google Shape;6176;p62"/>
            <p:cNvSpPr/>
            <p:nvPr/>
          </p:nvSpPr>
          <p:spPr>
            <a:xfrm>
              <a:off x="4917925" y="2388650"/>
              <a:ext cx="366975" cy="294700"/>
            </a:xfrm>
            <a:custGeom>
              <a:avLst/>
              <a:gdLst/>
              <a:ahLst/>
              <a:cxnLst/>
              <a:rect l="l" t="t" r="r" b="b"/>
              <a:pathLst>
                <a:path w="14679" h="11788" extrusionOk="0">
                  <a:moveTo>
                    <a:pt x="12506" y="347"/>
                  </a:moveTo>
                  <a:cubicBezTo>
                    <a:pt x="12506" y="347"/>
                    <a:pt x="11807" y="2768"/>
                    <a:pt x="9902" y="4546"/>
                  </a:cubicBezTo>
                  <a:cubicBezTo>
                    <a:pt x="7997" y="6324"/>
                    <a:pt x="4882" y="7461"/>
                    <a:pt x="4134" y="7733"/>
                  </a:cubicBezTo>
                  <a:cubicBezTo>
                    <a:pt x="2636" y="8277"/>
                    <a:pt x="1597" y="7044"/>
                    <a:pt x="1225" y="7452"/>
                  </a:cubicBezTo>
                  <a:cubicBezTo>
                    <a:pt x="849" y="7864"/>
                    <a:pt x="1953" y="8726"/>
                    <a:pt x="1953" y="8726"/>
                  </a:cubicBezTo>
                  <a:cubicBezTo>
                    <a:pt x="1953" y="8726"/>
                    <a:pt x="309" y="8946"/>
                    <a:pt x="133" y="9471"/>
                  </a:cubicBezTo>
                  <a:cubicBezTo>
                    <a:pt x="1" y="9868"/>
                    <a:pt x="2142" y="9601"/>
                    <a:pt x="2142" y="9601"/>
                  </a:cubicBezTo>
                  <a:cubicBezTo>
                    <a:pt x="2142" y="9601"/>
                    <a:pt x="860" y="11321"/>
                    <a:pt x="1292" y="11555"/>
                  </a:cubicBezTo>
                  <a:cubicBezTo>
                    <a:pt x="1723" y="11788"/>
                    <a:pt x="2929" y="10332"/>
                    <a:pt x="2929" y="10332"/>
                  </a:cubicBezTo>
                  <a:cubicBezTo>
                    <a:pt x="2929" y="10332"/>
                    <a:pt x="3256" y="11401"/>
                    <a:pt x="3656" y="11400"/>
                  </a:cubicBezTo>
                  <a:cubicBezTo>
                    <a:pt x="4067" y="11400"/>
                    <a:pt x="3778" y="9755"/>
                    <a:pt x="4798" y="9054"/>
                  </a:cubicBezTo>
                  <a:cubicBezTo>
                    <a:pt x="5268" y="8732"/>
                    <a:pt x="8930" y="7592"/>
                    <a:pt x="11085" y="5594"/>
                  </a:cubicBezTo>
                  <a:cubicBezTo>
                    <a:pt x="13631" y="3238"/>
                    <a:pt x="14679" y="0"/>
                    <a:pt x="146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77" name="Google Shape;6177;p62"/>
            <p:cNvSpPr/>
            <p:nvPr/>
          </p:nvSpPr>
          <p:spPr>
            <a:xfrm>
              <a:off x="5245400" y="2353925"/>
              <a:ext cx="290075" cy="222625"/>
            </a:xfrm>
            <a:custGeom>
              <a:avLst/>
              <a:gdLst/>
              <a:ahLst/>
              <a:cxnLst/>
              <a:rect l="l" t="t" r="r" b="b"/>
              <a:pathLst>
                <a:path w="11603" h="8905" extrusionOk="0">
                  <a:moveTo>
                    <a:pt x="11603" y="7858"/>
                  </a:moveTo>
                  <a:cubicBezTo>
                    <a:pt x="11284" y="7895"/>
                    <a:pt x="10931" y="7872"/>
                    <a:pt x="10548" y="7733"/>
                  </a:cubicBezTo>
                  <a:cubicBezTo>
                    <a:pt x="9798" y="7459"/>
                    <a:pt x="6685" y="6323"/>
                    <a:pt x="4780" y="4544"/>
                  </a:cubicBezTo>
                  <a:cubicBezTo>
                    <a:pt x="2875" y="2766"/>
                    <a:pt x="2176" y="345"/>
                    <a:pt x="2176" y="345"/>
                  </a:cubicBezTo>
                  <a:lnTo>
                    <a:pt x="0" y="0"/>
                  </a:lnTo>
                  <a:cubicBezTo>
                    <a:pt x="0" y="0"/>
                    <a:pt x="1050" y="3238"/>
                    <a:pt x="3594" y="5595"/>
                  </a:cubicBezTo>
                  <a:cubicBezTo>
                    <a:pt x="5492" y="7354"/>
                    <a:pt x="8561" y="8448"/>
                    <a:pt x="9584" y="8905"/>
                  </a:cubicBezTo>
                  <a:cubicBezTo>
                    <a:pt x="10276" y="8609"/>
                    <a:pt x="10948" y="8254"/>
                    <a:pt x="11603" y="785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78" name="Google Shape;6178;p62"/>
            <p:cNvSpPr/>
            <p:nvPr/>
          </p:nvSpPr>
          <p:spPr>
            <a:xfrm>
              <a:off x="5025450" y="2388675"/>
              <a:ext cx="259475" cy="206250"/>
            </a:xfrm>
            <a:custGeom>
              <a:avLst/>
              <a:gdLst/>
              <a:ahLst/>
              <a:cxnLst/>
              <a:rect l="l" t="t" r="r" b="b"/>
              <a:pathLst>
                <a:path w="10379" h="8250" extrusionOk="0">
                  <a:moveTo>
                    <a:pt x="2345" y="8250"/>
                  </a:moveTo>
                  <a:cubicBezTo>
                    <a:pt x="3704" y="7660"/>
                    <a:pt x="5508" y="6779"/>
                    <a:pt x="6785" y="5594"/>
                  </a:cubicBezTo>
                  <a:cubicBezTo>
                    <a:pt x="9331" y="3238"/>
                    <a:pt x="10379" y="0"/>
                    <a:pt x="10379" y="0"/>
                  </a:cubicBezTo>
                  <a:lnTo>
                    <a:pt x="8203" y="346"/>
                  </a:lnTo>
                  <a:cubicBezTo>
                    <a:pt x="8203" y="346"/>
                    <a:pt x="7505" y="2767"/>
                    <a:pt x="5600" y="4545"/>
                  </a:cubicBezTo>
                  <a:cubicBezTo>
                    <a:pt x="3813" y="6212"/>
                    <a:pt x="967" y="7314"/>
                    <a:pt x="0" y="7672"/>
                  </a:cubicBezTo>
                  <a:cubicBezTo>
                    <a:pt x="779" y="7893"/>
                    <a:pt x="1559" y="8087"/>
                    <a:pt x="2345" y="825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79" name="Google Shape;6179;p62"/>
            <p:cNvSpPr/>
            <p:nvPr/>
          </p:nvSpPr>
          <p:spPr>
            <a:xfrm>
              <a:off x="4576350" y="1605425"/>
              <a:ext cx="1029325" cy="1121775"/>
            </a:xfrm>
            <a:custGeom>
              <a:avLst/>
              <a:gdLst/>
              <a:ahLst/>
              <a:cxnLst/>
              <a:rect l="l" t="t" r="r" b="b"/>
              <a:pathLst>
                <a:path w="41173" h="44871" extrusionOk="0">
                  <a:moveTo>
                    <a:pt x="33730" y="24981"/>
                  </a:moveTo>
                  <a:cubicBezTo>
                    <a:pt x="33749" y="25451"/>
                    <a:pt x="34403" y="26318"/>
                    <a:pt x="35017" y="26308"/>
                  </a:cubicBezTo>
                  <a:cubicBezTo>
                    <a:pt x="38485" y="26245"/>
                    <a:pt x="41172" y="27173"/>
                    <a:pt x="41166" y="31101"/>
                  </a:cubicBezTo>
                  <a:cubicBezTo>
                    <a:pt x="41161" y="34620"/>
                    <a:pt x="39680" y="36139"/>
                    <a:pt x="35987" y="35987"/>
                  </a:cubicBezTo>
                  <a:cubicBezTo>
                    <a:pt x="31026" y="35730"/>
                    <a:pt x="35591" y="44862"/>
                    <a:pt x="30199" y="44870"/>
                  </a:cubicBezTo>
                  <a:cubicBezTo>
                    <a:pt x="22697" y="44870"/>
                    <a:pt x="22032" y="43828"/>
                    <a:pt x="22076" y="39434"/>
                  </a:cubicBezTo>
                  <a:cubicBezTo>
                    <a:pt x="22129" y="34119"/>
                    <a:pt x="16206" y="36523"/>
                    <a:pt x="6694" y="36034"/>
                  </a:cubicBezTo>
                  <a:cubicBezTo>
                    <a:pt x="3374" y="36034"/>
                    <a:pt x="1" y="33280"/>
                    <a:pt x="1481" y="28579"/>
                  </a:cubicBezTo>
                  <a:cubicBezTo>
                    <a:pt x="5043" y="17260"/>
                    <a:pt x="14170" y="9352"/>
                    <a:pt x="19775" y="3127"/>
                  </a:cubicBezTo>
                  <a:cubicBezTo>
                    <a:pt x="22591" y="0"/>
                    <a:pt x="26230" y="764"/>
                    <a:pt x="30116" y="1197"/>
                  </a:cubicBezTo>
                  <a:cubicBezTo>
                    <a:pt x="37062" y="1971"/>
                    <a:pt x="33613" y="22043"/>
                    <a:pt x="33730" y="24981"/>
                  </a:cubicBezTo>
                  <a:close/>
                  <a:moveTo>
                    <a:pt x="24733" y="10078"/>
                  </a:moveTo>
                  <a:cubicBezTo>
                    <a:pt x="22733" y="9047"/>
                    <a:pt x="12483" y="21950"/>
                    <a:pt x="13790" y="23594"/>
                  </a:cubicBezTo>
                  <a:cubicBezTo>
                    <a:pt x="14674" y="24707"/>
                    <a:pt x="24733" y="25165"/>
                    <a:pt x="25443" y="24117"/>
                  </a:cubicBezTo>
                  <a:cubicBezTo>
                    <a:pt x="26672" y="22307"/>
                    <a:pt x="27489" y="11499"/>
                    <a:pt x="24733" y="1007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80" name="Google Shape;6180;p62"/>
            <p:cNvSpPr/>
            <p:nvPr/>
          </p:nvSpPr>
          <p:spPr>
            <a:xfrm>
              <a:off x="4576300" y="1834725"/>
              <a:ext cx="839350" cy="892425"/>
            </a:xfrm>
            <a:custGeom>
              <a:avLst/>
              <a:gdLst/>
              <a:ahLst/>
              <a:cxnLst/>
              <a:rect l="l" t="t" r="r" b="b"/>
              <a:pathLst>
                <a:path w="33574" h="35697" extrusionOk="0">
                  <a:moveTo>
                    <a:pt x="31864" y="29009"/>
                  </a:moveTo>
                  <a:cubicBezTo>
                    <a:pt x="25675" y="26598"/>
                    <a:pt x="21265" y="21369"/>
                    <a:pt x="18578" y="15428"/>
                  </a:cubicBezTo>
                  <a:cubicBezTo>
                    <a:pt x="16266" y="15260"/>
                    <a:pt x="14174" y="14902"/>
                    <a:pt x="13791" y="14422"/>
                  </a:cubicBezTo>
                  <a:cubicBezTo>
                    <a:pt x="13301" y="13805"/>
                    <a:pt x="14437" y="11602"/>
                    <a:pt x="16156" y="9146"/>
                  </a:cubicBezTo>
                  <a:cubicBezTo>
                    <a:pt x="15220" y="6267"/>
                    <a:pt x="14440" y="3124"/>
                    <a:pt x="14079" y="0"/>
                  </a:cubicBezTo>
                  <a:cubicBezTo>
                    <a:pt x="9234" y="5185"/>
                    <a:pt x="3984" y="11452"/>
                    <a:pt x="1481" y="19406"/>
                  </a:cubicBezTo>
                  <a:cubicBezTo>
                    <a:pt x="0" y="24107"/>
                    <a:pt x="3374" y="26861"/>
                    <a:pt x="6695" y="26861"/>
                  </a:cubicBezTo>
                  <a:cubicBezTo>
                    <a:pt x="16205" y="27350"/>
                    <a:pt x="22130" y="24946"/>
                    <a:pt x="22077" y="30261"/>
                  </a:cubicBezTo>
                  <a:cubicBezTo>
                    <a:pt x="22032" y="34655"/>
                    <a:pt x="22698" y="35696"/>
                    <a:pt x="30200" y="35696"/>
                  </a:cubicBezTo>
                  <a:cubicBezTo>
                    <a:pt x="33573" y="35693"/>
                    <a:pt x="33050" y="32116"/>
                    <a:pt x="33401" y="29502"/>
                  </a:cubicBezTo>
                  <a:cubicBezTo>
                    <a:pt x="32893" y="29372"/>
                    <a:pt x="32382" y="29212"/>
                    <a:pt x="31864" y="2900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81" name="Google Shape;6181;p62"/>
            <p:cNvSpPr/>
            <p:nvPr/>
          </p:nvSpPr>
          <p:spPr>
            <a:xfrm>
              <a:off x="5159775" y="2330500"/>
              <a:ext cx="132475" cy="136625"/>
            </a:xfrm>
            <a:custGeom>
              <a:avLst/>
              <a:gdLst/>
              <a:ahLst/>
              <a:cxnLst/>
              <a:rect l="l" t="t" r="r" b="b"/>
              <a:pathLst>
                <a:path w="5299" h="5465" extrusionOk="0">
                  <a:moveTo>
                    <a:pt x="606" y="2353"/>
                  </a:moveTo>
                  <a:cubicBezTo>
                    <a:pt x="0" y="5465"/>
                    <a:pt x="5276" y="4364"/>
                    <a:pt x="5285" y="2859"/>
                  </a:cubicBezTo>
                  <a:cubicBezTo>
                    <a:pt x="5299" y="717"/>
                    <a:pt x="1064" y="1"/>
                    <a:pt x="606" y="2353"/>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82" name="Google Shape;6182;p62"/>
            <p:cNvSpPr/>
            <p:nvPr/>
          </p:nvSpPr>
          <p:spPr>
            <a:xfrm>
              <a:off x="4863800" y="2335975"/>
              <a:ext cx="131825" cy="135925"/>
            </a:xfrm>
            <a:custGeom>
              <a:avLst/>
              <a:gdLst/>
              <a:ahLst/>
              <a:cxnLst/>
              <a:rect l="l" t="t" r="r" b="b"/>
              <a:pathLst>
                <a:path w="5273" h="5437" extrusionOk="0">
                  <a:moveTo>
                    <a:pt x="603" y="2341"/>
                  </a:moveTo>
                  <a:cubicBezTo>
                    <a:pt x="0" y="5436"/>
                    <a:pt x="5249" y="4342"/>
                    <a:pt x="5258" y="2843"/>
                  </a:cubicBezTo>
                  <a:cubicBezTo>
                    <a:pt x="5273" y="713"/>
                    <a:pt x="1059" y="0"/>
                    <a:pt x="603" y="2341"/>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83" name="Google Shape;6183;p62"/>
            <p:cNvSpPr/>
            <p:nvPr/>
          </p:nvSpPr>
          <p:spPr>
            <a:xfrm>
              <a:off x="5129525" y="2301325"/>
              <a:ext cx="82925" cy="82900"/>
            </a:xfrm>
            <a:custGeom>
              <a:avLst/>
              <a:gdLst/>
              <a:ahLst/>
              <a:cxnLst/>
              <a:rect l="l" t="t" r="r" b="b"/>
              <a:pathLst>
                <a:path w="3317" h="3316" extrusionOk="0">
                  <a:moveTo>
                    <a:pt x="3316" y="1658"/>
                  </a:moveTo>
                  <a:cubicBezTo>
                    <a:pt x="3316" y="2574"/>
                    <a:pt x="2573" y="3315"/>
                    <a:pt x="1658" y="3315"/>
                  </a:cubicBezTo>
                  <a:cubicBezTo>
                    <a:pt x="743" y="3315"/>
                    <a:pt x="1" y="2574"/>
                    <a:pt x="1" y="1658"/>
                  </a:cubicBezTo>
                  <a:cubicBezTo>
                    <a:pt x="1" y="743"/>
                    <a:pt x="743" y="1"/>
                    <a:pt x="1658" y="1"/>
                  </a:cubicBezTo>
                  <a:cubicBezTo>
                    <a:pt x="2573" y="0"/>
                    <a:pt x="3316" y="743"/>
                    <a:pt x="3316" y="1658"/>
                  </a:cubicBezTo>
                  <a:close/>
                </a:path>
              </a:pathLst>
            </a:custGeom>
            <a:solidFill>
              <a:srgbClr val="282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84" name="Google Shape;6184;p62"/>
            <p:cNvSpPr/>
            <p:nvPr/>
          </p:nvSpPr>
          <p:spPr>
            <a:xfrm>
              <a:off x="5164325" y="2327500"/>
              <a:ext cx="30350" cy="30350"/>
            </a:xfrm>
            <a:custGeom>
              <a:avLst/>
              <a:gdLst/>
              <a:ahLst/>
              <a:cxnLst/>
              <a:rect l="l" t="t" r="r" b="b"/>
              <a:pathLst>
                <a:path w="1214" h="1214" extrusionOk="0">
                  <a:moveTo>
                    <a:pt x="1214" y="607"/>
                  </a:moveTo>
                  <a:cubicBezTo>
                    <a:pt x="1214" y="942"/>
                    <a:pt x="942" y="1214"/>
                    <a:pt x="607" y="1214"/>
                  </a:cubicBezTo>
                  <a:cubicBezTo>
                    <a:pt x="272" y="1214"/>
                    <a:pt x="0" y="942"/>
                    <a:pt x="0" y="607"/>
                  </a:cubicBezTo>
                  <a:cubicBezTo>
                    <a:pt x="0" y="272"/>
                    <a:pt x="272" y="0"/>
                    <a:pt x="607" y="0"/>
                  </a:cubicBezTo>
                  <a:cubicBezTo>
                    <a:pt x="942" y="0"/>
                    <a:pt x="1214" y="272"/>
                    <a:pt x="1214" y="607"/>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85" name="Google Shape;6185;p62"/>
            <p:cNvSpPr/>
            <p:nvPr/>
          </p:nvSpPr>
          <p:spPr>
            <a:xfrm>
              <a:off x="5143675" y="2347350"/>
              <a:ext cx="10475" cy="10450"/>
            </a:xfrm>
            <a:custGeom>
              <a:avLst/>
              <a:gdLst/>
              <a:ahLst/>
              <a:cxnLst/>
              <a:rect l="l" t="t" r="r" b="b"/>
              <a:pathLst>
                <a:path w="419" h="418" extrusionOk="0">
                  <a:moveTo>
                    <a:pt x="418" y="210"/>
                  </a:moveTo>
                  <a:cubicBezTo>
                    <a:pt x="418" y="325"/>
                    <a:pt x="324" y="418"/>
                    <a:pt x="210" y="418"/>
                  </a:cubicBezTo>
                  <a:cubicBezTo>
                    <a:pt x="95" y="418"/>
                    <a:pt x="1" y="325"/>
                    <a:pt x="1" y="210"/>
                  </a:cubicBezTo>
                  <a:cubicBezTo>
                    <a:pt x="1" y="94"/>
                    <a:pt x="94" y="0"/>
                    <a:pt x="210" y="0"/>
                  </a:cubicBezTo>
                  <a:cubicBezTo>
                    <a:pt x="325" y="0"/>
                    <a:pt x="418" y="94"/>
                    <a:pt x="418" y="21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86" name="Google Shape;6186;p62"/>
            <p:cNvSpPr/>
            <p:nvPr/>
          </p:nvSpPr>
          <p:spPr>
            <a:xfrm>
              <a:off x="4946625" y="2301325"/>
              <a:ext cx="82900" cy="82900"/>
            </a:xfrm>
            <a:custGeom>
              <a:avLst/>
              <a:gdLst/>
              <a:ahLst/>
              <a:cxnLst/>
              <a:rect l="l" t="t" r="r" b="b"/>
              <a:pathLst>
                <a:path w="3316" h="3316" extrusionOk="0">
                  <a:moveTo>
                    <a:pt x="3316" y="1658"/>
                  </a:moveTo>
                  <a:cubicBezTo>
                    <a:pt x="3316" y="2574"/>
                    <a:pt x="2573" y="3315"/>
                    <a:pt x="1657" y="3315"/>
                  </a:cubicBezTo>
                  <a:cubicBezTo>
                    <a:pt x="742" y="3315"/>
                    <a:pt x="0" y="2574"/>
                    <a:pt x="0" y="1658"/>
                  </a:cubicBezTo>
                  <a:cubicBezTo>
                    <a:pt x="0" y="743"/>
                    <a:pt x="743" y="1"/>
                    <a:pt x="1657" y="1"/>
                  </a:cubicBezTo>
                  <a:cubicBezTo>
                    <a:pt x="2573" y="0"/>
                    <a:pt x="3316" y="743"/>
                    <a:pt x="3316" y="1658"/>
                  </a:cubicBezTo>
                  <a:close/>
                </a:path>
              </a:pathLst>
            </a:custGeom>
            <a:solidFill>
              <a:srgbClr val="282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87" name="Google Shape;6187;p62"/>
            <p:cNvSpPr/>
            <p:nvPr/>
          </p:nvSpPr>
          <p:spPr>
            <a:xfrm>
              <a:off x="4981400" y="2327500"/>
              <a:ext cx="30375" cy="30350"/>
            </a:xfrm>
            <a:custGeom>
              <a:avLst/>
              <a:gdLst/>
              <a:ahLst/>
              <a:cxnLst/>
              <a:rect l="l" t="t" r="r" b="b"/>
              <a:pathLst>
                <a:path w="1215" h="1214" extrusionOk="0">
                  <a:moveTo>
                    <a:pt x="1214" y="607"/>
                  </a:moveTo>
                  <a:cubicBezTo>
                    <a:pt x="1214" y="942"/>
                    <a:pt x="942" y="1214"/>
                    <a:pt x="607" y="1214"/>
                  </a:cubicBezTo>
                  <a:cubicBezTo>
                    <a:pt x="273" y="1214"/>
                    <a:pt x="1" y="942"/>
                    <a:pt x="1" y="607"/>
                  </a:cubicBezTo>
                  <a:cubicBezTo>
                    <a:pt x="1" y="272"/>
                    <a:pt x="273" y="0"/>
                    <a:pt x="607" y="0"/>
                  </a:cubicBezTo>
                  <a:cubicBezTo>
                    <a:pt x="942" y="0"/>
                    <a:pt x="1214" y="272"/>
                    <a:pt x="1214" y="607"/>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88" name="Google Shape;6188;p62"/>
            <p:cNvSpPr/>
            <p:nvPr/>
          </p:nvSpPr>
          <p:spPr>
            <a:xfrm>
              <a:off x="4960800" y="2347350"/>
              <a:ext cx="10425" cy="10450"/>
            </a:xfrm>
            <a:custGeom>
              <a:avLst/>
              <a:gdLst/>
              <a:ahLst/>
              <a:cxnLst/>
              <a:rect l="l" t="t" r="r" b="b"/>
              <a:pathLst>
                <a:path w="417" h="418" extrusionOk="0">
                  <a:moveTo>
                    <a:pt x="417" y="210"/>
                  </a:moveTo>
                  <a:cubicBezTo>
                    <a:pt x="417" y="325"/>
                    <a:pt x="323" y="418"/>
                    <a:pt x="208" y="418"/>
                  </a:cubicBezTo>
                  <a:cubicBezTo>
                    <a:pt x="92" y="418"/>
                    <a:pt x="0" y="325"/>
                    <a:pt x="0" y="210"/>
                  </a:cubicBezTo>
                  <a:cubicBezTo>
                    <a:pt x="0" y="94"/>
                    <a:pt x="92" y="0"/>
                    <a:pt x="208" y="0"/>
                  </a:cubicBezTo>
                  <a:cubicBezTo>
                    <a:pt x="325" y="0"/>
                    <a:pt x="417" y="94"/>
                    <a:pt x="417" y="21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89" name="Google Shape;6189;p62"/>
            <p:cNvSpPr/>
            <p:nvPr/>
          </p:nvSpPr>
          <p:spPr>
            <a:xfrm>
              <a:off x="5010650" y="2400125"/>
              <a:ext cx="122125" cy="43075"/>
            </a:xfrm>
            <a:custGeom>
              <a:avLst/>
              <a:gdLst/>
              <a:ahLst/>
              <a:cxnLst/>
              <a:rect l="l" t="t" r="r" b="b"/>
              <a:pathLst>
                <a:path w="4885" h="1723" extrusionOk="0">
                  <a:moveTo>
                    <a:pt x="4542" y="0"/>
                  </a:moveTo>
                  <a:cubicBezTo>
                    <a:pt x="4531" y="0"/>
                    <a:pt x="4519" y="1"/>
                    <a:pt x="4508" y="3"/>
                  </a:cubicBezTo>
                  <a:cubicBezTo>
                    <a:pt x="4380" y="22"/>
                    <a:pt x="4296" y="142"/>
                    <a:pt x="4315" y="268"/>
                  </a:cubicBezTo>
                  <a:cubicBezTo>
                    <a:pt x="4317" y="274"/>
                    <a:pt x="4391" y="792"/>
                    <a:pt x="4152" y="1073"/>
                  </a:cubicBezTo>
                  <a:cubicBezTo>
                    <a:pt x="4046" y="1198"/>
                    <a:pt x="3887" y="1258"/>
                    <a:pt x="3668" y="1258"/>
                  </a:cubicBezTo>
                  <a:cubicBezTo>
                    <a:pt x="2804" y="1258"/>
                    <a:pt x="2636" y="440"/>
                    <a:pt x="2630" y="405"/>
                  </a:cubicBezTo>
                  <a:cubicBezTo>
                    <a:pt x="2611" y="294"/>
                    <a:pt x="2503" y="216"/>
                    <a:pt x="2401" y="216"/>
                  </a:cubicBezTo>
                  <a:cubicBezTo>
                    <a:pt x="2398" y="216"/>
                    <a:pt x="2395" y="216"/>
                    <a:pt x="2393" y="216"/>
                  </a:cubicBezTo>
                  <a:cubicBezTo>
                    <a:pt x="2278" y="221"/>
                    <a:pt x="2184" y="310"/>
                    <a:pt x="2172" y="425"/>
                  </a:cubicBezTo>
                  <a:cubicBezTo>
                    <a:pt x="2168" y="459"/>
                    <a:pt x="2081" y="1258"/>
                    <a:pt x="1258" y="1258"/>
                  </a:cubicBezTo>
                  <a:cubicBezTo>
                    <a:pt x="1046" y="1258"/>
                    <a:pt x="883" y="1196"/>
                    <a:pt x="758" y="1069"/>
                  </a:cubicBezTo>
                  <a:cubicBezTo>
                    <a:pt x="470" y="776"/>
                    <a:pt x="476" y="241"/>
                    <a:pt x="476" y="236"/>
                  </a:cubicBezTo>
                  <a:cubicBezTo>
                    <a:pt x="477" y="108"/>
                    <a:pt x="377" y="3"/>
                    <a:pt x="248" y="1"/>
                  </a:cubicBezTo>
                  <a:cubicBezTo>
                    <a:pt x="126" y="12"/>
                    <a:pt x="15" y="100"/>
                    <a:pt x="12" y="226"/>
                  </a:cubicBezTo>
                  <a:cubicBezTo>
                    <a:pt x="11" y="255"/>
                    <a:pt x="0" y="959"/>
                    <a:pt x="424" y="1392"/>
                  </a:cubicBezTo>
                  <a:cubicBezTo>
                    <a:pt x="638" y="1612"/>
                    <a:pt x="920" y="1722"/>
                    <a:pt x="1258" y="1722"/>
                  </a:cubicBezTo>
                  <a:cubicBezTo>
                    <a:pt x="1862" y="1722"/>
                    <a:pt x="2225" y="1418"/>
                    <a:pt x="2426" y="1081"/>
                  </a:cubicBezTo>
                  <a:cubicBezTo>
                    <a:pt x="2654" y="1416"/>
                    <a:pt x="3050" y="1722"/>
                    <a:pt x="3668" y="1722"/>
                  </a:cubicBezTo>
                  <a:cubicBezTo>
                    <a:pt x="4027" y="1722"/>
                    <a:pt x="4307" y="1605"/>
                    <a:pt x="4505" y="1373"/>
                  </a:cubicBezTo>
                  <a:cubicBezTo>
                    <a:pt x="4885" y="928"/>
                    <a:pt x="4778" y="225"/>
                    <a:pt x="4773" y="195"/>
                  </a:cubicBezTo>
                  <a:cubicBezTo>
                    <a:pt x="4756" y="80"/>
                    <a:pt x="4655" y="0"/>
                    <a:pt x="4542" y="0"/>
                  </a:cubicBezTo>
                  <a:close/>
                </a:path>
              </a:pathLst>
            </a:custGeom>
            <a:solidFill>
              <a:srgbClr val="282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90" name="Google Shape;6190;p62"/>
            <p:cNvSpPr/>
            <p:nvPr/>
          </p:nvSpPr>
          <p:spPr>
            <a:xfrm>
              <a:off x="5433625" y="2290800"/>
              <a:ext cx="142400" cy="126825"/>
            </a:xfrm>
            <a:custGeom>
              <a:avLst/>
              <a:gdLst/>
              <a:ahLst/>
              <a:cxnLst/>
              <a:rect l="l" t="t" r="r" b="b"/>
              <a:pathLst>
                <a:path w="5696" h="5073" extrusionOk="0">
                  <a:moveTo>
                    <a:pt x="1354" y="0"/>
                  </a:moveTo>
                  <a:cubicBezTo>
                    <a:pt x="1229" y="0"/>
                    <a:pt x="1143" y="5"/>
                    <a:pt x="1108" y="8"/>
                  </a:cubicBezTo>
                  <a:cubicBezTo>
                    <a:pt x="474" y="54"/>
                    <a:pt x="0" y="603"/>
                    <a:pt x="41" y="1237"/>
                  </a:cubicBezTo>
                  <a:cubicBezTo>
                    <a:pt x="81" y="1847"/>
                    <a:pt x="585" y="2322"/>
                    <a:pt x="1188" y="2322"/>
                  </a:cubicBezTo>
                  <a:cubicBezTo>
                    <a:pt x="1215" y="2322"/>
                    <a:pt x="1241" y="2321"/>
                    <a:pt x="1268" y="2319"/>
                  </a:cubicBezTo>
                  <a:cubicBezTo>
                    <a:pt x="1313" y="2316"/>
                    <a:pt x="1369" y="2314"/>
                    <a:pt x="1432" y="2314"/>
                  </a:cubicBezTo>
                  <a:cubicBezTo>
                    <a:pt x="2013" y="2314"/>
                    <a:pt x="3256" y="2496"/>
                    <a:pt x="3346" y="3983"/>
                  </a:cubicBezTo>
                  <a:cubicBezTo>
                    <a:pt x="3382" y="4599"/>
                    <a:pt x="3893" y="5072"/>
                    <a:pt x="4500" y="5072"/>
                  </a:cubicBezTo>
                  <a:cubicBezTo>
                    <a:pt x="4523" y="5072"/>
                    <a:pt x="4548" y="5072"/>
                    <a:pt x="4571" y="5070"/>
                  </a:cubicBezTo>
                  <a:cubicBezTo>
                    <a:pt x="5209" y="5033"/>
                    <a:pt x="5695" y="4484"/>
                    <a:pt x="5657" y="3845"/>
                  </a:cubicBezTo>
                  <a:cubicBezTo>
                    <a:pt x="5588" y="2689"/>
                    <a:pt x="5145" y="1722"/>
                    <a:pt x="4376" y="1048"/>
                  </a:cubicBezTo>
                  <a:cubicBezTo>
                    <a:pt x="3302" y="107"/>
                    <a:pt x="1923" y="0"/>
                    <a:pt x="1354" y="0"/>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91" name="Google Shape;6191;p62"/>
            <p:cNvSpPr/>
            <p:nvPr/>
          </p:nvSpPr>
          <p:spPr>
            <a:xfrm>
              <a:off x="5182350" y="1668175"/>
              <a:ext cx="152725" cy="60125"/>
            </a:xfrm>
            <a:custGeom>
              <a:avLst/>
              <a:gdLst/>
              <a:ahLst/>
              <a:cxnLst/>
              <a:rect l="l" t="t" r="r" b="b"/>
              <a:pathLst>
                <a:path w="6109" h="2405" extrusionOk="0">
                  <a:moveTo>
                    <a:pt x="1160" y="1"/>
                  </a:moveTo>
                  <a:cubicBezTo>
                    <a:pt x="522" y="1"/>
                    <a:pt x="2" y="519"/>
                    <a:pt x="1" y="1157"/>
                  </a:cubicBezTo>
                  <a:cubicBezTo>
                    <a:pt x="0" y="1797"/>
                    <a:pt x="518" y="2317"/>
                    <a:pt x="1157" y="2318"/>
                  </a:cubicBezTo>
                  <a:cubicBezTo>
                    <a:pt x="2428" y="2321"/>
                    <a:pt x="3678" y="2349"/>
                    <a:pt x="4872" y="2403"/>
                  </a:cubicBezTo>
                  <a:cubicBezTo>
                    <a:pt x="4890" y="2405"/>
                    <a:pt x="4907" y="2405"/>
                    <a:pt x="4924" y="2405"/>
                  </a:cubicBezTo>
                  <a:cubicBezTo>
                    <a:pt x="5540" y="2405"/>
                    <a:pt x="6053" y="1918"/>
                    <a:pt x="6079" y="1297"/>
                  </a:cubicBezTo>
                  <a:cubicBezTo>
                    <a:pt x="6108" y="659"/>
                    <a:pt x="5613" y="117"/>
                    <a:pt x="4974" y="89"/>
                  </a:cubicBezTo>
                  <a:cubicBezTo>
                    <a:pt x="3747" y="34"/>
                    <a:pt x="2466" y="5"/>
                    <a:pt x="1162" y="1"/>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92" name="Google Shape;6192;p62"/>
            <p:cNvSpPr/>
            <p:nvPr/>
          </p:nvSpPr>
          <p:spPr>
            <a:xfrm>
              <a:off x="5325225" y="1739525"/>
              <a:ext cx="71575" cy="419550"/>
            </a:xfrm>
            <a:custGeom>
              <a:avLst/>
              <a:gdLst/>
              <a:ahLst/>
              <a:cxnLst/>
              <a:rect l="l" t="t" r="r" b="b"/>
              <a:pathLst>
                <a:path w="2863" h="16782" extrusionOk="0">
                  <a:moveTo>
                    <a:pt x="1216" y="0"/>
                  </a:moveTo>
                  <a:cubicBezTo>
                    <a:pt x="1178" y="0"/>
                    <a:pt x="1139" y="2"/>
                    <a:pt x="1100" y="6"/>
                  </a:cubicBezTo>
                  <a:cubicBezTo>
                    <a:pt x="464" y="71"/>
                    <a:pt x="1" y="639"/>
                    <a:pt x="66" y="1276"/>
                  </a:cubicBezTo>
                  <a:cubicBezTo>
                    <a:pt x="540" y="5917"/>
                    <a:pt x="328" y="10680"/>
                    <a:pt x="49" y="15557"/>
                  </a:cubicBezTo>
                  <a:cubicBezTo>
                    <a:pt x="12" y="16196"/>
                    <a:pt x="501" y="16744"/>
                    <a:pt x="1139" y="16780"/>
                  </a:cubicBezTo>
                  <a:cubicBezTo>
                    <a:pt x="1163" y="16780"/>
                    <a:pt x="1185" y="16781"/>
                    <a:pt x="1207" y="16781"/>
                  </a:cubicBezTo>
                  <a:cubicBezTo>
                    <a:pt x="1817" y="16781"/>
                    <a:pt x="2326" y="16305"/>
                    <a:pt x="2361" y="15689"/>
                  </a:cubicBezTo>
                  <a:cubicBezTo>
                    <a:pt x="2646" y="10715"/>
                    <a:pt x="2862" y="5851"/>
                    <a:pt x="2370" y="1040"/>
                  </a:cubicBezTo>
                  <a:cubicBezTo>
                    <a:pt x="2309" y="443"/>
                    <a:pt x="1805" y="0"/>
                    <a:pt x="1216" y="0"/>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6193" name="Google Shape;6193;p62"/>
          <p:cNvGrpSpPr/>
          <p:nvPr/>
        </p:nvGrpSpPr>
        <p:grpSpPr>
          <a:xfrm>
            <a:off x="9421707" y="663787"/>
            <a:ext cx="553720" cy="621453"/>
            <a:chOff x="5856475" y="1545938"/>
            <a:chExt cx="1125050" cy="1283525"/>
          </a:xfrm>
        </p:grpSpPr>
        <p:sp>
          <p:nvSpPr>
            <p:cNvPr id="6194" name="Google Shape;6194;p62"/>
            <p:cNvSpPr/>
            <p:nvPr/>
          </p:nvSpPr>
          <p:spPr>
            <a:xfrm>
              <a:off x="6240150" y="2670463"/>
              <a:ext cx="93525" cy="159000"/>
            </a:xfrm>
            <a:custGeom>
              <a:avLst/>
              <a:gdLst/>
              <a:ahLst/>
              <a:cxnLst/>
              <a:rect l="l" t="t" r="r" b="b"/>
              <a:pathLst>
                <a:path w="3741" h="6360" extrusionOk="0">
                  <a:moveTo>
                    <a:pt x="2449" y="0"/>
                  </a:moveTo>
                  <a:cubicBezTo>
                    <a:pt x="2449" y="0"/>
                    <a:pt x="3054" y="4749"/>
                    <a:pt x="2511" y="5006"/>
                  </a:cubicBezTo>
                  <a:cubicBezTo>
                    <a:pt x="1967" y="5262"/>
                    <a:pt x="126" y="5336"/>
                    <a:pt x="63" y="5848"/>
                  </a:cubicBezTo>
                  <a:cubicBezTo>
                    <a:pt x="0" y="6359"/>
                    <a:pt x="3741" y="5837"/>
                    <a:pt x="3741" y="5837"/>
                  </a:cubicBezTo>
                  <a:lnTo>
                    <a:pt x="3741" y="81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95" name="Google Shape;6195;p62"/>
            <p:cNvSpPr/>
            <p:nvPr/>
          </p:nvSpPr>
          <p:spPr>
            <a:xfrm>
              <a:off x="6426275" y="2670463"/>
              <a:ext cx="92575" cy="159000"/>
            </a:xfrm>
            <a:custGeom>
              <a:avLst/>
              <a:gdLst/>
              <a:ahLst/>
              <a:cxnLst/>
              <a:rect l="l" t="t" r="r" b="b"/>
              <a:pathLst>
                <a:path w="3703" h="6360" extrusionOk="0">
                  <a:moveTo>
                    <a:pt x="1242" y="0"/>
                  </a:moveTo>
                  <a:cubicBezTo>
                    <a:pt x="1242" y="0"/>
                    <a:pt x="610" y="4749"/>
                    <a:pt x="1154" y="5006"/>
                  </a:cubicBezTo>
                  <a:cubicBezTo>
                    <a:pt x="1698" y="5262"/>
                    <a:pt x="3578" y="5336"/>
                    <a:pt x="3640" y="5848"/>
                  </a:cubicBezTo>
                  <a:cubicBezTo>
                    <a:pt x="3702" y="6359"/>
                    <a:pt x="0" y="5837"/>
                    <a:pt x="0" y="5837"/>
                  </a:cubicBezTo>
                  <a:lnTo>
                    <a:pt x="0" y="81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96" name="Google Shape;6196;p62"/>
            <p:cNvSpPr/>
            <p:nvPr/>
          </p:nvSpPr>
          <p:spPr>
            <a:xfrm>
              <a:off x="5856475" y="2085763"/>
              <a:ext cx="287625" cy="426225"/>
            </a:xfrm>
            <a:custGeom>
              <a:avLst/>
              <a:gdLst/>
              <a:ahLst/>
              <a:cxnLst/>
              <a:rect l="l" t="t" r="r" b="b"/>
              <a:pathLst>
                <a:path w="11505" h="17049" extrusionOk="0">
                  <a:moveTo>
                    <a:pt x="11357" y="2410"/>
                  </a:moveTo>
                  <a:cubicBezTo>
                    <a:pt x="11357" y="2410"/>
                    <a:pt x="8789" y="3425"/>
                    <a:pt x="7047" y="5690"/>
                  </a:cubicBezTo>
                  <a:cubicBezTo>
                    <a:pt x="5305" y="7956"/>
                    <a:pt x="4390" y="11472"/>
                    <a:pt x="4171" y="12316"/>
                  </a:cubicBezTo>
                  <a:cubicBezTo>
                    <a:pt x="3735" y="14009"/>
                    <a:pt x="5189" y="15012"/>
                    <a:pt x="4782" y="15462"/>
                  </a:cubicBezTo>
                  <a:cubicBezTo>
                    <a:pt x="4372" y="15914"/>
                    <a:pt x="3317" y="14799"/>
                    <a:pt x="3317" y="14799"/>
                  </a:cubicBezTo>
                  <a:cubicBezTo>
                    <a:pt x="3317" y="14799"/>
                    <a:pt x="3249" y="16618"/>
                    <a:pt x="2694" y="16863"/>
                  </a:cubicBezTo>
                  <a:cubicBezTo>
                    <a:pt x="2274" y="17049"/>
                    <a:pt x="2344" y="14683"/>
                    <a:pt x="2344" y="14683"/>
                  </a:cubicBezTo>
                  <a:cubicBezTo>
                    <a:pt x="2344" y="14683"/>
                    <a:pt x="599" y="16263"/>
                    <a:pt x="300" y="15817"/>
                  </a:cubicBezTo>
                  <a:cubicBezTo>
                    <a:pt x="1" y="15371"/>
                    <a:pt x="1462" y="13903"/>
                    <a:pt x="1462" y="13903"/>
                  </a:cubicBezTo>
                  <a:cubicBezTo>
                    <a:pt x="1462" y="13903"/>
                    <a:pt x="260" y="13657"/>
                    <a:pt x="220" y="13221"/>
                  </a:cubicBezTo>
                  <a:cubicBezTo>
                    <a:pt x="176" y="12771"/>
                    <a:pt x="2002" y="12915"/>
                    <a:pt x="2660" y="11728"/>
                  </a:cubicBezTo>
                  <a:cubicBezTo>
                    <a:pt x="2961" y="11183"/>
                    <a:pt x="3824" y="7067"/>
                    <a:pt x="5777" y="4506"/>
                  </a:cubicBezTo>
                  <a:cubicBezTo>
                    <a:pt x="8083" y="1483"/>
                    <a:pt x="11505" y="0"/>
                    <a:pt x="1150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97" name="Google Shape;6197;p62"/>
            <p:cNvSpPr/>
            <p:nvPr/>
          </p:nvSpPr>
          <p:spPr>
            <a:xfrm>
              <a:off x="6678825" y="1840988"/>
              <a:ext cx="302700" cy="416775"/>
            </a:xfrm>
            <a:custGeom>
              <a:avLst/>
              <a:gdLst/>
              <a:ahLst/>
              <a:cxnLst/>
              <a:rect l="l" t="t" r="r" b="b"/>
              <a:pathLst>
                <a:path w="12108" h="16671" extrusionOk="0">
                  <a:moveTo>
                    <a:pt x="243" y="14268"/>
                  </a:moveTo>
                  <a:cubicBezTo>
                    <a:pt x="243" y="14268"/>
                    <a:pt x="2851" y="13357"/>
                    <a:pt x="4680" y="11163"/>
                  </a:cubicBezTo>
                  <a:cubicBezTo>
                    <a:pt x="6509" y="8969"/>
                    <a:pt x="7565" y="5491"/>
                    <a:pt x="7817" y="4655"/>
                  </a:cubicBezTo>
                  <a:cubicBezTo>
                    <a:pt x="8320" y="2981"/>
                    <a:pt x="6908" y="1920"/>
                    <a:pt x="7332" y="1487"/>
                  </a:cubicBezTo>
                  <a:cubicBezTo>
                    <a:pt x="7760" y="1052"/>
                    <a:pt x="8770" y="2207"/>
                    <a:pt x="8770" y="2207"/>
                  </a:cubicBezTo>
                  <a:cubicBezTo>
                    <a:pt x="8770" y="2207"/>
                    <a:pt x="8910" y="394"/>
                    <a:pt x="9474" y="169"/>
                  </a:cubicBezTo>
                  <a:cubicBezTo>
                    <a:pt x="9900" y="0"/>
                    <a:pt x="9738" y="2360"/>
                    <a:pt x="9738" y="2360"/>
                  </a:cubicBezTo>
                  <a:cubicBezTo>
                    <a:pt x="9738" y="2360"/>
                    <a:pt x="11544" y="852"/>
                    <a:pt x="11825" y="1309"/>
                  </a:cubicBezTo>
                  <a:cubicBezTo>
                    <a:pt x="12107" y="1767"/>
                    <a:pt x="10588" y="3176"/>
                    <a:pt x="10588" y="3176"/>
                  </a:cubicBezTo>
                  <a:cubicBezTo>
                    <a:pt x="10588" y="3176"/>
                    <a:pt x="11778" y="3471"/>
                    <a:pt x="11803" y="3908"/>
                  </a:cubicBezTo>
                  <a:cubicBezTo>
                    <a:pt x="11828" y="4359"/>
                    <a:pt x="10009" y="4143"/>
                    <a:pt x="9305" y="5303"/>
                  </a:cubicBezTo>
                  <a:cubicBezTo>
                    <a:pt x="8982" y="5837"/>
                    <a:pt x="7957" y="9916"/>
                    <a:pt x="5903" y="12396"/>
                  </a:cubicBezTo>
                  <a:cubicBezTo>
                    <a:pt x="3480" y="15324"/>
                    <a:pt x="1" y="16670"/>
                    <a:pt x="1" y="1667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98" name="Google Shape;6198;p62"/>
            <p:cNvSpPr/>
            <p:nvPr/>
          </p:nvSpPr>
          <p:spPr>
            <a:xfrm>
              <a:off x="5960225" y="2085763"/>
              <a:ext cx="183950" cy="233300"/>
            </a:xfrm>
            <a:custGeom>
              <a:avLst/>
              <a:gdLst/>
              <a:ahLst/>
              <a:cxnLst/>
              <a:rect l="l" t="t" r="r" b="b"/>
              <a:pathLst>
                <a:path w="7358" h="9332" extrusionOk="0">
                  <a:moveTo>
                    <a:pt x="1629" y="4506"/>
                  </a:moveTo>
                  <a:cubicBezTo>
                    <a:pt x="967" y="5373"/>
                    <a:pt x="433" y="6418"/>
                    <a:pt x="0" y="7443"/>
                  </a:cubicBezTo>
                  <a:cubicBezTo>
                    <a:pt x="377" y="8036"/>
                    <a:pt x="696" y="8676"/>
                    <a:pt x="968" y="9331"/>
                  </a:cubicBezTo>
                  <a:cubicBezTo>
                    <a:pt x="1437" y="8114"/>
                    <a:pt x="2074" y="6763"/>
                    <a:pt x="2898" y="5690"/>
                  </a:cubicBezTo>
                  <a:cubicBezTo>
                    <a:pt x="4639" y="3424"/>
                    <a:pt x="7208" y="2410"/>
                    <a:pt x="7208" y="2410"/>
                  </a:cubicBezTo>
                  <a:lnTo>
                    <a:pt x="7358" y="0"/>
                  </a:lnTo>
                  <a:cubicBezTo>
                    <a:pt x="7357" y="0"/>
                    <a:pt x="3934" y="1483"/>
                    <a:pt x="1629" y="4506"/>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99" name="Google Shape;6199;p62"/>
            <p:cNvSpPr/>
            <p:nvPr/>
          </p:nvSpPr>
          <p:spPr>
            <a:xfrm>
              <a:off x="6678775" y="2011638"/>
              <a:ext cx="218450" cy="246125"/>
            </a:xfrm>
            <a:custGeom>
              <a:avLst/>
              <a:gdLst/>
              <a:ahLst/>
              <a:cxnLst/>
              <a:rect l="l" t="t" r="r" b="b"/>
              <a:pathLst>
                <a:path w="8738" h="9845" extrusionOk="0">
                  <a:moveTo>
                    <a:pt x="6794" y="685"/>
                  </a:moveTo>
                  <a:cubicBezTo>
                    <a:pt x="6275" y="1905"/>
                    <a:pt x="5570" y="3271"/>
                    <a:pt x="4682" y="4337"/>
                  </a:cubicBezTo>
                  <a:cubicBezTo>
                    <a:pt x="2853" y="6530"/>
                    <a:pt x="245" y="7442"/>
                    <a:pt x="245" y="7442"/>
                  </a:cubicBezTo>
                  <a:lnTo>
                    <a:pt x="0" y="9844"/>
                  </a:lnTo>
                  <a:cubicBezTo>
                    <a:pt x="0" y="9844"/>
                    <a:pt x="3479" y="8498"/>
                    <a:pt x="5904" y="5570"/>
                  </a:cubicBezTo>
                  <a:cubicBezTo>
                    <a:pt x="7275" y="3914"/>
                    <a:pt x="8185" y="1550"/>
                    <a:pt x="8738" y="0"/>
                  </a:cubicBezTo>
                  <a:cubicBezTo>
                    <a:pt x="8102" y="251"/>
                    <a:pt x="7457" y="486"/>
                    <a:pt x="6794" y="685"/>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00" name="Google Shape;6200;p62"/>
            <p:cNvSpPr/>
            <p:nvPr/>
          </p:nvSpPr>
          <p:spPr>
            <a:xfrm>
              <a:off x="5960600" y="1545938"/>
              <a:ext cx="889300" cy="1213800"/>
            </a:xfrm>
            <a:custGeom>
              <a:avLst/>
              <a:gdLst/>
              <a:ahLst/>
              <a:cxnLst/>
              <a:rect l="l" t="t" r="r" b="b"/>
              <a:pathLst>
                <a:path w="35572" h="48552" extrusionOk="0">
                  <a:moveTo>
                    <a:pt x="13724" y="17662"/>
                  </a:moveTo>
                  <a:cubicBezTo>
                    <a:pt x="14922" y="18743"/>
                    <a:pt x="20654" y="17357"/>
                    <a:pt x="24035" y="17975"/>
                  </a:cubicBezTo>
                  <a:cubicBezTo>
                    <a:pt x="29368" y="18947"/>
                    <a:pt x="34240" y="23399"/>
                    <a:pt x="34764" y="29289"/>
                  </a:cubicBezTo>
                  <a:cubicBezTo>
                    <a:pt x="35571" y="38364"/>
                    <a:pt x="32135" y="42125"/>
                    <a:pt x="26151" y="45138"/>
                  </a:cubicBezTo>
                  <a:cubicBezTo>
                    <a:pt x="19374" y="48552"/>
                    <a:pt x="12800" y="47785"/>
                    <a:pt x="5927" y="45059"/>
                  </a:cubicBezTo>
                  <a:cubicBezTo>
                    <a:pt x="795" y="43023"/>
                    <a:pt x="0" y="37573"/>
                    <a:pt x="4111" y="34541"/>
                  </a:cubicBezTo>
                  <a:cubicBezTo>
                    <a:pt x="4597" y="34184"/>
                    <a:pt x="5752" y="34163"/>
                    <a:pt x="6256" y="34498"/>
                  </a:cubicBezTo>
                  <a:cubicBezTo>
                    <a:pt x="9545" y="36682"/>
                    <a:pt x="18333" y="38995"/>
                    <a:pt x="19331" y="33473"/>
                  </a:cubicBezTo>
                  <a:cubicBezTo>
                    <a:pt x="19953" y="30031"/>
                    <a:pt x="14939" y="29040"/>
                    <a:pt x="10670" y="29098"/>
                  </a:cubicBezTo>
                  <a:cubicBezTo>
                    <a:pt x="3490" y="29195"/>
                    <a:pt x="2174" y="27684"/>
                    <a:pt x="2307" y="22097"/>
                  </a:cubicBezTo>
                  <a:cubicBezTo>
                    <a:pt x="2415" y="17617"/>
                    <a:pt x="1576" y="3673"/>
                    <a:pt x="5503" y="2240"/>
                  </a:cubicBezTo>
                  <a:cubicBezTo>
                    <a:pt x="11638" y="0"/>
                    <a:pt x="21260" y="1191"/>
                    <a:pt x="28129" y="1598"/>
                  </a:cubicBezTo>
                  <a:cubicBezTo>
                    <a:pt x="33680" y="1926"/>
                    <a:pt x="34306" y="11964"/>
                    <a:pt x="25195" y="11964"/>
                  </a:cubicBezTo>
                  <a:cubicBezTo>
                    <a:pt x="21984" y="11964"/>
                    <a:pt x="14924" y="10249"/>
                    <a:pt x="13318" y="11964"/>
                  </a:cubicBezTo>
                  <a:cubicBezTo>
                    <a:pt x="11943" y="13430"/>
                    <a:pt x="12333" y="15962"/>
                    <a:pt x="13724" y="17662"/>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01" name="Google Shape;6201;p62"/>
            <p:cNvSpPr/>
            <p:nvPr/>
          </p:nvSpPr>
          <p:spPr>
            <a:xfrm>
              <a:off x="6474300" y="2102563"/>
              <a:ext cx="132100" cy="136225"/>
            </a:xfrm>
            <a:custGeom>
              <a:avLst/>
              <a:gdLst/>
              <a:ahLst/>
              <a:cxnLst/>
              <a:rect l="l" t="t" r="r" b="b"/>
              <a:pathLst>
                <a:path w="5284" h="5449" extrusionOk="0">
                  <a:moveTo>
                    <a:pt x="605" y="2347"/>
                  </a:moveTo>
                  <a:cubicBezTo>
                    <a:pt x="1" y="5449"/>
                    <a:pt x="5260" y="4352"/>
                    <a:pt x="5269" y="2850"/>
                  </a:cubicBezTo>
                  <a:cubicBezTo>
                    <a:pt x="5284" y="715"/>
                    <a:pt x="1061" y="1"/>
                    <a:pt x="605" y="2347"/>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02" name="Google Shape;6202;p62"/>
            <p:cNvSpPr/>
            <p:nvPr/>
          </p:nvSpPr>
          <p:spPr>
            <a:xfrm>
              <a:off x="6200300" y="2106338"/>
              <a:ext cx="139875" cy="133275"/>
            </a:xfrm>
            <a:custGeom>
              <a:avLst/>
              <a:gdLst/>
              <a:ahLst/>
              <a:cxnLst/>
              <a:rect l="l" t="t" r="r" b="b"/>
              <a:pathLst>
                <a:path w="5595" h="5331" extrusionOk="0">
                  <a:moveTo>
                    <a:pt x="4768" y="3036"/>
                  </a:moveTo>
                  <a:cubicBezTo>
                    <a:pt x="5594" y="0"/>
                    <a:pt x="292" y="703"/>
                    <a:pt x="171" y="2194"/>
                  </a:cubicBezTo>
                  <a:cubicBezTo>
                    <a:pt x="1" y="4312"/>
                    <a:pt x="4141" y="5330"/>
                    <a:pt x="4768" y="3036"/>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03" name="Google Shape;6203;p62"/>
            <p:cNvSpPr/>
            <p:nvPr/>
          </p:nvSpPr>
          <p:spPr>
            <a:xfrm>
              <a:off x="5999950" y="1593738"/>
              <a:ext cx="237775" cy="682075"/>
            </a:xfrm>
            <a:custGeom>
              <a:avLst/>
              <a:gdLst/>
              <a:ahLst/>
              <a:cxnLst/>
              <a:rect l="l" t="t" r="r" b="b"/>
              <a:pathLst>
                <a:path w="9511" h="27283" extrusionOk="0">
                  <a:moveTo>
                    <a:pt x="9095" y="27186"/>
                  </a:moveTo>
                  <a:cubicBezTo>
                    <a:pt x="9232" y="27184"/>
                    <a:pt x="9372" y="27183"/>
                    <a:pt x="9511" y="27183"/>
                  </a:cubicBezTo>
                  <a:cubicBezTo>
                    <a:pt x="5177" y="19007"/>
                    <a:pt x="3723" y="9004"/>
                    <a:pt x="4948" y="0"/>
                  </a:cubicBezTo>
                  <a:cubicBezTo>
                    <a:pt x="4599" y="102"/>
                    <a:pt x="4257" y="208"/>
                    <a:pt x="3928" y="327"/>
                  </a:cubicBezTo>
                  <a:cubicBezTo>
                    <a:pt x="1" y="1760"/>
                    <a:pt x="838" y="15702"/>
                    <a:pt x="732" y="20184"/>
                  </a:cubicBezTo>
                  <a:cubicBezTo>
                    <a:pt x="598" y="25772"/>
                    <a:pt x="1915" y="27282"/>
                    <a:pt x="9095" y="27186"/>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04" name="Google Shape;6204;p62"/>
            <p:cNvSpPr/>
            <p:nvPr/>
          </p:nvSpPr>
          <p:spPr>
            <a:xfrm>
              <a:off x="5960600" y="2400013"/>
              <a:ext cx="792325" cy="359675"/>
            </a:xfrm>
            <a:custGeom>
              <a:avLst/>
              <a:gdLst/>
              <a:ahLst/>
              <a:cxnLst/>
              <a:rect l="l" t="t" r="r" b="b"/>
              <a:pathLst>
                <a:path w="31693" h="14387" extrusionOk="0">
                  <a:moveTo>
                    <a:pt x="25814" y="7138"/>
                  </a:moveTo>
                  <a:cubicBezTo>
                    <a:pt x="22287" y="6516"/>
                    <a:pt x="19126" y="4824"/>
                    <a:pt x="16553" y="2422"/>
                  </a:cubicBezTo>
                  <a:cubicBezTo>
                    <a:pt x="13412" y="3410"/>
                    <a:pt x="8525" y="1841"/>
                    <a:pt x="6256" y="335"/>
                  </a:cubicBezTo>
                  <a:cubicBezTo>
                    <a:pt x="5753" y="0"/>
                    <a:pt x="4597" y="21"/>
                    <a:pt x="4111" y="378"/>
                  </a:cubicBezTo>
                  <a:cubicBezTo>
                    <a:pt x="0" y="3410"/>
                    <a:pt x="795" y="8861"/>
                    <a:pt x="5927" y="10896"/>
                  </a:cubicBezTo>
                  <a:cubicBezTo>
                    <a:pt x="12802" y="13622"/>
                    <a:pt x="19374" y="14386"/>
                    <a:pt x="26151" y="10975"/>
                  </a:cubicBezTo>
                  <a:cubicBezTo>
                    <a:pt x="28381" y="9851"/>
                    <a:pt x="30258" y="8624"/>
                    <a:pt x="31692" y="7056"/>
                  </a:cubicBezTo>
                  <a:cubicBezTo>
                    <a:pt x="29755" y="7412"/>
                    <a:pt x="27780" y="7482"/>
                    <a:pt x="25814" y="7138"/>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05" name="Google Shape;6205;p62"/>
            <p:cNvSpPr/>
            <p:nvPr/>
          </p:nvSpPr>
          <p:spPr>
            <a:xfrm>
              <a:off x="6355650" y="2165438"/>
              <a:ext cx="80625" cy="46100"/>
            </a:xfrm>
            <a:custGeom>
              <a:avLst/>
              <a:gdLst/>
              <a:ahLst/>
              <a:cxnLst/>
              <a:rect l="l" t="t" r="r" b="b"/>
              <a:pathLst>
                <a:path w="3225" h="1844" extrusionOk="0">
                  <a:moveTo>
                    <a:pt x="233" y="1"/>
                  </a:moveTo>
                  <a:cubicBezTo>
                    <a:pt x="104" y="1"/>
                    <a:pt x="1" y="104"/>
                    <a:pt x="1" y="232"/>
                  </a:cubicBezTo>
                  <a:cubicBezTo>
                    <a:pt x="1" y="1120"/>
                    <a:pt x="723" y="1844"/>
                    <a:pt x="1612" y="1844"/>
                  </a:cubicBezTo>
                  <a:cubicBezTo>
                    <a:pt x="2501" y="1844"/>
                    <a:pt x="3225" y="1120"/>
                    <a:pt x="3223" y="232"/>
                  </a:cubicBezTo>
                  <a:cubicBezTo>
                    <a:pt x="3223" y="104"/>
                    <a:pt x="3120" y="1"/>
                    <a:pt x="2992" y="1"/>
                  </a:cubicBezTo>
                  <a:cubicBezTo>
                    <a:pt x="2864" y="1"/>
                    <a:pt x="2760" y="104"/>
                    <a:pt x="2760" y="232"/>
                  </a:cubicBezTo>
                  <a:cubicBezTo>
                    <a:pt x="2760" y="865"/>
                    <a:pt x="2245" y="1380"/>
                    <a:pt x="1612" y="1380"/>
                  </a:cubicBezTo>
                  <a:cubicBezTo>
                    <a:pt x="979" y="1380"/>
                    <a:pt x="464" y="865"/>
                    <a:pt x="464" y="232"/>
                  </a:cubicBezTo>
                  <a:cubicBezTo>
                    <a:pt x="464" y="104"/>
                    <a:pt x="361" y="1"/>
                    <a:pt x="233" y="1"/>
                  </a:cubicBezTo>
                  <a:close/>
                </a:path>
              </a:pathLst>
            </a:custGeom>
            <a:solidFill>
              <a:srgbClr val="282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06" name="Google Shape;6206;p62"/>
            <p:cNvSpPr/>
            <p:nvPr/>
          </p:nvSpPr>
          <p:spPr>
            <a:xfrm>
              <a:off x="6451825" y="2084063"/>
              <a:ext cx="82875" cy="82900"/>
            </a:xfrm>
            <a:custGeom>
              <a:avLst/>
              <a:gdLst/>
              <a:ahLst/>
              <a:cxnLst/>
              <a:rect l="l" t="t" r="r" b="b"/>
              <a:pathLst>
                <a:path w="3315" h="3316" extrusionOk="0">
                  <a:moveTo>
                    <a:pt x="3314" y="1658"/>
                  </a:moveTo>
                  <a:cubicBezTo>
                    <a:pt x="3314" y="2573"/>
                    <a:pt x="2572" y="3315"/>
                    <a:pt x="1656" y="3315"/>
                  </a:cubicBezTo>
                  <a:cubicBezTo>
                    <a:pt x="741" y="3315"/>
                    <a:pt x="0" y="2573"/>
                    <a:pt x="0" y="1658"/>
                  </a:cubicBezTo>
                  <a:cubicBezTo>
                    <a:pt x="0" y="743"/>
                    <a:pt x="741" y="1"/>
                    <a:pt x="1656" y="1"/>
                  </a:cubicBezTo>
                  <a:cubicBezTo>
                    <a:pt x="2572" y="0"/>
                    <a:pt x="3314" y="741"/>
                    <a:pt x="3314" y="1658"/>
                  </a:cubicBezTo>
                  <a:close/>
                </a:path>
              </a:pathLst>
            </a:custGeom>
            <a:solidFill>
              <a:srgbClr val="282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07" name="Google Shape;6207;p62"/>
            <p:cNvSpPr/>
            <p:nvPr/>
          </p:nvSpPr>
          <p:spPr>
            <a:xfrm>
              <a:off x="6486600" y="2110238"/>
              <a:ext cx="30375" cy="30350"/>
            </a:xfrm>
            <a:custGeom>
              <a:avLst/>
              <a:gdLst/>
              <a:ahLst/>
              <a:cxnLst/>
              <a:rect l="l" t="t" r="r" b="b"/>
              <a:pathLst>
                <a:path w="1215" h="1214" extrusionOk="0">
                  <a:moveTo>
                    <a:pt x="1214" y="607"/>
                  </a:moveTo>
                  <a:cubicBezTo>
                    <a:pt x="1214" y="942"/>
                    <a:pt x="942" y="1214"/>
                    <a:pt x="607" y="1214"/>
                  </a:cubicBezTo>
                  <a:cubicBezTo>
                    <a:pt x="273" y="1214"/>
                    <a:pt x="1" y="943"/>
                    <a:pt x="1" y="607"/>
                  </a:cubicBezTo>
                  <a:cubicBezTo>
                    <a:pt x="1" y="272"/>
                    <a:pt x="273" y="0"/>
                    <a:pt x="607" y="0"/>
                  </a:cubicBezTo>
                  <a:cubicBezTo>
                    <a:pt x="942" y="0"/>
                    <a:pt x="1214" y="272"/>
                    <a:pt x="1214" y="607"/>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08" name="Google Shape;6208;p62"/>
            <p:cNvSpPr/>
            <p:nvPr/>
          </p:nvSpPr>
          <p:spPr>
            <a:xfrm>
              <a:off x="6465950" y="2130088"/>
              <a:ext cx="10475" cy="10425"/>
            </a:xfrm>
            <a:custGeom>
              <a:avLst/>
              <a:gdLst/>
              <a:ahLst/>
              <a:cxnLst/>
              <a:rect l="l" t="t" r="r" b="b"/>
              <a:pathLst>
                <a:path w="419" h="417" extrusionOk="0">
                  <a:moveTo>
                    <a:pt x="419" y="209"/>
                  </a:moveTo>
                  <a:cubicBezTo>
                    <a:pt x="419" y="325"/>
                    <a:pt x="324" y="417"/>
                    <a:pt x="209" y="417"/>
                  </a:cubicBezTo>
                  <a:cubicBezTo>
                    <a:pt x="94" y="417"/>
                    <a:pt x="0" y="325"/>
                    <a:pt x="0" y="209"/>
                  </a:cubicBezTo>
                  <a:cubicBezTo>
                    <a:pt x="0" y="93"/>
                    <a:pt x="92" y="0"/>
                    <a:pt x="209" y="0"/>
                  </a:cubicBezTo>
                  <a:cubicBezTo>
                    <a:pt x="326" y="0"/>
                    <a:pt x="419" y="93"/>
                    <a:pt x="419" y="209"/>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09" name="Google Shape;6209;p62"/>
            <p:cNvSpPr/>
            <p:nvPr/>
          </p:nvSpPr>
          <p:spPr>
            <a:xfrm>
              <a:off x="6268900" y="2084063"/>
              <a:ext cx="82900" cy="82900"/>
            </a:xfrm>
            <a:custGeom>
              <a:avLst/>
              <a:gdLst/>
              <a:ahLst/>
              <a:cxnLst/>
              <a:rect l="l" t="t" r="r" b="b"/>
              <a:pathLst>
                <a:path w="3316" h="3316" extrusionOk="0">
                  <a:moveTo>
                    <a:pt x="3316" y="1658"/>
                  </a:moveTo>
                  <a:cubicBezTo>
                    <a:pt x="3316" y="2573"/>
                    <a:pt x="2573" y="3315"/>
                    <a:pt x="1658" y="3315"/>
                  </a:cubicBezTo>
                  <a:cubicBezTo>
                    <a:pt x="742" y="3315"/>
                    <a:pt x="1" y="2573"/>
                    <a:pt x="1" y="1658"/>
                  </a:cubicBezTo>
                  <a:cubicBezTo>
                    <a:pt x="1" y="743"/>
                    <a:pt x="744" y="1"/>
                    <a:pt x="1658" y="1"/>
                  </a:cubicBezTo>
                  <a:cubicBezTo>
                    <a:pt x="2573" y="0"/>
                    <a:pt x="3316" y="741"/>
                    <a:pt x="3316" y="1658"/>
                  </a:cubicBezTo>
                  <a:close/>
                </a:path>
              </a:pathLst>
            </a:custGeom>
            <a:solidFill>
              <a:srgbClr val="282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10" name="Google Shape;6210;p62"/>
            <p:cNvSpPr/>
            <p:nvPr/>
          </p:nvSpPr>
          <p:spPr>
            <a:xfrm>
              <a:off x="6303700" y="2110238"/>
              <a:ext cx="30350" cy="30350"/>
            </a:xfrm>
            <a:custGeom>
              <a:avLst/>
              <a:gdLst/>
              <a:ahLst/>
              <a:cxnLst/>
              <a:rect l="l" t="t" r="r" b="b"/>
              <a:pathLst>
                <a:path w="1214" h="1214" extrusionOk="0">
                  <a:moveTo>
                    <a:pt x="1214" y="607"/>
                  </a:moveTo>
                  <a:cubicBezTo>
                    <a:pt x="1214" y="942"/>
                    <a:pt x="942" y="1214"/>
                    <a:pt x="607" y="1214"/>
                  </a:cubicBezTo>
                  <a:cubicBezTo>
                    <a:pt x="272" y="1214"/>
                    <a:pt x="0" y="943"/>
                    <a:pt x="0" y="607"/>
                  </a:cubicBezTo>
                  <a:cubicBezTo>
                    <a:pt x="0" y="272"/>
                    <a:pt x="272" y="0"/>
                    <a:pt x="607" y="0"/>
                  </a:cubicBezTo>
                  <a:cubicBezTo>
                    <a:pt x="942" y="0"/>
                    <a:pt x="1214" y="272"/>
                    <a:pt x="1214" y="607"/>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11" name="Google Shape;6211;p62"/>
            <p:cNvSpPr/>
            <p:nvPr/>
          </p:nvSpPr>
          <p:spPr>
            <a:xfrm>
              <a:off x="6283050" y="2130088"/>
              <a:ext cx="10500" cy="10425"/>
            </a:xfrm>
            <a:custGeom>
              <a:avLst/>
              <a:gdLst/>
              <a:ahLst/>
              <a:cxnLst/>
              <a:rect l="l" t="t" r="r" b="b"/>
              <a:pathLst>
                <a:path w="420" h="417" extrusionOk="0">
                  <a:moveTo>
                    <a:pt x="419" y="209"/>
                  </a:moveTo>
                  <a:cubicBezTo>
                    <a:pt x="419" y="325"/>
                    <a:pt x="325" y="417"/>
                    <a:pt x="210" y="417"/>
                  </a:cubicBezTo>
                  <a:cubicBezTo>
                    <a:pt x="95" y="417"/>
                    <a:pt x="1" y="325"/>
                    <a:pt x="1" y="209"/>
                  </a:cubicBezTo>
                  <a:cubicBezTo>
                    <a:pt x="1" y="93"/>
                    <a:pt x="94" y="0"/>
                    <a:pt x="210" y="0"/>
                  </a:cubicBezTo>
                  <a:cubicBezTo>
                    <a:pt x="325" y="0"/>
                    <a:pt x="419" y="93"/>
                    <a:pt x="419" y="209"/>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12" name="Google Shape;6212;p62"/>
            <p:cNvSpPr/>
            <p:nvPr/>
          </p:nvSpPr>
          <p:spPr>
            <a:xfrm>
              <a:off x="6166875" y="1623413"/>
              <a:ext cx="145450" cy="84725"/>
            </a:xfrm>
            <a:custGeom>
              <a:avLst/>
              <a:gdLst/>
              <a:ahLst/>
              <a:cxnLst/>
              <a:rect l="l" t="t" r="r" b="b"/>
              <a:pathLst>
                <a:path w="5818" h="3389" extrusionOk="0">
                  <a:moveTo>
                    <a:pt x="4365" y="0"/>
                  </a:moveTo>
                  <a:cubicBezTo>
                    <a:pt x="4323" y="0"/>
                    <a:pt x="4281" y="2"/>
                    <a:pt x="4239" y="6"/>
                  </a:cubicBezTo>
                  <a:cubicBezTo>
                    <a:pt x="4110" y="19"/>
                    <a:pt x="3974" y="27"/>
                    <a:pt x="3833" y="37"/>
                  </a:cubicBezTo>
                  <a:cubicBezTo>
                    <a:pt x="2879" y="105"/>
                    <a:pt x="1690" y="189"/>
                    <a:pt x="752" y="877"/>
                  </a:cubicBezTo>
                  <a:cubicBezTo>
                    <a:pt x="134" y="1331"/>
                    <a:pt x="1" y="2202"/>
                    <a:pt x="454" y="2820"/>
                  </a:cubicBezTo>
                  <a:cubicBezTo>
                    <a:pt x="728" y="3191"/>
                    <a:pt x="1148" y="3388"/>
                    <a:pt x="1576" y="3388"/>
                  </a:cubicBezTo>
                  <a:cubicBezTo>
                    <a:pt x="1861" y="3388"/>
                    <a:pt x="2149" y="3300"/>
                    <a:pt x="2396" y="3117"/>
                  </a:cubicBezTo>
                  <a:cubicBezTo>
                    <a:pt x="2686" y="2904"/>
                    <a:pt x="3493" y="2848"/>
                    <a:pt x="4028" y="2810"/>
                  </a:cubicBezTo>
                  <a:cubicBezTo>
                    <a:pt x="4188" y="2798"/>
                    <a:pt x="4343" y="2788"/>
                    <a:pt x="4489" y="2775"/>
                  </a:cubicBezTo>
                  <a:cubicBezTo>
                    <a:pt x="5253" y="2707"/>
                    <a:pt x="5817" y="2030"/>
                    <a:pt x="5747" y="1266"/>
                  </a:cubicBezTo>
                  <a:cubicBezTo>
                    <a:pt x="5683" y="543"/>
                    <a:pt x="5080" y="0"/>
                    <a:pt x="4365" y="0"/>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13" name="Google Shape;6213;p62"/>
            <p:cNvSpPr/>
            <p:nvPr/>
          </p:nvSpPr>
          <p:spPr>
            <a:xfrm>
              <a:off x="6372350" y="1614938"/>
              <a:ext cx="309125" cy="71200"/>
            </a:xfrm>
            <a:custGeom>
              <a:avLst/>
              <a:gdLst/>
              <a:ahLst/>
              <a:cxnLst/>
              <a:rect l="l" t="t" r="r" b="b"/>
              <a:pathLst>
                <a:path w="12365" h="2848" extrusionOk="0">
                  <a:moveTo>
                    <a:pt x="6496" y="0"/>
                  </a:moveTo>
                  <a:cubicBezTo>
                    <a:pt x="4867" y="0"/>
                    <a:pt x="3127" y="17"/>
                    <a:pt x="1373" y="67"/>
                  </a:cubicBezTo>
                  <a:cubicBezTo>
                    <a:pt x="606" y="89"/>
                    <a:pt x="0" y="729"/>
                    <a:pt x="22" y="1496"/>
                  </a:cubicBezTo>
                  <a:cubicBezTo>
                    <a:pt x="43" y="2251"/>
                    <a:pt x="661" y="2847"/>
                    <a:pt x="1411" y="2847"/>
                  </a:cubicBezTo>
                  <a:cubicBezTo>
                    <a:pt x="1424" y="2847"/>
                    <a:pt x="1437" y="2845"/>
                    <a:pt x="1451" y="2845"/>
                  </a:cubicBezTo>
                  <a:cubicBezTo>
                    <a:pt x="3185" y="2797"/>
                    <a:pt x="4909" y="2780"/>
                    <a:pt x="6523" y="2780"/>
                  </a:cubicBezTo>
                  <a:cubicBezTo>
                    <a:pt x="8138" y="2780"/>
                    <a:pt x="9644" y="2797"/>
                    <a:pt x="10942" y="2816"/>
                  </a:cubicBezTo>
                  <a:lnTo>
                    <a:pt x="10963" y="2816"/>
                  </a:lnTo>
                  <a:cubicBezTo>
                    <a:pt x="11721" y="2816"/>
                    <a:pt x="12341" y="2207"/>
                    <a:pt x="12352" y="1447"/>
                  </a:cubicBezTo>
                  <a:cubicBezTo>
                    <a:pt x="12364" y="679"/>
                    <a:pt x="11750" y="47"/>
                    <a:pt x="10983" y="36"/>
                  </a:cubicBezTo>
                  <a:cubicBezTo>
                    <a:pt x="9666" y="17"/>
                    <a:pt x="8137" y="0"/>
                    <a:pt x="6496" y="0"/>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14" name="Google Shape;6214;p62"/>
            <p:cNvSpPr/>
            <p:nvPr/>
          </p:nvSpPr>
          <p:spPr>
            <a:xfrm>
              <a:off x="6639425" y="2430613"/>
              <a:ext cx="115050" cy="129300"/>
            </a:xfrm>
            <a:custGeom>
              <a:avLst/>
              <a:gdLst/>
              <a:ahLst/>
              <a:cxnLst/>
              <a:rect l="l" t="t" r="r" b="b"/>
              <a:pathLst>
                <a:path w="4602" h="5172" extrusionOk="0">
                  <a:moveTo>
                    <a:pt x="3019" y="0"/>
                  </a:moveTo>
                  <a:cubicBezTo>
                    <a:pt x="2501" y="0"/>
                    <a:pt x="2003" y="292"/>
                    <a:pt x="1763" y="790"/>
                  </a:cubicBezTo>
                  <a:cubicBezTo>
                    <a:pt x="1411" y="1524"/>
                    <a:pt x="971" y="2255"/>
                    <a:pt x="454" y="2959"/>
                  </a:cubicBezTo>
                  <a:cubicBezTo>
                    <a:pt x="0" y="3577"/>
                    <a:pt x="134" y="4447"/>
                    <a:pt x="752" y="4901"/>
                  </a:cubicBezTo>
                  <a:cubicBezTo>
                    <a:pt x="999" y="5083"/>
                    <a:pt x="1289" y="5171"/>
                    <a:pt x="1573" y="5171"/>
                  </a:cubicBezTo>
                  <a:cubicBezTo>
                    <a:pt x="2001" y="5171"/>
                    <a:pt x="2422" y="4974"/>
                    <a:pt x="2696" y="4603"/>
                  </a:cubicBezTo>
                  <a:cubicBezTo>
                    <a:pt x="3314" y="3761"/>
                    <a:pt x="3845" y="2881"/>
                    <a:pt x="4271" y="1991"/>
                  </a:cubicBezTo>
                  <a:cubicBezTo>
                    <a:pt x="4602" y="1297"/>
                    <a:pt x="4310" y="469"/>
                    <a:pt x="3618" y="136"/>
                  </a:cubicBezTo>
                  <a:cubicBezTo>
                    <a:pt x="3424" y="44"/>
                    <a:pt x="3220" y="0"/>
                    <a:pt x="3019" y="0"/>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15" name="Google Shape;6215;p62"/>
            <p:cNvSpPr/>
            <p:nvPr/>
          </p:nvSpPr>
          <p:spPr>
            <a:xfrm>
              <a:off x="6607975" y="2063913"/>
              <a:ext cx="171825" cy="290500"/>
            </a:xfrm>
            <a:custGeom>
              <a:avLst/>
              <a:gdLst/>
              <a:ahLst/>
              <a:cxnLst/>
              <a:rect l="l" t="t" r="r" b="b"/>
              <a:pathLst>
                <a:path w="6873" h="11620" extrusionOk="0">
                  <a:moveTo>
                    <a:pt x="1538" y="0"/>
                  </a:moveTo>
                  <a:cubicBezTo>
                    <a:pt x="1195" y="0"/>
                    <a:pt x="851" y="127"/>
                    <a:pt x="582" y="381"/>
                  </a:cubicBezTo>
                  <a:cubicBezTo>
                    <a:pt x="24" y="910"/>
                    <a:pt x="1" y="1789"/>
                    <a:pt x="528" y="2346"/>
                  </a:cubicBezTo>
                  <a:cubicBezTo>
                    <a:pt x="2599" y="4535"/>
                    <a:pt x="3883" y="7439"/>
                    <a:pt x="4051" y="10311"/>
                  </a:cubicBezTo>
                  <a:cubicBezTo>
                    <a:pt x="4095" y="11050"/>
                    <a:pt x="4707" y="11620"/>
                    <a:pt x="5437" y="11620"/>
                  </a:cubicBezTo>
                  <a:cubicBezTo>
                    <a:pt x="5466" y="11620"/>
                    <a:pt x="5493" y="11619"/>
                    <a:pt x="5521" y="11618"/>
                  </a:cubicBezTo>
                  <a:cubicBezTo>
                    <a:pt x="6288" y="11573"/>
                    <a:pt x="6873" y="10916"/>
                    <a:pt x="6828" y="10149"/>
                  </a:cubicBezTo>
                  <a:cubicBezTo>
                    <a:pt x="6623" y="6634"/>
                    <a:pt x="5063" y="3094"/>
                    <a:pt x="2548" y="436"/>
                  </a:cubicBezTo>
                  <a:cubicBezTo>
                    <a:pt x="2274" y="146"/>
                    <a:pt x="1906" y="0"/>
                    <a:pt x="1538" y="0"/>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6216" name="Google Shape;6216;p62"/>
          <p:cNvGrpSpPr/>
          <p:nvPr/>
        </p:nvGrpSpPr>
        <p:grpSpPr>
          <a:xfrm>
            <a:off x="10557087" y="572347"/>
            <a:ext cx="623147" cy="618067"/>
            <a:chOff x="7148425" y="1605425"/>
            <a:chExt cx="1265825" cy="1276025"/>
          </a:xfrm>
        </p:grpSpPr>
        <p:sp>
          <p:nvSpPr>
            <p:cNvPr id="6217" name="Google Shape;6217;p62"/>
            <p:cNvSpPr/>
            <p:nvPr/>
          </p:nvSpPr>
          <p:spPr>
            <a:xfrm>
              <a:off x="7542950" y="2722450"/>
              <a:ext cx="93725" cy="159000"/>
            </a:xfrm>
            <a:custGeom>
              <a:avLst/>
              <a:gdLst/>
              <a:ahLst/>
              <a:cxnLst/>
              <a:rect l="l" t="t" r="r" b="b"/>
              <a:pathLst>
                <a:path w="3749" h="6360" extrusionOk="0">
                  <a:moveTo>
                    <a:pt x="2446" y="0"/>
                  </a:moveTo>
                  <a:cubicBezTo>
                    <a:pt x="2446" y="0"/>
                    <a:pt x="3043" y="4749"/>
                    <a:pt x="2500" y="5006"/>
                  </a:cubicBezTo>
                  <a:cubicBezTo>
                    <a:pt x="1956" y="5262"/>
                    <a:pt x="125" y="5336"/>
                    <a:pt x="62" y="5848"/>
                  </a:cubicBezTo>
                  <a:cubicBezTo>
                    <a:pt x="0" y="6359"/>
                    <a:pt x="3748" y="5837"/>
                    <a:pt x="3748" y="5837"/>
                  </a:cubicBezTo>
                  <a:lnTo>
                    <a:pt x="3748" y="81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18" name="Google Shape;6218;p62"/>
            <p:cNvSpPr/>
            <p:nvPr/>
          </p:nvSpPr>
          <p:spPr>
            <a:xfrm>
              <a:off x="7891450" y="2722450"/>
              <a:ext cx="93825" cy="159000"/>
            </a:xfrm>
            <a:custGeom>
              <a:avLst/>
              <a:gdLst/>
              <a:ahLst/>
              <a:cxnLst/>
              <a:rect l="l" t="t" r="r" b="b"/>
              <a:pathLst>
                <a:path w="3753" h="6360" extrusionOk="0">
                  <a:moveTo>
                    <a:pt x="1309" y="0"/>
                  </a:moveTo>
                  <a:cubicBezTo>
                    <a:pt x="1309" y="0"/>
                    <a:pt x="711" y="4749"/>
                    <a:pt x="1254" y="5006"/>
                  </a:cubicBezTo>
                  <a:cubicBezTo>
                    <a:pt x="1798" y="5262"/>
                    <a:pt x="3629" y="5336"/>
                    <a:pt x="3690" y="5848"/>
                  </a:cubicBezTo>
                  <a:cubicBezTo>
                    <a:pt x="3753" y="6359"/>
                    <a:pt x="1" y="5837"/>
                    <a:pt x="1" y="5837"/>
                  </a:cubicBezTo>
                  <a:lnTo>
                    <a:pt x="1" y="81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19" name="Google Shape;6219;p62"/>
            <p:cNvSpPr/>
            <p:nvPr/>
          </p:nvSpPr>
          <p:spPr>
            <a:xfrm>
              <a:off x="8029625" y="1953325"/>
              <a:ext cx="384625" cy="343575"/>
            </a:xfrm>
            <a:custGeom>
              <a:avLst/>
              <a:gdLst/>
              <a:ahLst/>
              <a:cxnLst/>
              <a:rect l="l" t="t" r="r" b="b"/>
              <a:pathLst>
                <a:path w="15385" h="13743" extrusionOk="0">
                  <a:moveTo>
                    <a:pt x="826" y="11474"/>
                  </a:moveTo>
                  <a:cubicBezTo>
                    <a:pt x="826" y="11474"/>
                    <a:pt x="3575" y="11228"/>
                    <a:pt x="5888" y="9548"/>
                  </a:cubicBezTo>
                  <a:cubicBezTo>
                    <a:pt x="8198" y="7868"/>
                    <a:pt x="10070" y="4753"/>
                    <a:pt x="10520" y="4004"/>
                  </a:cubicBezTo>
                  <a:cubicBezTo>
                    <a:pt x="11417" y="2504"/>
                    <a:pt x="10308" y="1131"/>
                    <a:pt x="10823" y="815"/>
                  </a:cubicBezTo>
                  <a:cubicBezTo>
                    <a:pt x="11345" y="498"/>
                    <a:pt x="12042" y="1864"/>
                    <a:pt x="12042" y="1864"/>
                  </a:cubicBezTo>
                  <a:cubicBezTo>
                    <a:pt x="12042" y="1864"/>
                    <a:pt x="12622" y="140"/>
                    <a:pt x="13222" y="60"/>
                  </a:cubicBezTo>
                  <a:cubicBezTo>
                    <a:pt x="13677" y="1"/>
                    <a:pt x="12942" y="2250"/>
                    <a:pt x="12942" y="2250"/>
                  </a:cubicBezTo>
                  <a:cubicBezTo>
                    <a:pt x="12942" y="2250"/>
                    <a:pt x="15062" y="1228"/>
                    <a:pt x="15222" y="1741"/>
                  </a:cubicBezTo>
                  <a:cubicBezTo>
                    <a:pt x="15384" y="2253"/>
                    <a:pt x="13566" y="3249"/>
                    <a:pt x="13566" y="3249"/>
                  </a:cubicBezTo>
                  <a:cubicBezTo>
                    <a:pt x="13566" y="3249"/>
                    <a:pt x="14649" y="3824"/>
                    <a:pt x="14565" y="4253"/>
                  </a:cubicBezTo>
                  <a:cubicBezTo>
                    <a:pt x="14478" y="4696"/>
                    <a:pt x="12768" y="4042"/>
                    <a:pt x="11801" y="4996"/>
                  </a:cubicBezTo>
                  <a:cubicBezTo>
                    <a:pt x="11359" y="5432"/>
                    <a:pt x="9367" y="9137"/>
                    <a:pt x="6769" y="11041"/>
                  </a:cubicBezTo>
                  <a:cubicBezTo>
                    <a:pt x="3702" y="13288"/>
                    <a:pt x="0" y="13743"/>
                    <a:pt x="0" y="13743"/>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20" name="Google Shape;6220;p62"/>
            <p:cNvSpPr/>
            <p:nvPr/>
          </p:nvSpPr>
          <p:spPr>
            <a:xfrm>
              <a:off x="7148425" y="2043775"/>
              <a:ext cx="322950" cy="402350"/>
            </a:xfrm>
            <a:custGeom>
              <a:avLst/>
              <a:gdLst/>
              <a:ahLst/>
              <a:cxnLst/>
              <a:rect l="l" t="t" r="r" b="b"/>
              <a:pathLst>
                <a:path w="12918" h="16094" extrusionOk="0">
                  <a:moveTo>
                    <a:pt x="12540" y="13709"/>
                  </a:moveTo>
                  <a:cubicBezTo>
                    <a:pt x="12540" y="13709"/>
                    <a:pt x="9886" y="12944"/>
                    <a:pt x="7937" y="10854"/>
                  </a:cubicBezTo>
                  <a:cubicBezTo>
                    <a:pt x="5987" y="8765"/>
                    <a:pt x="4741" y="5351"/>
                    <a:pt x="4443" y="4530"/>
                  </a:cubicBezTo>
                  <a:cubicBezTo>
                    <a:pt x="3848" y="2888"/>
                    <a:pt x="5199" y="1750"/>
                    <a:pt x="4752" y="1343"/>
                  </a:cubicBezTo>
                  <a:cubicBezTo>
                    <a:pt x="4300" y="930"/>
                    <a:pt x="3356" y="2140"/>
                    <a:pt x="3356" y="2140"/>
                  </a:cubicBezTo>
                  <a:cubicBezTo>
                    <a:pt x="3356" y="2140"/>
                    <a:pt x="3116" y="338"/>
                    <a:pt x="2540" y="146"/>
                  </a:cubicBezTo>
                  <a:cubicBezTo>
                    <a:pt x="2105" y="0"/>
                    <a:pt x="2399" y="2348"/>
                    <a:pt x="2399" y="2348"/>
                  </a:cubicBezTo>
                  <a:cubicBezTo>
                    <a:pt x="2399" y="2348"/>
                    <a:pt x="512" y="942"/>
                    <a:pt x="256" y="1415"/>
                  </a:cubicBezTo>
                  <a:cubicBezTo>
                    <a:pt x="0" y="1886"/>
                    <a:pt x="1596" y="3210"/>
                    <a:pt x="1596" y="3210"/>
                  </a:cubicBezTo>
                  <a:cubicBezTo>
                    <a:pt x="1596" y="3210"/>
                    <a:pt x="423" y="3570"/>
                    <a:pt x="423" y="4006"/>
                  </a:cubicBezTo>
                  <a:cubicBezTo>
                    <a:pt x="423" y="4457"/>
                    <a:pt x="2228" y="4141"/>
                    <a:pt x="2994" y="5261"/>
                  </a:cubicBezTo>
                  <a:cubicBezTo>
                    <a:pt x="3346" y="5775"/>
                    <a:pt x="4597" y="9791"/>
                    <a:pt x="6787" y="12153"/>
                  </a:cubicBezTo>
                  <a:cubicBezTo>
                    <a:pt x="9368" y="14942"/>
                    <a:pt x="12918" y="16094"/>
                    <a:pt x="12918" y="16093"/>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21" name="Google Shape;6221;p62"/>
            <p:cNvSpPr/>
            <p:nvPr/>
          </p:nvSpPr>
          <p:spPr>
            <a:xfrm>
              <a:off x="7332025" y="1605425"/>
              <a:ext cx="886575" cy="1185650"/>
            </a:xfrm>
            <a:custGeom>
              <a:avLst/>
              <a:gdLst/>
              <a:ahLst/>
              <a:cxnLst/>
              <a:rect l="l" t="t" r="r" b="b"/>
              <a:pathLst>
                <a:path w="35463" h="47426" extrusionOk="0">
                  <a:moveTo>
                    <a:pt x="12207" y="19347"/>
                  </a:moveTo>
                  <a:cubicBezTo>
                    <a:pt x="18552" y="16335"/>
                    <a:pt x="24821" y="15749"/>
                    <a:pt x="30272" y="20618"/>
                  </a:cubicBezTo>
                  <a:cubicBezTo>
                    <a:pt x="35233" y="25051"/>
                    <a:pt x="35462" y="31040"/>
                    <a:pt x="33484" y="36928"/>
                  </a:cubicBezTo>
                  <a:cubicBezTo>
                    <a:pt x="31393" y="43152"/>
                    <a:pt x="26344" y="45981"/>
                    <a:pt x="20080" y="46460"/>
                  </a:cubicBezTo>
                  <a:cubicBezTo>
                    <a:pt x="7472" y="47425"/>
                    <a:pt x="283" y="40082"/>
                    <a:pt x="50" y="26028"/>
                  </a:cubicBezTo>
                  <a:cubicBezTo>
                    <a:pt x="0" y="23010"/>
                    <a:pt x="300" y="19908"/>
                    <a:pt x="980" y="16969"/>
                  </a:cubicBezTo>
                  <a:cubicBezTo>
                    <a:pt x="4455" y="1971"/>
                    <a:pt x="17523" y="0"/>
                    <a:pt x="27295" y="2885"/>
                  </a:cubicBezTo>
                  <a:cubicBezTo>
                    <a:pt x="31644" y="4168"/>
                    <a:pt x="32857" y="8633"/>
                    <a:pt x="30057" y="12083"/>
                  </a:cubicBezTo>
                  <a:cubicBezTo>
                    <a:pt x="29723" y="12492"/>
                    <a:pt x="28833" y="12680"/>
                    <a:pt x="28243" y="12612"/>
                  </a:cubicBezTo>
                  <a:cubicBezTo>
                    <a:pt x="25358" y="12281"/>
                    <a:pt x="22471" y="11402"/>
                    <a:pt x="19617" y="11517"/>
                  </a:cubicBezTo>
                  <a:cubicBezTo>
                    <a:pt x="15529" y="11681"/>
                    <a:pt x="12622" y="15066"/>
                    <a:pt x="12207" y="19347"/>
                  </a:cubicBezTo>
                  <a:close/>
                  <a:moveTo>
                    <a:pt x="12442" y="28820"/>
                  </a:moveTo>
                  <a:cubicBezTo>
                    <a:pt x="12585" y="34631"/>
                    <a:pt x="14645" y="37230"/>
                    <a:pt x="18008" y="37106"/>
                  </a:cubicBezTo>
                  <a:cubicBezTo>
                    <a:pt x="20809" y="37003"/>
                    <a:pt x="22516" y="34783"/>
                    <a:pt x="22429" y="31348"/>
                  </a:cubicBezTo>
                  <a:cubicBezTo>
                    <a:pt x="22348" y="28125"/>
                    <a:pt x="20457" y="26055"/>
                    <a:pt x="17494" y="26372"/>
                  </a:cubicBezTo>
                  <a:cubicBezTo>
                    <a:pt x="15219" y="26615"/>
                    <a:pt x="12519" y="26708"/>
                    <a:pt x="12442" y="2882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22" name="Google Shape;6222;p62"/>
            <p:cNvSpPr/>
            <p:nvPr/>
          </p:nvSpPr>
          <p:spPr>
            <a:xfrm>
              <a:off x="7856425" y="2137900"/>
              <a:ext cx="132950" cy="142850"/>
            </a:xfrm>
            <a:custGeom>
              <a:avLst/>
              <a:gdLst/>
              <a:ahLst/>
              <a:cxnLst/>
              <a:rect l="l" t="t" r="r" b="b"/>
              <a:pathLst>
                <a:path w="5318" h="5714" extrusionOk="0">
                  <a:moveTo>
                    <a:pt x="124" y="2703"/>
                  </a:moveTo>
                  <a:cubicBezTo>
                    <a:pt x="1" y="5713"/>
                    <a:pt x="5317" y="4821"/>
                    <a:pt x="5161" y="2624"/>
                  </a:cubicBezTo>
                  <a:cubicBezTo>
                    <a:pt x="5006" y="427"/>
                    <a:pt x="237" y="0"/>
                    <a:pt x="124" y="2703"/>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23" name="Google Shape;6223;p62"/>
            <p:cNvSpPr/>
            <p:nvPr/>
          </p:nvSpPr>
          <p:spPr>
            <a:xfrm>
              <a:off x="7555275" y="2149500"/>
              <a:ext cx="132950" cy="142825"/>
            </a:xfrm>
            <a:custGeom>
              <a:avLst/>
              <a:gdLst/>
              <a:ahLst/>
              <a:cxnLst/>
              <a:rect l="l" t="t" r="r" b="b"/>
              <a:pathLst>
                <a:path w="5318" h="5713" extrusionOk="0">
                  <a:moveTo>
                    <a:pt x="124" y="2702"/>
                  </a:moveTo>
                  <a:cubicBezTo>
                    <a:pt x="1" y="5713"/>
                    <a:pt x="5317" y="4819"/>
                    <a:pt x="5161" y="2622"/>
                  </a:cubicBezTo>
                  <a:cubicBezTo>
                    <a:pt x="5006" y="426"/>
                    <a:pt x="237" y="1"/>
                    <a:pt x="124" y="2702"/>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24" name="Google Shape;6224;p62"/>
            <p:cNvSpPr/>
            <p:nvPr/>
          </p:nvSpPr>
          <p:spPr>
            <a:xfrm>
              <a:off x="7844950" y="1649775"/>
              <a:ext cx="308475" cy="272675"/>
            </a:xfrm>
            <a:custGeom>
              <a:avLst/>
              <a:gdLst/>
              <a:ahLst/>
              <a:cxnLst/>
              <a:rect l="l" t="t" r="r" b="b"/>
              <a:pathLst>
                <a:path w="12339" h="10907" extrusionOk="0">
                  <a:moveTo>
                    <a:pt x="4488" y="8791"/>
                  </a:moveTo>
                  <a:cubicBezTo>
                    <a:pt x="4625" y="9318"/>
                    <a:pt x="4751" y="9852"/>
                    <a:pt x="4871" y="10386"/>
                  </a:cubicBezTo>
                  <a:cubicBezTo>
                    <a:pt x="5822" y="10560"/>
                    <a:pt x="6774" y="10729"/>
                    <a:pt x="7725" y="10838"/>
                  </a:cubicBezTo>
                  <a:cubicBezTo>
                    <a:pt x="8316" y="10906"/>
                    <a:pt x="9205" y="10720"/>
                    <a:pt x="9538" y="10309"/>
                  </a:cubicBezTo>
                  <a:cubicBezTo>
                    <a:pt x="12338" y="6860"/>
                    <a:pt x="11126" y="2394"/>
                    <a:pt x="6776" y="1112"/>
                  </a:cubicBezTo>
                  <a:cubicBezTo>
                    <a:pt x="4632" y="479"/>
                    <a:pt x="2328" y="79"/>
                    <a:pt x="1" y="1"/>
                  </a:cubicBezTo>
                  <a:cubicBezTo>
                    <a:pt x="2280" y="2295"/>
                    <a:pt x="3653" y="5581"/>
                    <a:pt x="4488" y="879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25" name="Google Shape;6225;p62"/>
            <p:cNvSpPr/>
            <p:nvPr/>
          </p:nvSpPr>
          <p:spPr>
            <a:xfrm>
              <a:off x="7520375" y="2056900"/>
              <a:ext cx="698225" cy="719875"/>
            </a:xfrm>
            <a:custGeom>
              <a:avLst/>
              <a:gdLst/>
              <a:ahLst/>
              <a:cxnLst/>
              <a:rect l="l" t="t" r="r" b="b"/>
              <a:pathLst>
                <a:path w="27929" h="28795" extrusionOk="0">
                  <a:moveTo>
                    <a:pt x="22739" y="2560"/>
                  </a:moveTo>
                  <a:cubicBezTo>
                    <a:pt x="21460" y="1419"/>
                    <a:pt x="20138" y="581"/>
                    <a:pt x="18780" y="0"/>
                  </a:cubicBezTo>
                  <a:cubicBezTo>
                    <a:pt x="19100" y="3773"/>
                    <a:pt x="18876" y="7592"/>
                    <a:pt x="17814" y="11191"/>
                  </a:cubicBezTo>
                  <a:cubicBezTo>
                    <a:pt x="16026" y="17245"/>
                    <a:pt x="11891" y="22520"/>
                    <a:pt x="5757" y="24618"/>
                  </a:cubicBezTo>
                  <a:cubicBezTo>
                    <a:pt x="3865" y="25265"/>
                    <a:pt x="1942" y="25607"/>
                    <a:pt x="0" y="25595"/>
                  </a:cubicBezTo>
                  <a:cubicBezTo>
                    <a:pt x="3225" y="27821"/>
                    <a:pt x="7441" y="28795"/>
                    <a:pt x="12548" y="28404"/>
                  </a:cubicBezTo>
                  <a:cubicBezTo>
                    <a:pt x="18811" y="27923"/>
                    <a:pt x="23860" y="25094"/>
                    <a:pt x="25951" y="18871"/>
                  </a:cubicBezTo>
                  <a:cubicBezTo>
                    <a:pt x="27928" y="12982"/>
                    <a:pt x="27699" y="6992"/>
                    <a:pt x="22739" y="256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26" name="Google Shape;6226;p62"/>
            <p:cNvSpPr/>
            <p:nvPr/>
          </p:nvSpPr>
          <p:spPr>
            <a:xfrm>
              <a:off x="7727725" y="2203550"/>
              <a:ext cx="69025" cy="34500"/>
            </a:xfrm>
            <a:custGeom>
              <a:avLst/>
              <a:gdLst/>
              <a:ahLst/>
              <a:cxnLst/>
              <a:rect l="l" t="t" r="r" b="b"/>
              <a:pathLst>
                <a:path w="2761" h="1380" extrusionOk="0">
                  <a:moveTo>
                    <a:pt x="1" y="0"/>
                  </a:moveTo>
                  <a:cubicBezTo>
                    <a:pt x="1" y="464"/>
                    <a:pt x="619" y="1380"/>
                    <a:pt x="1381" y="1380"/>
                  </a:cubicBezTo>
                  <a:cubicBezTo>
                    <a:pt x="2143" y="1380"/>
                    <a:pt x="2761" y="464"/>
                    <a:pt x="2761" y="0"/>
                  </a:cubicBezTo>
                  <a:close/>
                </a:path>
              </a:pathLst>
            </a:custGeom>
            <a:solidFill>
              <a:srgbClr val="282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27" name="Google Shape;6227;p62"/>
            <p:cNvSpPr/>
            <p:nvPr/>
          </p:nvSpPr>
          <p:spPr>
            <a:xfrm>
              <a:off x="7721925" y="2191950"/>
              <a:ext cx="80650" cy="46100"/>
            </a:xfrm>
            <a:custGeom>
              <a:avLst/>
              <a:gdLst/>
              <a:ahLst/>
              <a:cxnLst/>
              <a:rect l="l" t="t" r="r" b="b"/>
              <a:pathLst>
                <a:path w="3226" h="1844" extrusionOk="0">
                  <a:moveTo>
                    <a:pt x="2711" y="464"/>
                  </a:moveTo>
                  <a:cubicBezTo>
                    <a:pt x="2564" y="856"/>
                    <a:pt x="2109" y="1380"/>
                    <a:pt x="1613" y="1380"/>
                  </a:cubicBezTo>
                  <a:cubicBezTo>
                    <a:pt x="1118" y="1380"/>
                    <a:pt x="662" y="856"/>
                    <a:pt x="514" y="464"/>
                  </a:cubicBezTo>
                  <a:close/>
                  <a:moveTo>
                    <a:pt x="232" y="1"/>
                  </a:moveTo>
                  <a:cubicBezTo>
                    <a:pt x="104" y="1"/>
                    <a:pt x="1" y="104"/>
                    <a:pt x="1" y="233"/>
                  </a:cubicBezTo>
                  <a:cubicBezTo>
                    <a:pt x="1" y="783"/>
                    <a:pt x="682" y="1844"/>
                    <a:pt x="1613" y="1844"/>
                  </a:cubicBezTo>
                  <a:cubicBezTo>
                    <a:pt x="2544" y="1844"/>
                    <a:pt x="3226" y="784"/>
                    <a:pt x="3223" y="233"/>
                  </a:cubicBezTo>
                  <a:cubicBezTo>
                    <a:pt x="3223" y="104"/>
                    <a:pt x="3119" y="1"/>
                    <a:pt x="2992" y="1"/>
                  </a:cubicBezTo>
                  <a:close/>
                </a:path>
              </a:pathLst>
            </a:custGeom>
            <a:solidFill>
              <a:srgbClr val="282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28" name="Google Shape;6228;p62"/>
            <p:cNvSpPr/>
            <p:nvPr/>
          </p:nvSpPr>
          <p:spPr>
            <a:xfrm>
              <a:off x="7818125" y="2124450"/>
              <a:ext cx="82875" cy="82875"/>
            </a:xfrm>
            <a:custGeom>
              <a:avLst/>
              <a:gdLst/>
              <a:ahLst/>
              <a:cxnLst/>
              <a:rect l="l" t="t" r="r" b="b"/>
              <a:pathLst>
                <a:path w="3315" h="3315" extrusionOk="0">
                  <a:moveTo>
                    <a:pt x="3314" y="1658"/>
                  </a:moveTo>
                  <a:cubicBezTo>
                    <a:pt x="3314" y="2573"/>
                    <a:pt x="2574" y="3315"/>
                    <a:pt x="1656" y="3315"/>
                  </a:cubicBezTo>
                  <a:cubicBezTo>
                    <a:pt x="741" y="3315"/>
                    <a:pt x="0" y="2573"/>
                    <a:pt x="0" y="1658"/>
                  </a:cubicBezTo>
                  <a:cubicBezTo>
                    <a:pt x="0" y="742"/>
                    <a:pt x="741" y="1"/>
                    <a:pt x="1656" y="1"/>
                  </a:cubicBezTo>
                  <a:cubicBezTo>
                    <a:pt x="2574" y="1"/>
                    <a:pt x="3314" y="742"/>
                    <a:pt x="3314" y="1658"/>
                  </a:cubicBezTo>
                  <a:close/>
                </a:path>
              </a:pathLst>
            </a:custGeom>
            <a:solidFill>
              <a:srgbClr val="282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29" name="Google Shape;6229;p62"/>
            <p:cNvSpPr/>
            <p:nvPr/>
          </p:nvSpPr>
          <p:spPr>
            <a:xfrm>
              <a:off x="7852900" y="2150600"/>
              <a:ext cx="30375" cy="30375"/>
            </a:xfrm>
            <a:custGeom>
              <a:avLst/>
              <a:gdLst/>
              <a:ahLst/>
              <a:cxnLst/>
              <a:rect l="l" t="t" r="r" b="b"/>
              <a:pathLst>
                <a:path w="1215" h="1215" extrusionOk="0">
                  <a:moveTo>
                    <a:pt x="1214" y="607"/>
                  </a:moveTo>
                  <a:cubicBezTo>
                    <a:pt x="1214" y="942"/>
                    <a:pt x="942" y="1214"/>
                    <a:pt x="607" y="1214"/>
                  </a:cubicBezTo>
                  <a:cubicBezTo>
                    <a:pt x="273" y="1214"/>
                    <a:pt x="1" y="943"/>
                    <a:pt x="1" y="607"/>
                  </a:cubicBezTo>
                  <a:cubicBezTo>
                    <a:pt x="1" y="273"/>
                    <a:pt x="273" y="1"/>
                    <a:pt x="607" y="1"/>
                  </a:cubicBezTo>
                  <a:cubicBezTo>
                    <a:pt x="942" y="2"/>
                    <a:pt x="1214" y="273"/>
                    <a:pt x="1214" y="607"/>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30" name="Google Shape;6230;p62"/>
            <p:cNvSpPr/>
            <p:nvPr/>
          </p:nvSpPr>
          <p:spPr>
            <a:xfrm>
              <a:off x="7832275" y="2170450"/>
              <a:ext cx="10450" cy="10475"/>
            </a:xfrm>
            <a:custGeom>
              <a:avLst/>
              <a:gdLst/>
              <a:ahLst/>
              <a:cxnLst/>
              <a:rect l="l" t="t" r="r" b="b"/>
              <a:pathLst>
                <a:path w="418" h="419" extrusionOk="0">
                  <a:moveTo>
                    <a:pt x="418" y="210"/>
                  </a:moveTo>
                  <a:cubicBezTo>
                    <a:pt x="418" y="325"/>
                    <a:pt x="323" y="418"/>
                    <a:pt x="208" y="418"/>
                  </a:cubicBezTo>
                  <a:cubicBezTo>
                    <a:pt x="93" y="418"/>
                    <a:pt x="0" y="325"/>
                    <a:pt x="0" y="210"/>
                  </a:cubicBezTo>
                  <a:cubicBezTo>
                    <a:pt x="0" y="94"/>
                    <a:pt x="93" y="1"/>
                    <a:pt x="208" y="1"/>
                  </a:cubicBezTo>
                  <a:cubicBezTo>
                    <a:pt x="325" y="2"/>
                    <a:pt x="418" y="95"/>
                    <a:pt x="418" y="21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31" name="Google Shape;6231;p62"/>
            <p:cNvSpPr/>
            <p:nvPr/>
          </p:nvSpPr>
          <p:spPr>
            <a:xfrm>
              <a:off x="7622425" y="2124450"/>
              <a:ext cx="82900" cy="82875"/>
            </a:xfrm>
            <a:custGeom>
              <a:avLst/>
              <a:gdLst/>
              <a:ahLst/>
              <a:cxnLst/>
              <a:rect l="l" t="t" r="r" b="b"/>
              <a:pathLst>
                <a:path w="3316" h="3315" extrusionOk="0">
                  <a:moveTo>
                    <a:pt x="3315" y="1658"/>
                  </a:moveTo>
                  <a:cubicBezTo>
                    <a:pt x="3315" y="2573"/>
                    <a:pt x="2573" y="3315"/>
                    <a:pt x="1657" y="3315"/>
                  </a:cubicBezTo>
                  <a:cubicBezTo>
                    <a:pt x="742" y="3315"/>
                    <a:pt x="0" y="2573"/>
                    <a:pt x="0" y="1658"/>
                  </a:cubicBezTo>
                  <a:cubicBezTo>
                    <a:pt x="0" y="742"/>
                    <a:pt x="742" y="1"/>
                    <a:pt x="1657" y="1"/>
                  </a:cubicBezTo>
                  <a:cubicBezTo>
                    <a:pt x="2573" y="1"/>
                    <a:pt x="3315" y="742"/>
                    <a:pt x="3315" y="1658"/>
                  </a:cubicBezTo>
                  <a:close/>
                </a:path>
              </a:pathLst>
            </a:custGeom>
            <a:solidFill>
              <a:srgbClr val="282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32" name="Google Shape;6232;p62"/>
            <p:cNvSpPr/>
            <p:nvPr/>
          </p:nvSpPr>
          <p:spPr>
            <a:xfrm>
              <a:off x="7657200" y="2150600"/>
              <a:ext cx="30375" cy="30375"/>
            </a:xfrm>
            <a:custGeom>
              <a:avLst/>
              <a:gdLst/>
              <a:ahLst/>
              <a:cxnLst/>
              <a:rect l="l" t="t" r="r" b="b"/>
              <a:pathLst>
                <a:path w="1215" h="1215" extrusionOk="0">
                  <a:moveTo>
                    <a:pt x="1214" y="607"/>
                  </a:moveTo>
                  <a:cubicBezTo>
                    <a:pt x="1214" y="942"/>
                    <a:pt x="942" y="1214"/>
                    <a:pt x="607" y="1214"/>
                  </a:cubicBezTo>
                  <a:cubicBezTo>
                    <a:pt x="273" y="1214"/>
                    <a:pt x="1" y="943"/>
                    <a:pt x="1" y="607"/>
                  </a:cubicBezTo>
                  <a:cubicBezTo>
                    <a:pt x="1" y="273"/>
                    <a:pt x="273" y="1"/>
                    <a:pt x="607" y="1"/>
                  </a:cubicBezTo>
                  <a:cubicBezTo>
                    <a:pt x="942" y="2"/>
                    <a:pt x="1214" y="273"/>
                    <a:pt x="1214" y="607"/>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33" name="Google Shape;6233;p62"/>
            <p:cNvSpPr/>
            <p:nvPr/>
          </p:nvSpPr>
          <p:spPr>
            <a:xfrm>
              <a:off x="7636575" y="2170450"/>
              <a:ext cx="10475" cy="10475"/>
            </a:xfrm>
            <a:custGeom>
              <a:avLst/>
              <a:gdLst/>
              <a:ahLst/>
              <a:cxnLst/>
              <a:rect l="l" t="t" r="r" b="b"/>
              <a:pathLst>
                <a:path w="419" h="419" extrusionOk="0">
                  <a:moveTo>
                    <a:pt x="419" y="210"/>
                  </a:moveTo>
                  <a:cubicBezTo>
                    <a:pt x="419" y="325"/>
                    <a:pt x="324" y="418"/>
                    <a:pt x="209" y="418"/>
                  </a:cubicBezTo>
                  <a:cubicBezTo>
                    <a:pt x="94" y="418"/>
                    <a:pt x="0" y="325"/>
                    <a:pt x="0" y="210"/>
                  </a:cubicBezTo>
                  <a:cubicBezTo>
                    <a:pt x="0" y="94"/>
                    <a:pt x="94" y="1"/>
                    <a:pt x="209" y="1"/>
                  </a:cubicBezTo>
                  <a:cubicBezTo>
                    <a:pt x="324" y="2"/>
                    <a:pt x="419" y="95"/>
                    <a:pt x="419" y="21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34" name="Google Shape;6234;p62"/>
            <p:cNvSpPr/>
            <p:nvPr/>
          </p:nvSpPr>
          <p:spPr>
            <a:xfrm>
              <a:off x="7413750" y="2464175"/>
              <a:ext cx="169200" cy="189375"/>
            </a:xfrm>
            <a:custGeom>
              <a:avLst/>
              <a:gdLst/>
              <a:ahLst/>
              <a:cxnLst/>
              <a:rect l="l" t="t" r="r" b="b"/>
              <a:pathLst>
                <a:path w="6768" h="7575" extrusionOk="0">
                  <a:moveTo>
                    <a:pt x="1569" y="1"/>
                  </a:moveTo>
                  <a:cubicBezTo>
                    <a:pt x="1413" y="1"/>
                    <a:pt x="1254" y="27"/>
                    <a:pt x="1099" y="83"/>
                  </a:cubicBezTo>
                  <a:cubicBezTo>
                    <a:pt x="377" y="343"/>
                    <a:pt x="0" y="1138"/>
                    <a:pt x="261" y="1861"/>
                  </a:cubicBezTo>
                  <a:cubicBezTo>
                    <a:pt x="1316" y="4802"/>
                    <a:pt x="2795" y="6690"/>
                    <a:pt x="4654" y="7467"/>
                  </a:cubicBezTo>
                  <a:cubicBezTo>
                    <a:pt x="4830" y="7540"/>
                    <a:pt x="5011" y="7575"/>
                    <a:pt x="5191" y="7575"/>
                  </a:cubicBezTo>
                  <a:cubicBezTo>
                    <a:pt x="5733" y="7575"/>
                    <a:pt x="6251" y="7253"/>
                    <a:pt x="6473" y="6722"/>
                  </a:cubicBezTo>
                  <a:cubicBezTo>
                    <a:pt x="6768" y="6014"/>
                    <a:pt x="6434" y="5199"/>
                    <a:pt x="5726" y="4904"/>
                  </a:cubicBezTo>
                  <a:cubicBezTo>
                    <a:pt x="4632" y="4446"/>
                    <a:pt x="3646" y="3069"/>
                    <a:pt x="2876" y="921"/>
                  </a:cubicBezTo>
                  <a:cubicBezTo>
                    <a:pt x="2673" y="355"/>
                    <a:pt x="2140" y="1"/>
                    <a:pt x="1569" y="1"/>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35" name="Google Shape;6235;p62"/>
            <p:cNvSpPr/>
            <p:nvPr/>
          </p:nvSpPr>
          <p:spPr>
            <a:xfrm>
              <a:off x="7376825" y="1823300"/>
              <a:ext cx="190050" cy="554300"/>
            </a:xfrm>
            <a:custGeom>
              <a:avLst/>
              <a:gdLst/>
              <a:ahLst/>
              <a:cxnLst/>
              <a:rect l="l" t="t" r="r" b="b"/>
              <a:pathLst>
                <a:path w="7602" h="22172" extrusionOk="0">
                  <a:moveTo>
                    <a:pt x="6024" y="0"/>
                  </a:moveTo>
                  <a:cubicBezTo>
                    <a:pt x="5586" y="0"/>
                    <a:pt x="5155" y="206"/>
                    <a:pt x="4886" y="591"/>
                  </a:cubicBezTo>
                  <a:cubicBezTo>
                    <a:pt x="408" y="6957"/>
                    <a:pt x="0" y="15143"/>
                    <a:pt x="446" y="20889"/>
                  </a:cubicBezTo>
                  <a:cubicBezTo>
                    <a:pt x="502" y="21619"/>
                    <a:pt x="1111" y="22172"/>
                    <a:pt x="1831" y="22172"/>
                  </a:cubicBezTo>
                  <a:cubicBezTo>
                    <a:pt x="1867" y="22172"/>
                    <a:pt x="1904" y="22171"/>
                    <a:pt x="1941" y="22167"/>
                  </a:cubicBezTo>
                  <a:cubicBezTo>
                    <a:pt x="2705" y="22108"/>
                    <a:pt x="3277" y="21439"/>
                    <a:pt x="3218" y="20674"/>
                  </a:cubicBezTo>
                  <a:cubicBezTo>
                    <a:pt x="2806" y="15383"/>
                    <a:pt x="3156" y="7880"/>
                    <a:pt x="7159" y="2190"/>
                  </a:cubicBezTo>
                  <a:cubicBezTo>
                    <a:pt x="7601" y="1562"/>
                    <a:pt x="7450" y="695"/>
                    <a:pt x="6822" y="253"/>
                  </a:cubicBezTo>
                  <a:cubicBezTo>
                    <a:pt x="6579" y="82"/>
                    <a:pt x="6300" y="0"/>
                    <a:pt x="6024" y="0"/>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236" name="Google Shape;6236;p62"/>
            <p:cNvSpPr/>
            <p:nvPr/>
          </p:nvSpPr>
          <p:spPr>
            <a:xfrm>
              <a:off x="7588550" y="1679000"/>
              <a:ext cx="161450" cy="112500"/>
            </a:xfrm>
            <a:custGeom>
              <a:avLst/>
              <a:gdLst/>
              <a:ahLst/>
              <a:cxnLst/>
              <a:rect l="l" t="t" r="r" b="b"/>
              <a:pathLst>
                <a:path w="6458" h="4500" extrusionOk="0">
                  <a:moveTo>
                    <a:pt x="4885" y="1"/>
                  </a:moveTo>
                  <a:cubicBezTo>
                    <a:pt x="4726" y="1"/>
                    <a:pt x="4563" y="29"/>
                    <a:pt x="4405" y="87"/>
                  </a:cubicBezTo>
                  <a:cubicBezTo>
                    <a:pt x="3118" y="565"/>
                    <a:pt x="1900" y="1196"/>
                    <a:pt x="789" y="1967"/>
                  </a:cubicBezTo>
                  <a:cubicBezTo>
                    <a:pt x="157" y="2403"/>
                    <a:pt x="0" y="3269"/>
                    <a:pt x="438" y="3900"/>
                  </a:cubicBezTo>
                  <a:cubicBezTo>
                    <a:pt x="708" y="4290"/>
                    <a:pt x="1141" y="4499"/>
                    <a:pt x="1581" y="4499"/>
                  </a:cubicBezTo>
                  <a:cubicBezTo>
                    <a:pt x="1853" y="4499"/>
                    <a:pt x="2129" y="4418"/>
                    <a:pt x="2371" y="4253"/>
                  </a:cubicBezTo>
                  <a:cubicBezTo>
                    <a:pt x="3292" y="3614"/>
                    <a:pt x="4301" y="3091"/>
                    <a:pt x="5370" y="2695"/>
                  </a:cubicBezTo>
                  <a:cubicBezTo>
                    <a:pt x="6090" y="2428"/>
                    <a:pt x="6457" y="1629"/>
                    <a:pt x="6191" y="908"/>
                  </a:cubicBezTo>
                  <a:cubicBezTo>
                    <a:pt x="5983" y="347"/>
                    <a:pt x="5451" y="1"/>
                    <a:pt x="4885" y="1"/>
                  </a:cubicBezTo>
                  <a:close/>
                </a:path>
              </a:pathLst>
            </a:custGeom>
            <a:solidFill>
              <a:srgbClr val="4B394C">
                <a:alpha val="234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pic>
        <p:nvPicPr>
          <p:cNvPr id="4" name="Picture 3" descr="Picture3"/>
          <p:cNvPicPr>
            <a:picLocks noChangeAspect="1"/>
          </p:cNvPicPr>
          <p:nvPr/>
        </p:nvPicPr>
        <p:blipFill>
          <a:blip r:embed="rId3"/>
          <a:stretch>
            <a:fillRect/>
          </a:stretch>
        </p:blipFill>
        <p:spPr>
          <a:xfrm>
            <a:off x="932180" y="1617980"/>
            <a:ext cx="11225107" cy="288544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mph" presetSubtype="0" repeatCount="2000" fill="hold" nodeType="after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1">
            <a:extLst>
              <a:ext uri="{FF2B5EF4-FFF2-40B4-BE49-F238E27FC236}">
                <a16:creationId xmlns:a16="http://schemas.microsoft.com/office/drawing/2014/main" id="{E8CF9748-B97E-9A4A-22CB-CEF6622F3243}"/>
              </a:ext>
            </a:extLst>
          </p:cNvPr>
          <p:cNvSpPr/>
          <p:nvPr/>
        </p:nvSpPr>
        <p:spPr>
          <a:xfrm>
            <a:off x="2271395" y="1870075"/>
            <a:ext cx="8340725" cy="2691753"/>
          </a:xfrm>
          <a:custGeom>
            <a:avLst/>
            <a:gdLst>
              <a:gd name="connisteX0" fmla="*/ 258445 w 8020050"/>
              <a:gd name="connsiteY0" fmla="*/ 258445 h 2026285"/>
              <a:gd name="connisteX1" fmla="*/ 247650 w 8020050"/>
              <a:gd name="connsiteY1" fmla="*/ 193675 h 2026285"/>
              <a:gd name="connisteX2" fmla="*/ 312420 w 8020050"/>
              <a:gd name="connsiteY2" fmla="*/ 161925 h 2026285"/>
              <a:gd name="connisteX3" fmla="*/ 377190 w 8020050"/>
              <a:gd name="connsiteY3" fmla="*/ 129540 h 2026285"/>
              <a:gd name="connisteX4" fmla="*/ 441960 w 8020050"/>
              <a:gd name="connsiteY4" fmla="*/ 97155 h 2026285"/>
              <a:gd name="connisteX5" fmla="*/ 506730 w 8020050"/>
              <a:gd name="connsiteY5" fmla="*/ 86360 h 2026285"/>
              <a:gd name="connisteX6" fmla="*/ 570865 w 8020050"/>
              <a:gd name="connsiteY6" fmla="*/ 64770 h 2026285"/>
              <a:gd name="connisteX7" fmla="*/ 646430 w 8020050"/>
              <a:gd name="connsiteY7" fmla="*/ 43180 h 2026285"/>
              <a:gd name="connisteX8" fmla="*/ 711200 w 8020050"/>
              <a:gd name="connsiteY8" fmla="*/ 32385 h 2026285"/>
              <a:gd name="connisteX9" fmla="*/ 775970 w 8020050"/>
              <a:gd name="connsiteY9" fmla="*/ 21590 h 2026285"/>
              <a:gd name="connisteX10" fmla="*/ 851535 w 8020050"/>
              <a:gd name="connsiteY10" fmla="*/ 21590 h 2026285"/>
              <a:gd name="connisteX11" fmla="*/ 916305 w 8020050"/>
              <a:gd name="connsiteY11" fmla="*/ 0 h 2026285"/>
              <a:gd name="connisteX12" fmla="*/ 991235 w 8020050"/>
              <a:gd name="connsiteY12" fmla="*/ 0 h 2026285"/>
              <a:gd name="connisteX13" fmla="*/ 1056005 w 8020050"/>
              <a:gd name="connsiteY13" fmla="*/ 0 h 2026285"/>
              <a:gd name="connisteX14" fmla="*/ 1120775 w 8020050"/>
              <a:gd name="connsiteY14" fmla="*/ 0 h 2026285"/>
              <a:gd name="connisteX15" fmla="*/ 1196340 w 8020050"/>
              <a:gd name="connsiteY15" fmla="*/ 32385 h 2026285"/>
              <a:gd name="connisteX16" fmla="*/ 1261110 w 8020050"/>
              <a:gd name="connsiteY16" fmla="*/ 86360 h 2026285"/>
              <a:gd name="connisteX17" fmla="*/ 1325880 w 8020050"/>
              <a:gd name="connsiteY17" fmla="*/ 118745 h 2026285"/>
              <a:gd name="connisteX18" fmla="*/ 1390650 w 8020050"/>
              <a:gd name="connsiteY18" fmla="*/ 140335 h 2026285"/>
              <a:gd name="connisteX19" fmla="*/ 1454785 w 8020050"/>
              <a:gd name="connsiteY19" fmla="*/ 140335 h 2026285"/>
              <a:gd name="connisteX20" fmla="*/ 1530350 w 8020050"/>
              <a:gd name="connsiteY20" fmla="*/ 140335 h 2026285"/>
              <a:gd name="connisteX21" fmla="*/ 1595120 w 8020050"/>
              <a:gd name="connsiteY21" fmla="*/ 140335 h 2026285"/>
              <a:gd name="connisteX22" fmla="*/ 1659890 w 8020050"/>
              <a:gd name="connsiteY22" fmla="*/ 107950 h 2026285"/>
              <a:gd name="connisteX23" fmla="*/ 1724660 w 8020050"/>
              <a:gd name="connsiteY23" fmla="*/ 107950 h 2026285"/>
              <a:gd name="connisteX24" fmla="*/ 1789430 w 8020050"/>
              <a:gd name="connsiteY24" fmla="*/ 118745 h 2026285"/>
              <a:gd name="connisteX25" fmla="*/ 1854200 w 8020050"/>
              <a:gd name="connsiteY25" fmla="*/ 151130 h 2026285"/>
              <a:gd name="connisteX26" fmla="*/ 1918335 w 8020050"/>
              <a:gd name="connsiteY26" fmla="*/ 204470 h 2026285"/>
              <a:gd name="connisteX27" fmla="*/ 1972310 w 8020050"/>
              <a:gd name="connsiteY27" fmla="*/ 269240 h 2026285"/>
              <a:gd name="connisteX28" fmla="*/ 2026285 w 8020050"/>
              <a:gd name="connsiteY28" fmla="*/ 334010 h 2026285"/>
              <a:gd name="connisteX29" fmla="*/ 2091055 w 8020050"/>
              <a:gd name="connsiteY29" fmla="*/ 387985 h 2026285"/>
              <a:gd name="connisteX30" fmla="*/ 2166620 w 8020050"/>
              <a:gd name="connsiteY30" fmla="*/ 420370 h 2026285"/>
              <a:gd name="connisteX31" fmla="*/ 2231390 w 8020050"/>
              <a:gd name="connsiteY31" fmla="*/ 420370 h 2026285"/>
              <a:gd name="connisteX32" fmla="*/ 2296160 w 8020050"/>
              <a:gd name="connsiteY32" fmla="*/ 420370 h 2026285"/>
              <a:gd name="connisteX33" fmla="*/ 2360295 w 8020050"/>
              <a:gd name="connsiteY33" fmla="*/ 420370 h 2026285"/>
              <a:gd name="connisteX34" fmla="*/ 2414270 w 8020050"/>
              <a:gd name="connsiteY34" fmla="*/ 355600 h 2026285"/>
              <a:gd name="connisteX35" fmla="*/ 2468245 w 8020050"/>
              <a:gd name="connsiteY35" fmla="*/ 290830 h 2026285"/>
              <a:gd name="connisteX36" fmla="*/ 2511425 w 8020050"/>
              <a:gd name="connsiteY36" fmla="*/ 226060 h 2026285"/>
              <a:gd name="connisteX37" fmla="*/ 2576195 w 8020050"/>
              <a:gd name="connsiteY37" fmla="*/ 161925 h 2026285"/>
              <a:gd name="connisteX38" fmla="*/ 2640965 w 8020050"/>
              <a:gd name="connsiteY38" fmla="*/ 129540 h 2026285"/>
              <a:gd name="connisteX39" fmla="*/ 2705735 w 8020050"/>
              <a:gd name="connsiteY39" fmla="*/ 86360 h 2026285"/>
              <a:gd name="connisteX40" fmla="*/ 2770505 w 8020050"/>
              <a:gd name="connsiteY40" fmla="*/ 53975 h 2026285"/>
              <a:gd name="connisteX41" fmla="*/ 2834640 w 8020050"/>
              <a:gd name="connsiteY41" fmla="*/ 32385 h 2026285"/>
              <a:gd name="connisteX42" fmla="*/ 2899410 w 8020050"/>
              <a:gd name="connsiteY42" fmla="*/ 21590 h 2026285"/>
              <a:gd name="connisteX43" fmla="*/ 2974975 w 8020050"/>
              <a:gd name="connsiteY43" fmla="*/ 21590 h 2026285"/>
              <a:gd name="connisteX44" fmla="*/ 3039745 w 8020050"/>
              <a:gd name="connsiteY44" fmla="*/ 32385 h 2026285"/>
              <a:gd name="connisteX45" fmla="*/ 3104515 w 8020050"/>
              <a:gd name="connsiteY45" fmla="*/ 75565 h 2026285"/>
              <a:gd name="connisteX46" fmla="*/ 3169285 w 8020050"/>
              <a:gd name="connsiteY46" fmla="*/ 140335 h 2026285"/>
              <a:gd name="connisteX47" fmla="*/ 3234055 w 8020050"/>
              <a:gd name="connsiteY47" fmla="*/ 204470 h 2026285"/>
              <a:gd name="connisteX48" fmla="*/ 3298190 w 8020050"/>
              <a:gd name="connsiteY48" fmla="*/ 247650 h 2026285"/>
              <a:gd name="connisteX49" fmla="*/ 3362960 w 8020050"/>
              <a:gd name="connsiteY49" fmla="*/ 312420 h 2026285"/>
              <a:gd name="connisteX50" fmla="*/ 3427730 w 8020050"/>
              <a:gd name="connsiteY50" fmla="*/ 334010 h 2026285"/>
              <a:gd name="connisteX51" fmla="*/ 3492500 w 8020050"/>
              <a:gd name="connsiteY51" fmla="*/ 355600 h 2026285"/>
              <a:gd name="connisteX52" fmla="*/ 3568065 w 8020050"/>
              <a:gd name="connsiteY52" fmla="*/ 355600 h 2026285"/>
              <a:gd name="connisteX53" fmla="*/ 3632835 w 8020050"/>
              <a:gd name="connsiteY53" fmla="*/ 355600 h 2026285"/>
              <a:gd name="connisteX54" fmla="*/ 3707765 w 8020050"/>
              <a:gd name="connsiteY54" fmla="*/ 355600 h 2026285"/>
              <a:gd name="connisteX55" fmla="*/ 3772535 w 8020050"/>
              <a:gd name="connsiteY55" fmla="*/ 355600 h 2026285"/>
              <a:gd name="connisteX56" fmla="*/ 3848100 w 8020050"/>
              <a:gd name="connsiteY56" fmla="*/ 355600 h 2026285"/>
              <a:gd name="connisteX57" fmla="*/ 3912870 w 8020050"/>
              <a:gd name="connsiteY57" fmla="*/ 355600 h 2026285"/>
              <a:gd name="connisteX58" fmla="*/ 3988435 w 8020050"/>
              <a:gd name="connsiteY58" fmla="*/ 355600 h 2026285"/>
              <a:gd name="connisteX59" fmla="*/ 4053205 w 8020050"/>
              <a:gd name="connsiteY59" fmla="*/ 344805 h 2026285"/>
              <a:gd name="connisteX60" fmla="*/ 4117975 w 8020050"/>
              <a:gd name="connsiteY60" fmla="*/ 344805 h 2026285"/>
              <a:gd name="connisteX61" fmla="*/ 4182110 w 8020050"/>
              <a:gd name="connsiteY61" fmla="*/ 344805 h 2026285"/>
              <a:gd name="connisteX62" fmla="*/ 4246880 w 8020050"/>
              <a:gd name="connsiteY62" fmla="*/ 344805 h 2026285"/>
              <a:gd name="connisteX63" fmla="*/ 4311650 w 8020050"/>
              <a:gd name="connsiteY63" fmla="*/ 344805 h 2026285"/>
              <a:gd name="connisteX64" fmla="*/ 4387215 w 8020050"/>
              <a:gd name="connsiteY64" fmla="*/ 344805 h 2026285"/>
              <a:gd name="connisteX65" fmla="*/ 4451985 w 8020050"/>
              <a:gd name="connsiteY65" fmla="*/ 344805 h 2026285"/>
              <a:gd name="connisteX66" fmla="*/ 4527550 w 8020050"/>
              <a:gd name="connsiteY66" fmla="*/ 344805 h 2026285"/>
              <a:gd name="connisteX67" fmla="*/ 4592320 w 8020050"/>
              <a:gd name="connsiteY67" fmla="*/ 344805 h 2026285"/>
              <a:gd name="connisteX68" fmla="*/ 4667250 w 8020050"/>
              <a:gd name="connsiteY68" fmla="*/ 344805 h 2026285"/>
              <a:gd name="connisteX69" fmla="*/ 4732020 w 8020050"/>
              <a:gd name="connsiteY69" fmla="*/ 344805 h 2026285"/>
              <a:gd name="connisteX70" fmla="*/ 4796790 w 8020050"/>
              <a:gd name="connsiteY70" fmla="*/ 334010 h 2026285"/>
              <a:gd name="connisteX71" fmla="*/ 4861560 w 8020050"/>
              <a:gd name="connsiteY71" fmla="*/ 280035 h 2026285"/>
              <a:gd name="connisteX72" fmla="*/ 4926330 w 8020050"/>
              <a:gd name="connsiteY72" fmla="*/ 247650 h 2026285"/>
              <a:gd name="connisteX73" fmla="*/ 4991100 w 8020050"/>
              <a:gd name="connsiteY73" fmla="*/ 204470 h 2026285"/>
              <a:gd name="connisteX74" fmla="*/ 5055235 w 8020050"/>
              <a:gd name="connsiteY74" fmla="*/ 161925 h 2026285"/>
              <a:gd name="connisteX75" fmla="*/ 5120005 w 8020050"/>
              <a:gd name="connsiteY75" fmla="*/ 140335 h 2026285"/>
              <a:gd name="connisteX76" fmla="*/ 5184775 w 8020050"/>
              <a:gd name="connsiteY76" fmla="*/ 107950 h 2026285"/>
              <a:gd name="connisteX77" fmla="*/ 5249545 w 8020050"/>
              <a:gd name="connsiteY77" fmla="*/ 75565 h 2026285"/>
              <a:gd name="connisteX78" fmla="*/ 5314315 w 8020050"/>
              <a:gd name="connsiteY78" fmla="*/ 75565 h 2026285"/>
              <a:gd name="connisteX79" fmla="*/ 5379085 w 8020050"/>
              <a:gd name="connsiteY79" fmla="*/ 75565 h 2026285"/>
              <a:gd name="connisteX80" fmla="*/ 5454650 w 8020050"/>
              <a:gd name="connsiteY80" fmla="*/ 75565 h 2026285"/>
              <a:gd name="connisteX81" fmla="*/ 5518785 w 8020050"/>
              <a:gd name="connsiteY81" fmla="*/ 75565 h 2026285"/>
              <a:gd name="connisteX82" fmla="*/ 5583555 w 8020050"/>
              <a:gd name="connsiteY82" fmla="*/ 97155 h 2026285"/>
              <a:gd name="connisteX83" fmla="*/ 5648325 w 8020050"/>
              <a:gd name="connsiteY83" fmla="*/ 129540 h 2026285"/>
              <a:gd name="connisteX84" fmla="*/ 5723890 w 8020050"/>
              <a:gd name="connsiteY84" fmla="*/ 161925 h 2026285"/>
              <a:gd name="connisteX85" fmla="*/ 5799455 w 8020050"/>
              <a:gd name="connsiteY85" fmla="*/ 161925 h 2026285"/>
              <a:gd name="connisteX86" fmla="*/ 5864225 w 8020050"/>
              <a:gd name="connsiteY86" fmla="*/ 172720 h 2026285"/>
              <a:gd name="connisteX87" fmla="*/ 5939790 w 8020050"/>
              <a:gd name="connsiteY87" fmla="*/ 172720 h 2026285"/>
              <a:gd name="connisteX88" fmla="*/ 6003925 w 8020050"/>
              <a:gd name="connsiteY88" fmla="*/ 172720 h 2026285"/>
              <a:gd name="connisteX89" fmla="*/ 6068695 w 8020050"/>
              <a:gd name="connsiteY89" fmla="*/ 172720 h 2026285"/>
              <a:gd name="connisteX90" fmla="*/ 6133465 w 8020050"/>
              <a:gd name="connsiteY90" fmla="*/ 161925 h 2026285"/>
              <a:gd name="connisteX91" fmla="*/ 6209030 w 8020050"/>
              <a:gd name="connsiteY91" fmla="*/ 129540 h 2026285"/>
              <a:gd name="connisteX92" fmla="*/ 6273800 w 8020050"/>
              <a:gd name="connsiteY92" fmla="*/ 97155 h 2026285"/>
              <a:gd name="connisteX93" fmla="*/ 6338570 w 8020050"/>
              <a:gd name="connsiteY93" fmla="*/ 64770 h 2026285"/>
              <a:gd name="connisteX94" fmla="*/ 6402705 w 8020050"/>
              <a:gd name="connsiteY94" fmla="*/ 53975 h 2026285"/>
              <a:gd name="connisteX95" fmla="*/ 6478270 w 8020050"/>
              <a:gd name="connsiteY95" fmla="*/ 32385 h 2026285"/>
              <a:gd name="connisteX96" fmla="*/ 6543040 w 8020050"/>
              <a:gd name="connsiteY96" fmla="*/ 32385 h 2026285"/>
              <a:gd name="connisteX97" fmla="*/ 6618605 w 8020050"/>
              <a:gd name="connsiteY97" fmla="*/ 32385 h 2026285"/>
              <a:gd name="connisteX98" fmla="*/ 6683375 w 8020050"/>
              <a:gd name="connsiteY98" fmla="*/ 32385 h 2026285"/>
              <a:gd name="connisteX99" fmla="*/ 6758940 w 8020050"/>
              <a:gd name="connsiteY99" fmla="*/ 53975 h 2026285"/>
              <a:gd name="connisteX100" fmla="*/ 6823710 w 8020050"/>
              <a:gd name="connsiteY100" fmla="*/ 86360 h 2026285"/>
              <a:gd name="connisteX101" fmla="*/ 6887845 w 8020050"/>
              <a:gd name="connsiteY101" fmla="*/ 97155 h 2026285"/>
              <a:gd name="connisteX102" fmla="*/ 6963410 w 8020050"/>
              <a:gd name="connsiteY102" fmla="*/ 118745 h 2026285"/>
              <a:gd name="connisteX103" fmla="*/ 7028180 w 8020050"/>
              <a:gd name="connsiteY103" fmla="*/ 140335 h 2026285"/>
              <a:gd name="connisteX104" fmla="*/ 7092950 w 8020050"/>
              <a:gd name="connsiteY104" fmla="*/ 172720 h 2026285"/>
              <a:gd name="connisteX105" fmla="*/ 7157720 w 8020050"/>
              <a:gd name="connsiteY105" fmla="*/ 193675 h 2026285"/>
              <a:gd name="connisteX106" fmla="*/ 7222490 w 8020050"/>
              <a:gd name="connsiteY106" fmla="*/ 204470 h 2026285"/>
              <a:gd name="connisteX107" fmla="*/ 7287260 w 8020050"/>
              <a:gd name="connsiteY107" fmla="*/ 226060 h 2026285"/>
              <a:gd name="connisteX108" fmla="*/ 7362190 w 8020050"/>
              <a:gd name="connsiteY108" fmla="*/ 236855 h 2026285"/>
              <a:gd name="connisteX109" fmla="*/ 7426960 w 8020050"/>
              <a:gd name="connsiteY109" fmla="*/ 290830 h 2026285"/>
              <a:gd name="connisteX110" fmla="*/ 7491730 w 8020050"/>
              <a:gd name="connsiteY110" fmla="*/ 312420 h 2026285"/>
              <a:gd name="connisteX111" fmla="*/ 7556500 w 8020050"/>
              <a:gd name="connsiteY111" fmla="*/ 334010 h 2026285"/>
              <a:gd name="connisteX112" fmla="*/ 7621270 w 8020050"/>
              <a:gd name="connsiteY112" fmla="*/ 387985 h 2026285"/>
              <a:gd name="connisteX113" fmla="*/ 7686040 w 8020050"/>
              <a:gd name="connsiteY113" fmla="*/ 420370 h 2026285"/>
              <a:gd name="connisteX114" fmla="*/ 7750810 w 8020050"/>
              <a:gd name="connsiteY114" fmla="*/ 452755 h 2026285"/>
              <a:gd name="connisteX115" fmla="*/ 7814945 w 8020050"/>
              <a:gd name="connsiteY115" fmla="*/ 506730 h 2026285"/>
              <a:gd name="connisteX116" fmla="*/ 7879715 w 8020050"/>
              <a:gd name="connsiteY116" fmla="*/ 560705 h 2026285"/>
              <a:gd name="connisteX117" fmla="*/ 7922895 w 8020050"/>
              <a:gd name="connsiteY117" fmla="*/ 625475 h 2026285"/>
              <a:gd name="connisteX118" fmla="*/ 7955280 w 8020050"/>
              <a:gd name="connsiteY118" fmla="*/ 689610 h 2026285"/>
              <a:gd name="connisteX119" fmla="*/ 7966075 w 8020050"/>
              <a:gd name="connsiteY119" fmla="*/ 754380 h 2026285"/>
              <a:gd name="connisteX120" fmla="*/ 7998460 w 8020050"/>
              <a:gd name="connsiteY120" fmla="*/ 829945 h 2026285"/>
              <a:gd name="connisteX121" fmla="*/ 8020050 w 8020050"/>
              <a:gd name="connsiteY121" fmla="*/ 894715 h 2026285"/>
              <a:gd name="connisteX122" fmla="*/ 8020050 w 8020050"/>
              <a:gd name="connsiteY122" fmla="*/ 959485 h 2026285"/>
              <a:gd name="connisteX123" fmla="*/ 8020050 w 8020050"/>
              <a:gd name="connsiteY123" fmla="*/ 1024255 h 2026285"/>
              <a:gd name="connisteX124" fmla="*/ 8020050 w 8020050"/>
              <a:gd name="connsiteY124" fmla="*/ 1088390 h 2026285"/>
              <a:gd name="connisteX125" fmla="*/ 8020050 w 8020050"/>
              <a:gd name="connsiteY125" fmla="*/ 1153160 h 2026285"/>
              <a:gd name="connisteX126" fmla="*/ 8020050 w 8020050"/>
              <a:gd name="connsiteY126" fmla="*/ 1228725 h 2026285"/>
              <a:gd name="connisteX127" fmla="*/ 7998460 w 8020050"/>
              <a:gd name="connsiteY127" fmla="*/ 1293495 h 2026285"/>
              <a:gd name="connisteX128" fmla="*/ 7976870 w 8020050"/>
              <a:gd name="connsiteY128" fmla="*/ 1358265 h 2026285"/>
              <a:gd name="connisteX129" fmla="*/ 7944485 w 8020050"/>
              <a:gd name="connsiteY129" fmla="*/ 1423035 h 2026285"/>
              <a:gd name="connisteX130" fmla="*/ 7912100 w 8020050"/>
              <a:gd name="connsiteY130" fmla="*/ 1487805 h 2026285"/>
              <a:gd name="connisteX131" fmla="*/ 7890510 w 8020050"/>
              <a:gd name="connsiteY131" fmla="*/ 1551940 h 2026285"/>
              <a:gd name="connisteX132" fmla="*/ 7836535 w 8020050"/>
              <a:gd name="connsiteY132" fmla="*/ 1616710 h 2026285"/>
              <a:gd name="connisteX133" fmla="*/ 7771765 w 8020050"/>
              <a:gd name="connsiteY133" fmla="*/ 1670685 h 2026285"/>
              <a:gd name="connisteX134" fmla="*/ 7707630 w 8020050"/>
              <a:gd name="connsiteY134" fmla="*/ 1724660 h 2026285"/>
              <a:gd name="connisteX135" fmla="*/ 7642860 w 8020050"/>
              <a:gd name="connsiteY135" fmla="*/ 1746250 h 2026285"/>
              <a:gd name="connisteX136" fmla="*/ 7578090 w 8020050"/>
              <a:gd name="connsiteY136" fmla="*/ 1767840 h 2026285"/>
              <a:gd name="connisteX137" fmla="*/ 7513320 w 8020050"/>
              <a:gd name="connsiteY137" fmla="*/ 1789430 h 2026285"/>
              <a:gd name="connisteX138" fmla="*/ 7448550 w 8020050"/>
              <a:gd name="connsiteY138" fmla="*/ 1789430 h 2026285"/>
              <a:gd name="connisteX139" fmla="*/ 7383780 w 8020050"/>
              <a:gd name="connsiteY139" fmla="*/ 1789430 h 2026285"/>
              <a:gd name="connisteX140" fmla="*/ 7319010 w 8020050"/>
              <a:gd name="connsiteY140" fmla="*/ 1789430 h 2026285"/>
              <a:gd name="connisteX141" fmla="*/ 7254875 w 8020050"/>
              <a:gd name="connsiteY141" fmla="*/ 1789430 h 2026285"/>
              <a:gd name="connisteX142" fmla="*/ 7190105 w 8020050"/>
              <a:gd name="connsiteY142" fmla="*/ 1789430 h 2026285"/>
              <a:gd name="connisteX143" fmla="*/ 7125335 w 8020050"/>
              <a:gd name="connsiteY143" fmla="*/ 1789430 h 2026285"/>
              <a:gd name="connisteX144" fmla="*/ 7060565 w 8020050"/>
              <a:gd name="connsiteY144" fmla="*/ 1778635 h 2026285"/>
              <a:gd name="connisteX145" fmla="*/ 6995795 w 8020050"/>
              <a:gd name="connsiteY145" fmla="*/ 1778635 h 2026285"/>
              <a:gd name="connisteX146" fmla="*/ 6931025 w 8020050"/>
              <a:gd name="connsiteY146" fmla="*/ 1767840 h 2026285"/>
              <a:gd name="connisteX147" fmla="*/ 6855460 w 8020050"/>
              <a:gd name="connsiteY147" fmla="*/ 1767840 h 2026285"/>
              <a:gd name="connisteX148" fmla="*/ 6791325 w 8020050"/>
              <a:gd name="connsiteY148" fmla="*/ 1767840 h 2026285"/>
              <a:gd name="connisteX149" fmla="*/ 6726555 w 8020050"/>
              <a:gd name="connsiteY149" fmla="*/ 1767840 h 2026285"/>
              <a:gd name="connisteX150" fmla="*/ 6661785 w 8020050"/>
              <a:gd name="connsiteY150" fmla="*/ 1767840 h 2026285"/>
              <a:gd name="connisteX151" fmla="*/ 6597015 w 8020050"/>
              <a:gd name="connsiteY151" fmla="*/ 1767840 h 2026285"/>
              <a:gd name="connisteX152" fmla="*/ 6532245 w 8020050"/>
              <a:gd name="connsiteY152" fmla="*/ 1767840 h 2026285"/>
              <a:gd name="connisteX153" fmla="*/ 6456680 w 8020050"/>
              <a:gd name="connsiteY153" fmla="*/ 1778635 h 2026285"/>
              <a:gd name="connisteX154" fmla="*/ 6392545 w 8020050"/>
              <a:gd name="connsiteY154" fmla="*/ 1800225 h 2026285"/>
              <a:gd name="connisteX155" fmla="*/ 6327775 w 8020050"/>
              <a:gd name="connsiteY155" fmla="*/ 1811020 h 2026285"/>
              <a:gd name="connisteX156" fmla="*/ 6263005 w 8020050"/>
              <a:gd name="connsiteY156" fmla="*/ 1821815 h 2026285"/>
              <a:gd name="connisteX157" fmla="*/ 6198235 w 8020050"/>
              <a:gd name="connsiteY157" fmla="*/ 1821815 h 2026285"/>
              <a:gd name="connisteX158" fmla="*/ 6122670 w 8020050"/>
              <a:gd name="connsiteY158" fmla="*/ 1821815 h 2026285"/>
              <a:gd name="connisteX159" fmla="*/ 6057900 w 8020050"/>
              <a:gd name="connsiteY159" fmla="*/ 1821815 h 2026285"/>
              <a:gd name="connisteX160" fmla="*/ 5993130 w 8020050"/>
              <a:gd name="connsiteY160" fmla="*/ 1800225 h 2026285"/>
              <a:gd name="connisteX161" fmla="*/ 5928995 w 8020050"/>
              <a:gd name="connsiteY161" fmla="*/ 1778635 h 2026285"/>
              <a:gd name="connisteX162" fmla="*/ 5864225 w 8020050"/>
              <a:gd name="connsiteY162" fmla="*/ 1767840 h 2026285"/>
              <a:gd name="connisteX163" fmla="*/ 5799455 w 8020050"/>
              <a:gd name="connsiteY163" fmla="*/ 1735455 h 2026285"/>
              <a:gd name="connisteX164" fmla="*/ 5734685 w 8020050"/>
              <a:gd name="connsiteY164" fmla="*/ 1724660 h 2026285"/>
              <a:gd name="connisteX165" fmla="*/ 5669915 w 8020050"/>
              <a:gd name="connsiteY165" fmla="*/ 1713865 h 2026285"/>
              <a:gd name="connisteX166" fmla="*/ 5605145 w 8020050"/>
              <a:gd name="connsiteY166" fmla="*/ 1713865 h 2026285"/>
              <a:gd name="connisteX167" fmla="*/ 5540375 w 8020050"/>
              <a:gd name="connsiteY167" fmla="*/ 1713865 h 2026285"/>
              <a:gd name="connisteX168" fmla="*/ 5465445 w 8020050"/>
              <a:gd name="connsiteY168" fmla="*/ 1713865 h 2026285"/>
              <a:gd name="connisteX169" fmla="*/ 5400675 w 8020050"/>
              <a:gd name="connsiteY169" fmla="*/ 1713865 h 2026285"/>
              <a:gd name="connisteX170" fmla="*/ 5325110 w 8020050"/>
              <a:gd name="connsiteY170" fmla="*/ 1713865 h 2026285"/>
              <a:gd name="connisteX171" fmla="*/ 5260340 w 8020050"/>
              <a:gd name="connsiteY171" fmla="*/ 1746250 h 2026285"/>
              <a:gd name="connisteX172" fmla="*/ 5195570 w 8020050"/>
              <a:gd name="connsiteY172" fmla="*/ 1767840 h 2026285"/>
              <a:gd name="connisteX173" fmla="*/ 5130800 w 8020050"/>
              <a:gd name="connsiteY173" fmla="*/ 1789430 h 2026285"/>
              <a:gd name="connisteX174" fmla="*/ 5066030 w 8020050"/>
              <a:gd name="connsiteY174" fmla="*/ 1789430 h 2026285"/>
              <a:gd name="connisteX175" fmla="*/ 5001895 w 8020050"/>
              <a:gd name="connsiteY175" fmla="*/ 1789430 h 2026285"/>
              <a:gd name="connisteX176" fmla="*/ 4937125 w 8020050"/>
              <a:gd name="connsiteY176" fmla="*/ 1789430 h 2026285"/>
              <a:gd name="connisteX177" fmla="*/ 4872355 w 8020050"/>
              <a:gd name="connsiteY177" fmla="*/ 1789430 h 2026285"/>
              <a:gd name="connisteX178" fmla="*/ 4807585 w 8020050"/>
              <a:gd name="connsiteY178" fmla="*/ 1789430 h 2026285"/>
              <a:gd name="connisteX179" fmla="*/ 4742815 w 8020050"/>
              <a:gd name="connsiteY179" fmla="*/ 1789430 h 2026285"/>
              <a:gd name="connisteX180" fmla="*/ 4678045 w 8020050"/>
              <a:gd name="connsiteY180" fmla="*/ 1789430 h 2026285"/>
              <a:gd name="connisteX181" fmla="*/ 4613275 w 8020050"/>
              <a:gd name="connsiteY181" fmla="*/ 1789430 h 2026285"/>
              <a:gd name="connisteX182" fmla="*/ 4549140 w 8020050"/>
              <a:gd name="connsiteY182" fmla="*/ 1789430 h 2026285"/>
              <a:gd name="connisteX183" fmla="*/ 4473575 w 8020050"/>
              <a:gd name="connsiteY183" fmla="*/ 1789430 h 2026285"/>
              <a:gd name="connisteX184" fmla="*/ 4408805 w 8020050"/>
              <a:gd name="connsiteY184" fmla="*/ 1789430 h 2026285"/>
              <a:gd name="connisteX185" fmla="*/ 4344035 w 8020050"/>
              <a:gd name="connsiteY185" fmla="*/ 1778635 h 2026285"/>
              <a:gd name="connisteX186" fmla="*/ 4279265 w 8020050"/>
              <a:gd name="connsiteY186" fmla="*/ 1746250 h 2026285"/>
              <a:gd name="connisteX187" fmla="*/ 4214495 w 8020050"/>
              <a:gd name="connsiteY187" fmla="*/ 1724660 h 2026285"/>
              <a:gd name="connisteX188" fmla="*/ 4139565 w 8020050"/>
              <a:gd name="connsiteY188" fmla="*/ 1713865 h 2026285"/>
              <a:gd name="connisteX189" fmla="*/ 4074795 w 8020050"/>
              <a:gd name="connsiteY189" fmla="*/ 1713865 h 2026285"/>
              <a:gd name="connisteX190" fmla="*/ 3999230 w 8020050"/>
              <a:gd name="connsiteY190" fmla="*/ 1713865 h 2026285"/>
              <a:gd name="connisteX191" fmla="*/ 3934460 w 8020050"/>
              <a:gd name="connsiteY191" fmla="*/ 1713865 h 2026285"/>
              <a:gd name="connisteX192" fmla="*/ 3869690 w 8020050"/>
              <a:gd name="connsiteY192" fmla="*/ 1713865 h 2026285"/>
              <a:gd name="connisteX193" fmla="*/ 3794125 w 8020050"/>
              <a:gd name="connsiteY193" fmla="*/ 1713865 h 2026285"/>
              <a:gd name="connisteX194" fmla="*/ 3729355 w 8020050"/>
              <a:gd name="connsiteY194" fmla="*/ 1713865 h 2026285"/>
              <a:gd name="connisteX195" fmla="*/ 3665220 w 8020050"/>
              <a:gd name="connsiteY195" fmla="*/ 1713865 h 2026285"/>
              <a:gd name="connisteX196" fmla="*/ 3589655 w 8020050"/>
              <a:gd name="connsiteY196" fmla="*/ 1713865 h 2026285"/>
              <a:gd name="connisteX197" fmla="*/ 3514090 w 8020050"/>
              <a:gd name="connsiteY197" fmla="*/ 1713865 h 2026285"/>
              <a:gd name="connisteX198" fmla="*/ 3449320 w 8020050"/>
              <a:gd name="connsiteY198" fmla="*/ 1713865 h 2026285"/>
              <a:gd name="connisteX199" fmla="*/ 3384550 w 8020050"/>
              <a:gd name="connsiteY199" fmla="*/ 1713865 h 2026285"/>
              <a:gd name="connisteX200" fmla="*/ 3319780 w 8020050"/>
              <a:gd name="connsiteY200" fmla="*/ 1746250 h 2026285"/>
              <a:gd name="connisteX201" fmla="*/ 3255010 w 8020050"/>
              <a:gd name="connsiteY201" fmla="*/ 1800225 h 2026285"/>
              <a:gd name="connisteX202" fmla="*/ 3190875 w 8020050"/>
              <a:gd name="connsiteY202" fmla="*/ 1832610 h 2026285"/>
              <a:gd name="connisteX203" fmla="*/ 3126105 w 8020050"/>
              <a:gd name="connsiteY203" fmla="*/ 1875790 h 2026285"/>
              <a:gd name="connisteX204" fmla="*/ 3061335 w 8020050"/>
              <a:gd name="connsiteY204" fmla="*/ 1897380 h 2026285"/>
              <a:gd name="connisteX205" fmla="*/ 2985770 w 8020050"/>
              <a:gd name="connsiteY205" fmla="*/ 1940560 h 2026285"/>
              <a:gd name="connisteX206" fmla="*/ 2921000 w 8020050"/>
              <a:gd name="connsiteY206" fmla="*/ 1972945 h 2026285"/>
              <a:gd name="connisteX207" fmla="*/ 2856230 w 8020050"/>
              <a:gd name="connsiteY207" fmla="*/ 1983105 h 2026285"/>
              <a:gd name="connisteX208" fmla="*/ 2791460 w 8020050"/>
              <a:gd name="connsiteY208" fmla="*/ 1993900 h 2026285"/>
              <a:gd name="connisteX209" fmla="*/ 2716530 w 8020050"/>
              <a:gd name="connsiteY209" fmla="*/ 2015490 h 2026285"/>
              <a:gd name="connisteX210" fmla="*/ 2651760 w 8020050"/>
              <a:gd name="connsiteY210" fmla="*/ 2026285 h 2026285"/>
              <a:gd name="connisteX211" fmla="*/ 2576195 w 8020050"/>
              <a:gd name="connsiteY211" fmla="*/ 2026285 h 2026285"/>
              <a:gd name="connisteX212" fmla="*/ 2511425 w 8020050"/>
              <a:gd name="connsiteY212" fmla="*/ 1983105 h 2026285"/>
              <a:gd name="connisteX213" fmla="*/ 2446655 w 8020050"/>
              <a:gd name="connsiteY213" fmla="*/ 1951355 h 2026285"/>
              <a:gd name="connisteX214" fmla="*/ 2381885 w 8020050"/>
              <a:gd name="connsiteY214" fmla="*/ 1918970 h 2026285"/>
              <a:gd name="connisteX215" fmla="*/ 2317750 w 8020050"/>
              <a:gd name="connsiteY215" fmla="*/ 1864995 h 2026285"/>
              <a:gd name="connisteX216" fmla="*/ 2252980 w 8020050"/>
              <a:gd name="connsiteY216" fmla="*/ 1811020 h 2026285"/>
              <a:gd name="connisteX217" fmla="*/ 2166620 w 8020050"/>
              <a:gd name="connsiteY217" fmla="*/ 1746250 h 2026285"/>
              <a:gd name="connisteX218" fmla="*/ 2101850 w 8020050"/>
              <a:gd name="connsiteY218" fmla="*/ 1703070 h 2026285"/>
              <a:gd name="connisteX219" fmla="*/ 2037080 w 8020050"/>
              <a:gd name="connsiteY219" fmla="*/ 1670685 h 2026285"/>
              <a:gd name="connisteX220" fmla="*/ 1972310 w 8020050"/>
              <a:gd name="connsiteY220" fmla="*/ 1649095 h 2026285"/>
              <a:gd name="connisteX221" fmla="*/ 1907540 w 8020050"/>
              <a:gd name="connsiteY221" fmla="*/ 1649095 h 2026285"/>
              <a:gd name="connisteX222" fmla="*/ 1832610 w 8020050"/>
              <a:gd name="connsiteY222" fmla="*/ 1649095 h 2026285"/>
              <a:gd name="connisteX223" fmla="*/ 1767840 w 8020050"/>
              <a:gd name="connsiteY223" fmla="*/ 1649095 h 2026285"/>
              <a:gd name="connisteX224" fmla="*/ 1692275 w 8020050"/>
              <a:gd name="connsiteY224" fmla="*/ 1649095 h 2026285"/>
              <a:gd name="connisteX225" fmla="*/ 1627505 w 8020050"/>
              <a:gd name="connsiteY225" fmla="*/ 1649095 h 2026285"/>
              <a:gd name="connisteX226" fmla="*/ 1551940 w 8020050"/>
              <a:gd name="connsiteY226" fmla="*/ 1649095 h 2026285"/>
              <a:gd name="connisteX227" fmla="*/ 1487170 w 8020050"/>
              <a:gd name="connsiteY227" fmla="*/ 1649095 h 2026285"/>
              <a:gd name="connisteX228" fmla="*/ 1423035 w 8020050"/>
              <a:gd name="connsiteY228" fmla="*/ 1649095 h 2026285"/>
              <a:gd name="connisteX229" fmla="*/ 1358265 w 8020050"/>
              <a:gd name="connsiteY229" fmla="*/ 1649095 h 2026285"/>
              <a:gd name="connisteX230" fmla="*/ 1293495 w 8020050"/>
              <a:gd name="connsiteY230" fmla="*/ 1649095 h 2026285"/>
              <a:gd name="connisteX231" fmla="*/ 1228725 w 8020050"/>
              <a:gd name="connsiteY231" fmla="*/ 1670685 h 2026285"/>
              <a:gd name="connisteX232" fmla="*/ 1163955 w 8020050"/>
              <a:gd name="connsiteY232" fmla="*/ 1681480 h 2026285"/>
              <a:gd name="connisteX233" fmla="*/ 1088390 w 8020050"/>
              <a:gd name="connsiteY233" fmla="*/ 1681480 h 2026285"/>
              <a:gd name="connisteX234" fmla="*/ 1023620 w 8020050"/>
              <a:gd name="connsiteY234" fmla="*/ 1681480 h 2026285"/>
              <a:gd name="connisteX235" fmla="*/ 948690 w 8020050"/>
              <a:gd name="connsiteY235" fmla="*/ 1681480 h 2026285"/>
              <a:gd name="connisteX236" fmla="*/ 883920 w 8020050"/>
              <a:gd name="connsiteY236" fmla="*/ 1681480 h 2026285"/>
              <a:gd name="connisteX237" fmla="*/ 819150 w 8020050"/>
              <a:gd name="connsiteY237" fmla="*/ 1681480 h 2026285"/>
              <a:gd name="connisteX238" fmla="*/ 743585 w 8020050"/>
              <a:gd name="connsiteY238" fmla="*/ 1681480 h 2026285"/>
              <a:gd name="connisteX239" fmla="*/ 678815 w 8020050"/>
              <a:gd name="connsiteY239" fmla="*/ 1681480 h 2026285"/>
              <a:gd name="connisteX240" fmla="*/ 603250 w 8020050"/>
              <a:gd name="connsiteY240" fmla="*/ 1681480 h 2026285"/>
              <a:gd name="connisteX241" fmla="*/ 538480 w 8020050"/>
              <a:gd name="connsiteY241" fmla="*/ 1681480 h 2026285"/>
              <a:gd name="connisteX242" fmla="*/ 463550 w 8020050"/>
              <a:gd name="connsiteY242" fmla="*/ 1681480 h 2026285"/>
              <a:gd name="connisteX243" fmla="*/ 398780 w 8020050"/>
              <a:gd name="connsiteY243" fmla="*/ 1670685 h 2026285"/>
              <a:gd name="connisteX244" fmla="*/ 334010 w 8020050"/>
              <a:gd name="connsiteY244" fmla="*/ 1638300 h 2026285"/>
              <a:gd name="connisteX245" fmla="*/ 258445 w 8020050"/>
              <a:gd name="connsiteY245" fmla="*/ 1595120 h 2026285"/>
              <a:gd name="connisteX246" fmla="*/ 193675 w 8020050"/>
              <a:gd name="connsiteY246" fmla="*/ 1530985 h 2026285"/>
              <a:gd name="connisteX247" fmla="*/ 128905 w 8020050"/>
              <a:gd name="connsiteY247" fmla="*/ 1466215 h 2026285"/>
              <a:gd name="connisteX248" fmla="*/ 96520 w 8020050"/>
              <a:gd name="connsiteY248" fmla="*/ 1401445 h 2026285"/>
              <a:gd name="connisteX249" fmla="*/ 75565 w 8020050"/>
              <a:gd name="connsiteY249" fmla="*/ 1336675 h 2026285"/>
              <a:gd name="connisteX250" fmla="*/ 53975 w 8020050"/>
              <a:gd name="connsiteY250" fmla="*/ 1271905 h 2026285"/>
              <a:gd name="connisteX251" fmla="*/ 43180 w 8020050"/>
              <a:gd name="connsiteY251" fmla="*/ 1207135 h 2026285"/>
              <a:gd name="connisteX252" fmla="*/ 21590 w 8020050"/>
              <a:gd name="connsiteY252" fmla="*/ 1142365 h 2026285"/>
              <a:gd name="connisteX253" fmla="*/ 10795 w 8020050"/>
              <a:gd name="connsiteY253" fmla="*/ 1067435 h 2026285"/>
              <a:gd name="connisteX254" fmla="*/ 10795 w 8020050"/>
              <a:gd name="connsiteY254" fmla="*/ 1002665 h 2026285"/>
              <a:gd name="connisteX255" fmla="*/ 0 w 8020050"/>
              <a:gd name="connsiteY255" fmla="*/ 927100 h 2026285"/>
              <a:gd name="connisteX256" fmla="*/ 0 w 8020050"/>
              <a:gd name="connsiteY256" fmla="*/ 862330 h 2026285"/>
              <a:gd name="connisteX257" fmla="*/ 0 w 8020050"/>
              <a:gd name="connsiteY257" fmla="*/ 786765 h 2026285"/>
              <a:gd name="connisteX258" fmla="*/ 0 w 8020050"/>
              <a:gd name="connsiteY258" fmla="*/ 721995 h 2026285"/>
              <a:gd name="connisteX259" fmla="*/ 0 w 8020050"/>
              <a:gd name="connsiteY259" fmla="*/ 657225 h 2026285"/>
              <a:gd name="connisteX260" fmla="*/ 0 w 8020050"/>
              <a:gd name="connsiteY260" fmla="*/ 582295 h 2026285"/>
              <a:gd name="connisteX261" fmla="*/ 0 w 8020050"/>
              <a:gd name="connsiteY261" fmla="*/ 517525 h 2026285"/>
              <a:gd name="connisteX262" fmla="*/ 0 w 8020050"/>
              <a:gd name="connsiteY262" fmla="*/ 452755 h 2026285"/>
              <a:gd name="connisteX263" fmla="*/ 64770 w 8020050"/>
              <a:gd name="connsiteY263" fmla="*/ 398780 h 2026285"/>
              <a:gd name="connisteX264" fmla="*/ 128905 w 8020050"/>
              <a:gd name="connsiteY264" fmla="*/ 344805 h 2026285"/>
              <a:gd name="connisteX265" fmla="*/ 182880 w 8020050"/>
              <a:gd name="connsiteY265" fmla="*/ 280035 h 2026285"/>
              <a:gd name="connisteX266" fmla="*/ 247650 w 8020050"/>
              <a:gd name="connsiteY266" fmla="*/ 236855 h 2026285"/>
              <a:gd name="connisteX267" fmla="*/ 290830 w 8020050"/>
              <a:gd name="connsiteY267" fmla="*/ 161925 h 2026285"/>
              <a:gd name="connisteX268" fmla="*/ 290830 w 8020050"/>
              <a:gd name="connsiteY268" fmla="*/ 151130 h 202628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 ang="0">
                <a:pos x="connisteX182" y="connsiteY182"/>
              </a:cxn>
              <a:cxn ang="0">
                <a:pos x="connisteX183" y="connsiteY183"/>
              </a:cxn>
              <a:cxn ang="0">
                <a:pos x="connisteX184" y="connsiteY184"/>
              </a:cxn>
              <a:cxn ang="0">
                <a:pos x="connisteX185" y="connsiteY185"/>
              </a:cxn>
              <a:cxn ang="0">
                <a:pos x="connisteX186" y="connsiteY186"/>
              </a:cxn>
              <a:cxn ang="0">
                <a:pos x="connisteX187" y="connsiteY187"/>
              </a:cxn>
              <a:cxn ang="0">
                <a:pos x="connisteX188" y="connsiteY188"/>
              </a:cxn>
              <a:cxn ang="0">
                <a:pos x="connisteX189" y="connsiteY189"/>
              </a:cxn>
              <a:cxn ang="0">
                <a:pos x="connisteX190" y="connsiteY190"/>
              </a:cxn>
              <a:cxn ang="0">
                <a:pos x="connisteX191" y="connsiteY191"/>
              </a:cxn>
              <a:cxn ang="0">
                <a:pos x="connisteX192" y="connsiteY192"/>
              </a:cxn>
              <a:cxn ang="0">
                <a:pos x="connisteX193" y="connsiteY193"/>
              </a:cxn>
              <a:cxn ang="0">
                <a:pos x="connisteX194" y="connsiteY194"/>
              </a:cxn>
              <a:cxn ang="0">
                <a:pos x="connisteX195" y="connsiteY195"/>
              </a:cxn>
              <a:cxn ang="0">
                <a:pos x="connisteX196" y="connsiteY196"/>
              </a:cxn>
              <a:cxn ang="0">
                <a:pos x="connisteX197" y="connsiteY197"/>
              </a:cxn>
              <a:cxn ang="0">
                <a:pos x="connisteX198" y="connsiteY198"/>
              </a:cxn>
              <a:cxn ang="0">
                <a:pos x="connisteX199" y="connsiteY199"/>
              </a:cxn>
              <a:cxn ang="0">
                <a:pos x="connisteX200" y="connsiteY200"/>
              </a:cxn>
              <a:cxn ang="0">
                <a:pos x="connisteX201" y="connsiteY201"/>
              </a:cxn>
              <a:cxn ang="0">
                <a:pos x="connisteX202" y="connsiteY202"/>
              </a:cxn>
              <a:cxn ang="0">
                <a:pos x="connisteX203" y="connsiteY203"/>
              </a:cxn>
              <a:cxn ang="0">
                <a:pos x="connisteX204" y="connsiteY204"/>
              </a:cxn>
              <a:cxn ang="0">
                <a:pos x="connisteX205" y="connsiteY205"/>
              </a:cxn>
              <a:cxn ang="0">
                <a:pos x="connisteX206" y="connsiteY206"/>
              </a:cxn>
              <a:cxn ang="0">
                <a:pos x="connisteX207" y="connsiteY207"/>
              </a:cxn>
              <a:cxn ang="0">
                <a:pos x="connisteX208" y="connsiteY208"/>
              </a:cxn>
              <a:cxn ang="0">
                <a:pos x="connisteX209" y="connsiteY209"/>
              </a:cxn>
              <a:cxn ang="0">
                <a:pos x="connisteX210" y="connsiteY210"/>
              </a:cxn>
              <a:cxn ang="0">
                <a:pos x="connisteX211" y="connsiteY211"/>
              </a:cxn>
              <a:cxn ang="0">
                <a:pos x="connisteX212" y="connsiteY212"/>
              </a:cxn>
              <a:cxn ang="0">
                <a:pos x="connisteX213" y="connsiteY213"/>
              </a:cxn>
              <a:cxn ang="0">
                <a:pos x="connisteX214" y="connsiteY214"/>
              </a:cxn>
              <a:cxn ang="0">
                <a:pos x="connisteX215" y="connsiteY215"/>
              </a:cxn>
              <a:cxn ang="0">
                <a:pos x="connisteX216" y="connsiteY216"/>
              </a:cxn>
              <a:cxn ang="0">
                <a:pos x="connisteX217" y="connsiteY217"/>
              </a:cxn>
              <a:cxn ang="0">
                <a:pos x="connisteX218" y="connsiteY218"/>
              </a:cxn>
              <a:cxn ang="0">
                <a:pos x="connisteX219" y="connsiteY219"/>
              </a:cxn>
              <a:cxn ang="0">
                <a:pos x="connisteX220" y="connsiteY220"/>
              </a:cxn>
              <a:cxn ang="0">
                <a:pos x="connisteX221" y="connsiteY221"/>
              </a:cxn>
              <a:cxn ang="0">
                <a:pos x="connisteX222" y="connsiteY222"/>
              </a:cxn>
              <a:cxn ang="0">
                <a:pos x="connisteX223" y="connsiteY223"/>
              </a:cxn>
              <a:cxn ang="0">
                <a:pos x="connisteX224" y="connsiteY224"/>
              </a:cxn>
              <a:cxn ang="0">
                <a:pos x="connisteX225" y="connsiteY225"/>
              </a:cxn>
              <a:cxn ang="0">
                <a:pos x="connisteX226" y="connsiteY226"/>
              </a:cxn>
              <a:cxn ang="0">
                <a:pos x="connisteX227" y="connsiteY227"/>
              </a:cxn>
              <a:cxn ang="0">
                <a:pos x="connisteX228" y="connsiteY228"/>
              </a:cxn>
              <a:cxn ang="0">
                <a:pos x="connisteX229" y="connsiteY229"/>
              </a:cxn>
              <a:cxn ang="0">
                <a:pos x="connisteX230" y="connsiteY230"/>
              </a:cxn>
              <a:cxn ang="0">
                <a:pos x="connisteX231" y="connsiteY231"/>
              </a:cxn>
              <a:cxn ang="0">
                <a:pos x="connisteX232" y="connsiteY232"/>
              </a:cxn>
              <a:cxn ang="0">
                <a:pos x="connisteX233" y="connsiteY233"/>
              </a:cxn>
              <a:cxn ang="0">
                <a:pos x="connisteX234" y="connsiteY234"/>
              </a:cxn>
              <a:cxn ang="0">
                <a:pos x="connisteX235" y="connsiteY235"/>
              </a:cxn>
              <a:cxn ang="0">
                <a:pos x="connisteX236" y="connsiteY236"/>
              </a:cxn>
              <a:cxn ang="0">
                <a:pos x="connisteX237" y="connsiteY237"/>
              </a:cxn>
              <a:cxn ang="0">
                <a:pos x="connisteX238" y="connsiteY238"/>
              </a:cxn>
              <a:cxn ang="0">
                <a:pos x="connisteX239" y="connsiteY239"/>
              </a:cxn>
              <a:cxn ang="0">
                <a:pos x="connisteX240" y="connsiteY240"/>
              </a:cxn>
              <a:cxn ang="0">
                <a:pos x="connisteX241" y="connsiteY241"/>
              </a:cxn>
              <a:cxn ang="0">
                <a:pos x="connisteX242" y="connsiteY242"/>
              </a:cxn>
              <a:cxn ang="0">
                <a:pos x="connisteX243" y="connsiteY243"/>
              </a:cxn>
              <a:cxn ang="0">
                <a:pos x="connisteX244" y="connsiteY244"/>
              </a:cxn>
              <a:cxn ang="0">
                <a:pos x="connisteX245" y="connsiteY245"/>
              </a:cxn>
              <a:cxn ang="0">
                <a:pos x="connisteX246" y="connsiteY246"/>
              </a:cxn>
              <a:cxn ang="0">
                <a:pos x="connisteX247" y="connsiteY247"/>
              </a:cxn>
              <a:cxn ang="0">
                <a:pos x="connisteX248" y="connsiteY248"/>
              </a:cxn>
              <a:cxn ang="0">
                <a:pos x="connisteX249" y="connsiteY249"/>
              </a:cxn>
              <a:cxn ang="0">
                <a:pos x="connisteX250" y="connsiteY250"/>
              </a:cxn>
              <a:cxn ang="0">
                <a:pos x="connisteX251" y="connsiteY251"/>
              </a:cxn>
              <a:cxn ang="0">
                <a:pos x="connisteX252" y="connsiteY252"/>
              </a:cxn>
              <a:cxn ang="0">
                <a:pos x="connisteX253" y="connsiteY253"/>
              </a:cxn>
              <a:cxn ang="0">
                <a:pos x="connisteX254" y="connsiteY254"/>
              </a:cxn>
              <a:cxn ang="0">
                <a:pos x="connisteX255" y="connsiteY255"/>
              </a:cxn>
              <a:cxn ang="0">
                <a:pos x="connisteX256" y="connsiteY256"/>
              </a:cxn>
              <a:cxn ang="0">
                <a:pos x="connisteX257" y="connsiteY257"/>
              </a:cxn>
              <a:cxn ang="0">
                <a:pos x="connisteX258" y="connsiteY258"/>
              </a:cxn>
              <a:cxn ang="0">
                <a:pos x="connisteX259" y="connsiteY259"/>
              </a:cxn>
              <a:cxn ang="0">
                <a:pos x="connisteX260" y="connsiteY260"/>
              </a:cxn>
              <a:cxn ang="0">
                <a:pos x="connisteX261" y="connsiteY261"/>
              </a:cxn>
              <a:cxn ang="0">
                <a:pos x="connisteX262" y="connsiteY262"/>
              </a:cxn>
              <a:cxn ang="0">
                <a:pos x="connisteX263" y="connsiteY263"/>
              </a:cxn>
              <a:cxn ang="0">
                <a:pos x="connisteX264" y="connsiteY264"/>
              </a:cxn>
              <a:cxn ang="0">
                <a:pos x="connisteX265" y="connsiteY265"/>
              </a:cxn>
              <a:cxn ang="0">
                <a:pos x="connisteX266" y="connsiteY266"/>
              </a:cxn>
              <a:cxn ang="0">
                <a:pos x="connisteX267" y="connsiteY267"/>
              </a:cxn>
              <a:cxn ang="0">
                <a:pos x="connisteX268" y="connsiteY268"/>
              </a:cxn>
            </a:cxnLst>
            <a:rect l="l" t="t" r="r" b="b"/>
            <a:pathLst>
              <a:path w="8020050" h="2026285">
                <a:moveTo>
                  <a:pt x="258445" y="258445"/>
                </a:moveTo>
                <a:lnTo>
                  <a:pt x="247650" y="193675"/>
                </a:lnTo>
                <a:lnTo>
                  <a:pt x="312420" y="161925"/>
                </a:lnTo>
                <a:lnTo>
                  <a:pt x="377190" y="129540"/>
                </a:lnTo>
                <a:lnTo>
                  <a:pt x="441960" y="97155"/>
                </a:lnTo>
                <a:lnTo>
                  <a:pt x="506730" y="86360"/>
                </a:lnTo>
                <a:lnTo>
                  <a:pt x="570865" y="64770"/>
                </a:lnTo>
                <a:lnTo>
                  <a:pt x="646430" y="43180"/>
                </a:lnTo>
                <a:lnTo>
                  <a:pt x="711200" y="32385"/>
                </a:lnTo>
                <a:lnTo>
                  <a:pt x="775970" y="21590"/>
                </a:lnTo>
                <a:lnTo>
                  <a:pt x="851535" y="21590"/>
                </a:lnTo>
                <a:lnTo>
                  <a:pt x="916305" y="0"/>
                </a:lnTo>
                <a:lnTo>
                  <a:pt x="991235" y="0"/>
                </a:lnTo>
                <a:lnTo>
                  <a:pt x="1056005" y="0"/>
                </a:lnTo>
                <a:lnTo>
                  <a:pt x="1120775" y="0"/>
                </a:lnTo>
                <a:lnTo>
                  <a:pt x="1196340" y="32385"/>
                </a:lnTo>
                <a:lnTo>
                  <a:pt x="1261110" y="86360"/>
                </a:lnTo>
                <a:lnTo>
                  <a:pt x="1325880" y="118745"/>
                </a:lnTo>
                <a:lnTo>
                  <a:pt x="1390650" y="140335"/>
                </a:lnTo>
                <a:lnTo>
                  <a:pt x="1454785" y="140335"/>
                </a:lnTo>
                <a:lnTo>
                  <a:pt x="1530350" y="140335"/>
                </a:lnTo>
                <a:lnTo>
                  <a:pt x="1595120" y="140335"/>
                </a:lnTo>
                <a:lnTo>
                  <a:pt x="1659890" y="107950"/>
                </a:lnTo>
                <a:lnTo>
                  <a:pt x="1724660" y="107950"/>
                </a:lnTo>
                <a:lnTo>
                  <a:pt x="1789430" y="118745"/>
                </a:lnTo>
                <a:lnTo>
                  <a:pt x="1854200" y="151130"/>
                </a:lnTo>
                <a:lnTo>
                  <a:pt x="1918335" y="204470"/>
                </a:lnTo>
                <a:lnTo>
                  <a:pt x="1972310" y="269240"/>
                </a:lnTo>
                <a:lnTo>
                  <a:pt x="2026285" y="334010"/>
                </a:lnTo>
                <a:lnTo>
                  <a:pt x="2091055" y="387985"/>
                </a:lnTo>
                <a:lnTo>
                  <a:pt x="2166620" y="420370"/>
                </a:lnTo>
                <a:lnTo>
                  <a:pt x="2231390" y="420370"/>
                </a:lnTo>
                <a:lnTo>
                  <a:pt x="2296160" y="420370"/>
                </a:lnTo>
                <a:lnTo>
                  <a:pt x="2360295" y="420370"/>
                </a:lnTo>
                <a:lnTo>
                  <a:pt x="2414270" y="355600"/>
                </a:lnTo>
                <a:lnTo>
                  <a:pt x="2468245" y="290830"/>
                </a:lnTo>
                <a:lnTo>
                  <a:pt x="2511425" y="226060"/>
                </a:lnTo>
                <a:lnTo>
                  <a:pt x="2576195" y="161925"/>
                </a:lnTo>
                <a:lnTo>
                  <a:pt x="2640965" y="129540"/>
                </a:lnTo>
                <a:lnTo>
                  <a:pt x="2705735" y="86360"/>
                </a:lnTo>
                <a:lnTo>
                  <a:pt x="2770505" y="53975"/>
                </a:lnTo>
                <a:lnTo>
                  <a:pt x="2834640" y="32385"/>
                </a:lnTo>
                <a:lnTo>
                  <a:pt x="2899410" y="21590"/>
                </a:lnTo>
                <a:lnTo>
                  <a:pt x="2974975" y="21590"/>
                </a:lnTo>
                <a:lnTo>
                  <a:pt x="3039745" y="32385"/>
                </a:lnTo>
                <a:lnTo>
                  <a:pt x="3104515" y="75565"/>
                </a:lnTo>
                <a:lnTo>
                  <a:pt x="3169285" y="140335"/>
                </a:lnTo>
                <a:lnTo>
                  <a:pt x="3234055" y="204470"/>
                </a:lnTo>
                <a:lnTo>
                  <a:pt x="3298190" y="247650"/>
                </a:lnTo>
                <a:lnTo>
                  <a:pt x="3362960" y="312420"/>
                </a:lnTo>
                <a:lnTo>
                  <a:pt x="3427730" y="334010"/>
                </a:lnTo>
                <a:lnTo>
                  <a:pt x="3492500" y="355600"/>
                </a:lnTo>
                <a:lnTo>
                  <a:pt x="3568065" y="355600"/>
                </a:lnTo>
                <a:lnTo>
                  <a:pt x="3632835" y="355600"/>
                </a:lnTo>
                <a:lnTo>
                  <a:pt x="3707765" y="355600"/>
                </a:lnTo>
                <a:lnTo>
                  <a:pt x="3772535" y="355600"/>
                </a:lnTo>
                <a:lnTo>
                  <a:pt x="3848100" y="355600"/>
                </a:lnTo>
                <a:lnTo>
                  <a:pt x="3912870" y="355600"/>
                </a:lnTo>
                <a:lnTo>
                  <a:pt x="3988435" y="355600"/>
                </a:lnTo>
                <a:lnTo>
                  <a:pt x="4053205" y="344805"/>
                </a:lnTo>
                <a:lnTo>
                  <a:pt x="4117975" y="344805"/>
                </a:lnTo>
                <a:lnTo>
                  <a:pt x="4182110" y="344805"/>
                </a:lnTo>
                <a:lnTo>
                  <a:pt x="4246880" y="344805"/>
                </a:lnTo>
                <a:lnTo>
                  <a:pt x="4311650" y="344805"/>
                </a:lnTo>
                <a:lnTo>
                  <a:pt x="4387215" y="344805"/>
                </a:lnTo>
                <a:lnTo>
                  <a:pt x="4451985" y="344805"/>
                </a:lnTo>
                <a:lnTo>
                  <a:pt x="4527550" y="344805"/>
                </a:lnTo>
                <a:lnTo>
                  <a:pt x="4592320" y="344805"/>
                </a:lnTo>
                <a:lnTo>
                  <a:pt x="4667250" y="344805"/>
                </a:lnTo>
                <a:lnTo>
                  <a:pt x="4732020" y="344805"/>
                </a:lnTo>
                <a:lnTo>
                  <a:pt x="4796790" y="334010"/>
                </a:lnTo>
                <a:lnTo>
                  <a:pt x="4861560" y="280035"/>
                </a:lnTo>
                <a:lnTo>
                  <a:pt x="4926330" y="247650"/>
                </a:lnTo>
                <a:lnTo>
                  <a:pt x="4991100" y="204470"/>
                </a:lnTo>
                <a:lnTo>
                  <a:pt x="5055235" y="161925"/>
                </a:lnTo>
                <a:lnTo>
                  <a:pt x="5120005" y="140335"/>
                </a:lnTo>
                <a:lnTo>
                  <a:pt x="5184775" y="107950"/>
                </a:lnTo>
                <a:lnTo>
                  <a:pt x="5249545" y="75565"/>
                </a:lnTo>
                <a:lnTo>
                  <a:pt x="5314315" y="75565"/>
                </a:lnTo>
                <a:lnTo>
                  <a:pt x="5379085" y="75565"/>
                </a:lnTo>
                <a:lnTo>
                  <a:pt x="5454650" y="75565"/>
                </a:lnTo>
                <a:lnTo>
                  <a:pt x="5518785" y="75565"/>
                </a:lnTo>
                <a:lnTo>
                  <a:pt x="5583555" y="97155"/>
                </a:lnTo>
                <a:lnTo>
                  <a:pt x="5648325" y="129540"/>
                </a:lnTo>
                <a:lnTo>
                  <a:pt x="5723890" y="161925"/>
                </a:lnTo>
                <a:lnTo>
                  <a:pt x="5799455" y="161925"/>
                </a:lnTo>
                <a:lnTo>
                  <a:pt x="5864225" y="172720"/>
                </a:lnTo>
                <a:lnTo>
                  <a:pt x="5939790" y="172720"/>
                </a:lnTo>
                <a:lnTo>
                  <a:pt x="6003925" y="172720"/>
                </a:lnTo>
                <a:lnTo>
                  <a:pt x="6068695" y="172720"/>
                </a:lnTo>
                <a:lnTo>
                  <a:pt x="6133465" y="161925"/>
                </a:lnTo>
                <a:lnTo>
                  <a:pt x="6209030" y="129540"/>
                </a:lnTo>
                <a:lnTo>
                  <a:pt x="6273800" y="97155"/>
                </a:lnTo>
                <a:lnTo>
                  <a:pt x="6338570" y="64770"/>
                </a:lnTo>
                <a:lnTo>
                  <a:pt x="6402705" y="53975"/>
                </a:lnTo>
                <a:lnTo>
                  <a:pt x="6478270" y="32385"/>
                </a:lnTo>
                <a:lnTo>
                  <a:pt x="6543040" y="32385"/>
                </a:lnTo>
                <a:lnTo>
                  <a:pt x="6618605" y="32385"/>
                </a:lnTo>
                <a:lnTo>
                  <a:pt x="6683375" y="32385"/>
                </a:lnTo>
                <a:lnTo>
                  <a:pt x="6758940" y="53975"/>
                </a:lnTo>
                <a:lnTo>
                  <a:pt x="6823710" y="86360"/>
                </a:lnTo>
                <a:lnTo>
                  <a:pt x="6887845" y="97155"/>
                </a:lnTo>
                <a:lnTo>
                  <a:pt x="6963410" y="118745"/>
                </a:lnTo>
                <a:lnTo>
                  <a:pt x="7028180" y="140335"/>
                </a:lnTo>
                <a:lnTo>
                  <a:pt x="7092950" y="172720"/>
                </a:lnTo>
                <a:lnTo>
                  <a:pt x="7157720" y="193675"/>
                </a:lnTo>
                <a:lnTo>
                  <a:pt x="7222490" y="204470"/>
                </a:lnTo>
                <a:lnTo>
                  <a:pt x="7287260" y="226060"/>
                </a:lnTo>
                <a:lnTo>
                  <a:pt x="7362190" y="236855"/>
                </a:lnTo>
                <a:lnTo>
                  <a:pt x="7426960" y="290830"/>
                </a:lnTo>
                <a:lnTo>
                  <a:pt x="7491730" y="312420"/>
                </a:lnTo>
                <a:lnTo>
                  <a:pt x="7556500" y="334010"/>
                </a:lnTo>
                <a:lnTo>
                  <a:pt x="7621270" y="387985"/>
                </a:lnTo>
                <a:lnTo>
                  <a:pt x="7686040" y="420370"/>
                </a:lnTo>
                <a:lnTo>
                  <a:pt x="7750810" y="452755"/>
                </a:lnTo>
                <a:lnTo>
                  <a:pt x="7814945" y="506730"/>
                </a:lnTo>
                <a:lnTo>
                  <a:pt x="7879715" y="560705"/>
                </a:lnTo>
                <a:lnTo>
                  <a:pt x="7922895" y="625475"/>
                </a:lnTo>
                <a:lnTo>
                  <a:pt x="7955280" y="689610"/>
                </a:lnTo>
                <a:lnTo>
                  <a:pt x="7966075" y="754380"/>
                </a:lnTo>
                <a:lnTo>
                  <a:pt x="7998460" y="829945"/>
                </a:lnTo>
                <a:lnTo>
                  <a:pt x="8020050" y="894715"/>
                </a:lnTo>
                <a:lnTo>
                  <a:pt x="8020050" y="959485"/>
                </a:lnTo>
                <a:lnTo>
                  <a:pt x="8020050" y="1024255"/>
                </a:lnTo>
                <a:lnTo>
                  <a:pt x="8020050" y="1088390"/>
                </a:lnTo>
                <a:lnTo>
                  <a:pt x="8020050" y="1153160"/>
                </a:lnTo>
                <a:lnTo>
                  <a:pt x="8020050" y="1228725"/>
                </a:lnTo>
                <a:lnTo>
                  <a:pt x="7998460" y="1293495"/>
                </a:lnTo>
                <a:lnTo>
                  <a:pt x="7976870" y="1358265"/>
                </a:lnTo>
                <a:lnTo>
                  <a:pt x="7944485" y="1423035"/>
                </a:lnTo>
                <a:lnTo>
                  <a:pt x="7912100" y="1487805"/>
                </a:lnTo>
                <a:lnTo>
                  <a:pt x="7890510" y="1551940"/>
                </a:lnTo>
                <a:lnTo>
                  <a:pt x="7836535" y="1616710"/>
                </a:lnTo>
                <a:lnTo>
                  <a:pt x="7771765" y="1670685"/>
                </a:lnTo>
                <a:lnTo>
                  <a:pt x="7707630" y="1724660"/>
                </a:lnTo>
                <a:lnTo>
                  <a:pt x="7642860" y="1746250"/>
                </a:lnTo>
                <a:lnTo>
                  <a:pt x="7578090" y="1767840"/>
                </a:lnTo>
                <a:lnTo>
                  <a:pt x="7513320" y="1789430"/>
                </a:lnTo>
                <a:lnTo>
                  <a:pt x="7448550" y="1789430"/>
                </a:lnTo>
                <a:lnTo>
                  <a:pt x="7383780" y="1789430"/>
                </a:lnTo>
                <a:lnTo>
                  <a:pt x="7319010" y="1789430"/>
                </a:lnTo>
                <a:lnTo>
                  <a:pt x="7254875" y="1789430"/>
                </a:lnTo>
                <a:lnTo>
                  <a:pt x="7190105" y="1789430"/>
                </a:lnTo>
                <a:lnTo>
                  <a:pt x="7125335" y="1789430"/>
                </a:lnTo>
                <a:lnTo>
                  <a:pt x="7060565" y="1778635"/>
                </a:lnTo>
                <a:lnTo>
                  <a:pt x="6995795" y="1778635"/>
                </a:lnTo>
                <a:lnTo>
                  <a:pt x="6931025" y="1767840"/>
                </a:lnTo>
                <a:lnTo>
                  <a:pt x="6855460" y="1767840"/>
                </a:lnTo>
                <a:lnTo>
                  <a:pt x="6791325" y="1767840"/>
                </a:lnTo>
                <a:lnTo>
                  <a:pt x="6726555" y="1767840"/>
                </a:lnTo>
                <a:lnTo>
                  <a:pt x="6661785" y="1767840"/>
                </a:lnTo>
                <a:lnTo>
                  <a:pt x="6597015" y="1767840"/>
                </a:lnTo>
                <a:lnTo>
                  <a:pt x="6532245" y="1767840"/>
                </a:lnTo>
                <a:lnTo>
                  <a:pt x="6456680" y="1778635"/>
                </a:lnTo>
                <a:lnTo>
                  <a:pt x="6392545" y="1800225"/>
                </a:lnTo>
                <a:lnTo>
                  <a:pt x="6327775" y="1811020"/>
                </a:lnTo>
                <a:lnTo>
                  <a:pt x="6263005" y="1821815"/>
                </a:lnTo>
                <a:lnTo>
                  <a:pt x="6198235" y="1821815"/>
                </a:lnTo>
                <a:lnTo>
                  <a:pt x="6122670" y="1821815"/>
                </a:lnTo>
                <a:lnTo>
                  <a:pt x="6057900" y="1821815"/>
                </a:lnTo>
                <a:lnTo>
                  <a:pt x="5993130" y="1800225"/>
                </a:lnTo>
                <a:lnTo>
                  <a:pt x="5928995" y="1778635"/>
                </a:lnTo>
                <a:lnTo>
                  <a:pt x="5864225" y="1767840"/>
                </a:lnTo>
                <a:lnTo>
                  <a:pt x="5799455" y="1735455"/>
                </a:lnTo>
                <a:lnTo>
                  <a:pt x="5734685" y="1724660"/>
                </a:lnTo>
                <a:lnTo>
                  <a:pt x="5669915" y="1713865"/>
                </a:lnTo>
                <a:lnTo>
                  <a:pt x="5605145" y="1713865"/>
                </a:lnTo>
                <a:lnTo>
                  <a:pt x="5540375" y="1713865"/>
                </a:lnTo>
                <a:lnTo>
                  <a:pt x="5465445" y="1713865"/>
                </a:lnTo>
                <a:lnTo>
                  <a:pt x="5400675" y="1713865"/>
                </a:lnTo>
                <a:lnTo>
                  <a:pt x="5325110" y="1713865"/>
                </a:lnTo>
                <a:lnTo>
                  <a:pt x="5260340" y="1746250"/>
                </a:lnTo>
                <a:lnTo>
                  <a:pt x="5195570" y="1767840"/>
                </a:lnTo>
                <a:lnTo>
                  <a:pt x="5130800" y="1789430"/>
                </a:lnTo>
                <a:lnTo>
                  <a:pt x="5066030" y="1789430"/>
                </a:lnTo>
                <a:lnTo>
                  <a:pt x="5001895" y="1789430"/>
                </a:lnTo>
                <a:lnTo>
                  <a:pt x="4937125" y="1789430"/>
                </a:lnTo>
                <a:lnTo>
                  <a:pt x="4872355" y="1789430"/>
                </a:lnTo>
                <a:lnTo>
                  <a:pt x="4807585" y="1789430"/>
                </a:lnTo>
                <a:lnTo>
                  <a:pt x="4742815" y="1789430"/>
                </a:lnTo>
                <a:lnTo>
                  <a:pt x="4678045" y="1789430"/>
                </a:lnTo>
                <a:lnTo>
                  <a:pt x="4613275" y="1789430"/>
                </a:lnTo>
                <a:lnTo>
                  <a:pt x="4549140" y="1789430"/>
                </a:lnTo>
                <a:lnTo>
                  <a:pt x="4473575" y="1789430"/>
                </a:lnTo>
                <a:lnTo>
                  <a:pt x="4408805" y="1789430"/>
                </a:lnTo>
                <a:lnTo>
                  <a:pt x="4344035" y="1778635"/>
                </a:lnTo>
                <a:lnTo>
                  <a:pt x="4279265" y="1746250"/>
                </a:lnTo>
                <a:lnTo>
                  <a:pt x="4214495" y="1724660"/>
                </a:lnTo>
                <a:lnTo>
                  <a:pt x="4139565" y="1713865"/>
                </a:lnTo>
                <a:lnTo>
                  <a:pt x="4074795" y="1713865"/>
                </a:lnTo>
                <a:lnTo>
                  <a:pt x="3999230" y="1713865"/>
                </a:lnTo>
                <a:lnTo>
                  <a:pt x="3934460" y="1713865"/>
                </a:lnTo>
                <a:lnTo>
                  <a:pt x="3869690" y="1713865"/>
                </a:lnTo>
                <a:lnTo>
                  <a:pt x="3794125" y="1713865"/>
                </a:lnTo>
                <a:lnTo>
                  <a:pt x="3729355" y="1713865"/>
                </a:lnTo>
                <a:lnTo>
                  <a:pt x="3665220" y="1713865"/>
                </a:lnTo>
                <a:lnTo>
                  <a:pt x="3589655" y="1713865"/>
                </a:lnTo>
                <a:lnTo>
                  <a:pt x="3514090" y="1713865"/>
                </a:lnTo>
                <a:lnTo>
                  <a:pt x="3449320" y="1713865"/>
                </a:lnTo>
                <a:lnTo>
                  <a:pt x="3384550" y="1713865"/>
                </a:lnTo>
                <a:lnTo>
                  <a:pt x="3319780" y="1746250"/>
                </a:lnTo>
                <a:lnTo>
                  <a:pt x="3255010" y="1800225"/>
                </a:lnTo>
                <a:lnTo>
                  <a:pt x="3190875" y="1832610"/>
                </a:lnTo>
                <a:lnTo>
                  <a:pt x="3126105" y="1875790"/>
                </a:lnTo>
                <a:lnTo>
                  <a:pt x="3061335" y="1897380"/>
                </a:lnTo>
                <a:lnTo>
                  <a:pt x="2985770" y="1940560"/>
                </a:lnTo>
                <a:lnTo>
                  <a:pt x="2921000" y="1972945"/>
                </a:lnTo>
                <a:lnTo>
                  <a:pt x="2856230" y="1983105"/>
                </a:lnTo>
                <a:lnTo>
                  <a:pt x="2791460" y="1993900"/>
                </a:lnTo>
                <a:lnTo>
                  <a:pt x="2716530" y="2015490"/>
                </a:lnTo>
                <a:lnTo>
                  <a:pt x="2651760" y="2026285"/>
                </a:lnTo>
                <a:lnTo>
                  <a:pt x="2576195" y="2026285"/>
                </a:lnTo>
                <a:lnTo>
                  <a:pt x="2511425" y="1983105"/>
                </a:lnTo>
                <a:lnTo>
                  <a:pt x="2446655" y="1951355"/>
                </a:lnTo>
                <a:lnTo>
                  <a:pt x="2381885" y="1918970"/>
                </a:lnTo>
                <a:lnTo>
                  <a:pt x="2317750" y="1864995"/>
                </a:lnTo>
                <a:lnTo>
                  <a:pt x="2252980" y="1811020"/>
                </a:lnTo>
                <a:lnTo>
                  <a:pt x="2166620" y="1746250"/>
                </a:lnTo>
                <a:lnTo>
                  <a:pt x="2101850" y="1703070"/>
                </a:lnTo>
                <a:lnTo>
                  <a:pt x="2037080" y="1670685"/>
                </a:lnTo>
                <a:lnTo>
                  <a:pt x="1972310" y="1649095"/>
                </a:lnTo>
                <a:lnTo>
                  <a:pt x="1907540" y="1649095"/>
                </a:lnTo>
                <a:lnTo>
                  <a:pt x="1832610" y="1649095"/>
                </a:lnTo>
                <a:lnTo>
                  <a:pt x="1767840" y="1649095"/>
                </a:lnTo>
                <a:lnTo>
                  <a:pt x="1692275" y="1649095"/>
                </a:lnTo>
                <a:lnTo>
                  <a:pt x="1627505" y="1649095"/>
                </a:lnTo>
                <a:lnTo>
                  <a:pt x="1551940" y="1649095"/>
                </a:lnTo>
                <a:lnTo>
                  <a:pt x="1487170" y="1649095"/>
                </a:lnTo>
                <a:lnTo>
                  <a:pt x="1423035" y="1649095"/>
                </a:lnTo>
                <a:lnTo>
                  <a:pt x="1358265" y="1649095"/>
                </a:lnTo>
                <a:lnTo>
                  <a:pt x="1293495" y="1649095"/>
                </a:lnTo>
                <a:lnTo>
                  <a:pt x="1228725" y="1670685"/>
                </a:lnTo>
                <a:lnTo>
                  <a:pt x="1163955" y="1681480"/>
                </a:lnTo>
                <a:lnTo>
                  <a:pt x="1088390" y="1681480"/>
                </a:lnTo>
                <a:lnTo>
                  <a:pt x="1023620" y="1681480"/>
                </a:lnTo>
                <a:lnTo>
                  <a:pt x="948690" y="1681480"/>
                </a:lnTo>
                <a:lnTo>
                  <a:pt x="883920" y="1681480"/>
                </a:lnTo>
                <a:lnTo>
                  <a:pt x="819150" y="1681480"/>
                </a:lnTo>
                <a:lnTo>
                  <a:pt x="743585" y="1681480"/>
                </a:lnTo>
                <a:lnTo>
                  <a:pt x="678815" y="1681480"/>
                </a:lnTo>
                <a:lnTo>
                  <a:pt x="603250" y="1681480"/>
                </a:lnTo>
                <a:lnTo>
                  <a:pt x="538480" y="1681480"/>
                </a:lnTo>
                <a:lnTo>
                  <a:pt x="463550" y="1681480"/>
                </a:lnTo>
                <a:lnTo>
                  <a:pt x="398780" y="1670685"/>
                </a:lnTo>
                <a:lnTo>
                  <a:pt x="334010" y="1638300"/>
                </a:lnTo>
                <a:lnTo>
                  <a:pt x="258445" y="1595120"/>
                </a:lnTo>
                <a:lnTo>
                  <a:pt x="193675" y="1530985"/>
                </a:lnTo>
                <a:lnTo>
                  <a:pt x="128905" y="1466215"/>
                </a:lnTo>
                <a:lnTo>
                  <a:pt x="96520" y="1401445"/>
                </a:lnTo>
                <a:lnTo>
                  <a:pt x="75565" y="1336675"/>
                </a:lnTo>
                <a:lnTo>
                  <a:pt x="53975" y="1271905"/>
                </a:lnTo>
                <a:lnTo>
                  <a:pt x="43180" y="1207135"/>
                </a:lnTo>
                <a:lnTo>
                  <a:pt x="21590" y="1142365"/>
                </a:lnTo>
                <a:lnTo>
                  <a:pt x="10795" y="1067435"/>
                </a:lnTo>
                <a:lnTo>
                  <a:pt x="10795" y="1002665"/>
                </a:lnTo>
                <a:lnTo>
                  <a:pt x="0" y="927100"/>
                </a:lnTo>
                <a:lnTo>
                  <a:pt x="0" y="862330"/>
                </a:lnTo>
                <a:lnTo>
                  <a:pt x="0" y="786765"/>
                </a:lnTo>
                <a:lnTo>
                  <a:pt x="0" y="721995"/>
                </a:lnTo>
                <a:lnTo>
                  <a:pt x="0" y="657225"/>
                </a:lnTo>
                <a:lnTo>
                  <a:pt x="0" y="582295"/>
                </a:lnTo>
                <a:lnTo>
                  <a:pt x="0" y="517525"/>
                </a:lnTo>
                <a:lnTo>
                  <a:pt x="0" y="452755"/>
                </a:lnTo>
                <a:lnTo>
                  <a:pt x="64770" y="398780"/>
                </a:lnTo>
                <a:lnTo>
                  <a:pt x="128905" y="344805"/>
                </a:lnTo>
                <a:lnTo>
                  <a:pt x="182880" y="280035"/>
                </a:lnTo>
                <a:lnTo>
                  <a:pt x="247650" y="236855"/>
                </a:lnTo>
                <a:lnTo>
                  <a:pt x="290830" y="161925"/>
                </a:lnTo>
                <a:lnTo>
                  <a:pt x="290830" y="151130"/>
                </a:lnTo>
              </a:path>
            </a:pathLst>
          </a:custGeom>
          <a:solidFill>
            <a:schemeClr val="accent4">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图片 4">
            <a:extLst>
              <a:ext uri="{FF2B5EF4-FFF2-40B4-BE49-F238E27FC236}">
                <a16:creationId xmlns:a16="http://schemas.microsoft.com/office/drawing/2014/main" id="{69D018AD-63AF-F042-3280-9767FC203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16" name="图片 6">
            <a:extLst>
              <a:ext uri="{FF2B5EF4-FFF2-40B4-BE49-F238E27FC236}">
                <a16:creationId xmlns:a16="http://schemas.microsoft.com/office/drawing/2014/main" id="{B50AC181-0E52-53D4-70AD-EFF6214858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17" name="图片 8">
            <a:extLst>
              <a:ext uri="{FF2B5EF4-FFF2-40B4-BE49-F238E27FC236}">
                <a16:creationId xmlns:a16="http://schemas.microsoft.com/office/drawing/2014/main" id="{46201A66-36CE-D4AB-0A60-510979D79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260000">
            <a:off x="9404667" y="1658645"/>
            <a:ext cx="1476375" cy="852780"/>
          </a:xfrm>
          <a:prstGeom prst="rect">
            <a:avLst/>
          </a:prstGeom>
        </p:spPr>
      </p:pic>
      <p:pic>
        <p:nvPicPr>
          <p:cNvPr id="20" name="图片 10">
            <a:extLst>
              <a:ext uri="{FF2B5EF4-FFF2-40B4-BE49-F238E27FC236}">
                <a16:creationId xmlns:a16="http://schemas.microsoft.com/office/drawing/2014/main" id="{B7907510-63EE-7EC7-34DA-D293F3554C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965" y="1670697"/>
            <a:ext cx="1476375" cy="828675"/>
          </a:xfrm>
          <a:prstGeom prst="rect">
            <a:avLst/>
          </a:prstGeom>
        </p:spPr>
      </p:pic>
      <p:pic>
        <p:nvPicPr>
          <p:cNvPr id="22" name="图片 12">
            <a:extLst>
              <a:ext uri="{FF2B5EF4-FFF2-40B4-BE49-F238E27FC236}">
                <a16:creationId xmlns:a16="http://schemas.microsoft.com/office/drawing/2014/main" id="{3895F0C7-5E4B-CE55-FBF1-8297EE49A5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24" name="图片 18">
            <a:extLst>
              <a:ext uri="{FF2B5EF4-FFF2-40B4-BE49-F238E27FC236}">
                <a16:creationId xmlns:a16="http://schemas.microsoft.com/office/drawing/2014/main" id="{76D4F65A-FBC3-17F0-DD48-5414F499A1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6125" y="4382233"/>
            <a:ext cx="3333750" cy="1971675"/>
          </a:xfrm>
          <a:prstGeom prst="rect">
            <a:avLst/>
          </a:prstGeom>
        </p:spPr>
      </p:pic>
      <p:pic>
        <p:nvPicPr>
          <p:cNvPr id="25" name="图片 20">
            <a:extLst>
              <a:ext uri="{FF2B5EF4-FFF2-40B4-BE49-F238E27FC236}">
                <a16:creationId xmlns:a16="http://schemas.microsoft.com/office/drawing/2014/main" id="{28048D30-64F3-F368-F2D5-BC63160BB3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5035" y="4098329"/>
            <a:ext cx="847158" cy="789397"/>
          </a:xfrm>
          <a:prstGeom prst="rect">
            <a:avLst/>
          </a:prstGeom>
        </p:spPr>
      </p:pic>
      <p:pic>
        <p:nvPicPr>
          <p:cNvPr id="26" name="图片 22">
            <a:extLst>
              <a:ext uri="{FF2B5EF4-FFF2-40B4-BE49-F238E27FC236}">
                <a16:creationId xmlns:a16="http://schemas.microsoft.com/office/drawing/2014/main" id="{5CCC6122-AE47-88E2-BF37-7AA9966021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grpSp>
        <p:nvGrpSpPr>
          <p:cNvPr id="28" name="Group 27">
            <a:extLst>
              <a:ext uri="{FF2B5EF4-FFF2-40B4-BE49-F238E27FC236}">
                <a16:creationId xmlns:a16="http://schemas.microsoft.com/office/drawing/2014/main" id="{5249E8C5-7318-D873-D917-56C2C064D9A0}"/>
              </a:ext>
            </a:extLst>
          </p:cNvPr>
          <p:cNvGrpSpPr/>
          <p:nvPr/>
        </p:nvGrpSpPr>
        <p:grpSpPr>
          <a:xfrm>
            <a:off x="4872355" y="853440"/>
            <a:ext cx="2165350" cy="984250"/>
            <a:chOff x="7012" y="1646"/>
            <a:chExt cx="3410" cy="1550"/>
          </a:xfrm>
        </p:grpSpPr>
        <p:pic>
          <p:nvPicPr>
            <p:cNvPr id="29" name="Picture 28">
              <a:extLst>
                <a:ext uri="{FF2B5EF4-FFF2-40B4-BE49-F238E27FC236}">
                  <a16:creationId xmlns:a16="http://schemas.microsoft.com/office/drawing/2014/main" id="{1A02E88F-86B6-5D7C-9A07-114D433047F0}"/>
                </a:ext>
              </a:extLst>
            </p:cNvPr>
            <p:cNvPicPr/>
            <p:nvPr/>
          </p:nvPicPr>
          <p:blipFill>
            <a:blip r:embed="rId11">
              <a:clrChange>
                <a:clrFrom>
                  <a:srgbClr val="F5F5F5">
                    <a:alpha val="100000"/>
                  </a:srgbClr>
                </a:clrFrom>
                <a:clrTo>
                  <a:srgbClr val="F5F5F5">
                    <a:alpha val="100000"/>
                    <a:alpha val="0"/>
                  </a:srgbClr>
                </a:clrTo>
              </a:clrChange>
            </a:blip>
            <a:srcRect t="43206" r="422" b="9687"/>
            <a:stretch>
              <a:fillRect/>
            </a:stretch>
          </p:blipFill>
          <p:spPr>
            <a:xfrm>
              <a:off x="7012" y="1646"/>
              <a:ext cx="3411" cy="1551"/>
            </a:xfrm>
            <a:prstGeom prst="rect">
              <a:avLst/>
            </a:prstGeom>
            <a:noFill/>
            <a:ln w="9525">
              <a:noFill/>
            </a:ln>
          </p:spPr>
        </p:pic>
        <p:sp>
          <p:nvSpPr>
            <p:cNvPr id="30" name="Text Box 5">
              <a:extLst>
                <a:ext uri="{FF2B5EF4-FFF2-40B4-BE49-F238E27FC236}">
                  <a16:creationId xmlns:a16="http://schemas.microsoft.com/office/drawing/2014/main" id="{6878BC01-A5DB-0B79-F691-4FEF7A71C690}"/>
                </a:ext>
              </a:extLst>
            </p:cNvPr>
            <p:cNvSpPr txBox="1"/>
            <p:nvPr/>
          </p:nvSpPr>
          <p:spPr>
            <a:xfrm>
              <a:off x="7705" y="2106"/>
              <a:ext cx="2469" cy="1016"/>
            </a:xfrm>
            <a:prstGeom prst="rect">
              <a:avLst/>
            </a:prstGeom>
            <a:noFill/>
          </p:spPr>
          <p:txBody>
            <a:bodyPr wrap="none" rtlCol="0">
              <a:spAutoFit/>
            </a:bodyPr>
            <a:lstStyle/>
            <a:p>
              <a:r>
                <a:rPr lang="en-US" sz="3600" dirty="0">
                  <a:solidFill>
                    <a:schemeClr val="bg1"/>
                  </a:solidFill>
                  <a:latin typeface="Coiny" panose="02000903060500060000" charset="0"/>
                  <a:cs typeface="Coiny" panose="02000903060500060000" charset="0"/>
                </a:rPr>
                <a:t>TOÁN</a:t>
              </a:r>
            </a:p>
          </p:txBody>
        </p:sp>
      </p:grpSp>
      <p:sp>
        <p:nvSpPr>
          <p:cNvPr id="31" name="矩形: 圆角 13">
            <a:extLst>
              <a:ext uri="{FF2B5EF4-FFF2-40B4-BE49-F238E27FC236}">
                <a16:creationId xmlns:a16="http://schemas.microsoft.com/office/drawing/2014/main" id="{C18AC68C-6B62-5060-2C54-E927DC26C599}"/>
              </a:ext>
            </a:extLst>
          </p:cNvPr>
          <p:cNvSpPr/>
          <p:nvPr/>
        </p:nvSpPr>
        <p:spPr>
          <a:xfrm>
            <a:off x="2211571" y="2769928"/>
            <a:ext cx="8741469" cy="675640"/>
          </a:xfrm>
          <a:prstGeom prst="roundRect">
            <a:avLst>
              <a:gd name="adj" fmla="val 5000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400" b="1" dirty="0" err="1">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Bài</a:t>
            </a:r>
            <a:r>
              <a:rPr lang="en-US" altLang="zh-CN" sz="4400" b="1" dirty="0">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76: ÔN TẬP CÁC SỐ TRONG PHẠM VI 10 000, 100 000</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3" name="Picture 2">
            <a:extLst>
              <a:ext uri="{FF2B5EF4-FFF2-40B4-BE49-F238E27FC236}">
                <a16:creationId xmlns:a16="http://schemas.microsoft.com/office/drawing/2014/main" id="{03FBA1D8-2714-B947-0BF9-CE3EF70B51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935" y="3636110"/>
            <a:ext cx="3271772" cy="3271772"/>
          </a:xfrm>
          <a:prstGeom prst="rect">
            <a:avLst/>
          </a:prstGeom>
        </p:spPr>
      </p:pic>
      <p:pic>
        <p:nvPicPr>
          <p:cNvPr id="7" name="Picture 12">
            <a:extLst>
              <a:ext uri="{FF2B5EF4-FFF2-40B4-BE49-F238E27FC236}">
                <a16:creationId xmlns:a16="http://schemas.microsoft.com/office/drawing/2014/main" id="{64E82C13-0160-BE13-7B20-38EFCF05117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8200" y="1685925"/>
            <a:ext cx="11029138" cy="4752975"/>
          </a:xfrm>
          <a:prstGeom prst="rect">
            <a:avLst/>
          </a:prstGeom>
        </p:spPr>
      </p:pic>
      <p:sp>
        <p:nvSpPr>
          <p:cNvPr id="8" name="TextBox 7">
            <a:extLst>
              <a:ext uri="{FF2B5EF4-FFF2-40B4-BE49-F238E27FC236}">
                <a16:creationId xmlns:a16="http://schemas.microsoft.com/office/drawing/2014/main" id="{CDA63862-806B-34FA-0100-A93FE287F24E}"/>
              </a:ext>
            </a:extLst>
          </p:cNvPr>
          <p:cNvSpPr txBox="1"/>
          <p:nvPr/>
        </p:nvSpPr>
        <p:spPr>
          <a:xfrm>
            <a:off x="1333499" y="2272903"/>
            <a:ext cx="9896475" cy="3608360"/>
          </a:xfrm>
          <a:prstGeom prst="rect">
            <a:avLst/>
          </a:prstGeom>
          <a:noFill/>
        </p:spPr>
        <p:txBody>
          <a:bodyPr wrap="square">
            <a:spAutoFit/>
          </a:bodyPr>
          <a:lstStyle/>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Đọc, viết, so sánh được các số trong phạm vi 100 000.</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Viết được các số trong phạm vi 100 000 theo thứ tự từ bé đến lớn và từ lớn đến bé (có không qua 4 số).</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Tìm được số lớn nhất, số bé nhất trong 4 số đã cho trong phạm vi 100 000.</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Viết được số thành tổng các chục nghìn, nghìn, trăm, chục, đơn vị và ngược lại.</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Giải được bài toán thực tế liên quan đến xác định số lớn nhất, số bé nhất có bốn chữ số khác nhau.</a:t>
            </a:r>
          </a:p>
        </p:txBody>
      </p:sp>
      <p:pic>
        <p:nvPicPr>
          <p:cNvPr id="9" name="Picture 8">
            <a:extLst>
              <a:ext uri="{FF2B5EF4-FFF2-40B4-BE49-F238E27FC236}">
                <a16:creationId xmlns:a16="http://schemas.microsoft.com/office/drawing/2014/main" id="{C9EF24CD-2E6D-C398-26E4-2CE8BBEF715D}"/>
              </a:ext>
            </a:extLst>
          </p:cNvPr>
          <p:cNvPicPr>
            <a:picLocks noChangeAspect="1"/>
          </p:cNvPicPr>
          <p:nvPr/>
        </p:nvPicPr>
        <p:blipFill>
          <a:blip r:embed="rId8"/>
          <a:stretch>
            <a:fillRect/>
          </a:stretch>
        </p:blipFill>
        <p:spPr>
          <a:xfrm>
            <a:off x="2940640" y="-66675"/>
            <a:ext cx="6901270" cy="169483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0960"/>
            <a:ext cx="12192000" cy="157891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692" y="4968252"/>
            <a:ext cx="1476375" cy="828675"/>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230" y="3481705"/>
            <a:ext cx="3041015" cy="3205480"/>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380000">
            <a:off x="10435762" y="586727"/>
            <a:ext cx="1636713" cy="945394"/>
          </a:xfrm>
          <a:prstGeom prst="rect">
            <a:avLst/>
          </a:prstGeom>
        </p:spPr>
      </p:pic>
      <p:pic>
        <p:nvPicPr>
          <p:cNvPr id="31" name="图片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059" y="484239"/>
            <a:ext cx="1013529" cy="944425"/>
          </a:xfrm>
          <a:prstGeom prst="rect">
            <a:avLst/>
          </a:prstGeom>
        </p:spPr>
      </p:pic>
      <p:grpSp>
        <p:nvGrpSpPr>
          <p:cNvPr id="4" name="Group 3"/>
          <p:cNvGrpSpPr/>
          <p:nvPr/>
        </p:nvGrpSpPr>
        <p:grpSpPr>
          <a:xfrm>
            <a:off x="1866900" y="288290"/>
            <a:ext cx="9070340" cy="4171950"/>
            <a:chOff x="2940" y="454"/>
            <a:chExt cx="14284" cy="6570"/>
          </a:xfrm>
        </p:grpSpPr>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0" y="454"/>
              <a:ext cx="12840" cy="6571"/>
            </a:xfrm>
            <a:prstGeom prst="rect">
              <a:avLst/>
            </a:prstGeom>
          </p:spPr>
        </p:pic>
        <p:pic>
          <p:nvPicPr>
            <p:cNvPr id="3" name="Picture 2" descr="Picture7"/>
            <p:cNvPicPr>
              <a:picLocks noChangeAspect="1"/>
            </p:cNvPicPr>
            <p:nvPr/>
          </p:nvPicPr>
          <p:blipFill>
            <a:blip r:embed="rId12"/>
            <a:stretch>
              <a:fillRect/>
            </a:stretch>
          </p:blipFill>
          <p:spPr>
            <a:xfrm>
              <a:off x="2940" y="2801"/>
              <a:ext cx="14285" cy="3178"/>
            </a:xfrm>
            <a:prstGeom prst="rect">
              <a:avLst/>
            </a:prstGeom>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mph" presetSubtype="0" repeatCount="2000" fill="hold" nodeType="after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rcRect r="71042"/>
          <a:stretch>
            <a:fillRect/>
          </a:stretch>
        </p:blipFill>
        <p:spPr>
          <a:xfrm>
            <a:off x="0" y="4462145"/>
            <a:ext cx="3530600" cy="157861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300" y="5450840"/>
            <a:ext cx="1995170" cy="1180465"/>
          </a:xfrm>
          <a:prstGeom prst="rect">
            <a:avLst/>
          </a:prstGeom>
        </p:spPr>
      </p:pic>
      <p:pic>
        <p:nvPicPr>
          <p:cNvPr id="87" name="图片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93370" y="238760"/>
            <a:ext cx="3592830" cy="768350"/>
            <a:chOff x="193" y="680"/>
            <a:chExt cx="5658" cy="1210"/>
          </a:xfrm>
        </p:grpSpPr>
        <p:sp>
          <p:nvSpPr>
            <p:cNvPr id="422" name="Text Box 421"/>
            <p:cNvSpPr txBox="1"/>
            <p:nvPr/>
          </p:nvSpPr>
          <p:spPr>
            <a:xfrm>
              <a:off x="1261" y="794"/>
              <a:ext cx="4590" cy="1014"/>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3200" b="1" dirty="0" err="1">
                  <a:solidFill>
                    <a:srgbClr val="000000"/>
                  </a:solidFill>
                  <a:latin typeface="Calibri" panose="020F0502020204030204" pitchFamily="34" charset="0"/>
                  <a:cs typeface="Calibri" panose="020F0502020204030204" pitchFamily="34" charset="0"/>
                </a:rPr>
                <a:t>Đọc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các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số</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sau</a:t>
              </a:r>
              <a:r>
                <a:rPr lang="en-US" sz="3200" b="1" dirty="0">
                  <a:solidFill>
                    <a:srgbClr val="00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1</a:t>
                </a:r>
              </a:p>
            </p:txBody>
          </p:sp>
        </p:grpSp>
      </p:grpSp>
      <p:grpSp>
        <p:nvGrpSpPr>
          <p:cNvPr id="37" name="Group 36"/>
          <p:cNvGrpSpPr/>
          <p:nvPr/>
        </p:nvGrpSpPr>
        <p:grpSpPr>
          <a:xfrm flipH="1">
            <a:off x="45720" y="4502785"/>
            <a:ext cx="1713865" cy="1061720"/>
            <a:chOff x="2958" y="8060"/>
            <a:chExt cx="2699" cy="1672"/>
          </a:xfrm>
        </p:grpSpPr>
        <p:grpSp>
          <p:nvGrpSpPr>
            <p:cNvPr id="323" name="Group 322"/>
            <p:cNvGrpSpPr/>
            <p:nvPr/>
          </p:nvGrpSpPr>
          <p:grpSpPr>
            <a:xfrm flipH="1">
              <a:off x="3249" y="8226"/>
              <a:ext cx="2408" cy="1506"/>
              <a:chOff x="11898" y="4722"/>
              <a:chExt cx="4868" cy="1920"/>
            </a:xfrm>
          </p:grpSpPr>
          <p:sp>
            <p:nvSpPr>
              <p:cNvPr id="324" name="Freeform 323"/>
              <p:cNvSpPr/>
              <p:nvPr/>
            </p:nvSpPr>
            <p:spPr>
              <a:xfrm>
                <a:off x="12095" y="4739"/>
                <a:ext cx="4633" cy="1834"/>
              </a:xfrm>
              <a:custGeom>
                <a:avLst/>
                <a:gdLst>
                  <a:gd name="connisteX0" fmla="*/ 987425 w 2941955"/>
                  <a:gd name="connsiteY0" fmla="*/ 155575 h 1164590"/>
                  <a:gd name="connisteX1" fmla="*/ 655955 w 2941955"/>
                  <a:gd name="connsiteY1" fmla="*/ 99060 h 1164590"/>
                  <a:gd name="connisteX2" fmla="*/ 360045 w 2941955"/>
                  <a:gd name="connsiteY2" fmla="*/ 141605 h 1164590"/>
                  <a:gd name="connisteX3" fmla="*/ 113030 w 2941955"/>
                  <a:gd name="connsiteY3" fmla="*/ 268605 h 1164590"/>
                  <a:gd name="connisteX4" fmla="*/ 0 w 2941955"/>
                  <a:gd name="connsiteY4" fmla="*/ 387985 h 1164590"/>
                  <a:gd name="connisteX5" fmla="*/ 77470 w 2941955"/>
                  <a:gd name="connsiteY5" fmla="*/ 536575 h 1164590"/>
                  <a:gd name="connisteX6" fmla="*/ 127000 w 2941955"/>
                  <a:gd name="connsiteY6" fmla="*/ 564515 h 1164590"/>
                  <a:gd name="connisteX7" fmla="*/ 0 w 2941955"/>
                  <a:gd name="connsiteY7" fmla="*/ 691515 h 1164590"/>
                  <a:gd name="connisteX8" fmla="*/ 42545 w 2941955"/>
                  <a:gd name="connsiteY8" fmla="*/ 875030 h 1164590"/>
                  <a:gd name="connisteX9" fmla="*/ 247015 w 2941955"/>
                  <a:gd name="connsiteY9" fmla="*/ 967105 h 1164590"/>
                  <a:gd name="connisteX10" fmla="*/ 662940 w 2941955"/>
                  <a:gd name="connsiteY10" fmla="*/ 981075 h 1164590"/>
                  <a:gd name="connisteX11" fmla="*/ 860425 w 2941955"/>
                  <a:gd name="connsiteY11" fmla="*/ 931545 h 1164590"/>
                  <a:gd name="connisteX12" fmla="*/ 889000 w 2941955"/>
                  <a:gd name="connsiteY12" fmla="*/ 1037590 h 1164590"/>
                  <a:gd name="connisteX13" fmla="*/ 1213485 w 2941955"/>
                  <a:gd name="connsiteY13" fmla="*/ 1122045 h 1164590"/>
                  <a:gd name="connisteX14" fmla="*/ 1524000 w 2941955"/>
                  <a:gd name="connsiteY14" fmla="*/ 1101090 h 1164590"/>
                  <a:gd name="connisteX15" fmla="*/ 2003425 w 2941955"/>
                  <a:gd name="connsiteY15" fmla="*/ 1164590 h 1164590"/>
                  <a:gd name="connisteX16" fmla="*/ 1884045 w 2941955"/>
                  <a:gd name="connsiteY16" fmla="*/ 1002030 h 1164590"/>
                  <a:gd name="connisteX17" fmla="*/ 2145030 w 2941955"/>
                  <a:gd name="connsiteY17" fmla="*/ 1002030 h 1164590"/>
                  <a:gd name="connisteX18" fmla="*/ 2447925 w 2941955"/>
                  <a:gd name="connsiteY18" fmla="*/ 917575 h 1164590"/>
                  <a:gd name="connisteX19" fmla="*/ 2546985 w 2941955"/>
                  <a:gd name="connsiteY19" fmla="*/ 861060 h 1164590"/>
                  <a:gd name="connisteX20" fmla="*/ 2511425 w 2941955"/>
                  <a:gd name="connsiteY20" fmla="*/ 720090 h 1164590"/>
                  <a:gd name="connisteX21" fmla="*/ 2730500 w 2941955"/>
                  <a:gd name="connsiteY21" fmla="*/ 698500 h 1164590"/>
                  <a:gd name="connisteX22" fmla="*/ 2941955 w 2941955"/>
                  <a:gd name="connsiteY22" fmla="*/ 514985 h 1164590"/>
                  <a:gd name="connisteX23" fmla="*/ 2773045 w 2941955"/>
                  <a:gd name="connsiteY23" fmla="*/ 324485 h 1164590"/>
                  <a:gd name="connisteX24" fmla="*/ 2497455 w 2941955"/>
                  <a:gd name="connsiteY24" fmla="*/ 247015 h 1164590"/>
                  <a:gd name="connisteX25" fmla="*/ 2335530 w 2941955"/>
                  <a:gd name="connsiteY25" fmla="*/ 240030 h 1164590"/>
                  <a:gd name="connisteX26" fmla="*/ 2145030 w 2941955"/>
                  <a:gd name="connsiteY26" fmla="*/ 92075 h 1164590"/>
                  <a:gd name="connisteX27" fmla="*/ 1820545 w 2941955"/>
                  <a:gd name="connsiteY27" fmla="*/ 0 h 1164590"/>
                  <a:gd name="connisteX28" fmla="*/ 1460500 w 2941955"/>
                  <a:gd name="connsiteY28" fmla="*/ 6985 h 1164590"/>
                  <a:gd name="connisteX29" fmla="*/ 1100455 w 2941955"/>
                  <a:gd name="connsiteY29" fmla="*/ 78105 h 1164590"/>
                  <a:gd name="connisteX30" fmla="*/ 987425 w 2941955"/>
                  <a:gd name="connsiteY30" fmla="*/ 155575 h 116459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Lst>
                <a:rect l="l" t="t" r="r" b="b"/>
                <a:pathLst>
                  <a:path w="2941955" h="1164590">
                    <a:moveTo>
                      <a:pt x="987425" y="155575"/>
                    </a:moveTo>
                    <a:lnTo>
                      <a:pt x="655955" y="99060"/>
                    </a:lnTo>
                    <a:lnTo>
                      <a:pt x="360045" y="141605"/>
                    </a:lnTo>
                    <a:lnTo>
                      <a:pt x="113030" y="268605"/>
                    </a:lnTo>
                    <a:lnTo>
                      <a:pt x="0" y="387985"/>
                    </a:lnTo>
                    <a:lnTo>
                      <a:pt x="77470" y="536575"/>
                    </a:lnTo>
                    <a:lnTo>
                      <a:pt x="127000" y="564515"/>
                    </a:lnTo>
                    <a:lnTo>
                      <a:pt x="0" y="691515"/>
                    </a:lnTo>
                    <a:lnTo>
                      <a:pt x="42545" y="875030"/>
                    </a:lnTo>
                    <a:lnTo>
                      <a:pt x="247015" y="967105"/>
                    </a:lnTo>
                    <a:lnTo>
                      <a:pt x="662940" y="981075"/>
                    </a:lnTo>
                    <a:lnTo>
                      <a:pt x="860425" y="931545"/>
                    </a:lnTo>
                    <a:lnTo>
                      <a:pt x="889000" y="1037590"/>
                    </a:lnTo>
                    <a:lnTo>
                      <a:pt x="1213485" y="1122045"/>
                    </a:lnTo>
                    <a:lnTo>
                      <a:pt x="1524000" y="1101090"/>
                    </a:lnTo>
                    <a:lnTo>
                      <a:pt x="2003425" y="1164590"/>
                    </a:lnTo>
                    <a:lnTo>
                      <a:pt x="1884045" y="1002030"/>
                    </a:lnTo>
                    <a:lnTo>
                      <a:pt x="2145030" y="1002030"/>
                    </a:lnTo>
                    <a:lnTo>
                      <a:pt x="2447925" y="917575"/>
                    </a:lnTo>
                    <a:lnTo>
                      <a:pt x="2546985" y="861060"/>
                    </a:lnTo>
                    <a:lnTo>
                      <a:pt x="2511425" y="720090"/>
                    </a:lnTo>
                    <a:lnTo>
                      <a:pt x="2730500" y="698500"/>
                    </a:lnTo>
                    <a:lnTo>
                      <a:pt x="2941955" y="514985"/>
                    </a:lnTo>
                    <a:lnTo>
                      <a:pt x="2773045" y="324485"/>
                    </a:lnTo>
                    <a:lnTo>
                      <a:pt x="2497455" y="247015"/>
                    </a:lnTo>
                    <a:lnTo>
                      <a:pt x="2335530" y="240030"/>
                    </a:lnTo>
                    <a:lnTo>
                      <a:pt x="2145030" y="92075"/>
                    </a:lnTo>
                    <a:lnTo>
                      <a:pt x="1820545" y="0"/>
                    </a:lnTo>
                    <a:lnTo>
                      <a:pt x="1460500" y="6985"/>
                    </a:lnTo>
                    <a:lnTo>
                      <a:pt x="1100455" y="78105"/>
                    </a:lnTo>
                    <a:lnTo>
                      <a:pt x="987425" y="155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a:cs typeface="+mn-cs"/>
                </a:endParaRPr>
              </a:p>
            </p:txBody>
          </p:sp>
          <p:grpSp>
            <p:nvGrpSpPr>
              <p:cNvPr id="325" name="组合 4"/>
              <p:cNvGrpSpPr/>
              <p:nvPr/>
            </p:nvGrpSpPr>
            <p:grpSpPr>
              <a:xfrm>
                <a:off x="11898" y="4722"/>
                <a:ext cx="4868" cy="1921"/>
                <a:chOff x="3246438" y="1068388"/>
                <a:chExt cx="5711825" cy="4678363"/>
              </a:xfrm>
              <a:solidFill>
                <a:schemeClr val="tx1"/>
              </a:solidFill>
            </p:grpSpPr>
            <p:sp>
              <p:nvSpPr>
                <p:cNvPr id="326" name="Freeform 32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7" name="Freeform 32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8" name="Freeform 32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9" name="Freeform 32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nvGrpSpPr>
                <p:cNvPr id="333" name="组合 13"/>
                <p:cNvGrpSpPr/>
                <p:nvPr/>
              </p:nvGrpSpPr>
              <p:grpSpPr>
                <a:xfrm>
                  <a:off x="3517901" y="1225551"/>
                  <a:ext cx="5260975" cy="4090987"/>
                  <a:chOff x="3517901" y="1225551"/>
                  <a:chExt cx="5260975" cy="4090987"/>
                </a:xfrm>
                <a:grpFill/>
              </p:grpSpPr>
              <p:sp>
                <p:nvSpPr>
                  <p:cNvPr id="33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3"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grpSp>
        </p:grpSp>
        <p:sp>
          <p:nvSpPr>
            <p:cNvPr id="415" name="Text Box 414"/>
            <p:cNvSpPr txBox="1"/>
            <p:nvPr/>
          </p:nvSpPr>
          <p:spPr>
            <a:xfrm flipH="1">
              <a:off x="2958" y="8060"/>
              <a:ext cx="2101" cy="1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a:t>
              </a:r>
            </a:p>
          </p:txBody>
        </p:sp>
      </p:grpSp>
      <p:pic>
        <p:nvPicPr>
          <p:cNvPr id="8" name="Picture 7">
            <a:extLst>
              <a:ext uri="{FF2B5EF4-FFF2-40B4-BE49-F238E27FC236}">
                <a16:creationId xmlns:a16="http://schemas.microsoft.com/office/drawing/2014/main" id="{CA56C53D-2421-804B-7CA8-85A97F48AE77}"/>
              </a:ext>
            </a:extLst>
          </p:cNvPr>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Effect>
                      <a14:brightnessContrast bright="20000"/>
                    </a14:imgEffect>
                  </a14:imgLayer>
                </a14:imgProps>
              </a:ext>
            </a:extLst>
          </a:blip>
          <a:stretch>
            <a:fillRect/>
          </a:stretch>
        </p:blipFill>
        <p:spPr>
          <a:xfrm>
            <a:off x="1600199" y="1538287"/>
            <a:ext cx="8554709" cy="3071813"/>
          </a:xfrm>
          <a:prstGeom prst="rect">
            <a:avLst/>
          </a:prstGeom>
        </p:spPr>
      </p:pic>
    </p:spTree>
    <p:extLst>
      <p:ext uri="{BB962C8B-B14F-4D97-AF65-F5344CB8AC3E}">
        <p14:creationId xmlns:p14="http://schemas.microsoft.com/office/powerpoint/2010/main" val="316674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500"/>
                                        <p:tgtEl>
                                          <p:spTgt spid="42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F7B4D71-C4D6-4676-B2F1-1E06FFEFAA4F}"/>
              </a:ext>
            </a:extLst>
          </p:cNvPr>
          <p:cNvGrpSpPr/>
          <p:nvPr/>
        </p:nvGrpSpPr>
        <p:grpSpPr>
          <a:xfrm>
            <a:off x="2356849" y="213082"/>
            <a:ext cx="6413548" cy="6431836"/>
            <a:chOff x="2889226" y="213081"/>
            <a:chExt cx="6413548" cy="6431836"/>
          </a:xfrm>
        </p:grpSpPr>
        <p:pic>
          <p:nvPicPr>
            <p:cNvPr id="4" name="Picture 3">
              <a:extLst>
                <a:ext uri="{FF2B5EF4-FFF2-40B4-BE49-F238E27FC236}">
                  <a16:creationId xmlns:a16="http://schemas.microsoft.com/office/drawing/2014/main" id="{4AF99249-E9D0-4462-B44A-099B26246C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9226" y="213081"/>
              <a:ext cx="6413548" cy="6431836"/>
            </a:xfrm>
            <a:prstGeom prst="rect">
              <a:avLst/>
            </a:prstGeom>
          </p:spPr>
        </p:pic>
        <p:sp>
          <p:nvSpPr>
            <p:cNvPr id="5" name="TextBox 4">
              <a:extLst>
                <a:ext uri="{FF2B5EF4-FFF2-40B4-BE49-F238E27FC236}">
                  <a16:creationId xmlns:a16="http://schemas.microsoft.com/office/drawing/2014/main" id="{5980347C-1259-4CAA-9BDD-3D325BE78F5D}"/>
                </a:ext>
              </a:extLst>
            </p:cNvPr>
            <p:cNvSpPr txBox="1"/>
            <p:nvPr/>
          </p:nvSpPr>
          <p:spPr>
            <a:xfrm rot="300000">
              <a:off x="7009153" y="3416933"/>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Kỳ Duyên</a:t>
              </a:r>
            </a:p>
          </p:txBody>
        </p:sp>
        <p:sp>
          <p:nvSpPr>
            <p:cNvPr id="6" name="TextBox 5">
              <a:extLst>
                <a:ext uri="{FF2B5EF4-FFF2-40B4-BE49-F238E27FC236}">
                  <a16:creationId xmlns:a16="http://schemas.microsoft.com/office/drawing/2014/main" id="{BE47DBC6-16E6-4C21-9354-F4368F513295}"/>
                </a:ext>
              </a:extLst>
            </p:cNvPr>
            <p:cNvSpPr txBox="1"/>
            <p:nvPr/>
          </p:nvSpPr>
          <p:spPr>
            <a:xfrm rot="900000">
              <a:off x="6953878" y="3739686"/>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Linh Di</a:t>
              </a:r>
            </a:p>
          </p:txBody>
        </p:sp>
        <p:sp>
          <p:nvSpPr>
            <p:cNvPr id="7" name="TextBox 6">
              <a:extLst>
                <a:ext uri="{FF2B5EF4-FFF2-40B4-BE49-F238E27FC236}">
                  <a16:creationId xmlns:a16="http://schemas.microsoft.com/office/drawing/2014/main" id="{D68F12FD-7DF2-41BB-BB4E-AA1C54E65C57}"/>
                </a:ext>
              </a:extLst>
            </p:cNvPr>
            <p:cNvSpPr txBox="1"/>
            <p:nvPr/>
          </p:nvSpPr>
          <p:spPr>
            <a:xfrm rot="1500000">
              <a:off x="6844403" y="407445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Khánh Băng</a:t>
              </a:r>
            </a:p>
          </p:txBody>
        </p:sp>
        <p:sp>
          <p:nvSpPr>
            <p:cNvPr id="8" name="TextBox 7">
              <a:extLst>
                <a:ext uri="{FF2B5EF4-FFF2-40B4-BE49-F238E27FC236}">
                  <a16:creationId xmlns:a16="http://schemas.microsoft.com/office/drawing/2014/main" id="{F59F0455-8138-457B-B447-220C86F3923C}"/>
                </a:ext>
              </a:extLst>
            </p:cNvPr>
            <p:cNvSpPr txBox="1"/>
            <p:nvPr/>
          </p:nvSpPr>
          <p:spPr>
            <a:xfrm rot="2100000">
              <a:off x="6696828" y="435842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Công Ân</a:t>
              </a:r>
            </a:p>
          </p:txBody>
        </p:sp>
        <p:sp>
          <p:nvSpPr>
            <p:cNvPr id="9" name="TextBox 8">
              <a:extLst>
                <a:ext uri="{FF2B5EF4-FFF2-40B4-BE49-F238E27FC236}">
                  <a16:creationId xmlns:a16="http://schemas.microsoft.com/office/drawing/2014/main" id="{64EEB38B-0003-4114-BEFD-0786C0CA4C7E}"/>
                </a:ext>
              </a:extLst>
            </p:cNvPr>
            <p:cNvSpPr txBox="1"/>
            <p:nvPr/>
          </p:nvSpPr>
          <p:spPr>
            <a:xfrm rot="2700000">
              <a:off x="6473053" y="461699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lumMod val="20000"/>
                      <a:lumOff val="80000"/>
                    </a:srgbClr>
                  </a:solidFill>
                  <a:effectLst/>
                  <a:uLnTx/>
                  <a:uFillTx/>
                  <a:latin typeface="Arial" panose="020B0604020202020204" pitchFamily="34" charset="0"/>
                  <a:cs typeface="Arial" panose="020B0604020202020204" pitchFamily="34" charset="0"/>
                </a:rPr>
                <a:t>Quốc Anh</a:t>
              </a:r>
            </a:p>
          </p:txBody>
        </p:sp>
        <p:sp>
          <p:nvSpPr>
            <p:cNvPr id="10" name="TextBox 9">
              <a:extLst>
                <a:ext uri="{FF2B5EF4-FFF2-40B4-BE49-F238E27FC236}">
                  <a16:creationId xmlns:a16="http://schemas.microsoft.com/office/drawing/2014/main" id="{73D2CB52-BBDA-4057-8485-84E459314F58}"/>
                </a:ext>
              </a:extLst>
            </p:cNvPr>
            <p:cNvSpPr txBox="1"/>
            <p:nvPr/>
          </p:nvSpPr>
          <p:spPr>
            <a:xfrm rot="3300000">
              <a:off x="6206353" y="483289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Vân Anh</a:t>
              </a:r>
            </a:p>
          </p:txBody>
        </p:sp>
        <p:sp>
          <p:nvSpPr>
            <p:cNvPr id="11" name="TextBox 10">
              <a:extLst>
                <a:ext uri="{FF2B5EF4-FFF2-40B4-BE49-F238E27FC236}">
                  <a16:creationId xmlns:a16="http://schemas.microsoft.com/office/drawing/2014/main" id="{2A8BF5C7-9968-43D4-80E4-B1DC3E1A5446}"/>
                </a:ext>
              </a:extLst>
            </p:cNvPr>
            <p:cNvSpPr txBox="1"/>
            <p:nvPr/>
          </p:nvSpPr>
          <p:spPr>
            <a:xfrm rot="3900000">
              <a:off x="5922584" y="4993337"/>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Hoàng Anh</a:t>
              </a:r>
            </a:p>
          </p:txBody>
        </p:sp>
        <p:sp>
          <p:nvSpPr>
            <p:cNvPr id="12" name="TextBox 11">
              <a:extLst>
                <a:ext uri="{FF2B5EF4-FFF2-40B4-BE49-F238E27FC236}">
                  <a16:creationId xmlns:a16="http://schemas.microsoft.com/office/drawing/2014/main" id="{B5A98EFA-E804-4FF5-8089-5DEC72B10D08}"/>
                </a:ext>
              </a:extLst>
            </p:cNvPr>
            <p:cNvSpPr txBox="1"/>
            <p:nvPr/>
          </p:nvSpPr>
          <p:spPr>
            <a:xfrm rot="4500000">
              <a:off x="5600715" y="511568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Quỳnh Anh</a:t>
              </a:r>
            </a:p>
          </p:txBody>
        </p:sp>
        <p:sp>
          <p:nvSpPr>
            <p:cNvPr id="13" name="TextBox 12">
              <a:extLst>
                <a:ext uri="{FF2B5EF4-FFF2-40B4-BE49-F238E27FC236}">
                  <a16:creationId xmlns:a16="http://schemas.microsoft.com/office/drawing/2014/main" id="{32AE7D34-5338-43A2-8F93-31CBF108C6D5}"/>
                </a:ext>
              </a:extLst>
            </p:cNvPr>
            <p:cNvSpPr txBox="1"/>
            <p:nvPr/>
          </p:nvSpPr>
          <p:spPr>
            <a:xfrm rot="5100000">
              <a:off x="5257815" y="519188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Nam An</a:t>
              </a:r>
            </a:p>
          </p:txBody>
        </p:sp>
        <p:sp>
          <p:nvSpPr>
            <p:cNvPr id="14" name="TextBox 13">
              <a:extLst>
                <a:ext uri="{FF2B5EF4-FFF2-40B4-BE49-F238E27FC236}">
                  <a16:creationId xmlns:a16="http://schemas.microsoft.com/office/drawing/2014/main" id="{8654F039-25AC-4CB5-8E32-913F07BAB93C}"/>
                </a:ext>
              </a:extLst>
            </p:cNvPr>
            <p:cNvSpPr txBox="1"/>
            <p:nvPr/>
          </p:nvSpPr>
          <p:spPr>
            <a:xfrm rot="5700000">
              <a:off x="4914915" y="519551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Như Tiên</a:t>
              </a:r>
            </a:p>
          </p:txBody>
        </p:sp>
        <p:sp>
          <p:nvSpPr>
            <p:cNvPr id="15" name="TextBox 14">
              <a:extLst>
                <a:ext uri="{FF2B5EF4-FFF2-40B4-BE49-F238E27FC236}">
                  <a16:creationId xmlns:a16="http://schemas.microsoft.com/office/drawing/2014/main" id="{F6C341F3-031B-4457-BBEA-33D6831D4252}"/>
                </a:ext>
              </a:extLst>
            </p:cNvPr>
            <p:cNvSpPr txBox="1"/>
            <p:nvPr/>
          </p:nvSpPr>
          <p:spPr>
            <a:xfrm rot="6300000">
              <a:off x="4601043" y="515560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Anh thư</a:t>
              </a:r>
            </a:p>
          </p:txBody>
        </p:sp>
        <p:sp>
          <p:nvSpPr>
            <p:cNvPr id="16" name="TextBox 15">
              <a:extLst>
                <a:ext uri="{FF2B5EF4-FFF2-40B4-BE49-F238E27FC236}">
                  <a16:creationId xmlns:a16="http://schemas.microsoft.com/office/drawing/2014/main" id="{CF2C5DED-126A-46B5-B917-6AB34D0BAF7B}"/>
                </a:ext>
              </a:extLst>
            </p:cNvPr>
            <p:cNvSpPr txBox="1"/>
            <p:nvPr/>
          </p:nvSpPr>
          <p:spPr>
            <a:xfrm rot="6900000">
              <a:off x="4272657" y="501409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Kim tuyền</a:t>
              </a:r>
            </a:p>
          </p:txBody>
        </p:sp>
        <p:sp>
          <p:nvSpPr>
            <p:cNvPr id="17" name="TextBox 16">
              <a:extLst>
                <a:ext uri="{FF2B5EF4-FFF2-40B4-BE49-F238E27FC236}">
                  <a16:creationId xmlns:a16="http://schemas.microsoft.com/office/drawing/2014/main" id="{9F7D954A-B98D-4C5D-8139-74901CAA18C7}"/>
                </a:ext>
              </a:extLst>
            </p:cNvPr>
            <p:cNvSpPr txBox="1"/>
            <p:nvPr/>
          </p:nvSpPr>
          <p:spPr>
            <a:xfrm rot="7500000">
              <a:off x="3987813" y="484355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NgọcTtrân</a:t>
              </a:r>
            </a:p>
          </p:txBody>
        </p:sp>
        <p:sp>
          <p:nvSpPr>
            <p:cNvPr id="18" name="TextBox 17">
              <a:extLst>
                <a:ext uri="{FF2B5EF4-FFF2-40B4-BE49-F238E27FC236}">
                  <a16:creationId xmlns:a16="http://schemas.microsoft.com/office/drawing/2014/main" id="{7DCDD587-C4AF-4718-961B-9EA8F2325667}"/>
                </a:ext>
              </a:extLst>
            </p:cNvPr>
            <p:cNvSpPr txBox="1"/>
            <p:nvPr/>
          </p:nvSpPr>
          <p:spPr>
            <a:xfrm rot="8100000">
              <a:off x="3731997" y="462947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Bảo Trbng</a:t>
              </a:r>
            </a:p>
          </p:txBody>
        </p:sp>
        <p:sp>
          <p:nvSpPr>
            <p:cNvPr id="19" name="TextBox 18">
              <a:extLst>
                <a:ext uri="{FF2B5EF4-FFF2-40B4-BE49-F238E27FC236}">
                  <a16:creationId xmlns:a16="http://schemas.microsoft.com/office/drawing/2014/main" id="{4729AB05-98B7-40CB-9D45-6C91D4689873}"/>
                </a:ext>
              </a:extLst>
            </p:cNvPr>
            <p:cNvSpPr txBox="1"/>
            <p:nvPr/>
          </p:nvSpPr>
          <p:spPr>
            <a:xfrm rot="8700000">
              <a:off x="3505209" y="434282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00"/>
                  </a:solidFill>
                  <a:effectLst/>
                  <a:uLnTx/>
                  <a:uFillTx/>
                  <a:latin typeface="Arial" panose="020B0604020202020204" pitchFamily="34" charset="0"/>
                  <a:cs typeface="Arial" panose="020B0604020202020204" pitchFamily="34" charset="0"/>
                </a:rPr>
                <a:t>Phúc Thiện</a:t>
              </a:r>
            </a:p>
          </p:txBody>
        </p:sp>
        <p:sp>
          <p:nvSpPr>
            <p:cNvPr id="20" name="TextBox 19">
              <a:extLst>
                <a:ext uri="{FF2B5EF4-FFF2-40B4-BE49-F238E27FC236}">
                  <a16:creationId xmlns:a16="http://schemas.microsoft.com/office/drawing/2014/main" id="{EF9C66B0-4A37-4E53-B6E4-54BAF08FDB76}"/>
                </a:ext>
              </a:extLst>
            </p:cNvPr>
            <p:cNvSpPr txBox="1"/>
            <p:nvPr/>
          </p:nvSpPr>
          <p:spPr>
            <a:xfrm rot="9300000">
              <a:off x="3321963" y="408520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Phương Thảo</a:t>
              </a:r>
            </a:p>
          </p:txBody>
        </p:sp>
        <p:sp>
          <p:nvSpPr>
            <p:cNvPr id="21" name="TextBox 20">
              <a:extLst>
                <a:ext uri="{FF2B5EF4-FFF2-40B4-BE49-F238E27FC236}">
                  <a16:creationId xmlns:a16="http://schemas.microsoft.com/office/drawing/2014/main" id="{B5C20A69-7A69-422C-8E08-98E53D45A7D5}"/>
                </a:ext>
              </a:extLst>
            </p:cNvPr>
            <p:cNvSpPr txBox="1"/>
            <p:nvPr/>
          </p:nvSpPr>
          <p:spPr>
            <a:xfrm rot="9900000">
              <a:off x="3211287" y="375501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lumMod val="50000"/>
                    </a:srgbClr>
                  </a:solidFill>
                  <a:effectLst/>
                  <a:uLnTx/>
                  <a:uFillTx/>
                  <a:latin typeface="Arial" panose="020B0604020202020204" pitchFamily="34" charset="0"/>
                  <a:cs typeface="Arial" panose="020B0604020202020204" pitchFamily="34" charset="0"/>
                </a:rPr>
                <a:t>Hoài Phương</a:t>
              </a:r>
            </a:p>
          </p:txBody>
        </p:sp>
        <p:sp>
          <p:nvSpPr>
            <p:cNvPr id="22" name="TextBox 21">
              <a:extLst>
                <a:ext uri="{FF2B5EF4-FFF2-40B4-BE49-F238E27FC236}">
                  <a16:creationId xmlns:a16="http://schemas.microsoft.com/office/drawing/2014/main" id="{2F8940CC-E6B6-4C3D-A6FA-83ADA41B1E93}"/>
                </a:ext>
              </a:extLst>
            </p:cNvPr>
            <p:cNvSpPr txBox="1"/>
            <p:nvPr/>
          </p:nvSpPr>
          <p:spPr>
            <a:xfrm rot="10500000">
              <a:off x="3144153" y="3424818"/>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FF"/>
                  </a:solidFill>
                  <a:effectLst/>
                  <a:uLnTx/>
                  <a:uFillTx/>
                  <a:latin typeface="Arial" panose="020B0604020202020204" pitchFamily="34" charset="0"/>
                  <a:cs typeface="Arial" panose="020B0604020202020204" pitchFamily="34" charset="0"/>
                </a:rPr>
                <a:t>Đức Phát</a:t>
              </a:r>
            </a:p>
          </p:txBody>
        </p:sp>
        <p:sp>
          <p:nvSpPr>
            <p:cNvPr id="23" name="TextBox 22">
              <a:extLst>
                <a:ext uri="{FF2B5EF4-FFF2-40B4-BE49-F238E27FC236}">
                  <a16:creationId xmlns:a16="http://schemas.microsoft.com/office/drawing/2014/main" id="{6049916B-7063-4F45-90D1-909C3DE42FFD}"/>
                </a:ext>
              </a:extLst>
            </p:cNvPr>
            <p:cNvSpPr txBox="1"/>
            <p:nvPr/>
          </p:nvSpPr>
          <p:spPr>
            <a:xfrm rot="11100000">
              <a:off x="3164103" y="308011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Tâm Như</a:t>
              </a:r>
            </a:p>
          </p:txBody>
        </p:sp>
        <p:sp>
          <p:nvSpPr>
            <p:cNvPr id="24" name="TextBox 23">
              <a:extLst>
                <a:ext uri="{FF2B5EF4-FFF2-40B4-BE49-F238E27FC236}">
                  <a16:creationId xmlns:a16="http://schemas.microsoft.com/office/drawing/2014/main" id="{B39F335A-FDD2-4B62-A2BB-98ADB7DAED68}"/>
                </a:ext>
              </a:extLst>
            </p:cNvPr>
            <p:cNvSpPr txBox="1"/>
            <p:nvPr/>
          </p:nvSpPr>
          <p:spPr>
            <a:xfrm rot="11700000">
              <a:off x="3213081" y="276443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Hoa Nhiên</a:t>
              </a:r>
            </a:p>
          </p:txBody>
        </p:sp>
        <p:sp>
          <p:nvSpPr>
            <p:cNvPr id="25" name="TextBox 24">
              <a:extLst>
                <a:ext uri="{FF2B5EF4-FFF2-40B4-BE49-F238E27FC236}">
                  <a16:creationId xmlns:a16="http://schemas.microsoft.com/office/drawing/2014/main" id="{AF622946-4ACD-4616-B7BA-95AFCA66FDEF}"/>
                </a:ext>
              </a:extLst>
            </p:cNvPr>
            <p:cNvSpPr txBox="1"/>
            <p:nvPr/>
          </p:nvSpPr>
          <p:spPr>
            <a:xfrm rot="12300000">
              <a:off x="3320115" y="2448756"/>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Ngọc Nguyên</a:t>
              </a:r>
            </a:p>
          </p:txBody>
        </p:sp>
        <p:sp>
          <p:nvSpPr>
            <p:cNvPr id="26" name="TextBox 25">
              <a:extLst>
                <a:ext uri="{FF2B5EF4-FFF2-40B4-BE49-F238E27FC236}">
                  <a16:creationId xmlns:a16="http://schemas.microsoft.com/office/drawing/2014/main" id="{D3C93E0C-D571-44F2-986B-D9387564B003}"/>
                </a:ext>
              </a:extLst>
            </p:cNvPr>
            <p:cNvSpPr txBox="1"/>
            <p:nvPr/>
          </p:nvSpPr>
          <p:spPr>
            <a:xfrm rot="12900000">
              <a:off x="3499719" y="214759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Bảo Ngọc</a:t>
              </a:r>
            </a:p>
          </p:txBody>
        </p:sp>
        <p:sp>
          <p:nvSpPr>
            <p:cNvPr id="27" name="TextBox 26">
              <a:extLst>
                <a:ext uri="{FF2B5EF4-FFF2-40B4-BE49-F238E27FC236}">
                  <a16:creationId xmlns:a16="http://schemas.microsoft.com/office/drawing/2014/main" id="{94D8CF90-C0AE-4272-9E39-5802DBCC1B49}"/>
                </a:ext>
              </a:extLst>
            </p:cNvPr>
            <p:cNvSpPr txBox="1"/>
            <p:nvPr/>
          </p:nvSpPr>
          <p:spPr>
            <a:xfrm rot="13500000">
              <a:off x="3722865" y="188997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Khánh Ngọc</a:t>
              </a:r>
            </a:p>
          </p:txBody>
        </p:sp>
        <p:sp>
          <p:nvSpPr>
            <p:cNvPr id="28" name="TextBox 27">
              <a:extLst>
                <a:ext uri="{FF2B5EF4-FFF2-40B4-BE49-F238E27FC236}">
                  <a16:creationId xmlns:a16="http://schemas.microsoft.com/office/drawing/2014/main" id="{625C9B44-E179-42CC-B86E-979DC0AFA568}"/>
                </a:ext>
              </a:extLst>
            </p:cNvPr>
            <p:cNvSpPr txBox="1"/>
            <p:nvPr/>
          </p:nvSpPr>
          <p:spPr>
            <a:xfrm rot="14100000">
              <a:off x="3975039" y="167589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Bảo Nam</a:t>
              </a:r>
            </a:p>
          </p:txBody>
        </p:sp>
        <p:sp>
          <p:nvSpPr>
            <p:cNvPr id="29" name="TextBox 28">
              <a:extLst>
                <a:ext uri="{FF2B5EF4-FFF2-40B4-BE49-F238E27FC236}">
                  <a16:creationId xmlns:a16="http://schemas.microsoft.com/office/drawing/2014/main" id="{04AA6B14-CDDA-49F6-8DBA-BB4FB76C7972}"/>
                </a:ext>
              </a:extLst>
            </p:cNvPr>
            <p:cNvSpPr txBox="1"/>
            <p:nvPr/>
          </p:nvSpPr>
          <p:spPr>
            <a:xfrm rot="14700000">
              <a:off x="4284877" y="1518915"/>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Kim Mỹ</a:t>
              </a:r>
            </a:p>
          </p:txBody>
        </p:sp>
        <p:sp>
          <p:nvSpPr>
            <p:cNvPr id="30" name="TextBox 29">
              <a:extLst>
                <a:ext uri="{FF2B5EF4-FFF2-40B4-BE49-F238E27FC236}">
                  <a16:creationId xmlns:a16="http://schemas.microsoft.com/office/drawing/2014/main" id="{3EF17F55-C7FF-499E-82EB-95930B6AE203}"/>
                </a:ext>
              </a:extLst>
            </p:cNvPr>
            <p:cNvSpPr txBox="1"/>
            <p:nvPr/>
          </p:nvSpPr>
          <p:spPr>
            <a:xfrm rot="15300000">
              <a:off x="4580985" y="139287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Duy Minh</a:t>
              </a:r>
            </a:p>
          </p:txBody>
        </p:sp>
        <p:sp>
          <p:nvSpPr>
            <p:cNvPr id="31" name="TextBox 30">
              <a:extLst>
                <a:ext uri="{FF2B5EF4-FFF2-40B4-BE49-F238E27FC236}">
                  <a16:creationId xmlns:a16="http://schemas.microsoft.com/office/drawing/2014/main" id="{FAB0E9DA-79B8-4D60-BC5A-159F0809001B}"/>
                </a:ext>
              </a:extLst>
            </p:cNvPr>
            <p:cNvSpPr txBox="1"/>
            <p:nvPr/>
          </p:nvSpPr>
          <p:spPr>
            <a:xfrm rot="15900000">
              <a:off x="4905729" y="132393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30A0"/>
                  </a:solidFill>
                  <a:effectLst/>
                  <a:uLnTx/>
                  <a:uFillTx/>
                  <a:latin typeface="Arial" panose="020B0604020202020204" pitchFamily="34" charset="0"/>
                  <a:cs typeface="Arial" panose="020B0604020202020204" pitchFamily="34" charset="0"/>
                </a:rPr>
                <a:t>Bảo Long</a:t>
              </a:r>
            </a:p>
          </p:txBody>
        </p:sp>
        <p:sp>
          <p:nvSpPr>
            <p:cNvPr id="32" name="TextBox 31">
              <a:extLst>
                <a:ext uri="{FF2B5EF4-FFF2-40B4-BE49-F238E27FC236}">
                  <a16:creationId xmlns:a16="http://schemas.microsoft.com/office/drawing/2014/main" id="{52241CD0-FF90-4DD7-AB12-08189EF2748A}"/>
                </a:ext>
              </a:extLst>
            </p:cNvPr>
            <p:cNvSpPr txBox="1"/>
            <p:nvPr/>
          </p:nvSpPr>
          <p:spPr>
            <a:xfrm rot="16500000">
              <a:off x="5259501" y="132756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Thế Khôi</a:t>
              </a:r>
            </a:p>
          </p:txBody>
        </p:sp>
        <p:sp>
          <p:nvSpPr>
            <p:cNvPr id="33" name="TextBox 32">
              <a:extLst>
                <a:ext uri="{FF2B5EF4-FFF2-40B4-BE49-F238E27FC236}">
                  <a16:creationId xmlns:a16="http://schemas.microsoft.com/office/drawing/2014/main" id="{A4294E26-1D6C-4D77-AE3A-BDC5006D57E0}"/>
                </a:ext>
              </a:extLst>
            </p:cNvPr>
            <p:cNvSpPr txBox="1"/>
            <p:nvPr/>
          </p:nvSpPr>
          <p:spPr>
            <a:xfrm rot="17100000">
              <a:off x="5584245" y="1389246"/>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C000">
                      <a:lumMod val="20000"/>
                      <a:lumOff val="80000"/>
                    </a:srgbClr>
                  </a:solidFill>
                  <a:effectLst/>
                  <a:uLnTx/>
                  <a:uFillTx/>
                  <a:latin typeface="Arial" panose="020B0604020202020204" pitchFamily="34" charset="0"/>
                  <a:cs typeface="Arial" panose="020B0604020202020204" pitchFamily="34" charset="0"/>
                </a:rPr>
                <a:t>Đăng Khoa</a:t>
              </a:r>
            </a:p>
          </p:txBody>
        </p:sp>
        <p:sp>
          <p:nvSpPr>
            <p:cNvPr id="34" name="TextBox 33">
              <a:extLst>
                <a:ext uri="{FF2B5EF4-FFF2-40B4-BE49-F238E27FC236}">
                  <a16:creationId xmlns:a16="http://schemas.microsoft.com/office/drawing/2014/main" id="{60C6FE8E-93C8-45D4-9330-4CE311087840}"/>
                </a:ext>
              </a:extLst>
            </p:cNvPr>
            <p:cNvSpPr txBox="1"/>
            <p:nvPr/>
          </p:nvSpPr>
          <p:spPr>
            <a:xfrm rot="17700000">
              <a:off x="5894475" y="1508988"/>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C000">
                      <a:lumMod val="20000"/>
                      <a:lumOff val="80000"/>
                    </a:srgbClr>
                  </a:solidFill>
                  <a:effectLst/>
                  <a:uLnTx/>
                  <a:uFillTx/>
                  <a:latin typeface="Arial" panose="020B0604020202020204" pitchFamily="34" charset="0"/>
                  <a:cs typeface="Arial" panose="020B0604020202020204" pitchFamily="34" charset="0"/>
                </a:rPr>
                <a:t>Huy Khang</a:t>
              </a:r>
            </a:p>
          </p:txBody>
        </p:sp>
        <p:sp>
          <p:nvSpPr>
            <p:cNvPr id="35" name="TextBox 34">
              <a:extLst>
                <a:ext uri="{FF2B5EF4-FFF2-40B4-BE49-F238E27FC236}">
                  <a16:creationId xmlns:a16="http://schemas.microsoft.com/office/drawing/2014/main" id="{DF64E4FA-6C31-41D9-878E-FB13A255183B}"/>
                </a:ext>
              </a:extLst>
            </p:cNvPr>
            <p:cNvSpPr txBox="1"/>
            <p:nvPr/>
          </p:nvSpPr>
          <p:spPr>
            <a:xfrm rot="18300000">
              <a:off x="6190191" y="167227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Trung Hiếu</a:t>
              </a:r>
            </a:p>
          </p:txBody>
        </p:sp>
        <p:sp>
          <p:nvSpPr>
            <p:cNvPr id="36" name="TextBox 35">
              <a:extLst>
                <a:ext uri="{FF2B5EF4-FFF2-40B4-BE49-F238E27FC236}">
                  <a16:creationId xmlns:a16="http://schemas.microsoft.com/office/drawing/2014/main" id="{CE056BB6-DDCF-4953-97F0-2672F5B1849F}"/>
                </a:ext>
              </a:extLst>
            </p:cNvPr>
            <p:cNvSpPr txBox="1"/>
            <p:nvPr/>
          </p:nvSpPr>
          <p:spPr>
            <a:xfrm rot="18900000">
              <a:off x="6442365" y="189361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Thanh Hiền</a:t>
              </a:r>
            </a:p>
          </p:txBody>
        </p:sp>
        <p:sp>
          <p:nvSpPr>
            <p:cNvPr id="37" name="TextBox 36">
              <a:extLst>
                <a:ext uri="{FF2B5EF4-FFF2-40B4-BE49-F238E27FC236}">
                  <a16:creationId xmlns:a16="http://schemas.microsoft.com/office/drawing/2014/main" id="{958708E8-1B22-4CB3-9BD2-45B6DA910128}"/>
                </a:ext>
              </a:extLst>
            </p:cNvPr>
            <p:cNvSpPr txBox="1"/>
            <p:nvPr/>
          </p:nvSpPr>
          <p:spPr>
            <a:xfrm rot="19500000">
              <a:off x="6652821" y="214761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30A0"/>
                  </a:solidFill>
                  <a:effectLst/>
                  <a:uLnTx/>
                  <a:uFillTx/>
                  <a:latin typeface="Arial" panose="020B0604020202020204" pitchFamily="34" charset="0"/>
                  <a:cs typeface="Arial" panose="020B0604020202020204" pitchFamily="34" charset="0"/>
                </a:rPr>
                <a:t>Việt Hân</a:t>
              </a:r>
            </a:p>
          </p:txBody>
        </p:sp>
        <p:sp>
          <p:nvSpPr>
            <p:cNvPr id="38" name="TextBox 37">
              <a:extLst>
                <a:ext uri="{FF2B5EF4-FFF2-40B4-BE49-F238E27FC236}">
                  <a16:creationId xmlns:a16="http://schemas.microsoft.com/office/drawing/2014/main" id="{D426DBFF-EAD2-46FD-BB0E-DE2D5FB4ED8D}"/>
                </a:ext>
              </a:extLst>
            </p:cNvPr>
            <p:cNvSpPr txBox="1"/>
            <p:nvPr/>
          </p:nvSpPr>
          <p:spPr>
            <a:xfrm rot="20100000">
              <a:off x="6834249" y="241612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Ngọc Hân</a:t>
              </a:r>
            </a:p>
          </p:txBody>
        </p:sp>
        <p:sp>
          <p:nvSpPr>
            <p:cNvPr id="39" name="TextBox 38">
              <a:extLst>
                <a:ext uri="{FF2B5EF4-FFF2-40B4-BE49-F238E27FC236}">
                  <a16:creationId xmlns:a16="http://schemas.microsoft.com/office/drawing/2014/main" id="{6DBE4E7E-B06F-429A-9A41-65EB3A305A4A}"/>
                </a:ext>
              </a:extLst>
            </p:cNvPr>
            <p:cNvSpPr txBox="1"/>
            <p:nvPr/>
          </p:nvSpPr>
          <p:spPr>
            <a:xfrm rot="20700000">
              <a:off x="6972135" y="275720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Tiến Đạt</a:t>
              </a:r>
            </a:p>
          </p:txBody>
        </p:sp>
        <p:sp>
          <p:nvSpPr>
            <p:cNvPr id="40" name="TextBox 39">
              <a:extLst>
                <a:ext uri="{FF2B5EF4-FFF2-40B4-BE49-F238E27FC236}">
                  <a16:creationId xmlns:a16="http://schemas.microsoft.com/office/drawing/2014/main" id="{A7415781-2981-4AE3-91A8-9E48FE8EDBCC}"/>
                </a:ext>
              </a:extLst>
            </p:cNvPr>
            <p:cNvSpPr txBox="1"/>
            <p:nvPr/>
          </p:nvSpPr>
          <p:spPr>
            <a:xfrm rot="21300000">
              <a:off x="7022937" y="308377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Tuấn Đạt</a:t>
              </a:r>
            </a:p>
          </p:txBody>
        </p:sp>
      </p:grpSp>
      <p:pic>
        <p:nvPicPr>
          <p:cNvPr id="41" name="Picture 40">
            <a:extLst>
              <a:ext uri="{FF2B5EF4-FFF2-40B4-BE49-F238E27FC236}">
                <a16:creationId xmlns:a16="http://schemas.microsoft.com/office/drawing/2014/main" id="{AEDCC40C-34F0-4DBC-8A31-38974183C0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2" name="Picture 41">
            <a:extLst>
              <a:ext uri="{FF2B5EF4-FFF2-40B4-BE49-F238E27FC236}">
                <a16:creationId xmlns:a16="http://schemas.microsoft.com/office/drawing/2014/main" id="{EECC6EDC-D4D5-46BF-8190-A7BA40B9D0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1275" y="5040160"/>
            <a:ext cx="2798307" cy="1115665"/>
          </a:xfrm>
          <a:prstGeom prst="rect">
            <a:avLst/>
          </a:prstGeom>
        </p:spPr>
      </p:pic>
      <p:pic>
        <p:nvPicPr>
          <p:cNvPr id="43" name="Picture 42">
            <a:extLst>
              <a:ext uri="{FF2B5EF4-FFF2-40B4-BE49-F238E27FC236}">
                <a16:creationId xmlns:a16="http://schemas.microsoft.com/office/drawing/2014/main" id="{F99A9E3E-D279-4CF1-9307-1242B81DFA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4" name="Picture 43">
            <a:extLst>
              <a:ext uri="{FF2B5EF4-FFF2-40B4-BE49-F238E27FC236}">
                <a16:creationId xmlns:a16="http://schemas.microsoft.com/office/drawing/2014/main" id="{35EF3810-7F7E-44F3-936E-182BCF655F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5" name="Picture 44">
            <a:extLst>
              <a:ext uri="{FF2B5EF4-FFF2-40B4-BE49-F238E27FC236}">
                <a16:creationId xmlns:a16="http://schemas.microsoft.com/office/drawing/2014/main" id="{770B8F8A-C349-4EA3-ADF3-6024FE7EF8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6" name="Picture 45">
            <a:extLst>
              <a:ext uri="{FF2B5EF4-FFF2-40B4-BE49-F238E27FC236}">
                <a16:creationId xmlns:a16="http://schemas.microsoft.com/office/drawing/2014/main" id="{E0FF6554-46B2-447C-99D1-1519AA6F01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7" name="Picture 46">
            <a:extLst>
              <a:ext uri="{FF2B5EF4-FFF2-40B4-BE49-F238E27FC236}">
                <a16:creationId xmlns:a16="http://schemas.microsoft.com/office/drawing/2014/main" id="{CC11CE85-C772-4AC6-8F1B-4CCC7E7D6B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8" name="Picture 47">
            <a:extLst>
              <a:ext uri="{FF2B5EF4-FFF2-40B4-BE49-F238E27FC236}">
                <a16:creationId xmlns:a16="http://schemas.microsoft.com/office/drawing/2014/main" id="{28E90196-10D4-45AA-9365-7605AE9762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9" name="Picture 48">
            <a:extLst>
              <a:ext uri="{FF2B5EF4-FFF2-40B4-BE49-F238E27FC236}">
                <a16:creationId xmlns:a16="http://schemas.microsoft.com/office/drawing/2014/main" id="{94BE7180-BF7A-4497-8DA7-7949904A62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0" name="Picture 49">
            <a:extLst>
              <a:ext uri="{FF2B5EF4-FFF2-40B4-BE49-F238E27FC236}">
                <a16:creationId xmlns:a16="http://schemas.microsoft.com/office/drawing/2014/main" id="{FD05DEEC-8117-4D32-BCD4-80072B4E28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1" name="Picture 50">
            <a:extLst>
              <a:ext uri="{FF2B5EF4-FFF2-40B4-BE49-F238E27FC236}">
                <a16:creationId xmlns:a16="http://schemas.microsoft.com/office/drawing/2014/main" id="{3F27D1F3-A105-4DB0-985E-E4C68A55D6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2" name="Picture 51">
            <a:extLst>
              <a:ext uri="{FF2B5EF4-FFF2-40B4-BE49-F238E27FC236}">
                <a16:creationId xmlns:a16="http://schemas.microsoft.com/office/drawing/2014/main" id="{6C9AB3E3-D644-4B1B-8B65-04EF330610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3" name="Picture 52">
            <a:extLst>
              <a:ext uri="{FF2B5EF4-FFF2-40B4-BE49-F238E27FC236}">
                <a16:creationId xmlns:a16="http://schemas.microsoft.com/office/drawing/2014/main" id="{C1BB5A77-4756-4359-913E-2F80C3C339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4" name="Picture 53">
            <a:extLst>
              <a:ext uri="{FF2B5EF4-FFF2-40B4-BE49-F238E27FC236}">
                <a16:creationId xmlns:a16="http://schemas.microsoft.com/office/drawing/2014/main" id="{0CEB8FAC-58C9-4EA1-8CE6-D373C69160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5" name="Picture 54">
            <a:extLst>
              <a:ext uri="{FF2B5EF4-FFF2-40B4-BE49-F238E27FC236}">
                <a16:creationId xmlns:a16="http://schemas.microsoft.com/office/drawing/2014/main" id="{725C1C71-A2AF-4164-8286-9CFC7994C5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6" name="Picture 55">
            <a:extLst>
              <a:ext uri="{FF2B5EF4-FFF2-40B4-BE49-F238E27FC236}">
                <a16:creationId xmlns:a16="http://schemas.microsoft.com/office/drawing/2014/main" id="{9EDE2248-44CE-4979-A90A-B7216AFA28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7" name="Picture 56">
            <a:extLst>
              <a:ext uri="{FF2B5EF4-FFF2-40B4-BE49-F238E27FC236}">
                <a16:creationId xmlns:a16="http://schemas.microsoft.com/office/drawing/2014/main" id="{03BD88EB-3F99-471E-8665-3F78F1FAC3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8" name="Picture 57">
            <a:extLst>
              <a:ext uri="{FF2B5EF4-FFF2-40B4-BE49-F238E27FC236}">
                <a16:creationId xmlns:a16="http://schemas.microsoft.com/office/drawing/2014/main" id="{6C701703-322B-4616-8E1B-789B6CCBAE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9" name="Picture 58">
            <a:extLst>
              <a:ext uri="{FF2B5EF4-FFF2-40B4-BE49-F238E27FC236}">
                <a16:creationId xmlns:a16="http://schemas.microsoft.com/office/drawing/2014/main" id="{BF1ACC3F-03CF-4FFF-A2F3-090A19497F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0" name="Picture 59">
            <a:extLst>
              <a:ext uri="{FF2B5EF4-FFF2-40B4-BE49-F238E27FC236}">
                <a16:creationId xmlns:a16="http://schemas.microsoft.com/office/drawing/2014/main" id="{9B4E64A4-E406-46D3-B95D-6B985DAE7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1" name="Picture 60">
            <a:extLst>
              <a:ext uri="{FF2B5EF4-FFF2-40B4-BE49-F238E27FC236}">
                <a16:creationId xmlns:a16="http://schemas.microsoft.com/office/drawing/2014/main" id="{36A9B504-1AE5-448C-8A80-9DE3B68242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2" name="Picture 61">
            <a:extLst>
              <a:ext uri="{FF2B5EF4-FFF2-40B4-BE49-F238E27FC236}">
                <a16:creationId xmlns:a16="http://schemas.microsoft.com/office/drawing/2014/main" id="{BD9CA862-8C8D-4372-ADE7-F3EBE2C365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3" name="Picture 62">
            <a:extLst>
              <a:ext uri="{FF2B5EF4-FFF2-40B4-BE49-F238E27FC236}">
                <a16:creationId xmlns:a16="http://schemas.microsoft.com/office/drawing/2014/main" id="{918A6766-0839-4033-AD04-B71181A2D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4" name="Picture 63">
            <a:extLst>
              <a:ext uri="{FF2B5EF4-FFF2-40B4-BE49-F238E27FC236}">
                <a16:creationId xmlns:a16="http://schemas.microsoft.com/office/drawing/2014/main" id="{8E8DD90C-FA15-4704-8F84-EFB72BB9C5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5" name="Picture 64">
            <a:extLst>
              <a:ext uri="{FF2B5EF4-FFF2-40B4-BE49-F238E27FC236}">
                <a16:creationId xmlns:a16="http://schemas.microsoft.com/office/drawing/2014/main" id="{58E8B1BB-A307-4D35-8BFA-9A57005FEB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6" name="Picture 65">
            <a:extLst>
              <a:ext uri="{FF2B5EF4-FFF2-40B4-BE49-F238E27FC236}">
                <a16:creationId xmlns:a16="http://schemas.microsoft.com/office/drawing/2014/main" id="{889CDDDD-6491-428C-A9B8-0BD9E2ACA6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7" name="Picture 66">
            <a:extLst>
              <a:ext uri="{FF2B5EF4-FFF2-40B4-BE49-F238E27FC236}">
                <a16:creationId xmlns:a16="http://schemas.microsoft.com/office/drawing/2014/main" id="{2483F13E-C11B-4841-8EC7-E7304C0C47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8" name="Picture 67">
            <a:extLst>
              <a:ext uri="{FF2B5EF4-FFF2-40B4-BE49-F238E27FC236}">
                <a16:creationId xmlns:a16="http://schemas.microsoft.com/office/drawing/2014/main" id="{E5D3442A-9BDA-4479-A139-59BBEF1CC6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9" name="Picture 68">
            <a:extLst>
              <a:ext uri="{FF2B5EF4-FFF2-40B4-BE49-F238E27FC236}">
                <a16:creationId xmlns:a16="http://schemas.microsoft.com/office/drawing/2014/main" id="{7F0E744C-3AA2-4881-B7D3-373F858A36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0" name="Picture 69">
            <a:extLst>
              <a:ext uri="{FF2B5EF4-FFF2-40B4-BE49-F238E27FC236}">
                <a16:creationId xmlns:a16="http://schemas.microsoft.com/office/drawing/2014/main" id="{7786DD00-BF3C-48FD-8DFD-088B437D74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1" name="Picture 70">
            <a:extLst>
              <a:ext uri="{FF2B5EF4-FFF2-40B4-BE49-F238E27FC236}">
                <a16:creationId xmlns:a16="http://schemas.microsoft.com/office/drawing/2014/main" id="{5F2BDFA5-DD10-49EE-B9E5-AB97F02F54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2" name="Picture 71">
            <a:extLst>
              <a:ext uri="{FF2B5EF4-FFF2-40B4-BE49-F238E27FC236}">
                <a16:creationId xmlns:a16="http://schemas.microsoft.com/office/drawing/2014/main" id="{C934A358-1532-4DB3-8835-8B16CA8D28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3" name="Picture 72">
            <a:extLst>
              <a:ext uri="{FF2B5EF4-FFF2-40B4-BE49-F238E27FC236}">
                <a16:creationId xmlns:a16="http://schemas.microsoft.com/office/drawing/2014/main" id="{D5E24B6B-60D7-4CC2-AB36-44107FADDF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4" name="Picture 73">
            <a:extLst>
              <a:ext uri="{FF2B5EF4-FFF2-40B4-BE49-F238E27FC236}">
                <a16:creationId xmlns:a16="http://schemas.microsoft.com/office/drawing/2014/main" id="{7C01471F-7AB3-442A-B883-44907A584A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5" name="Picture 74">
            <a:extLst>
              <a:ext uri="{FF2B5EF4-FFF2-40B4-BE49-F238E27FC236}">
                <a16:creationId xmlns:a16="http://schemas.microsoft.com/office/drawing/2014/main" id="{C00548A0-156D-4AE3-ABB9-6D63087385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6" name="Picture 75">
            <a:extLst>
              <a:ext uri="{FF2B5EF4-FFF2-40B4-BE49-F238E27FC236}">
                <a16:creationId xmlns:a16="http://schemas.microsoft.com/office/drawing/2014/main" id="{8A093BDB-862A-4D93-8581-DC67BC7139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7" name="Picture 76">
            <a:extLst>
              <a:ext uri="{FF2B5EF4-FFF2-40B4-BE49-F238E27FC236}">
                <a16:creationId xmlns:a16="http://schemas.microsoft.com/office/drawing/2014/main" id="{48D6F86D-9974-468F-AA86-BE94800391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8" name="Picture 77">
            <a:extLst>
              <a:ext uri="{FF2B5EF4-FFF2-40B4-BE49-F238E27FC236}">
                <a16:creationId xmlns:a16="http://schemas.microsoft.com/office/drawing/2014/main" id="{C2108170-188A-418C-8DDA-4C1FB8CB1D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9" name="Picture 78">
            <a:extLst>
              <a:ext uri="{FF2B5EF4-FFF2-40B4-BE49-F238E27FC236}">
                <a16:creationId xmlns:a16="http://schemas.microsoft.com/office/drawing/2014/main" id="{3F35D7A6-98AE-452A-9687-81C51F9A68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0" name="Picture 79">
            <a:extLst>
              <a:ext uri="{FF2B5EF4-FFF2-40B4-BE49-F238E27FC236}">
                <a16:creationId xmlns:a16="http://schemas.microsoft.com/office/drawing/2014/main" id="{EC26F0CF-0B74-49AB-B450-43D173322D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1" name="Picture 80">
            <a:extLst>
              <a:ext uri="{FF2B5EF4-FFF2-40B4-BE49-F238E27FC236}">
                <a16:creationId xmlns:a16="http://schemas.microsoft.com/office/drawing/2014/main" id="{802FAC53-744F-4C05-A8BF-F7931CF961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2" name="Picture 81">
            <a:extLst>
              <a:ext uri="{FF2B5EF4-FFF2-40B4-BE49-F238E27FC236}">
                <a16:creationId xmlns:a16="http://schemas.microsoft.com/office/drawing/2014/main" id="{A39D7529-8E43-44DA-A421-669D0E4356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3" name="Picture 82">
            <a:extLst>
              <a:ext uri="{FF2B5EF4-FFF2-40B4-BE49-F238E27FC236}">
                <a16:creationId xmlns:a16="http://schemas.microsoft.com/office/drawing/2014/main" id="{B06B131A-1395-4B6F-94C1-F44DBCD7D1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4" name="Picture 83">
            <a:extLst>
              <a:ext uri="{FF2B5EF4-FFF2-40B4-BE49-F238E27FC236}">
                <a16:creationId xmlns:a16="http://schemas.microsoft.com/office/drawing/2014/main" id="{DA082EA7-610E-4385-B6E5-1FE5B2F28B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5" name="Picture 84">
            <a:extLst>
              <a:ext uri="{FF2B5EF4-FFF2-40B4-BE49-F238E27FC236}">
                <a16:creationId xmlns:a16="http://schemas.microsoft.com/office/drawing/2014/main" id="{94F5D6B9-B95B-4CE7-A95F-C537B609A2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6" name="Picture 85">
            <a:extLst>
              <a:ext uri="{FF2B5EF4-FFF2-40B4-BE49-F238E27FC236}">
                <a16:creationId xmlns:a16="http://schemas.microsoft.com/office/drawing/2014/main" id="{9F6B6551-93C6-42D9-AE74-C9928823C4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7" name="Picture 86">
            <a:extLst>
              <a:ext uri="{FF2B5EF4-FFF2-40B4-BE49-F238E27FC236}">
                <a16:creationId xmlns:a16="http://schemas.microsoft.com/office/drawing/2014/main" id="{F01CEB52-9ABE-4973-9F4A-58AF70B332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8" name="Picture 87">
            <a:extLst>
              <a:ext uri="{FF2B5EF4-FFF2-40B4-BE49-F238E27FC236}">
                <a16:creationId xmlns:a16="http://schemas.microsoft.com/office/drawing/2014/main" id="{0E95C371-4E62-4BED-B7D6-79778BC67C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9" name="Picture 88">
            <a:extLst>
              <a:ext uri="{FF2B5EF4-FFF2-40B4-BE49-F238E27FC236}">
                <a16:creationId xmlns:a16="http://schemas.microsoft.com/office/drawing/2014/main" id="{BD67DA93-E4FB-43BA-9D4E-3CCBAD850E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0" name="Picture 89">
            <a:extLst>
              <a:ext uri="{FF2B5EF4-FFF2-40B4-BE49-F238E27FC236}">
                <a16:creationId xmlns:a16="http://schemas.microsoft.com/office/drawing/2014/main" id="{A1DD020E-6C47-4510-B1B2-EA6ED7AA9B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1" name="Picture 90">
            <a:extLst>
              <a:ext uri="{FF2B5EF4-FFF2-40B4-BE49-F238E27FC236}">
                <a16:creationId xmlns:a16="http://schemas.microsoft.com/office/drawing/2014/main" id="{5022F8A5-FD45-4DCE-ABE7-217423F0E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2" name="Picture 91">
            <a:extLst>
              <a:ext uri="{FF2B5EF4-FFF2-40B4-BE49-F238E27FC236}">
                <a16:creationId xmlns:a16="http://schemas.microsoft.com/office/drawing/2014/main" id="{8D75C9A0-569D-4F8C-B11C-09B74486CA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3" name="vongquay">
            <a:hlinkClick r:id="" action="ppaction://media"/>
            <a:extLst>
              <a:ext uri="{FF2B5EF4-FFF2-40B4-BE49-F238E27FC236}">
                <a16:creationId xmlns:a16="http://schemas.microsoft.com/office/drawing/2014/main" id="{3C7429C9-E827-4761-9EDC-B779F7ABFF7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3076869" y="-710043"/>
            <a:ext cx="609600" cy="609600"/>
          </a:xfrm>
          <a:prstGeom prst="rect">
            <a:avLst/>
          </a:prstGeom>
        </p:spPr>
      </p:pic>
      <p:sp>
        <p:nvSpPr>
          <p:cNvPr id="94" name="Oval 93">
            <a:extLst>
              <a:ext uri="{FF2B5EF4-FFF2-40B4-BE49-F238E27FC236}">
                <a16:creationId xmlns:a16="http://schemas.microsoft.com/office/drawing/2014/main" id="{2A8D487E-8F30-49E0-A74C-562871BADAA4}"/>
              </a:ext>
            </a:extLst>
          </p:cNvPr>
          <p:cNvSpPr/>
          <p:nvPr/>
        </p:nvSpPr>
        <p:spPr>
          <a:xfrm>
            <a:off x="4833327" y="2705747"/>
            <a:ext cx="1432881" cy="1432881"/>
          </a:xfrm>
          <a:prstGeom prst="ellipse">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3A</a:t>
            </a:r>
          </a:p>
        </p:txBody>
      </p:sp>
      <p:sp>
        <p:nvSpPr>
          <p:cNvPr id="2" name="Rectangle: Rounded Corners 1">
            <a:extLst>
              <a:ext uri="{FF2B5EF4-FFF2-40B4-BE49-F238E27FC236}">
                <a16:creationId xmlns:a16="http://schemas.microsoft.com/office/drawing/2014/main" id="{6AEA5248-29E4-C019-0D57-5020CC9F01D8}"/>
              </a:ext>
            </a:extLst>
          </p:cNvPr>
          <p:cNvSpPr/>
          <p:nvPr/>
        </p:nvSpPr>
        <p:spPr>
          <a:xfrm>
            <a:off x="123825" y="390525"/>
            <a:ext cx="2581275" cy="1285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Gv</a:t>
            </a:r>
            <a:r>
              <a:rPr lang="en-US" dirty="0">
                <a:solidFill>
                  <a:srgbClr val="FF0000"/>
                </a:solidFill>
              </a:rPr>
              <a:t> </a:t>
            </a:r>
            <a:r>
              <a:rPr lang="en-US" dirty="0" err="1">
                <a:solidFill>
                  <a:srgbClr val="FF0000"/>
                </a:solidFill>
              </a:rPr>
              <a:t>thay</a:t>
            </a:r>
            <a:r>
              <a:rPr lang="en-US" dirty="0">
                <a:solidFill>
                  <a:srgbClr val="FF0000"/>
                </a:solidFill>
              </a:rPr>
              <a:t> </a:t>
            </a:r>
            <a:r>
              <a:rPr lang="en-US" dirty="0" err="1">
                <a:solidFill>
                  <a:srgbClr val="FF0000"/>
                </a:solidFill>
              </a:rPr>
              <a:t>tên</a:t>
            </a:r>
            <a:r>
              <a:rPr lang="en-US" dirty="0">
                <a:solidFill>
                  <a:srgbClr val="FF0000"/>
                </a:solidFill>
              </a:rPr>
              <a:t> </a:t>
            </a:r>
            <a:r>
              <a:rPr lang="en-US" dirty="0" err="1">
                <a:solidFill>
                  <a:srgbClr val="FF0000"/>
                </a:solidFill>
              </a:rPr>
              <a:t>hs</a:t>
            </a:r>
            <a:r>
              <a:rPr lang="en-US" dirty="0">
                <a:solidFill>
                  <a:srgbClr val="FF0000"/>
                </a:solidFill>
              </a:rPr>
              <a:t> </a:t>
            </a:r>
            <a:r>
              <a:rPr lang="en-US" dirty="0" err="1">
                <a:solidFill>
                  <a:srgbClr val="FF0000"/>
                </a:solidFill>
              </a:rPr>
              <a:t>lớp</a:t>
            </a:r>
            <a:r>
              <a:rPr lang="en-US" dirty="0">
                <a:solidFill>
                  <a:srgbClr val="FF0000"/>
                </a:solidFill>
              </a:rPr>
              <a:t> </a:t>
            </a:r>
            <a:r>
              <a:rPr lang="en-US" dirty="0" err="1">
                <a:solidFill>
                  <a:srgbClr val="FF0000"/>
                </a:solidFill>
              </a:rPr>
              <a:t>mình</a:t>
            </a:r>
            <a:r>
              <a:rPr lang="en-US" dirty="0">
                <a:solidFill>
                  <a:srgbClr val="FF0000"/>
                </a:solidFill>
              </a:rPr>
              <a:t> </a:t>
            </a:r>
            <a:r>
              <a:rPr lang="en-US" dirty="0" err="1">
                <a:solidFill>
                  <a:srgbClr val="FF0000"/>
                </a:solidFill>
              </a:rPr>
              <a:t>vào</a:t>
            </a:r>
            <a:r>
              <a:rPr lang="en-US" dirty="0">
                <a:solidFill>
                  <a:srgbClr val="FF0000"/>
                </a:solidFill>
              </a:rPr>
              <a:t>. Quay </a:t>
            </a:r>
            <a:r>
              <a:rPr lang="en-US" dirty="0" err="1">
                <a:solidFill>
                  <a:srgbClr val="FF0000"/>
                </a:solidFill>
              </a:rPr>
              <a:t>vào</a:t>
            </a:r>
            <a:r>
              <a:rPr lang="en-US" dirty="0">
                <a:solidFill>
                  <a:srgbClr val="FF0000"/>
                </a:solidFill>
              </a:rPr>
              <a:t> </a:t>
            </a:r>
            <a:r>
              <a:rPr lang="en-US" dirty="0" err="1">
                <a:solidFill>
                  <a:srgbClr val="FF0000"/>
                </a:solidFill>
              </a:rPr>
              <a:t>tên</a:t>
            </a:r>
            <a:r>
              <a:rPr lang="en-US" dirty="0">
                <a:solidFill>
                  <a:srgbClr val="FF0000"/>
                </a:solidFill>
              </a:rPr>
              <a:t> </a:t>
            </a:r>
            <a:r>
              <a:rPr lang="en-US" dirty="0" err="1">
                <a:solidFill>
                  <a:srgbClr val="FF0000"/>
                </a:solidFill>
              </a:rPr>
              <a:t>em</a:t>
            </a:r>
            <a:r>
              <a:rPr lang="en-US" dirty="0">
                <a:solidFill>
                  <a:srgbClr val="FF0000"/>
                </a:solidFill>
              </a:rPr>
              <a:t> </a:t>
            </a:r>
            <a:r>
              <a:rPr lang="en-US" dirty="0" err="1">
                <a:solidFill>
                  <a:srgbClr val="FF0000"/>
                </a:solidFill>
              </a:rPr>
              <a:t>nào</a:t>
            </a:r>
            <a:r>
              <a:rPr lang="en-US" dirty="0">
                <a:solidFill>
                  <a:srgbClr val="FF0000"/>
                </a:solidFill>
              </a:rPr>
              <a:t>. </a:t>
            </a:r>
            <a:r>
              <a:rPr lang="en-US" dirty="0" err="1">
                <a:solidFill>
                  <a:srgbClr val="FF0000"/>
                </a:solidFill>
              </a:rPr>
              <a:t>Em</a:t>
            </a:r>
            <a:r>
              <a:rPr lang="en-US" dirty="0">
                <a:solidFill>
                  <a:srgbClr val="FF0000"/>
                </a:solidFill>
              </a:rPr>
              <a:t> </a:t>
            </a:r>
            <a:r>
              <a:rPr lang="en-US" dirty="0" err="1">
                <a:solidFill>
                  <a:srgbClr val="FF0000"/>
                </a:solidFill>
              </a:rPr>
              <a:t>đó</a:t>
            </a:r>
            <a:r>
              <a:rPr lang="en-US" dirty="0">
                <a:solidFill>
                  <a:srgbClr val="FF0000"/>
                </a:solidFill>
              </a:rPr>
              <a:t> </a:t>
            </a:r>
            <a:r>
              <a:rPr lang="en-US" dirty="0" err="1">
                <a:solidFill>
                  <a:srgbClr val="FF0000"/>
                </a:solidFill>
              </a:rPr>
              <a:t>đứng</a:t>
            </a:r>
            <a:r>
              <a:rPr lang="en-US" dirty="0">
                <a:solidFill>
                  <a:srgbClr val="FF0000"/>
                </a:solidFill>
              </a:rPr>
              <a:t> </a:t>
            </a:r>
            <a:r>
              <a:rPr lang="en-US" dirty="0" err="1">
                <a:solidFill>
                  <a:srgbClr val="FF0000"/>
                </a:solidFill>
              </a:rPr>
              <a:t>tên</a:t>
            </a:r>
            <a:r>
              <a:rPr lang="en-US" dirty="0">
                <a:solidFill>
                  <a:srgbClr val="FF0000"/>
                </a:solidFill>
              </a:rPr>
              <a:t> </a:t>
            </a:r>
            <a:r>
              <a:rPr lang="en-US" dirty="0" err="1">
                <a:solidFill>
                  <a:srgbClr val="FF0000"/>
                </a:solidFill>
              </a:rPr>
              <a:t>đọc</a:t>
            </a:r>
            <a:r>
              <a:rPr lang="en-US" dirty="0">
                <a:solidFill>
                  <a:srgbClr val="FF0000"/>
                </a:solidFill>
              </a:rPr>
              <a:t> </a:t>
            </a:r>
            <a:r>
              <a:rPr lang="en-US" dirty="0" err="1">
                <a:solidFill>
                  <a:srgbClr val="FF0000"/>
                </a:solidFill>
              </a:rPr>
              <a:t>số</a:t>
            </a:r>
            <a:r>
              <a:rPr lang="en-US" dirty="0">
                <a:solidFill>
                  <a:srgbClr val="FF0000"/>
                </a:solidFill>
              </a:rPr>
              <a:t> </a:t>
            </a:r>
            <a:r>
              <a:rPr lang="en-US" dirty="0" err="1">
                <a:solidFill>
                  <a:srgbClr val="FF0000"/>
                </a:solidFill>
              </a:rPr>
              <a:t>mà</a:t>
            </a:r>
            <a:r>
              <a:rPr lang="en-US" dirty="0">
                <a:solidFill>
                  <a:srgbClr val="FF0000"/>
                </a:solidFill>
              </a:rPr>
              <a:t> </a:t>
            </a:r>
            <a:r>
              <a:rPr lang="en-US" dirty="0" err="1">
                <a:solidFill>
                  <a:srgbClr val="FF0000"/>
                </a:solidFill>
              </a:rPr>
              <a:t>gv</a:t>
            </a:r>
            <a:r>
              <a:rPr lang="en-US" dirty="0">
                <a:solidFill>
                  <a:srgbClr val="FF0000"/>
                </a:solidFill>
              </a:rPr>
              <a:t> </a:t>
            </a:r>
            <a:r>
              <a:rPr lang="en-US" dirty="0" err="1">
                <a:solidFill>
                  <a:srgbClr val="FF0000"/>
                </a:solidFill>
              </a:rPr>
              <a:t>chỉ</a:t>
            </a:r>
            <a:endParaRPr lang="en-US" dirty="0">
              <a:solidFill>
                <a:srgbClr val="FF0000"/>
              </a:solidFill>
            </a:endParaRPr>
          </a:p>
        </p:txBody>
      </p:sp>
      <p:sp>
        <p:nvSpPr>
          <p:cNvPr id="95" name="Rectangle: Rounded Corners 94">
            <a:hlinkClick r:id="rId9" action="ppaction://hlinksldjump"/>
            <a:extLst>
              <a:ext uri="{FF2B5EF4-FFF2-40B4-BE49-F238E27FC236}">
                <a16:creationId xmlns:a16="http://schemas.microsoft.com/office/drawing/2014/main" id="{4823DB71-DC59-E353-AE79-1F31C6455B75}"/>
              </a:ext>
            </a:extLst>
          </p:cNvPr>
          <p:cNvSpPr/>
          <p:nvPr/>
        </p:nvSpPr>
        <p:spPr>
          <a:xfrm>
            <a:off x="10906125" y="76200"/>
            <a:ext cx="1009650" cy="561975"/>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Next</a:t>
            </a:r>
          </a:p>
        </p:txBody>
      </p:sp>
    </p:spTree>
    <p:extLst>
      <p:ext uri="{BB962C8B-B14F-4D97-AF65-F5344CB8AC3E}">
        <p14:creationId xmlns:p14="http://schemas.microsoft.com/office/powerpoint/2010/main" val="38997770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43"/>
                                        </p:tgtEl>
                                      </p:cBhvr>
                                    </p:animEffect>
                                    <p:set>
                                      <p:cBhvr>
                                        <p:cTn id="7" dur="1" fill="hold">
                                          <p:stCondLst>
                                            <p:cond delay="9"/>
                                          </p:stCondLst>
                                        </p:cTn>
                                        <p:tgtEl>
                                          <p:spTgt spid="43"/>
                                        </p:tgtEl>
                                        <p:attrNameLst>
                                          <p:attrName>style.visibility</p:attrName>
                                        </p:attrNameLst>
                                      </p:cBhvr>
                                      <p:to>
                                        <p:strVal val="hidden"/>
                                      </p:to>
                                    </p:set>
                                  </p:childTnLst>
                                </p:cTn>
                              </p:par>
                              <p:par>
                                <p:cTn id="8" presetID="3" presetClass="mediacall" presetSubtype="0" fill="hold" nodeType="withEffect">
                                  <p:stCondLst>
                                    <p:cond delay="0"/>
                                  </p:stCondLst>
                                  <p:childTnLst>
                                    <p:cmd type="call" cmd="stop">
                                      <p:cBhvr>
                                        <p:cTn id="9" dur="1" fill="hold"/>
                                        <p:tgtEl>
                                          <p:spTgt spid="93"/>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10"/>
                                        <p:tgtEl>
                                          <p:spTgt spid="44"/>
                                        </p:tgtEl>
                                      </p:cBhvr>
                                    </p:animEffect>
                                    <p:set>
                                      <p:cBhvr>
                                        <p:cTn id="14" dur="1" fill="hold">
                                          <p:stCondLst>
                                            <p:cond delay="9"/>
                                          </p:stCondLst>
                                        </p:cTn>
                                        <p:tgtEl>
                                          <p:spTgt spid="44"/>
                                        </p:tgtEl>
                                        <p:attrNameLst>
                                          <p:attrName>style.visibility</p:attrName>
                                        </p:attrNameLst>
                                      </p:cBhvr>
                                      <p:to>
                                        <p:strVal val="hidden"/>
                                      </p:to>
                                    </p:set>
                                  </p:childTnLst>
                                </p:cTn>
                              </p:par>
                              <p:par>
                                <p:cTn id="15" presetID="3" presetClass="mediacall" presetSubtype="0" fill="hold" nodeType="withEffect">
                                  <p:stCondLst>
                                    <p:cond delay="0"/>
                                  </p:stCondLst>
                                  <p:childTnLst>
                                    <p:cmd type="call" cmd="stop">
                                      <p:cBhvr>
                                        <p:cTn id="16" dur="1" fill="hold"/>
                                        <p:tgtEl>
                                          <p:spTgt spid="93"/>
                                        </p:tgtEl>
                                      </p:cBhvr>
                                    </p:cmd>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
                                        <p:tgtEl>
                                          <p:spTgt spid="45"/>
                                        </p:tgtEl>
                                      </p:cBhvr>
                                    </p:animEffect>
                                    <p:set>
                                      <p:cBhvr>
                                        <p:cTn id="21" dur="1" fill="hold">
                                          <p:stCondLst>
                                            <p:cond delay="9"/>
                                          </p:stCondLst>
                                        </p:cTn>
                                        <p:tgtEl>
                                          <p:spTgt spid="45"/>
                                        </p:tgtEl>
                                        <p:attrNameLst>
                                          <p:attrName>style.visibility</p:attrName>
                                        </p:attrNameLst>
                                      </p:cBhvr>
                                      <p:to>
                                        <p:strVal val="hidden"/>
                                      </p:to>
                                    </p:set>
                                  </p:childTnLst>
                                </p:cTn>
                              </p:par>
                              <p:par>
                                <p:cTn id="22" presetID="3" presetClass="mediacall" presetSubtype="0" fill="hold" nodeType="withEffect">
                                  <p:stCondLst>
                                    <p:cond delay="0"/>
                                  </p:stCondLst>
                                  <p:childTnLst>
                                    <p:cmd type="call" cmd="stop">
                                      <p:cBhvr>
                                        <p:cTn id="23" dur="1" fill="hold"/>
                                        <p:tgtEl>
                                          <p:spTgt spid="93"/>
                                        </p:tgtEl>
                                      </p:cBhvr>
                                    </p:cmd>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
                                        <p:tgtEl>
                                          <p:spTgt spid="46"/>
                                        </p:tgtEl>
                                      </p:cBhvr>
                                    </p:animEffect>
                                    <p:set>
                                      <p:cBhvr>
                                        <p:cTn id="28" dur="1" fill="hold">
                                          <p:stCondLst>
                                            <p:cond delay="9"/>
                                          </p:stCondLst>
                                        </p:cTn>
                                        <p:tgtEl>
                                          <p:spTgt spid="46"/>
                                        </p:tgtEl>
                                        <p:attrNameLst>
                                          <p:attrName>style.visibility</p:attrName>
                                        </p:attrNameLst>
                                      </p:cBhvr>
                                      <p:to>
                                        <p:strVal val="hidden"/>
                                      </p:to>
                                    </p:set>
                                  </p:childTnLst>
                                </p:cTn>
                              </p:par>
                              <p:par>
                                <p:cTn id="29" presetID="3" presetClass="mediacall" presetSubtype="0" fill="hold" nodeType="withEffect">
                                  <p:stCondLst>
                                    <p:cond delay="0"/>
                                  </p:stCondLst>
                                  <p:childTnLst>
                                    <p:cmd type="call" cmd="stop">
                                      <p:cBhvr>
                                        <p:cTn id="30" dur="1" fill="hold"/>
                                        <p:tgtEl>
                                          <p:spTgt spid="93"/>
                                        </p:tgtEl>
                                      </p:cBhvr>
                                    </p:cmd>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0"/>
                                        <p:tgtEl>
                                          <p:spTgt spid="47"/>
                                        </p:tgtEl>
                                      </p:cBhvr>
                                    </p:animEffect>
                                    <p:set>
                                      <p:cBhvr>
                                        <p:cTn id="35" dur="1" fill="hold">
                                          <p:stCondLst>
                                            <p:cond delay="9"/>
                                          </p:stCondLst>
                                        </p:cTn>
                                        <p:tgtEl>
                                          <p:spTgt spid="47"/>
                                        </p:tgtEl>
                                        <p:attrNameLst>
                                          <p:attrName>style.visibility</p:attrName>
                                        </p:attrNameLst>
                                      </p:cBhvr>
                                      <p:to>
                                        <p:strVal val="hidden"/>
                                      </p:to>
                                    </p:set>
                                  </p:childTnLst>
                                </p:cTn>
                              </p:par>
                              <p:par>
                                <p:cTn id="36" presetID="3" presetClass="mediacall" presetSubtype="0" fill="hold" nodeType="withEffect">
                                  <p:stCondLst>
                                    <p:cond delay="0"/>
                                  </p:stCondLst>
                                  <p:childTnLst>
                                    <p:cmd type="call" cmd="stop">
                                      <p:cBhvr>
                                        <p:cTn id="37" dur="1" fill="hold"/>
                                        <p:tgtEl>
                                          <p:spTgt spid="93"/>
                                        </p:tgtEl>
                                      </p:cBhvr>
                                    </p:cmd>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
                                        <p:tgtEl>
                                          <p:spTgt spid="48"/>
                                        </p:tgtEl>
                                      </p:cBhvr>
                                    </p:animEffect>
                                    <p:set>
                                      <p:cBhvr>
                                        <p:cTn id="42" dur="1" fill="hold">
                                          <p:stCondLst>
                                            <p:cond delay="9"/>
                                          </p:stCondLst>
                                        </p:cTn>
                                        <p:tgtEl>
                                          <p:spTgt spid="48"/>
                                        </p:tgtEl>
                                        <p:attrNameLst>
                                          <p:attrName>style.visibility</p:attrName>
                                        </p:attrNameLst>
                                      </p:cBhvr>
                                      <p:to>
                                        <p:strVal val="hidden"/>
                                      </p:to>
                                    </p:set>
                                  </p:childTnLst>
                                </p:cTn>
                              </p:par>
                              <p:par>
                                <p:cTn id="43" presetID="3" presetClass="mediacall" presetSubtype="0" fill="hold" nodeType="withEffect">
                                  <p:stCondLst>
                                    <p:cond delay="0"/>
                                  </p:stCondLst>
                                  <p:childTnLst>
                                    <p:cmd type="call" cmd="stop">
                                      <p:cBhvr>
                                        <p:cTn id="44" dur="1" fill="hold"/>
                                        <p:tgtEl>
                                          <p:spTgt spid="93"/>
                                        </p:tgtEl>
                                      </p:cBhvr>
                                    </p:cmd>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10"/>
                                        <p:tgtEl>
                                          <p:spTgt spid="49"/>
                                        </p:tgtEl>
                                      </p:cBhvr>
                                    </p:animEffect>
                                    <p:set>
                                      <p:cBhvr>
                                        <p:cTn id="49" dur="1" fill="hold">
                                          <p:stCondLst>
                                            <p:cond delay="9"/>
                                          </p:stCondLst>
                                        </p:cTn>
                                        <p:tgtEl>
                                          <p:spTgt spid="49"/>
                                        </p:tgtEl>
                                        <p:attrNameLst>
                                          <p:attrName>style.visibility</p:attrName>
                                        </p:attrNameLst>
                                      </p:cBhvr>
                                      <p:to>
                                        <p:strVal val="hidden"/>
                                      </p:to>
                                    </p:set>
                                  </p:childTnLst>
                                </p:cTn>
                              </p:par>
                              <p:par>
                                <p:cTn id="50" presetID="3" presetClass="mediacall" presetSubtype="0" fill="hold" nodeType="withEffect">
                                  <p:stCondLst>
                                    <p:cond delay="0"/>
                                  </p:stCondLst>
                                  <p:childTnLst>
                                    <p:cmd type="call" cmd="stop">
                                      <p:cBhvr>
                                        <p:cTn id="51" dur="1" fill="hold"/>
                                        <p:tgtEl>
                                          <p:spTgt spid="93"/>
                                        </p:tgtEl>
                                      </p:cBhvr>
                                    </p:cmd>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10"/>
                                        <p:tgtEl>
                                          <p:spTgt spid="50"/>
                                        </p:tgtEl>
                                      </p:cBhvr>
                                    </p:animEffect>
                                    <p:set>
                                      <p:cBhvr>
                                        <p:cTn id="56" dur="1" fill="hold">
                                          <p:stCondLst>
                                            <p:cond delay="9"/>
                                          </p:stCondLst>
                                        </p:cTn>
                                        <p:tgtEl>
                                          <p:spTgt spid="50"/>
                                        </p:tgtEl>
                                        <p:attrNameLst>
                                          <p:attrName>style.visibility</p:attrName>
                                        </p:attrNameLst>
                                      </p:cBhvr>
                                      <p:to>
                                        <p:strVal val="hidden"/>
                                      </p:to>
                                    </p:set>
                                  </p:childTnLst>
                                </p:cTn>
                              </p:par>
                              <p:par>
                                <p:cTn id="57" presetID="3" presetClass="mediacall" presetSubtype="0" fill="hold" nodeType="withEffect">
                                  <p:stCondLst>
                                    <p:cond delay="0"/>
                                  </p:stCondLst>
                                  <p:childTnLst>
                                    <p:cmd type="call" cmd="stop">
                                      <p:cBhvr>
                                        <p:cTn id="58" dur="1" fill="hold"/>
                                        <p:tgtEl>
                                          <p:spTgt spid="93"/>
                                        </p:tgtEl>
                                      </p:cBhvr>
                                    </p:cmd>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10"/>
                                        <p:tgtEl>
                                          <p:spTgt spid="51"/>
                                        </p:tgtEl>
                                      </p:cBhvr>
                                    </p:animEffect>
                                    <p:set>
                                      <p:cBhvr>
                                        <p:cTn id="63" dur="1" fill="hold">
                                          <p:stCondLst>
                                            <p:cond delay="9"/>
                                          </p:stCondLst>
                                        </p:cTn>
                                        <p:tgtEl>
                                          <p:spTgt spid="51"/>
                                        </p:tgtEl>
                                        <p:attrNameLst>
                                          <p:attrName>style.visibility</p:attrName>
                                        </p:attrNameLst>
                                      </p:cBhvr>
                                      <p:to>
                                        <p:strVal val="hidden"/>
                                      </p:to>
                                    </p:set>
                                  </p:childTnLst>
                                </p:cTn>
                              </p:par>
                              <p:par>
                                <p:cTn id="64" presetID="3" presetClass="mediacall" presetSubtype="0" fill="hold" nodeType="withEffect">
                                  <p:stCondLst>
                                    <p:cond delay="0"/>
                                  </p:stCondLst>
                                  <p:childTnLst>
                                    <p:cmd type="call" cmd="stop">
                                      <p:cBhvr>
                                        <p:cTn id="65" dur="1" fill="hold"/>
                                        <p:tgtEl>
                                          <p:spTgt spid="93"/>
                                        </p:tgtEl>
                                      </p:cBhvr>
                                    </p:cmd>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
                                        <p:tgtEl>
                                          <p:spTgt spid="52"/>
                                        </p:tgtEl>
                                      </p:cBhvr>
                                    </p:animEffect>
                                    <p:set>
                                      <p:cBhvr>
                                        <p:cTn id="70" dur="1" fill="hold">
                                          <p:stCondLst>
                                            <p:cond delay="9"/>
                                          </p:stCondLst>
                                        </p:cTn>
                                        <p:tgtEl>
                                          <p:spTgt spid="52"/>
                                        </p:tgtEl>
                                        <p:attrNameLst>
                                          <p:attrName>style.visibility</p:attrName>
                                        </p:attrNameLst>
                                      </p:cBhvr>
                                      <p:to>
                                        <p:strVal val="hidden"/>
                                      </p:to>
                                    </p:set>
                                  </p:childTnLst>
                                </p:cTn>
                              </p:par>
                              <p:par>
                                <p:cTn id="71" presetID="3" presetClass="mediacall" presetSubtype="0" fill="hold" nodeType="withEffect">
                                  <p:stCondLst>
                                    <p:cond delay="0"/>
                                  </p:stCondLst>
                                  <p:childTnLst>
                                    <p:cmd type="call" cmd="stop">
                                      <p:cBhvr>
                                        <p:cTn id="72" dur="1" fill="hold"/>
                                        <p:tgtEl>
                                          <p:spTgt spid="93"/>
                                        </p:tgtEl>
                                      </p:cBhvr>
                                    </p:cmd>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10"/>
                                        <p:tgtEl>
                                          <p:spTgt spid="53"/>
                                        </p:tgtEl>
                                      </p:cBhvr>
                                    </p:animEffect>
                                    <p:set>
                                      <p:cBhvr>
                                        <p:cTn id="77" dur="1" fill="hold">
                                          <p:stCondLst>
                                            <p:cond delay="9"/>
                                          </p:stCondLst>
                                        </p:cTn>
                                        <p:tgtEl>
                                          <p:spTgt spid="53"/>
                                        </p:tgtEl>
                                        <p:attrNameLst>
                                          <p:attrName>style.visibility</p:attrName>
                                        </p:attrNameLst>
                                      </p:cBhvr>
                                      <p:to>
                                        <p:strVal val="hidden"/>
                                      </p:to>
                                    </p:set>
                                  </p:childTnLst>
                                </p:cTn>
                              </p:par>
                              <p:par>
                                <p:cTn id="78" presetID="3" presetClass="mediacall" presetSubtype="0" fill="hold" nodeType="withEffect">
                                  <p:stCondLst>
                                    <p:cond delay="0"/>
                                  </p:stCondLst>
                                  <p:childTnLst>
                                    <p:cmd type="call" cmd="stop">
                                      <p:cBhvr>
                                        <p:cTn id="79" dur="1" fill="hold"/>
                                        <p:tgtEl>
                                          <p:spTgt spid="93"/>
                                        </p:tgtEl>
                                      </p:cBhvr>
                                    </p:cmd>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10"/>
                                        <p:tgtEl>
                                          <p:spTgt spid="54"/>
                                        </p:tgtEl>
                                      </p:cBhvr>
                                    </p:animEffect>
                                    <p:set>
                                      <p:cBhvr>
                                        <p:cTn id="84" dur="1" fill="hold">
                                          <p:stCondLst>
                                            <p:cond delay="9"/>
                                          </p:stCondLst>
                                        </p:cTn>
                                        <p:tgtEl>
                                          <p:spTgt spid="54"/>
                                        </p:tgtEl>
                                        <p:attrNameLst>
                                          <p:attrName>style.visibility</p:attrName>
                                        </p:attrNameLst>
                                      </p:cBhvr>
                                      <p:to>
                                        <p:strVal val="hidden"/>
                                      </p:to>
                                    </p:set>
                                  </p:childTnLst>
                                </p:cTn>
                              </p:par>
                              <p:par>
                                <p:cTn id="85" presetID="3" presetClass="mediacall" presetSubtype="0" fill="hold" nodeType="withEffect">
                                  <p:stCondLst>
                                    <p:cond delay="0"/>
                                  </p:stCondLst>
                                  <p:childTnLst>
                                    <p:cmd type="call" cmd="stop">
                                      <p:cBhvr>
                                        <p:cTn id="86" dur="1" fill="hold"/>
                                        <p:tgtEl>
                                          <p:spTgt spid="93"/>
                                        </p:tgtEl>
                                      </p:cBhvr>
                                    </p:cmd>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10"/>
                                        <p:tgtEl>
                                          <p:spTgt spid="55"/>
                                        </p:tgtEl>
                                      </p:cBhvr>
                                    </p:animEffect>
                                    <p:set>
                                      <p:cBhvr>
                                        <p:cTn id="91" dur="1" fill="hold">
                                          <p:stCondLst>
                                            <p:cond delay="9"/>
                                          </p:stCondLst>
                                        </p:cTn>
                                        <p:tgtEl>
                                          <p:spTgt spid="55"/>
                                        </p:tgtEl>
                                        <p:attrNameLst>
                                          <p:attrName>style.visibility</p:attrName>
                                        </p:attrNameLst>
                                      </p:cBhvr>
                                      <p:to>
                                        <p:strVal val="hidden"/>
                                      </p:to>
                                    </p:set>
                                  </p:childTnLst>
                                </p:cTn>
                              </p:par>
                              <p:par>
                                <p:cTn id="92" presetID="3" presetClass="mediacall" presetSubtype="0" fill="hold" nodeType="withEffect">
                                  <p:stCondLst>
                                    <p:cond delay="0"/>
                                  </p:stCondLst>
                                  <p:childTnLst>
                                    <p:cmd type="call" cmd="stop">
                                      <p:cBhvr>
                                        <p:cTn id="93" dur="1" fill="hold"/>
                                        <p:tgtEl>
                                          <p:spTgt spid="93"/>
                                        </p:tgtEl>
                                      </p:cBhvr>
                                    </p:cmd>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10"/>
                                        <p:tgtEl>
                                          <p:spTgt spid="56"/>
                                        </p:tgtEl>
                                      </p:cBhvr>
                                    </p:animEffect>
                                    <p:set>
                                      <p:cBhvr>
                                        <p:cTn id="98" dur="1" fill="hold">
                                          <p:stCondLst>
                                            <p:cond delay="9"/>
                                          </p:stCondLst>
                                        </p:cTn>
                                        <p:tgtEl>
                                          <p:spTgt spid="56"/>
                                        </p:tgtEl>
                                        <p:attrNameLst>
                                          <p:attrName>style.visibility</p:attrName>
                                        </p:attrNameLst>
                                      </p:cBhvr>
                                      <p:to>
                                        <p:strVal val="hidden"/>
                                      </p:to>
                                    </p:set>
                                  </p:childTnLst>
                                </p:cTn>
                              </p:par>
                              <p:par>
                                <p:cTn id="99" presetID="3" presetClass="mediacall" presetSubtype="0" fill="hold" nodeType="withEffect">
                                  <p:stCondLst>
                                    <p:cond delay="0"/>
                                  </p:stCondLst>
                                  <p:childTnLst>
                                    <p:cmd type="call" cmd="stop">
                                      <p:cBhvr>
                                        <p:cTn id="100" dur="1" fill="hold"/>
                                        <p:tgtEl>
                                          <p:spTgt spid="93"/>
                                        </p:tgtEl>
                                      </p:cBhvr>
                                    </p:cmd>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10"/>
                                        <p:tgtEl>
                                          <p:spTgt spid="57"/>
                                        </p:tgtEl>
                                      </p:cBhvr>
                                    </p:animEffect>
                                    <p:set>
                                      <p:cBhvr>
                                        <p:cTn id="105" dur="1" fill="hold">
                                          <p:stCondLst>
                                            <p:cond delay="9"/>
                                          </p:stCondLst>
                                        </p:cTn>
                                        <p:tgtEl>
                                          <p:spTgt spid="57"/>
                                        </p:tgtEl>
                                        <p:attrNameLst>
                                          <p:attrName>style.visibility</p:attrName>
                                        </p:attrNameLst>
                                      </p:cBhvr>
                                      <p:to>
                                        <p:strVal val="hidden"/>
                                      </p:to>
                                    </p:set>
                                  </p:childTnLst>
                                </p:cTn>
                              </p:par>
                              <p:par>
                                <p:cTn id="106" presetID="3" presetClass="mediacall" presetSubtype="0" fill="hold" nodeType="withEffect">
                                  <p:stCondLst>
                                    <p:cond delay="0"/>
                                  </p:stCondLst>
                                  <p:childTnLst>
                                    <p:cmd type="call" cmd="stop">
                                      <p:cBhvr>
                                        <p:cTn id="107" dur="1" fill="hold"/>
                                        <p:tgtEl>
                                          <p:spTgt spid="93"/>
                                        </p:tgtEl>
                                      </p:cBhvr>
                                    </p:cmd>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10"/>
                                        <p:tgtEl>
                                          <p:spTgt spid="58"/>
                                        </p:tgtEl>
                                      </p:cBhvr>
                                    </p:animEffect>
                                    <p:set>
                                      <p:cBhvr>
                                        <p:cTn id="112" dur="1" fill="hold">
                                          <p:stCondLst>
                                            <p:cond delay="9"/>
                                          </p:stCondLst>
                                        </p:cTn>
                                        <p:tgtEl>
                                          <p:spTgt spid="58"/>
                                        </p:tgtEl>
                                        <p:attrNameLst>
                                          <p:attrName>style.visibility</p:attrName>
                                        </p:attrNameLst>
                                      </p:cBhvr>
                                      <p:to>
                                        <p:strVal val="hidden"/>
                                      </p:to>
                                    </p:set>
                                  </p:childTnLst>
                                </p:cTn>
                              </p:par>
                              <p:par>
                                <p:cTn id="113" presetID="3" presetClass="mediacall" presetSubtype="0" fill="hold" nodeType="withEffect">
                                  <p:stCondLst>
                                    <p:cond delay="0"/>
                                  </p:stCondLst>
                                  <p:childTnLst>
                                    <p:cmd type="call" cmd="stop">
                                      <p:cBhvr>
                                        <p:cTn id="114" dur="1" fill="hold"/>
                                        <p:tgtEl>
                                          <p:spTgt spid="93"/>
                                        </p:tgtEl>
                                      </p:cBhvr>
                                    </p:cmd>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10"/>
                                        <p:tgtEl>
                                          <p:spTgt spid="59"/>
                                        </p:tgtEl>
                                      </p:cBhvr>
                                    </p:animEffect>
                                    <p:set>
                                      <p:cBhvr>
                                        <p:cTn id="119" dur="1" fill="hold">
                                          <p:stCondLst>
                                            <p:cond delay="9"/>
                                          </p:stCondLst>
                                        </p:cTn>
                                        <p:tgtEl>
                                          <p:spTgt spid="59"/>
                                        </p:tgtEl>
                                        <p:attrNameLst>
                                          <p:attrName>style.visibility</p:attrName>
                                        </p:attrNameLst>
                                      </p:cBhvr>
                                      <p:to>
                                        <p:strVal val="hidden"/>
                                      </p:to>
                                    </p:set>
                                  </p:childTnLst>
                                </p:cTn>
                              </p:par>
                              <p:par>
                                <p:cTn id="120" presetID="3" presetClass="mediacall" presetSubtype="0" fill="hold" nodeType="withEffect">
                                  <p:stCondLst>
                                    <p:cond delay="0"/>
                                  </p:stCondLst>
                                  <p:childTnLst>
                                    <p:cmd type="call" cmd="stop">
                                      <p:cBhvr>
                                        <p:cTn id="121" dur="1" fill="hold"/>
                                        <p:tgtEl>
                                          <p:spTgt spid="93"/>
                                        </p:tgtEl>
                                      </p:cBhvr>
                                    </p:cmd>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10"/>
                                        <p:tgtEl>
                                          <p:spTgt spid="60"/>
                                        </p:tgtEl>
                                      </p:cBhvr>
                                    </p:animEffect>
                                    <p:set>
                                      <p:cBhvr>
                                        <p:cTn id="126" dur="1" fill="hold">
                                          <p:stCondLst>
                                            <p:cond delay="9"/>
                                          </p:stCondLst>
                                        </p:cTn>
                                        <p:tgtEl>
                                          <p:spTgt spid="60"/>
                                        </p:tgtEl>
                                        <p:attrNameLst>
                                          <p:attrName>style.visibility</p:attrName>
                                        </p:attrNameLst>
                                      </p:cBhvr>
                                      <p:to>
                                        <p:strVal val="hidden"/>
                                      </p:to>
                                    </p:set>
                                  </p:childTnLst>
                                </p:cTn>
                              </p:par>
                              <p:par>
                                <p:cTn id="127" presetID="3" presetClass="mediacall" presetSubtype="0" fill="hold" nodeType="withEffect">
                                  <p:stCondLst>
                                    <p:cond delay="0"/>
                                  </p:stCondLst>
                                  <p:childTnLst>
                                    <p:cmd type="call" cmd="stop">
                                      <p:cBhvr>
                                        <p:cTn id="128" dur="1" fill="hold"/>
                                        <p:tgtEl>
                                          <p:spTgt spid="93"/>
                                        </p:tgtEl>
                                      </p:cBhvr>
                                    </p:cmd>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nodeType="clickEffect">
                                  <p:stCondLst>
                                    <p:cond delay="0"/>
                                  </p:stCondLst>
                                  <p:childTnLst>
                                    <p:animEffect transition="out" filter="fade">
                                      <p:cBhvr>
                                        <p:cTn id="132" dur="10"/>
                                        <p:tgtEl>
                                          <p:spTgt spid="61"/>
                                        </p:tgtEl>
                                      </p:cBhvr>
                                    </p:animEffect>
                                    <p:set>
                                      <p:cBhvr>
                                        <p:cTn id="133" dur="1" fill="hold">
                                          <p:stCondLst>
                                            <p:cond delay="9"/>
                                          </p:stCondLst>
                                        </p:cTn>
                                        <p:tgtEl>
                                          <p:spTgt spid="61"/>
                                        </p:tgtEl>
                                        <p:attrNameLst>
                                          <p:attrName>style.visibility</p:attrName>
                                        </p:attrNameLst>
                                      </p:cBhvr>
                                      <p:to>
                                        <p:strVal val="hidden"/>
                                      </p:to>
                                    </p:set>
                                  </p:childTnLst>
                                </p:cTn>
                              </p:par>
                              <p:par>
                                <p:cTn id="134" presetID="3" presetClass="mediacall" presetSubtype="0" fill="hold" nodeType="withEffect">
                                  <p:stCondLst>
                                    <p:cond delay="0"/>
                                  </p:stCondLst>
                                  <p:childTnLst>
                                    <p:cmd type="call" cmd="stop">
                                      <p:cBhvr>
                                        <p:cTn id="135" dur="1" fill="hold"/>
                                        <p:tgtEl>
                                          <p:spTgt spid="93"/>
                                        </p:tgtEl>
                                      </p:cBhvr>
                                    </p:cmd>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10"/>
                                        <p:tgtEl>
                                          <p:spTgt spid="62"/>
                                        </p:tgtEl>
                                      </p:cBhvr>
                                    </p:animEffect>
                                    <p:set>
                                      <p:cBhvr>
                                        <p:cTn id="140" dur="1" fill="hold">
                                          <p:stCondLst>
                                            <p:cond delay="9"/>
                                          </p:stCondLst>
                                        </p:cTn>
                                        <p:tgtEl>
                                          <p:spTgt spid="62"/>
                                        </p:tgtEl>
                                        <p:attrNameLst>
                                          <p:attrName>style.visibility</p:attrName>
                                        </p:attrNameLst>
                                      </p:cBhvr>
                                      <p:to>
                                        <p:strVal val="hidden"/>
                                      </p:to>
                                    </p:set>
                                  </p:childTnLst>
                                </p:cTn>
                              </p:par>
                              <p:par>
                                <p:cTn id="141" presetID="3" presetClass="mediacall" presetSubtype="0" fill="hold" nodeType="withEffect">
                                  <p:stCondLst>
                                    <p:cond delay="0"/>
                                  </p:stCondLst>
                                  <p:childTnLst>
                                    <p:cmd type="call" cmd="stop">
                                      <p:cBhvr>
                                        <p:cTn id="142" dur="1" fill="hold"/>
                                        <p:tgtEl>
                                          <p:spTgt spid="93"/>
                                        </p:tgtEl>
                                      </p:cBhvr>
                                    </p:cmd>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10"/>
                                        <p:tgtEl>
                                          <p:spTgt spid="63"/>
                                        </p:tgtEl>
                                      </p:cBhvr>
                                    </p:animEffect>
                                    <p:set>
                                      <p:cBhvr>
                                        <p:cTn id="147" dur="1" fill="hold">
                                          <p:stCondLst>
                                            <p:cond delay="9"/>
                                          </p:stCondLst>
                                        </p:cTn>
                                        <p:tgtEl>
                                          <p:spTgt spid="63"/>
                                        </p:tgtEl>
                                        <p:attrNameLst>
                                          <p:attrName>style.visibility</p:attrName>
                                        </p:attrNameLst>
                                      </p:cBhvr>
                                      <p:to>
                                        <p:strVal val="hidden"/>
                                      </p:to>
                                    </p:set>
                                  </p:childTnLst>
                                </p:cTn>
                              </p:par>
                              <p:par>
                                <p:cTn id="148" presetID="3" presetClass="mediacall" presetSubtype="0" fill="hold" nodeType="withEffect">
                                  <p:stCondLst>
                                    <p:cond delay="0"/>
                                  </p:stCondLst>
                                  <p:childTnLst>
                                    <p:cmd type="call" cmd="stop">
                                      <p:cBhvr>
                                        <p:cTn id="149" dur="1" fill="hold"/>
                                        <p:tgtEl>
                                          <p:spTgt spid="93"/>
                                        </p:tgtEl>
                                      </p:cBhvr>
                                    </p:cmd>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nodeType="clickEffect">
                                  <p:stCondLst>
                                    <p:cond delay="0"/>
                                  </p:stCondLst>
                                  <p:childTnLst>
                                    <p:animEffect transition="out" filter="fade">
                                      <p:cBhvr>
                                        <p:cTn id="153" dur="10"/>
                                        <p:tgtEl>
                                          <p:spTgt spid="64"/>
                                        </p:tgtEl>
                                      </p:cBhvr>
                                    </p:animEffect>
                                    <p:set>
                                      <p:cBhvr>
                                        <p:cTn id="154" dur="1" fill="hold">
                                          <p:stCondLst>
                                            <p:cond delay="9"/>
                                          </p:stCondLst>
                                        </p:cTn>
                                        <p:tgtEl>
                                          <p:spTgt spid="64"/>
                                        </p:tgtEl>
                                        <p:attrNameLst>
                                          <p:attrName>style.visibility</p:attrName>
                                        </p:attrNameLst>
                                      </p:cBhvr>
                                      <p:to>
                                        <p:strVal val="hidden"/>
                                      </p:to>
                                    </p:set>
                                  </p:childTnLst>
                                </p:cTn>
                              </p:par>
                              <p:par>
                                <p:cTn id="155" presetID="3" presetClass="mediacall" presetSubtype="0" fill="hold" nodeType="withEffect">
                                  <p:stCondLst>
                                    <p:cond delay="0"/>
                                  </p:stCondLst>
                                  <p:childTnLst>
                                    <p:cmd type="call" cmd="stop">
                                      <p:cBhvr>
                                        <p:cTn id="156" dur="1" fill="hold"/>
                                        <p:tgtEl>
                                          <p:spTgt spid="93"/>
                                        </p:tgtEl>
                                      </p:cBhvr>
                                    </p:cmd>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10"/>
                                        <p:tgtEl>
                                          <p:spTgt spid="65"/>
                                        </p:tgtEl>
                                      </p:cBhvr>
                                    </p:animEffect>
                                    <p:set>
                                      <p:cBhvr>
                                        <p:cTn id="161" dur="1" fill="hold">
                                          <p:stCondLst>
                                            <p:cond delay="9"/>
                                          </p:stCondLst>
                                        </p:cTn>
                                        <p:tgtEl>
                                          <p:spTgt spid="65"/>
                                        </p:tgtEl>
                                        <p:attrNameLst>
                                          <p:attrName>style.visibility</p:attrName>
                                        </p:attrNameLst>
                                      </p:cBhvr>
                                      <p:to>
                                        <p:strVal val="hidden"/>
                                      </p:to>
                                    </p:set>
                                  </p:childTnLst>
                                </p:cTn>
                              </p:par>
                              <p:par>
                                <p:cTn id="162" presetID="3" presetClass="mediacall" presetSubtype="0" fill="hold" nodeType="withEffect">
                                  <p:stCondLst>
                                    <p:cond delay="0"/>
                                  </p:stCondLst>
                                  <p:childTnLst>
                                    <p:cmd type="call" cmd="stop">
                                      <p:cBhvr>
                                        <p:cTn id="163" dur="1" fill="hold"/>
                                        <p:tgtEl>
                                          <p:spTgt spid="93"/>
                                        </p:tgtEl>
                                      </p:cBhvr>
                                    </p:cmd>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nodeType="clickEffect">
                                  <p:stCondLst>
                                    <p:cond delay="0"/>
                                  </p:stCondLst>
                                  <p:childTnLst>
                                    <p:animEffect transition="out" filter="fade">
                                      <p:cBhvr>
                                        <p:cTn id="167" dur="10"/>
                                        <p:tgtEl>
                                          <p:spTgt spid="66"/>
                                        </p:tgtEl>
                                      </p:cBhvr>
                                    </p:animEffect>
                                    <p:set>
                                      <p:cBhvr>
                                        <p:cTn id="168" dur="1" fill="hold">
                                          <p:stCondLst>
                                            <p:cond delay="9"/>
                                          </p:stCondLst>
                                        </p:cTn>
                                        <p:tgtEl>
                                          <p:spTgt spid="66"/>
                                        </p:tgtEl>
                                        <p:attrNameLst>
                                          <p:attrName>style.visibility</p:attrName>
                                        </p:attrNameLst>
                                      </p:cBhvr>
                                      <p:to>
                                        <p:strVal val="hidden"/>
                                      </p:to>
                                    </p:set>
                                  </p:childTnLst>
                                </p:cTn>
                              </p:par>
                              <p:par>
                                <p:cTn id="169" presetID="3" presetClass="mediacall" presetSubtype="0" fill="hold" nodeType="withEffect">
                                  <p:stCondLst>
                                    <p:cond delay="0"/>
                                  </p:stCondLst>
                                  <p:childTnLst>
                                    <p:cmd type="call" cmd="stop">
                                      <p:cBhvr>
                                        <p:cTn id="170" dur="1" fill="hold"/>
                                        <p:tgtEl>
                                          <p:spTgt spid="93"/>
                                        </p:tgtEl>
                                      </p:cBhvr>
                                    </p:cmd>
                                  </p:childTnLst>
                                </p:cTn>
                              </p:par>
                            </p:childTnLst>
                          </p:cTn>
                        </p:par>
                      </p:childTnLst>
                    </p:cTn>
                  </p:par>
                  <p:par>
                    <p:cTn id="171" fill="hold">
                      <p:stCondLst>
                        <p:cond delay="indefinite"/>
                      </p:stCondLst>
                      <p:childTnLst>
                        <p:par>
                          <p:cTn id="172" fill="hold">
                            <p:stCondLst>
                              <p:cond delay="0"/>
                            </p:stCondLst>
                            <p:childTnLst>
                              <p:par>
                                <p:cTn id="173" presetID="10" presetClass="exit" presetSubtype="0" fill="hold" nodeType="clickEffect">
                                  <p:stCondLst>
                                    <p:cond delay="0"/>
                                  </p:stCondLst>
                                  <p:childTnLst>
                                    <p:animEffect transition="out" filter="fade">
                                      <p:cBhvr>
                                        <p:cTn id="174" dur="10"/>
                                        <p:tgtEl>
                                          <p:spTgt spid="67"/>
                                        </p:tgtEl>
                                      </p:cBhvr>
                                    </p:animEffect>
                                    <p:set>
                                      <p:cBhvr>
                                        <p:cTn id="175" dur="1" fill="hold">
                                          <p:stCondLst>
                                            <p:cond delay="9"/>
                                          </p:stCondLst>
                                        </p:cTn>
                                        <p:tgtEl>
                                          <p:spTgt spid="67"/>
                                        </p:tgtEl>
                                        <p:attrNameLst>
                                          <p:attrName>style.visibility</p:attrName>
                                        </p:attrNameLst>
                                      </p:cBhvr>
                                      <p:to>
                                        <p:strVal val="hidden"/>
                                      </p:to>
                                    </p:set>
                                  </p:childTnLst>
                                </p:cTn>
                              </p:par>
                              <p:par>
                                <p:cTn id="176" presetID="3" presetClass="mediacall" presetSubtype="0" fill="hold" nodeType="withEffect">
                                  <p:stCondLst>
                                    <p:cond delay="0"/>
                                  </p:stCondLst>
                                  <p:childTnLst>
                                    <p:cmd type="call" cmd="stop">
                                      <p:cBhvr>
                                        <p:cTn id="177" dur="1" fill="hold"/>
                                        <p:tgtEl>
                                          <p:spTgt spid="93"/>
                                        </p:tgtEl>
                                      </p:cBhvr>
                                    </p:cmd>
                                  </p:childTnLst>
                                </p:cTn>
                              </p:par>
                            </p:childTnLst>
                          </p:cTn>
                        </p:par>
                      </p:childTnLst>
                    </p:cTn>
                  </p:par>
                  <p:par>
                    <p:cTn id="178" fill="hold">
                      <p:stCondLst>
                        <p:cond delay="indefinite"/>
                      </p:stCondLst>
                      <p:childTnLst>
                        <p:par>
                          <p:cTn id="179" fill="hold">
                            <p:stCondLst>
                              <p:cond delay="0"/>
                            </p:stCondLst>
                            <p:childTnLst>
                              <p:par>
                                <p:cTn id="180" presetID="10" presetClass="exit" presetSubtype="0" fill="hold" nodeType="clickEffect">
                                  <p:stCondLst>
                                    <p:cond delay="0"/>
                                  </p:stCondLst>
                                  <p:childTnLst>
                                    <p:animEffect transition="out" filter="fade">
                                      <p:cBhvr>
                                        <p:cTn id="181" dur="10"/>
                                        <p:tgtEl>
                                          <p:spTgt spid="68"/>
                                        </p:tgtEl>
                                      </p:cBhvr>
                                    </p:animEffect>
                                    <p:set>
                                      <p:cBhvr>
                                        <p:cTn id="182" dur="1" fill="hold">
                                          <p:stCondLst>
                                            <p:cond delay="9"/>
                                          </p:stCondLst>
                                        </p:cTn>
                                        <p:tgtEl>
                                          <p:spTgt spid="68"/>
                                        </p:tgtEl>
                                        <p:attrNameLst>
                                          <p:attrName>style.visibility</p:attrName>
                                        </p:attrNameLst>
                                      </p:cBhvr>
                                      <p:to>
                                        <p:strVal val="hidden"/>
                                      </p:to>
                                    </p:set>
                                  </p:childTnLst>
                                </p:cTn>
                              </p:par>
                              <p:par>
                                <p:cTn id="183" presetID="3" presetClass="mediacall" presetSubtype="0" fill="hold" nodeType="withEffect">
                                  <p:stCondLst>
                                    <p:cond delay="0"/>
                                  </p:stCondLst>
                                  <p:childTnLst>
                                    <p:cmd type="call" cmd="stop">
                                      <p:cBhvr>
                                        <p:cTn id="184" dur="1" fill="hold"/>
                                        <p:tgtEl>
                                          <p:spTgt spid="93"/>
                                        </p:tgtEl>
                                      </p:cBhvr>
                                    </p:cmd>
                                  </p:childTnLst>
                                </p:cTn>
                              </p:par>
                            </p:childTnLst>
                          </p:cTn>
                        </p:par>
                      </p:childTnLst>
                    </p:cTn>
                  </p:par>
                  <p:par>
                    <p:cTn id="185" fill="hold">
                      <p:stCondLst>
                        <p:cond delay="indefinite"/>
                      </p:stCondLst>
                      <p:childTnLst>
                        <p:par>
                          <p:cTn id="186" fill="hold">
                            <p:stCondLst>
                              <p:cond delay="0"/>
                            </p:stCondLst>
                            <p:childTnLst>
                              <p:par>
                                <p:cTn id="187" presetID="10" presetClass="exit" presetSubtype="0" fill="hold" nodeType="clickEffect">
                                  <p:stCondLst>
                                    <p:cond delay="0"/>
                                  </p:stCondLst>
                                  <p:childTnLst>
                                    <p:animEffect transition="out" filter="fade">
                                      <p:cBhvr>
                                        <p:cTn id="188" dur="10"/>
                                        <p:tgtEl>
                                          <p:spTgt spid="69"/>
                                        </p:tgtEl>
                                      </p:cBhvr>
                                    </p:animEffect>
                                    <p:set>
                                      <p:cBhvr>
                                        <p:cTn id="189" dur="1" fill="hold">
                                          <p:stCondLst>
                                            <p:cond delay="9"/>
                                          </p:stCondLst>
                                        </p:cTn>
                                        <p:tgtEl>
                                          <p:spTgt spid="69"/>
                                        </p:tgtEl>
                                        <p:attrNameLst>
                                          <p:attrName>style.visibility</p:attrName>
                                        </p:attrNameLst>
                                      </p:cBhvr>
                                      <p:to>
                                        <p:strVal val="hidden"/>
                                      </p:to>
                                    </p:set>
                                  </p:childTnLst>
                                </p:cTn>
                              </p:par>
                              <p:par>
                                <p:cTn id="190" presetID="3" presetClass="mediacall" presetSubtype="0" fill="hold" nodeType="withEffect">
                                  <p:stCondLst>
                                    <p:cond delay="0"/>
                                  </p:stCondLst>
                                  <p:childTnLst>
                                    <p:cmd type="call" cmd="stop">
                                      <p:cBhvr>
                                        <p:cTn id="191" dur="1" fill="hold"/>
                                        <p:tgtEl>
                                          <p:spTgt spid="93"/>
                                        </p:tgtEl>
                                      </p:cBhvr>
                                    </p:cmd>
                                  </p:childTnLst>
                                </p:cTn>
                              </p:par>
                            </p:childTnLst>
                          </p:cTn>
                        </p:par>
                      </p:childTnLst>
                    </p:cTn>
                  </p:par>
                  <p:par>
                    <p:cTn id="192" fill="hold">
                      <p:stCondLst>
                        <p:cond delay="indefinite"/>
                      </p:stCondLst>
                      <p:childTnLst>
                        <p:par>
                          <p:cTn id="193" fill="hold">
                            <p:stCondLst>
                              <p:cond delay="0"/>
                            </p:stCondLst>
                            <p:childTnLst>
                              <p:par>
                                <p:cTn id="194" presetID="10" presetClass="exit" presetSubtype="0" fill="hold" nodeType="clickEffect">
                                  <p:stCondLst>
                                    <p:cond delay="0"/>
                                  </p:stCondLst>
                                  <p:childTnLst>
                                    <p:animEffect transition="out" filter="fade">
                                      <p:cBhvr>
                                        <p:cTn id="195" dur="10"/>
                                        <p:tgtEl>
                                          <p:spTgt spid="70"/>
                                        </p:tgtEl>
                                      </p:cBhvr>
                                    </p:animEffect>
                                    <p:set>
                                      <p:cBhvr>
                                        <p:cTn id="196" dur="1" fill="hold">
                                          <p:stCondLst>
                                            <p:cond delay="9"/>
                                          </p:stCondLst>
                                        </p:cTn>
                                        <p:tgtEl>
                                          <p:spTgt spid="70"/>
                                        </p:tgtEl>
                                        <p:attrNameLst>
                                          <p:attrName>style.visibility</p:attrName>
                                        </p:attrNameLst>
                                      </p:cBhvr>
                                      <p:to>
                                        <p:strVal val="hidden"/>
                                      </p:to>
                                    </p:set>
                                  </p:childTnLst>
                                </p:cTn>
                              </p:par>
                              <p:par>
                                <p:cTn id="197" presetID="3" presetClass="mediacall" presetSubtype="0" fill="hold" nodeType="withEffect">
                                  <p:stCondLst>
                                    <p:cond delay="0"/>
                                  </p:stCondLst>
                                  <p:childTnLst>
                                    <p:cmd type="call" cmd="stop">
                                      <p:cBhvr>
                                        <p:cTn id="198" dur="1" fill="hold"/>
                                        <p:tgtEl>
                                          <p:spTgt spid="93"/>
                                        </p:tgtEl>
                                      </p:cBhvr>
                                    </p:cmd>
                                  </p:childTnLst>
                                </p:cTn>
                              </p:par>
                            </p:childTnLst>
                          </p:cTn>
                        </p:par>
                      </p:childTnLst>
                    </p:cTn>
                  </p:par>
                  <p:par>
                    <p:cTn id="199" fill="hold">
                      <p:stCondLst>
                        <p:cond delay="indefinite"/>
                      </p:stCondLst>
                      <p:childTnLst>
                        <p:par>
                          <p:cTn id="200" fill="hold">
                            <p:stCondLst>
                              <p:cond delay="0"/>
                            </p:stCondLst>
                            <p:childTnLst>
                              <p:par>
                                <p:cTn id="201" presetID="10" presetClass="exit" presetSubtype="0" fill="hold" nodeType="clickEffect">
                                  <p:stCondLst>
                                    <p:cond delay="0"/>
                                  </p:stCondLst>
                                  <p:childTnLst>
                                    <p:animEffect transition="out" filter="fade">
                                      <p:cBhvr>
                                        <p:cTn id="202" dur="10"/>
                                        <p:tgtEl>
                                          <p:spTgt spid="71"/>
                                        </p:tgtEl>
                                      </p:cBhvr>
                                    </p:animEffect>
                                    <p:set>
                                      <p:cBhvr>
                                        <p:cTn id="203" dur="1" fill="hold">
                                          <p:stCondLst>
                                            <p:cond delay="9"/>
                                          </p:stCondLst>
                                        </p:cTn>
                                        <p:tgtEl>
                                          <p:spTgt spid="71"/>
                                        </p:tgtEl>
                                        <p:attrNameLst>
                                          <p:attrName>style.visibility</p:attrName>
                                        </p:attrNameLst>
                                      </p:cBhvr>
                                      <p:to>
                                        <p:strVal val="hidden"/>
                                      </p:to>
                                    </p:set>
                                  </p:childTnLst>
                                </p:cTn>
                              </p:par>
                              <p:par>
                                <p:cTn id="204" presetID="3" presetClass="mediacall" presetSubtype="0" fill="hold" nodeType="withEffect">
                                  <p:stCondLst>
                                    <p:cond delay="0"/>
                                  </p:stCondLst>
                                  <p:childTnLst>
                                    <p:cmd type="call" cmd="stop">
                                      <p:cBhvr>
                                        <p:cTn id="205" dur="1" fill="hold"/>
                                        <p:tgtEl>
                                          <p:spTgt spid="93"/>
                                        </p:tgtEl>
                                      </p:cBhvr>
                                    </p:cmd>
                                  </p:childTnLst>
                                </p:cTn>
                              </p:par>
                            </p:childTnLst>
                          </p:cTn>
                        </p:par>
                      </p:childTnLst>
                    </p:cTn>
                  </p:par>
                  <p:par>
                    <p:cTn id="206" fill="hold">
                      <p:stCondLst>
                        <p:cond delay="indefinite"/>
                      </p:stCondLst>
                      <p:childTnLst>
                        <p:par>
                          <p:cTn id="207" fill="hold">
                            <p:stCondLst>
                              <p:cond delay="0"/>
                            </p:stCondLst>
                            <p:childTnLst>
                              <p:par>
                                <p:cTn id="208" presetID="10" presetClass="exit" presetSubtype="0" fill="hold" nodeType="clickEffect">
                                  <p:stCondLst>
                                    <p:cond delay="0"/>
                                  </p:stCondLst>
                                  <p:childTnLst>
                                    <p:animEffect transition="out" filter="fade">
                                      <p:cBhvr>
                                        <p:cTn id="209" dur="10"/>
                                        <p:tgtEl>
                                          <p:spTgt spid="72"/>
                                        </p:tgtEl>
                                      </p:cBhvr>
                                    </p:animEffect>
                                    <p:set>
                                      <p:cBhvr>
                                        <p:cTn id="210" dur="1" fill="hold">
                                          <p:stCondLst>
                                            <p:cond delay="9"/>
                                          </p:stCondLst>
                                        </p:cTn>
                                        <p:tgtEl>
                                          <p:spTgt spid="72"/>
                                        </p:tgtEl>
                                        <p:attrNameLst>
                                          <p:attrName>style.visibility</p:attrName>
                                        </p:attrNameLst>
                                      </p:cBhvr>
                                      <p:to>
                                        <p:strVal val="hidden"/>
                                      </p:to>
                                    </p:set>
                                  </p:childTnLst>
                                </p:cTn>
                              </p:par>
                              <p:par>
                                <p:cTn id="211" presetID="3" presetClass="mediacall" presetSubtype="0" fill="hold" nodeType="withEffect">
                                  <p:stCondLst>
                                    <p:cond delay="0"/>
                                  </p:stCondLst>
                                  <p:childTnLst>
                                    <p:cmd type="call" cmd="stop">
                                      <p:cBhvr>
                                        <p:cTn id="212" dur="1" fill="hold"/>
                                        <p:tgtEl>
                                          <p:spTgt spid="93"/>
                                        </p:tgtEl>
                                      </p:cBhvr>
                                    </p:cmd>
                                  </p:childTnLst>
                                </p:cTn>
                              </p:par>
                            </p:childTnLst>
                          </p:cTn>
                        </p:par>
                      </p:childTnLst>
                    </p:cTn>
                  </p:par>
                  <p:par>
                    <p:cTn id="213" fill="hold">
                      <p:stCondLst>
                        <p:cond delay="indefinite"/>
                      </p:stCondLst>
                      <p:childTnLst>
                        <p:par>
                          <p:cTn id="214" fill="hold">
                            <p:stCondLst>
                              <p:cond delay="0"/>
                            </p:stCondLst>
                            <p:childTnLst>
                              <p:par>
                                <p:cTn id="215" presetID="10" presetClass="exit" presetSubtype="0" fill="hold" nodeType="clickEffect">
                                  <p:stCondLst>
                                    <p:cond delay="0"/>
                                  </p:stCondLst>
                                  <p:childTnLst>
                                    <p:animEffect transition="out" filter="fade">
                                      <p:cBhvr>
                                        <p:cTn id="216" dur="10"/>
                                        <p:tgtEl>
                                          <p:spTgt spid="73"/>
                                        </p:tgtEl>
                                      </p:cBhvr>
                                    </p:animEffect>
                                    <p:set>
                                      <p:cBhvr>
                                        <p:cTn id="217" dur="1" fill="hold">
                                          <p:stCondLst>
                                            <p:cond delay="9"/>
                                          </p:stCondLst>
                                        </p:cTn>
                                        <p:tgtEl>
                                          <p:spTgt spid="73"/>
                                        </p:tgtEl>
                                        <p:attrNameLst>
                                          <p:attrName>style.visibility</p:attrName>
                                        </p:attrNameLst>
                                      </p:cBhvr>
                                      <p:to>
                                        <p:strVal val="hidden"/>
                                      </p:to>
                                    </p:set>
                                  </p:childTnLst>
                                </p:cTn>
                              </p:par>
                              <p:par>
                                <p:cTn id="218" presetID="3" presetClass="mediacall" presetSubtype="0" fill="hold" nodeType="withEffect">
                                  <p:stCondLst>
                                    <p:cond delay="0"/>
                                  </p:stCondLst>
                                  <p:childTnLst>
                                    <p:cmd type="call" cmd="stop">
                                      <p:cBhvr>
                                        <p:cTn id="219" dur="1" fill="hold"/>
                                        <p:tgtEl>
                                          <p:spTgt spid="93"/>
                                        </p:tgtEl>
                                      </p:cBhvr>
                                    </p:cmd>
                                  </p:childTnLst>
                                </p:cTn>
                              </p:par>
                            </p:childTnLst>
                          </p:cTn>
                        </p:par>
                      </p:childTnLst>
                    </p:cTn>
                  </p:par>
                  <p:par>
                    <p:cTn id="220" fill="hold">
                      <p:stCondLst>
                        <p:cond delay="indefinite"/>
                      </p:stCondLst>
                      <p:childTnLst>
                        <p:par>
                          <p:cTn id="221" fill="hold">
                            <p:stCondLst>
                              <p:cond delay="0"/>
                            </p:stCondLst>
                            <p:childTnLst>
                              <p:par>
                                <p:cTn id="222" presetID="10" presetClass="exit" presetSubtype="0" fill="hold" nodeType="clickEffect">
                                  <p:stCondLst>
                                    <p:cond delay="0"/>
                                  </p:stCondLst>
                                  <p:childTnLst>
                                    <p:animEffect transition="out" filter="fade">
                                      <p:cBhvr>
                                        <p:cTn id="223" dur="10"/>
                                        <p:tgtEl>
                                          <p:spTgt spid="74"/>
                                        </p:tgtEl>
                                      </p:cBhvr>
                                    </p:animEffect>
                                    <p:set>
                                      <p:cBhvr>
                                        <p:cTn id="224" dur="1" fill="hold">
                                          <p:stCondLst>
                                            <p:cond delay="9"/>
                                          </p:stCondLst>
                                        </p:cTn>
                                        <p:tgtEl>
                                          <p:spTgt spid="74"/>
                                        </p:tgtEl>
                                        <p:attrNameLst>
                                          <p:attrName>style.visibility</p:attrName>
                                        </p:attrNameLst>
                                      </p:cBhvr>
                                      <p:to>
                                        <p:strVal val="hidden"/>
                                      </p:to>
                                    </p:set>
                                  </p:childTnLst>
                                </p:cTn>
                              </p:par>
                              <p:par>
                                <p:cTn id="225" presetID="3" presetClass="mediacall" presetSubtype="0" fill="hold" nodeType="withEffect">
                                  <p:stCondLst>
                                    <p:cond delay="0"/>
                                  </p:stCondLst>
                                  <p:childTnLst>
                                    <p:cmd type="call" cmd="stop">
                                      <p:cBhvr>
                                        <p:cTn id="226" dur="1" fill="hold"/>
                                        <p:tgtEl>
                                          <p:spTgt spid="93"/>
                                        </p:tgtEl>
                                      </p:cBhvr>
                                    </p:cmd>
                                  </p:childTnLst>
                                </p:cTn>
                              </p:par>
                            </p:childTnLst>
                          </p:cTn>
                        </p:par>
                      </p:childTnLst>
                    </p:cTn>
                  </p:par>
                  <p:par>
                    <p:cTn id="227" fill="hold">
                      <p:stCondLst>
                        <p:cond delay="indefinite"/>
                      </p:stCondLst>
                      <p:childTnLst>
                        <p:par>
                          <p:cTn id="228" fill="hold">
                            <p:stCondLst>
                              <p:cond delay="0"/>
                            </p:stCondLst>
                            <p:childTnLst>
                              <p:par>
                                <p:cTn id="229" presetID="10" presetClass="exit" presetSubtype="0" fill="hold" nodeType="clickEffect">
                                  <p:stCondLst>
                                    <p:cond delay="0"/>
                                  </p:stCondLst>
                                  <p:childTnLst>
                                    <p:animEffect transition="out" filter="fade">
                                      <p:cBhvr>
                                        <p:cTn id="230" dur="10"/>
                                        <p:tgtEl>
                                          <p:spTgt spid="75"/>
                                        </p:tgtEl>
                                      </p:cBhvr>
                                    </p:animEffect>
                                    <p:set>
                                      <p:cBhvr>
                                        <p:cTn id="231" dur="1" fill="hold">
                                          <p:stCondLst>
                                            <p:cond delay="9"/>
                                          </p:stCondLst>
                                        </p:cTn>
                                        <p:tgtEl>
                                          <p:spTgt spid="75"/>
                                        </p:tgtEl>
                                        <p:attrNameLst>
                                          <p:attrName>style.visibility</p:attrName>
                                        </p:attrNameLst>
                                      </p:cBhvr>
                                      <p:to>
                                        <p:strVal val="hidden"/>
                                      </p:to>
                                    </p:set>
                                  </p:childTnLst>
                                </p:cTn>
                              </p:par>
                              <p:par>
                                <p:cTn id="232" presetID="3" presetClass="mediacall" presetSubtype="0" fill="hold" nodeType="withEffect">
                                  <p:stCondLst>
                                    <p:cond delay="0"/>
                                  </p:stCondLst>
                                  <p:childTnLst>
                                    <p:cmd type="call" cmd="stop">
                                      <p:cBhvr>
                                        <p:cTn id="233" dur="1" fill="hold"/>
                                        <p:tgtEl>
                                          <p:spTgt spid="93"/>
                                        </p:tgtEl>
                                      </p:cBhvr>
                                    </p:cmd>
                                  </p:childTnLst>
                                </p:cTn>
                              </p:par>
                            </p:childTnLst>
                          </p:cTn>
                        </p:par>
                      </p:childTnLst>
                    </p:cTn>
                  </p:par>
                  <p:par>
                    <p:cTn id="234" fill="hold">
                      <p:stCondLst>
                        <p:cond delay="indefinite"/>
                      </p:stCondLst>
                      <p:childTnLst>
                        <p:par>
                          <p:cTn id="235" fill="hold">
                            <p:stCondLst>
                              <p:cond delay="0"/>
                            </p:stCondLst>
                            <p:childTnLst>
                              <p:par>
                                <p:cTn id="236" presetID="10" presetClass="exit" presetSubtype="0" fill="hold" nodeType="clickEffect">
                                  <p:stCondLst>
                                    <p:cond delay="0"/>
                                  </p:stCondLst>
                                  <p:childTnLst>
                                    <p:animEffect transition="out" filter="fade">
                                      <p:cBhvr>
                                        <p:cTn id="237" dur="10"/>
                                        <p:tgtEl>
                                          <p:spTgt spid="76"/>
                                        </p:tgtEl>
                                      </p:cBhvr>
                                    </p:animEffect>
                                    <p:set>
                                      <p:cBhvr>
                                        <p:cTn id="238" dur="1" fill="hold">
                                          <p:stCondLst>
                                            <p:cond delay="9"/>
                                          </p:stCondLst>
                                        </p:cTn>
                                        <p:tgtEl>
                                          <p:spTgt spid="76"/>
                                        </p:tgtEl>
                                        <p:attrNameLst>
                                          <p:attrName>style.visibility</p:attrName>
                                        </p:attrNameLst>
                                      </p:cBhvr>
                                      <p:to>
                                        <p:strVal val="hidden"/>
                                      </p:to>
                                    </p:set>
                                  </p:childTnLst>
                                </p:cTn>
                              </p:par>
                              <p:par>
                                <p:cTn id="239" presetID="3" presetClass="mediacall" presetSubtype="0" fill="hold" nodeType="withEffect">
                                  <p:stCondLst>
                                    <p:cond delay="0"/>
                                  </p:stCondLst>
                                  <p:childTnLst>
                                    <p:cmd type="call" cmd="stop">
                                      <p:cBhvr>
                                        <p:cTn id="240" dur="1" fill="hold"/>
                                        <p:tgtEl>
                                          <p:spTgt spid="93"/>
                                        </p:tgtEl>
                                      </p:cBhvr>
                                    </p:cmd>
                                  </p:childTnLst>
                                </p:cTn>
                              </p:par>
                            </p:childTnLst>
                          </p:cTn>
                        </p:par>
                      </p:childTnLst>
                    </p:cTn>
                  </p:par>
                  <p:par>
                    <p:cTn id="241" fill="hold">
                      <p:stCondLst>
                        <p:cond delay="indefinite"/>
                      </p:stCondLst>
                      <p:childTnLst>
                        <p:par>
                          <p:cTn id="242" fill="hold">
                            <p:stCondLst>
                              <p:cond delay="0"/>
                            </p:stCondLst>
                            <p:childTnLst>
                              <p:par>
                                <p:cTn id="243" presetID="10" presetClass="exit" presetSubtype="0" fill="hold" nodeType="clickEffect">
                                  <p:stCondLst>
                                    <p:cond delay="0"/>
                                  </p:stCondLst>
                                  <p:childTnLst>
                                    <p:animEffect transition="out" filter="fade">
                                      <p:cBhvr>
                                        <p:cTn id="244" dur="10"/>
                                        <p:tgtEl>
                                          <p:spTgt spid="77"/>
                                        </p:tgtEl>
                                      </p:cBhvr>
                                    </p:animEffect>
                                    <p:set>
                                      <p:cBhvr>
                                        <p:cTn id="245" dur="1" fill="hold">
                                          <p:stCondLst>
                                            <p:cond delay="9"/>
                                          </p:stCondLst>
                                        </p:cTn>
                                        <p:tgtEl>
                                          <p:spTgt spid="77"/>
                                        </p:tgtEl>
                                        <p:attrNameLst>
                                          <p:attrName>style.visibility</p:attrName>
                                        </p:attrNameLst>
                                      </p:cBhvr>
                                      <p:to>
                                        <p:strVal val="hidden"/>
                                      </p:to>
                                    </p:set>
                                  </p:childTnLst>
                                </p:cTn>
                              </p:par>
                              <p:par>
                                <p:cTn id="246" presetID="3" presetClass="mediacall" presetSubtype="0" fill="hold" nodeType="withEffect">
                                  <p:stCondLst>
                                    <p:cond delay="0"/>
                                  </p:stCondLst>
                                  <p:childTnLst>
                                    <p:cmd type="call" cmd="stop">
                                      <p:cBhvr>
                                        <p:cTn id="247" dur="1" fill="hold"/>
                                        <p:tgtEl>
                                          <p:spTgt spid="93"/>
                                        </p:tgtEl>
                                      </p:cBhvr>
                                    </p:cmd>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nodeType="clickEffect">
                                  <p:stCondLst>
                                    <p:cond delay="0"/>
                                  </p:stCondLst>
                                  <p:childTnLst>
                                    <p:animEffect transition="out" filter="fade">
                                      <p:cBhvr>
                                        <p:cTn id="251" dur="10"/>
                                        <p:tgtEl>
                                          <p:spTgt spid="78"/>
                                        </p:tgtEl>
                                      </p:cBhvr>
                                    </p:animEffect>
                                    <p:set>
                                      <p:cBhvr>
                                        <p:cTn id="252" dur="1" fill="hold">
                                          <p:stCondLst>
                                            <p:cond delay="9"/>
                                          </p:stCondLst>
                                        </p:cTn>
                                        <p:tgtEl>
                                          <p:spTgt spid="78"/>
                                        </p:tgtEl>
                                        <p:attrNameLst>
                                          <p:attrName>style.visibility</p:attrName>
                                        </p:attrNameLst>
                                      </p:cBhvr>
                                      <p:to>
                                        <p:strVal val="hidden"/>
                                      </p:to>
                                    </p:set>
                                  </p:childTnLst>
                                </p:cTn>
                              </p:par>
                              <p:par>
                                <p:cTn id="253" presetID="3" presetClass="mediacall" presetSubtype="0" fill="hold" nodeType="withEffect">
                                  <p:stCondLst>
                                    <p:cond delay="0"/>
                                  </p:stCondLst>
                                  <p:childTnLst>
                                    <p:cmd type="call" cmd="stop">
                                      <p:cBhvr>
                                        <p:cTn id="254" dur="1" fill="hold"/>
                                        <p:tgtEl>
                                          <p:spTgt spid="93"/>
                                        </p:tgtEl>
                                      </p:cBhvr>
                                    </p:cmd>
                                  </p:childTnLst>
                                </p:cTn>
                              </p:par>
                            </p:childTnLst>
                          </p:cTn>
                        </p:par>
                      </p:childTnLst>
                    </p:cTn>
                  </p:par>
                  <p:par>
                    <p:cTn id="255" fill="hold">
                      <p:stCondLst>
                        <p:cond delay="indefinite"/>
                      </p:stCondLst>
                      <p:childTnLst>
                        <p:par>
                          <p:cTn id="256" fill="hold">
                            <p:stCondLst>
                              <p:cond delay="0"/>
                            </p:stCondLst>
                            <p:childTnLst>
                              <p:par>
                                <p:cTn id="257" presetID="10" presetClass="exit" presetSubtype="0" fill="hold" nodeType="clickEffect">
                                  <p:stCondLst>
                                    <p:cond delay="0"/>
                                  </p:stCondLst>
                                  <p:childTnLst>
                                    <p:animEffect transition="out" filter="fade">
                                      <p:cBhvr>
                                        <p:cTn id="258" dur="10"/>
                                        <p:tgtEl>
                                          <p:spTgt spid="79"/>
                                        </p:tgtEl>
                                      </p:cBhvr>
                                    </p:animEffect>
                                    <p:set>
                                      <p:cBhvr>
                                        <p:cTn id="259" dur="1" fill="hold">
                                          <p:stCondLst>
                                            <p:cond delay="9"/>
                                          </p:stCondLst>
                                        </p:cTn>
                                        <p:tgtEl>
                                          <p:spTgt spid="79"/>
                                        </p:tgtEl>
                                        <p:attrNameLst>
                                          <p:attrName>style.visibility</p:attrName>
                                        </p:attrNameLst>
                                      </p:cBhvr>
                                      <p:to>
                                        <p:strVal val="hidden"/>
                                      </p:to>
                                    </p:set>
                                  </p:childTnLst>
                                </p:cTn>
                              </p:par>
                              <p:par>
                                <p:cTn id="260" presetID="3" presetClass="mediacall" presetSubtype="0" fill="hold" nodeType="withEffect">
                                  <p:stCondLst>
                                    <p:cond delay="0"/>
                                  </p:stCondLst>
                                  <p:childTnLst>
                                    <p:cmd type="call" cmd="stop">
                                      <p:cBhvr>
                                        <p:cTn id="261" dur="1" fill="hold"/>
                                        <p:tgtEl>
                                          <p:spTgt spid="93"/>
                                        </p:tgtEl>
                                      </p:cBhvr>
                                    </p:cmd>
                                  </p:childTnLst>
                                </p:cTn>
                              </p:par>
                            </p:childTnLst>
                          </p:cTn>
                        </p:par>
                      </p:childTnLst>
                    </p:cTn>
                  </p:par>
                  <p:par>
                    <p:cTn id="262" fill="hold">
                      <p:stCondLst>
                        <p:cond delay="indefinite"/>
                      </p:stCondLst>
                      <p:childTnLst>
                        <p:par>
                          <p:cTn id="263" fill="hold">
                            <p:stCondLst>
                              <p:cond delay="0"/>
                            </p:stCondLst>
                            <p:childTnLst>
                              <p:par>
                                <p:cTn id="264" presetID="10" presetClass="exit" presetSubtype="0" fill="hold" nodeType="clickEffect">
                                  <p:stCondLst>
                                    <p:cond delay="0"/>
                                  </p:stCondLst>
                                  <p:childTnLst>
                                    <p:animEffect transition="out" filter="fade">
                                      <p:cBhvr>
                                        <p:cTn id="265" dur="10"/>
                                        <p:tgtEl>
                                          <p:spTgt spid="80"/>
                                        </p:tgtEl>
                                      </p:cBhvr>
                                    </p:animEffect>
                                    <p:set>
                                      <p:cBhvr>
                                        <p:cTn id="266" dur="1" fill="hold">
                                          <p:stCondLst>
                                            <p:cond delay="9"/>
                                          </p:stCondLst>
                                        </p:cTn>
                                        <p:tgtEl>
                                          <p:spTgt spid="80"/>
                                        </p:tgtEl>
                                        <p:attrNameLst>
                                          <p:attrName>style.visibility</p:attrName>
                                        </p:attrNameLst>
                                      </p:cBhvr>
                                      <p:to>
                                        <p:strVal val="hidden"/>
                                      </p:to>
                                    </p:set>
                                  </p:childTnLst>
                                </p:cTn>
                              </p:par>
                              <p:par>
                                <p:cTn id="267" presetID="3" presetClass="mediacall" presetSubtype="0" fill="hold" nodeType="withEffect">
                                  <p:stCondLst>
                                    <p:cond delay="0"/>
                                  </p:stCondLst>
                                  <p:childTnLst>
                                    <p:cmd type="call" cmd="stop">
                                      <p:cBhvr>
                                        <p:cTn id="268" dur="1" fill="hold"/>
                                        <p:tgtEl>
                                          <p:spTgt spid="93"/>
                                        </p:tgtEl>
                                      </p:cBhvr>
                                    </p:cmd>
                                  </p:childTnLst>
                                </p:cTn>
                              </p:par>
                            </p:childTnLst>
                          </p:cTn>
                        </p:par>
                      </p:childTnLst>
                    </p:cTn>
                  </p:par>
                  <p:par>
                    <p:cTn id="269" fill="hold">
                      <p:stCondLst>
                        <p:cond delay="indefinite"/>
                      </p:stCondLst>
                      <p:childTnLst>
                        <p:par>
                          <p:cTn id="270" fill="hold">
                            <p:stCondLst>
                              <p:cond delay="0"/>
                            </p:stCondLst>
                            <p:childTnLst>
                              <p:par>
                                <p:cTn id="271" presetID="10" presetClass="exit" presetSubtype="0" fill="hold" nodeType="clickEffect">
                                  <p:stCondLst>
                                    <p:cond delay="0"/>
                                  </p:stCondLst>
                                  <p:childTnLst>
                                    <p:animEffect transition="out" filter="fade">
                                      <p:cBhvr>
                                        <p:cTn id="272" dur="10"/>
                                        <p:tgtEl>
                                          <p:spTgt spid="81"/>
                                        </p:tgtEl>
                                      </p:cBhvr>
                                    </p:animEffect>
                                    <p:set>
                                      <p:cBhvr>
                                        <p:cTn id="273" dur="1" fill="hold">
                                          <p:stCondLst>
                                            <p:cond delay="9"/>
                                          </p:stCondLst>
                                        </p:cTn>
                                        <p:tgtEl>
                                          <p:spTgt spid="81"/>
                                        </p:tgtEl>
                                        <p:attrNameLst>
                                          <p:attrName>style.visibility</p:attrName>
                                        </p:attrNameLst>
                                      </p:cBhvr>
                                      <p:to>
                                        <p:strVal val="hidden"/>
                                      </p:to>
                                    </p:set>
                                  </p:childTnLst>
                                </p:cTn>
                              </p:par>
                              <p:par>
                                <p:cTn id="274" presetID="3" presetClass="mediacall" presetSubtype="0" fill="hold" nodeType="withEffect">
                                  <p:stCondLst>
                                    <p:cond delay="0"/>
                                  </p:stCondLst>
                                  <p:childTnLst>
                                    <p:cmd type="call" cmd="stop">
                                      <p:cBhvr>
                                        <p:cTn id="275" dur="1" fill="hold"/>
                                        <p:tgtEl>
                                          <p:spTgt spid="93"/>
                                        </p:tgtEl>
                                      </p:cBhvr>
                                    </p:cmd>
                                  </p:childTnLst>
                                </p:cTn>
                              </p:par>
                            </p:childTnLst>
                          </p:cTn>
                        </p:par>
                      </p:childTnLst>
                    </p:cTn>
                  </p:par>
                  <p:par>
                    <p:cTn id="276" fill="hold">
                      <p:stCondLst>
                        <p:cond delay="indefinite"/>
                      </p:stCondLst>
                      <p:childTnLst>
                        <p:par>
                          <p:cTn id="277" fill="hold">
                            <p:stCondLst>
                              <p:cond delay="0"/>
                            </p:stCondLst>
                            <p:childTnLst>
                              <p:par>
                                <p:cTn id="278" presetID="10" presetClass="exit" presetSubtype="0" fill="hold" nodeType="clickEffect">
                                  <p:stCondLst>
                                    <p:cond delay="0"/>
                                  </p:stCondLst>
                                  <p:childTnLst>
                                    <p:animEffect transition="out" filter="fade">
                                      <p:cBhvr>
                                        <p:cTn id="279" dur="10"/>
                                        <p:tgtEl>
                                          <p:spTgt spid="82"/>
                                        </p:tgtEl>
                                      </p:cBhvr>
                                    </p:animEffect>
                                    <p:set>
                                      <p:cBhvr>
                                        <p:cTn id="280" dur="1" fill="hold">
                                          <p:stCondLst>
                                            <p:cond delay="9"/>
                                          </p:stCondLst>
                                        </p:cTn>
                                        <p:tgtEl>
                                          <p:spTgt spid="82"/>
                                        </p:tgtEl>
                                        <p:attrNameLst>
                                          <p:attrName>style.visibility</p:attrName>
                                        </p:attrNameLst>
                                      </p:cBhvr>
                                      <p:to>
                                        <p:strVal val="hidden"/>
                                      </p:to>
                                    </p:set>
                                  </p:childTnLst>
                                </p:cTn>
                              </p:par>
                              <p:par>
                                <p:cTn id="281" presetID="3" presetClass="mediacall" presetSubtype="0" fill="hold" nodeType="withEffect">
                                  <p:stCondLst>
                                    <p:cond delay="0"/>
                                  </p:stCondLst>
                                  <p:childTnLst>
                                    <p:cmd type="call" cmd="stop">
                                      <p:cBhvr>
                                        <p:cTn id="282" dur="1" fill="hold"/>
                                        <p:tgtEl>
                                          <p:spTgt spid="93"/>
                                        </p:tgtEl>
                                      </p:cBhvr>
                                    </p:cmd>
                                  </p:childTnLst>
                                </p:cTn>
                              </p:par>
                            </p:childTnLst>
                          </p:cTn>
                        </p:par>
                      </p:childTnLst>
                    </p:cTn>
                  </p:par>
                  <p:par>
                    <p:cTn id="283" fill="hold">
                      <p:stCondLst>
                        <p:cond delay="indefinite"/>
                      </p:stCondLst>
                      <p:childTnLst>
                        <p:par>
                          <p:cTn id="284" fill="hold">
                            <p:stCondLst>
                              <p:cond delay="0"/>
                            </p:stCondLst>
                            <p:childTnLst>
                              <p:par>
                                <p:cTn id="285" presetID="10" presetClass="exit" presetSubtype="0" fill="hold" nodeType="clickEffect">
                                  <p:stCondLst>
                                    <p:cond delay="0"/>
                                  </p:stCondLst>
                                  <p:childTnLst>
                                    <p:animEffect transition="out" filter="fade">
                                      <p:cBhvr>
                                        <p:cTn id="286" dur="10"/>
                                        <p:tgtEl>
                                          <p:spTgt spid="83"/>
                                        </p:tgtEl>
                                      </p:cBhvr>
                                    </p:animEffect>
                                    <p:set>
                                      <p:cBhvr>
                                        <p:cTn id="287" dur="1" fill="hold">
                                          <p:stCondLst>
                                            <p:cond delay="9"/>
                                          </p:stCondLst>
                                        </p:cTn>
                                        <p:tgtEl>
                                          <p:spTgt spid="83"/>
                                        </p:tgtEl>
                                        <p:attrNameLst>
                                          <p:attrName>style.visibility</p:attrName>
                                        </p:attrNameLst>
                                      </p:cBhvr>
                                      <p:to>
                                        <p:strVal val="hidden"/>
                                      </p:to>
                                    </p:set>
                                  </p:childTnLst>
                                </p:cTn>
                              </p:par>
                              <p:par>
                                <p:cTn id="288" presetID="3" presetClass="mediacall" presetSubtype="0" fill="hold" nodeType="withEffect">
                                  <p:stCondLst>
                                    <p:cond delay="0"/>
                                  </p:stCondLst>
                                  <p:childTnLst>
                                    <p:cmd type="call" cmd="stop">
                                      <p:cBhvr>
                                        <p:cTn id="289" dur="1" fill="hold"/>
                                        <p:tgtEl>
                                          <p:spTgt spid="93"/>
                                        </p:tgtEl>
                                      </p:cBhvr>
                                    </p:cmd>
                                  </p:childTnLst>
                                </p:cTn>
                              </p:par>
                            </p:childTnLst>
                          </p:cTn>
                        </p:par>
                      </p:childTnLst>
                    </p:cTn>
                  </p:par>
                  <p:par>
                    <p:cTn id="290" fill="hold">
                      <p:stCondLst>
                        <p:cond delay="indefinite"/>
                      </p:stCondLst>
                      <p:childTnLst>
                        <p:par>
                          <p:cTn id="291" fill="hold">
                            <p:stCondLst>
                              <p:cond delay="0"/>
                            </p:stCondLst>
                            <p:childTnLst>
                              <p:par>
                                <p:cTn id="292" presetID="10" presetClass="exit" presetSubtype="0" fill="hold" nodeType="clickEffect">
                                  <p:stCondLst>
                                    <p:cond delay="0"/>
                                  </p:stCondLst>
                                  <p:childTnLst>
                                    <p:animEffect transition="out" filter="fade">
                                      <p:cBhvr>
                                        <p:cTn id="293" dur="10"/>
                                        <p:tgtEl>
                                          <p:spTgt spid="84"/>
                                        </p:tgtEl>
                                      </p:cBhvr>
                                    </p:animEffect>
                                    <p:set>
                                      <p:cBhvr>
                                        <p:cTn id="294" dur="1" fill="hold">
                                          <p:stCondLst>
                                            <p:cond delay="9"/>
                                          </p:stCondLst>
                                        </p:cTn>
                                        <p:tgtEl>
                                          <p:spTgt spid="84"/>
                                        </p:tgtEl>
                                        <p:attrNameLst>
                                          <p:attrName>style.visibility</p:attrName>
                                        </p:attrNameLst>
                                      </p:cBhvr>
                                      <p:to>
                                        <p:strVal val="hidden"/>
                                      </p:to>
                                    </p:set>
                                  </p:childTnLst>
                                </p:cTn>
                              </p:par>
                              <p:par>
                                <p:cTn id="295" presetID="3" presetClass="mediacall" presetSubtype="0" fill="hold" nodeType="withEffect">
                                  <p:stCondLst>
                                    <p:cond delay="0"/>
                                  </p:stCondLst>
                                  <p:childTnLst>
                                    <p:cmd type="call" cmd="stop">
                                      <p:cBhvr>
                                        <p:cTn id="296" dur="1" fill="hold"/>
                                        <p:tgtEl>
                                          <p:spTgt spid="93"/>
                                        </p:tgtEl>
                                      </p:cBhvr>
                                    </p:cmd>
                                  </p:childTnLst>
                                </p:cTn>
                              </p:par>
                            </p:childTnLst>
                          </p:cTn>
                        </p:par>
                      </p:childTnLst>
                    </p:cTn>
                  </p:par>
                  <p:par>
                    <p:cTn id="297" fill="hold">
                      <p:stCondLst>
                        <p:cond delay="indefinite"/>
                      </p:stCondLst>
                      <p:childTnLst>
                        <p:par>
                          <p:cTn id="298" fill="hold">
                            <p:stCondLst>
                              <p:cond delay="0"/>
                            </p:stCondLst>
                            <p:childTnLst>
                              <p:par>
                                <p:cTn id="299" presetID="10" presetClass="exit" presetSubtype="0" fill="hold" nodeType="clickEffect">
                                  <p:stCondLst>
                                    <p:cond delay="0"/>
                                  </p:stCondLst>
                                  <p:childTnLst>
                                    <p:animEffect transition="out" filter="fade">
                                      <p:cBhvr>
                                        <p:cTn id="300" dur="10"/>
                                        <p:tgtEl>
                                          <p:spTgt spid="85"/>
                                        </p:tgtEl>
                                      </p:cBhvr>
                                    </p:animEffect>
                                    <p:set>
                                      <p:cBhvr>
                                        <p:cTn id="301" dur="1" fill="hold">
                                          <p:stCondLst>
                                            <p:cond delay="9"/>
                                          </p:stCondLst>
                                        </p:cTn>
                                        <p:tgtEl>
                                          <p:spTgt spid="85"/>
                                        </p:tgtEl>
                                        <p:attrNameLst>
                                          <p:attrName>style.visibility</p:attrName>
                                        </p:attrNameLst>
                                      </p:cBhvr>
                                      <p:to>
                                        <p:strVal val="hidden"/>
                                      </p:to>
                                    </p:set>
                                  </p:childTnLst>
                                </p:cTn>
                              </p:par>
                              <p:par>
                                <p:cTn id="302" presetID="3" presetClass="mediacall" presetSubtype="0" fill="hold" nodeType="withEffect">
                                  <p:stCondLst>
                                    <p:cond delay="0"/>
                                  </p:stCondLst>
                                  <p:childTnLst>
                                    <p:cmd type="call" cmd="stop">
                                      <p:cBhvr>
                                        <p:cTn id="303" dur="1" fill="hold"/>
                                        <p:tgtEl>
                                          <p:spTgt spid="93"/>
                                        </p:tgtEl>
                                      </p:cBhvr>
                                    </p:cmd>
                                  </p:childTnLst>
                                </p:cTn>
                              </p:par>
                            </p:childTnLst>
                          </p:cTn>
                        </p:par>
                      </p:childTnLst>
                    </p:cTn>
                  </p:par>
                  <p:par>
                    <p:cTn id="304" fill="hold">
                      <p:stCondLst>
                        <p:cond delay="indefinite"/>
                      </p:stCondLst>
                      <p:childTnLst>
                        <p:par>
                          <p:cTn id="305" fill="hold">
                            <p:stCondLst>
                              <p:cond delay="0"/>
                            </p:stCondLst>
                            <p:childTnLst>
                              <p:par>
                                <p:cTn id="306" presetID="10" presetClass="exit" presetSubtype="0" fill="hold" nodeType="clickEffect">
                                  <p:stCondLst>
                                    <p:cond delay="0"/>
                                  </p:stCondLst>
                                  <p:childTnLst>
                                    <p:animEffect transition="out" filter="fade">
                                      <p:cBhvr>
                                        <p:cTn id="307" dur="10"/>
                                        <p:tgtEl>
                                          <p:spTgt spid="86"/>
                                        </p:tgtEl>
                                      </p:cBhvr>
                                    </p:animEffect>
                                    <p:set>
                                      <p:cBhvr>
                                        <p:cTn id="308" dur="1" fill="hold">
                                          <p:stCondLst>
                                            <p:cond delay="9"/>
                                          </p:stCondLst>
                                        </p:cTn>
                                        <p:tgtEl>
                                          <p:spTgt spid="86"/>
                                        </p:tgtEl>
                                        <p:attrNameLst>
                                          <p:attrName>style.visibility</p:attrName>
                                        </p:attrNameLst>
                                      </p:cBhvr>
                                      <p:to>
                                        <p:strVal val="hidden"/>
                                      </p:to>
                                    </p:set>
                                  </p:childTnLst>
                                </p:cTn>
                              </p:par>
                              <p:par>
                                <p:cTn id="309" presetID="3" presetClass="mediacall" presetSubtype="0" fill="hold" nodeType="withEffect">
                                  <p:stCondLst>
                                    <p:cond delay="0"/>
                                  </p:stCondLst>
                                  <p:childTnLst>
                                    <p:cmd type="call" cmd="stop">
                                      <p:cBhvr>
                                        <p:cTn id="310" dur="1" fill="hold"/>
                                        <p:tgtEl>
                                          <p:spTgt spid="93"/>
                                        </p:tgtEl>
                                      </p:cBhvr>
                                    </p:cmd>
                                  </p:childTnLst>
                                </p:cTn>
                              </p:par>
                            </p:childTnLst>
                          </p:cTn>
                        </p:par>
                      </p:childTnLst>
                    </p:cTn>
                  </p:par>
                  <p:par>
                    <p:cTn id="311" fill="hold">
                      <p:stCondLst>
                        <p:cond delay="indefinite"/>
                      </p:stCondLst>
                      <p:childTnLst>
                        <p:par>
                          <p:cTn id="312" fill="hold">
                            <p:stCondLst>
                              <p:cond delay="0"/>
                            </p:stCondLst>
                            <p:childTnLst>
                              <p:par>
                                <p:cTn id="313" presetID="10" presetClass="exit" presetSubtype="0" fill="hold" nodeType="clickEffect">
                                  <p:stCondLst>
                                    <p:cond delay="0"/>
                                  </p:stCondLst>
                                  <p:childTnLst>
                                    <p:animEffect transition="out" filter="fade">
                                      <p:cBhvr>
                                        <p:cTn id="314" dur="10"/>
                                        <p:tgtEl>
                                          <p:spTgt spid="87"/>
                                        </p:tgtEl>
                                      </p:cBhvr>
                                    </p:animEffect>
                                    <p:set>
                                      <p:cBhvr>
                                        <p:cTn id="315" dur="1" fill="hold">
                                          <p:stCondLst>
                                            <p:cond delay="9"/>
                                          </p:stCondLst>
                                        </p:cTn>
                                        <p:tgtEl>
                                          <p:spTgt spid="87"/>
                                        </p:tgtEl>
                                        <p:attrNameLst>
                                          <p:attrName>style.visibility</p:attrName>
                                        </p:attrNameLst>
                                      </p:cBhvr>
                                      <p:to>
                                        <p:strVal val="hidden"/>
                                      </p:to>
                                    </p:set>
                                  </p:childTnLst>
                                </p:cTn>
                              </p:par>
                              <p:par>
                                <p:cTn id="316" presetID="3" presetClass="mediacall" presetSubtype="0" fill="hold" nodeType="withEffect">
                                  <p:stCondLst>
                                    <p:cond delay="0"/>
                                  </p:stCondLst>
                                  <p:childTnLst>
                                    <p:cmd type="call" cmd="stop">
                                      <p:cBhvr>
                                        <p:cTn id="317" dur="1" fill="hold"/>
                                        <p:tgtEl>
                                          <p:spTgt spid="93"/>
                                        </p:tgtEl>
                                      </p:cBhvr>
                                    </p:cmd>
                                  </p:childTnLst>
                                </p:cTn>
                              </p:par>
                            </p:childTnLst>
                          </p:cTn>
                        </p:par>
                      </p:childTnLst>
                    </p:cTn>
                  </p:par>
                  <p:par>
                    <p:cTn id="318" fill="hold">
                      <p:stCondLst>
                        <p:cond delay="indefinite"/>
                      </p:stCondLst>
                      <p:childTnLst>
                        <p:par>
                          <p:cTn id="319" fill="hold">
                            <p:stCondLst>
                              <p:cond delay="0"/>
                            </p:stCondLst>
                            <p:childTnLst>
                              <p:par>
                                <p:cTn id="320" presetID="10" presetClass="exit" presetSubtype="0" fill="hold" nodeType="clickEffect">
                                  <p:stCondLst>
                                    <p:cond delay="0"/>
                                  </p:stCondLst>
                                  <p:childTnLst>
                                    <p:animEffect transition="out" filter="fade">
                                      <p:cBhvr>
                                        <p:cTn id="321" dur="10"/>
                                        <p:tgtEl>
                                          <p:spTgt spid="88"/>
                                        </p:tgtEl>
                                      </p:cBhvr>
                                    </p:animEffect>
                                    <p:set>
                                      <p:cBhvr>
                                        <p:cTn id="322" dur="1" fill="hold">
                                          <p:stCondLst>
                                            <p:cond delay="9"/>
                                          </p:stCondLst>
                                        </p:cTn>
                                        <p:tgtEl>
                                          <p:spTgt spid="88"/>
                                        </p:tgtEl>
                                        <p:attrNameLst>
                                          <p:attrName>style.visibility</p:attrName>
                                        </p:attrNameLst>
                                      </p:cBhvr>
                                      <p:to>
                                        <p:strVal val="hidden"/>
                                      </p:to>
                                    </p:set>
                                  </p:childTnLst>
                                </p:cTn>
                              </p:par>
                              <p:par>
                                <p:cTn id="323" presetID="3" presetClass="mediacall" presetSubtype="0" fill="hold" nodeType="withEffect">
                                  <p:stCondLst>
                                    <p:cond delay="0"/>
                                  </p:stCondLst>
                                  <p:childTnLst>
                                    <p:cmd type="call" cmd="stop">
                                      <p:cBhvr>
                                        <p:cTn id="324" dur="1" fill="hold"/>
                                        <p:tgtEl>
                                          <p:spTgt spid="93"/>
                                        </p:tgtEl>
                                      </p:cBhvr>
                                    </p:cmd>
                                  </p:childTnLst>
                                </p:cTn>
                              </p:par>
                            </p:childTnLst>
                          </p:cTn>
                        </p:par>
                      </p:childTnLst>
                    </p:cTn>
                  </p:par>
                  <p:par>
                    <p:cTn id="325" fill="hold">
                      <p:stCondLst>
                        <p:cond delay="indefinite"/>
                      </p:stCondLst>
                      <p:childTnLst>
                        <p:par>
                          <p:cTn id="326" fill="hold">
                            <p:stCondLst>
                              <p:cond delay="0"/>
                            </p:stCondLst>
                            <p:childTnLst>
                              <p:par>
                                <p:cTn id="327" presetID="10" presetClass="exit" presetSubtype="0" fill="hold" nodeType="clickEffect">
                                  <p:stCondLst>
                                    <p:cond delay="0"/>
                                  </p:stCondLst>
                                  <p:childTnLst>
                                    <p:animEffect transition="out" filter="fade">
                                      <p:cBhvr>
                                        <p:cTn id="328" dur="10"/>
                                        <p:tgtEl>
                                          <p:spTgt spid="89"/>
                                        </p:tgtEl>
                                      </p:cBhvr>
                                    </p:animEffect>
                                    <p:set>
                                      <p:cBhvr>
                                        <p:cTn id="329" dur="1" fill="hold">
                                          <p:stCondLst>
                                            <p:cond delay="9"/>
                                          </p:stCondLst>
                                        </p:cTn>
                                        <p:tgtEl>
                                          <p:spTgt spid="89"/>
                                        </p:tgtEl>
                                        <p:attrNameLst>
                                          <p:attrName>style.visibility</p:attrName>
                                        </p:attrNameLst>
                                      </p:cBhvr>
                                      <p:to>
                                        <p:strVal val="hidden"/>
                                      </p:to>
                                    </p:set>
                                  </p:childTnLst>
                                </p:cTn>
                              </p:par>
                              <p:par>
                                <p:cTn id="330" presetID="3" presetClass="mediacall" presetSubtype="0" fill="hold" nodeType="withEffect">
                                  <p:stCondLst>
                                    <p:cond delay="0"/>
                                  </p:stCondLst>
                                  <p:childTnLst>
                                    <p:cmd type="call" cmd="stop">
                                      <p:cBhvr>
                                        <p:cTn id="331" dur="1" fill="hold"/>
                                        <p:tgtEl>
                                          <p:spTgt spid="93"/>
                                        </p:tgtEl>
                                      </p:cBhvr>
                                    </p:cmd>
                                  </p:childTnLst>
                                </p:cTn>
                              </p:par>
                            </p:childTnLst>
                          </p:cTn>
                        </p:par>
                      </p:childTnLst>
                    </p:cTn>
                  </p:par>
                  <p:par>
                    <p:cTn id="332" fill="hold">
                      <p:stCondLst>
                        <p:cond delay="indefinite"/>
                      </p:stCondLst>
                      <p:childTnLst>
                        <p:par>
                          <p:cTn id="333" fill="hold">
                            <p:stCondLst>
                              <p:cond delay="0"/>
                            </p:stCondLst>
                            <p:childTnLst>
                              <p:par>
                                <p:cTn id="334" presetID="10" presetClass="exit" presetSubtype="0" fill="hold" nodeType="clickEffect">
                                  <p:stCondLst>
                                    <p:cond delay="0"/>
                                  </p:stCondLst>
                                  <p:childTnLst>
                                    <p:animEffect transition="out" filter="fade">
                                      <p:cBhvr>
                                        <p:cTn id="335" dur="10"/>
                                        <p:tgtEl>
                                          <p:spTgt spid="90"/>
                                        </p:tgtEl>
                                      </p:cBhvr>
                                    </p:animEffect>
                                    <p:set>
                                      <p:cBhvr>
                                        <p:cTn id="336" dur="1" fill="hold">
                                          <p:stCondLst>
                                            <p:cond delay="9"/>
                                          </p:stCondLst>
                                        </p:cTn>
                                        <p:tgtEl>
                                          <p:spTgt spid="90"/>
                                        </p:tgtEl>
                                        <p:attrNameLst>
                                          <p:attrName>style.visibility</p:attrName>
                                        </p:attrNameLst>
                                      </p:cBhvr>
                                      <p:to>
                                        <p:strVal val="hidden"/>
                                      </p:to>
                                    </p:set>
                                  </p:childTnLst>
                                </p:cTn>
                              </p:par>
                              <p:par>
                                <p:cTn id="337" presetID="3" presetClass="mediacall" presetSubtype="0" fill="hold" nodeType="withEffect">
                                  <p:stCondLst>
                                    <p:cond delay="0"/>
                                  </p:stCondLst>
                                  <p:childTnLst>
                                    <p:cmd type="call" cmd="stop">
                                      <p:cBhvr>
                                        <p:cTn id="338" dur="1" fill="hold"/>
                                        <p:tgtEl>
                                          <p:spTgt spid="93"/>
                                        </p:tgtEl>
                                      </p:cBhvr>
                                    </p:cmd>
                                  </p:childTnLst>
                                </p:cTn>
                              </p:par>
                            </p:childTnLst>
                          </p:cTn>
                        </p:par>
                      </p:childTnLst>
                    </p:cTn>
                  </p:par>
                  <p:par>
                    <p:cTn id="339" fill="hold">
                      <p:stCondLst>
                        <p:cond delay="indefinite"/>
                      </p:stCondLst>
                      <p:childTnLst>
                        <p:par>
                          <p:cTn id="340" fill="hold">
                            <p:stCondLst>
                              <p:cond delay="0"/>
                            </p:stCondLst>
                            <p:childTnLst>
                              <p:par>
                                <p:cTn id="341" presetID="10" presetClass="exit" presetSubtype="0" fill="hold" nodeType="clickEffect">
                                  <p:stCondLst>
                                    <p:cond delay="0"/>
                                  </p:stCondLst>
                                  <p:childTnLst>
                                    <p:animEffect transition="out" filter="fade">
                                      <p:cBhvr>
                                        <p:cTn id="342" dur="10"/>
                                        <p:tgtEl>
                                          <p:spTgt spid="91"/>
                                        </p:tgtEl>
                                      </p:cBhvr>
                                    </p:animEffect>
                                    <p:set>
                                      <p:cBhvr>
                                        <p:cTn id="343" dur="1" fill="hold">
                                          <p:stCondLst>
                                            <p:cond delay="9"/>
                                          </p:stCondLst>
                                        </p:cTn>
                                        <p:tgtEl>
                                          <p:spTgt spid="91"/>
                                        </p:tgtEl>
                                        <p:attrNameLst>
                                          <p:attrName>style.visibility</p:attrName>
                                        </p:attrNameLst>
                                      </p:cBhvr>
                                      <p:to>
                                        <p:strVal val="hidden"/>
                                      </p:to>
                                    </p:set>
                                  </p:childTnLst>
                                </p:cTn>
                              </p:par>
                              <p:par>
                                <p:cTn id="344" presetID="3" presetClass="mediacall" presetSubtype="0" fill="hold" nodeType="withEffect">
                                  <p:stCondLst>
                                    <p:cond delay="0"/>
                                  </p:stCondLst>
                                  <p:childTnLst>
                                    <p:cmd type="call" cmd="stop">
                                      <p:cBhvr>
                                        <p:cTn id="345" dur="1" fill="hold"/>
                                        <p:tgtEl>
                                          <p:spTgt spid="93"/>
                                        </p:tgtEl>
                                      </p:cBhvr>
                                    </p:cmd>
                                  </p:childTnLst>
                                </p:cTn>
                              </p:par>
                            </p:childTnLst>
                          </p:cTn>
                        </p:par>
                      </p:childTnLst>
                    </p:cTn>
                  </p:par>
                  <p:par>
                    <p:cTn id="346" fill="hold">
                      <p:stCondLst>
                        <p:cond delay="indefinite"/>
                      </p:stCondLst>
                      <p:childTnLst>
                        <p:par>
                          <p:cTn id="347" fill="hold">
                            <p:stCondLst>
                              <p:cond delay="0"/>
                            </p:stCondLst>
                            <p:childTnLst>
                              <p:par>
                                <p:cTn id="348" presetID="10" presetClass="exit" presetSubtype="0" fill="hold" nodeType="clickEffect">
                                  <p:stCondLst>
                                    <p:cond delay="0"/>
                                  </p:stCondLst>
                                  <p:childTnLst>
                                    <p:animEffect transition="out" filter="fade">
                                      <p:cBhvr>
                                        <p:cTn id="349" dur="10"/>
                                        <p:tgtEl>
                                          <p:spTgt spid="92"/>
                                        </p:tgtEl>
                                      </p:cBhvr>
                                    </p:animEffect>
                                    <p:set>
                                      <p:cBhvr>
                                        <p:cTn id="350" dur="1" fill="hold">
                                          <p:stCondLst>
                                            <p:cond delay="9"/>
                                          </p:stCondLst>
                                        </p:cTn>
                                        <p:tgtEl>
                                          <p:spTgt spid="92"/>
                                        </p:tgtEl>
                                        <p:attrNameLst>
                                          <p:attrName>style.visibility</p:attrName>
                                        </p:attrNameLst>
                                      </p:cBhvr>
                                      <p:to>
                                        <p:strVal val="hidden"/>
                                      </p:to>
                                    </p:set>
                                  </p:childTnLst>
                                </p:cTn>
                              </p:par>
                              <p:par>
                                <p:cTn id="351" presetID="3" presetClass="mediacall" presetSubtype="0" fill="hold" nodeType="withEffect">
                                  <p:stCondLst>
                                    <p:cond delay="0"/>
                                  </p:stCondLst>
                                  <p:childTnLst>
                                    <p:cmd type="call" cmd="stop">
                                      <p:cBhvr>
                                        <p:cTn id="352" dur="1" fill="hold"/>
                                        <p:tgtEl>
                                          <p:spTgt spid="9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3" restart="whenNotActive" fill="hold" evtFilter="cancelBubble" nodeType="interactiveSeq">
                <p:stCondLst>
                  <p:cond evt="onClick" delay="0">
                    <p:tgtEl>
                      <p:spTgt spid="42"/>
                    </p:tgtEl>
                  </p:cond>
                </p:stCondLst>
                <p:endSync evt="end" delay="0">
                  <p:rtn val="all"/>
                </p:endSync>
                <p:childTnLst>
                  <p:par>
                    <p:cTn id="354" fill="hold">
                      <p:stCondLst>
                        <p:cond delay="0"/>
                      </p:stCondLst>
                      <p:childTnLst>
                        <p:par>
                          <p:cTn id="355" fill="hold">
                            <p:stCondLst>
                              <p:cond delay="0"/>
                            </p:stCondLst>
                            <p:childTnLst>
                              <p:par>
                                <p:cTn id="356" presetID="30" presetClass="emph" presetSubtype="0" fill="hold" nodeType="clickEffect">
                                  <p:stCondLst>
                                    <p:cond delay="0"/>
                                  </p:stCondLst>
                                  <p:childTnLst>
                                    <p:animClr clrSpc="hsl" dir="cw">
                                      <p:cBhvr override="childStyle">
                                        <p:cTn id="357" dur="500" fill="hold"/>
                                        <p:tgtEl>
                                          <p:spTgt spid="42"/>
                                        </p:tgtEl>
                                        <p:attrNameLst>
                                          <p:attrName>style.color</p:attrName>
                                        </p:attrNameLst>
                                      </p:cBhvr>
                                      <p:by>
                                        <p:hsl h="0" s="12549" l="25098"/>
                                      </p:by>
                                    </p:animClr>
                                    <p:animClr clrSpc="hsl" dir="cw">
                                      <p:cBhvr>
                                        <p:cTn id="358" dur="500" fill="hold"/>
                                        <p:tgtEl>
                                          <p:spTgt spid="42"/>
                                        </p:tgtEl>
                                        <p:attrNameLst>
                                          <p:attrName>fillcolor</p:attrName>
                                        </p:attrNameLst>
                                      </p:cBhvr>
                                      <p:by>
                                        <p:hsl h="0" s="12549" l="25098"/>
                                      </p:by>
                                    </p:animClr>
                                    <p:animClr clrSpc="hsl" dir="cw">
                                      <p:cBhvr>
                                        <p:cTn id="359" dur="500" fill="hold"/>
                                        <p:tgtEl>
                                          <p:spTgt spid="42"/>
                                        </p:tgtEl>
                                        <p:attrNameLst>
                                          <p:attrName>stroke.color</p:attrName>
                                        </p:attrNameLst>
                                      </p:cBhvr>
                                      <p:by>
                                        <p:hsl h="0" s="12549" l="25098"/>
                                      </p:by>
                                    </p:animClr>
                                    <p:set>
                                      <p:cBhvr>
                                        <p:cTn id="360" dur="500" fill="hold"/>
                                        <p:tgtEl>
                                          <p:spTgt spid="42"/>
                                        </p:tgtEl>
                                        <p:attrNameLst>
                                          <p:attrName>fill.type</p:attrName>
                                        </p:attrNameLst>
                                      </p:cBhvr>
                                      <p:to>
                                        <p:strVal val="solid"/>
                                      </p:to>
                                    </p:set>
                                  </p:childTnLst>
                                </p:cTn>
                              </p:par>
                              <p:par>
                                <p:cTn id="361" presetID="8" presetClass="emph" presetSubtype="0" repeatCount="indefinite" fill="hold" nodeType="withEffect">
                                  <p:stCondLst>
                                    <p:cond delay="0"/>
                                  </p:stCondLst>
                                  <p:endCondLst>
                                    <p:cond evt="onNext" delay="0">
                                      <p:tgtEl>
                                        <p:sldTgt/>
                                      </p:tgtEl>
                                    </p:cond>
                                  </p:endCondLst>
                                  <p:childTnLst>
                                    <p:animRot by="21600000">
                                      <p:cBhvr>
                                        <p:cTn id="362" dur="500" fill="hold"/>
                                        <p:tgtEl>
                                          <p:spTgt spid="3"/>
                                        </p:tgtEl>
                                        <p:attrNameLst>
                                          <p:attrName>r</p:attrName>
                                        </p:attrNameLst>
                                      </p:cBhvr>
                                    </p:animRot>
                                  </p:childTnLst>
                                </p:cTn>
                              </p:par>
                              <p:par>
                                <p:cTn id="363" presetID="1" presetClass="mediacall" presetSubtype="0" fill="hold" nodeType="withEffect">
                                  <p:stCondLst>
                                    <p:cond delay="0"/>
                                  </p:stCondLst>
                                  <p:childTnLst>
                                    <p:cmd type="call" cmd="playFrom(0.0)">
                                      <p:cBhvr>
                                        <p:cTn id="364" dur="30406" fill="hold"/>
                                        <p:tgtEl>
                                          <p:spTgt spid="93"/>
                                        </p:tgtEl>
                                      </p:cBhvr>
                                    </p:cmd>
                                  </p:childTnLst>
                                </p:cTn>
                              </p:par>
                            </p:childTnLst>
                          </p:cTn>
                        </p:par>
                      </p:childTnLst>
                    </p:cTn>
                  </p:par>
                </p:childTnLst>
              </p:cTn>
              <p:nextCondLst>
                <p:cond evt="onClick" delay="0">
                  <p:tgtEl>
                    <p:spTgt spid="42"/>
                  </p:tgtEl>
                </p:cond>
              </p:nextCondLst>
            </p:seq>
            <p:audio>
              <p:cMediaNode vol="80000">
                <p:cTn id="365" repeatCount="indefinite" fill="hold" display="0">
                  <p:stCondLst>
                    <p:cond delay="indefinite"/>
                  </p:stCondLst>
                  <p:endCondLst>
                    <p:cond evt="onStopAudio" delay="0">
                      <p:tgtEl>
                        <p:sldTgt/>
                      </p:tgtEl>
                    </p:cond>
                    <p:cond evt="onNext" delay="0">
                      <p:tgtEl>
                        <p:sldTgt/>
                      </p:tgtEl>
                    </p:cond>
                  </p:endCondLst>
                </p:cTn>
                <p:tgtEl>
                  <p:spTgt spid="9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rcRect r="71042"/>
          <a:stretch>
            <a:fillRect/>
          </a:stretch>
        </p:blipFill>
        <p:spPr>
          <a:xfrm>
            <a:off x="0" y="4462145"/>
            <a:ext cx="3530600" cy="157861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300" y="5450840"/>
            <a:ext cx="1995170" cy="1180465"/>
          </a:xfrm>
          <a:prstGeom prst="rect">
            <a:avLst/>
          </a:prstGeom>
        </p:spPr>
      </p:pic>
      <p:pic>
        <p:nvPicPr>
          <p:cNvPr id="87" name="图片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37" name="Group 36"/>
          <p:cNvGrpSpPr/>
          <p:nvPr/>
        </p:nvGrpSpPr>
        <p:grpSpPr>
          <a:xfrm flipH="1">
            <a:off x="45720" y="4576445"/>
            <a:ext cx="1809115" cy="988060"/>
            <a:chOff x="2808" y="8176"/>
            <a:chExt cx="2849" cy="1556"/>
          </a:xfrm>
        </p:grpSpPr>
        <p:grpSp>
          <p:nvGrpSpPr>
            <p:cNvPr id="323" name="Group 322"/>
            <p:cNvGrpSpPr/>
            <p:nvPr/>
          </p:nvGrpSpPr>
          <p:grpSpPr>
            <a:xfrm flipH="1">
              <a:off x="3249" y="8226"/>
              <a:ext cx="2408" cy="1506"/>
              <a:chOff x="11898" y="4722"/>
              <a:chExt cx="4868" cy="1920"/>
            </a:xfrm>
          </p:grpSpPr>
          <p:sp>
            <p:nvSpPr>
              <p:cNvPr id="324" name="Freeform 323"/>
              <p:cNvSpPr/>
              <p:nvPr/>
            </p:nvSpPr>
            <p:spPr>
              <a:xfrm>
                <a:off x="12095" y="4739"/>
                <a:ext cx="4633" cy="1834"/>
              </a:xfrm>
              <a:custGeom>
                <a:avLst/>
                <a:gdLst>
                  <a:gd name="connisteX0" fmla="*/ 987425 w 2941955"/>
                  <a:gd name="connsiteY0" fmla="*/ 155575 h 1164590"/>
                  <a:gd name="connisteX1" fmla="*/ 655955 w 2941955"/>
                  <a:gd name="connsiteY1" fmla="*/ 99060 h 1164590"/>
                  <a:gd name="connisteX2" fmla="*/ 360045 w 2941955"/>
                  <a:gd name="connsiteY2" fmla="*/ 141605 h 1164590"/>
                  <a:gd name="connisteX3" fmla="*/ 113030 w 2941955"/>
                  <a:gd name="connsiteY3" fmla="*/ 268605 h 1164590"/>
                  <a:gd name="connisteX4" fmla="*/ 0 w 2941955"/>
                  <a:gd name="connsiteY4" fmla="*/ 387985 h 1164590"/>
                  <a:gd name="connisteX5" fmla="*/ 77470 w 2941955"/>
                  <a:gd name="connsiteY5" fmla="*/ 536575 h 1164590"/>
                  <a:gd name="connisteX6" fmla="*/ 127000 w 2941955"/>
                  <a:gd name="connsiteY6" fmla="*/ 564515 h 1164590"/>
                  <a:gd name="connisteX7" fmla="*/ 0 w 2941955"/>
                  <a:gd name="connsiteY7" fmla="*/ 691515 h 1164590"/>
                  <a:gd name="connisteX8" fmla="*/ 42545 w 2941955"/>
                  <a:gd name="connsiteY8" fmla="*/ 875030 h 1164590"/>
                  <a:gd name="connisteX9" fmla="*/ 247015 w 2941955"/>
                  <a:gd name="connsiteY9" fmla="*/ 967105 h 1164590"/>
                  <a:gd name="connisteX10" fmla="*/ 662940 w 2941955"/>
                  <a:gd name="connsiteY10" fmla="*/ 981075 h 1164590"/>
                  <a:gd name="connisteX11" fmla="*/ 860425 w 2941955"/>
                  <a:gd name="connsiteY11" fmla="*/ 931545 h 1164590"/>
                  <a:gd name="connisteX12" fmla="*/ 889000 w 2941955"/>
                  <a:gd name="connsiteY12" fmla="*/ 1037590 h 1164590"/>
                  <a:gd name="connisteX13" fmla="*/ 1213485 w 2941955"/>
                  <a:gd name="connsiteY13" fmla="*/ 1122045 h 1164590"/>
                  <a:gd name="connisteX14" fmla="*/ 1524000 w 2941955"/>
                  <a:gd name="connsiteY14" fmla="*/ 1101090 h 1164590"/>
                  <a:gd name="connisteX15" fmla="*/ 2003425 w 2941955"/>
                  <a:gd name="connsiteY15" fmla="*/ 1164590 h 1164590"/>
                  <a:gd name="connisteX16" fmla="*/ 1884045 w 2941955"/>
                  <a:gd name="connsiteY16" fmla="*/ 1002030 h 1164590"/>
                  <a:gd name="connisteX17" fmla="*/ 2145030 w 2941955"/>
                  <a:gd name="connsiteY17" fmla="*/ 1002030 h 1164590"/>
                  <a:gd name="connisteX18" fmla="*/ 2447925 w 2941955"/>
                  <a:gd name="connsiteY18" fmla="*/ 917575 h 1164590"/>
                  <a:gd name="connisteX19" fmla="*/ 2546985 w 2941955"/>
                  <a:gd name="connsiteY19" fmla="*/ 861060 h 1164590"/>
                  <a:gd name="connisteX20" fmla="*/ 2511425 w 2941955"/>
                  <a:gd name="connsiteY20" fmla="*/ 720090 h 1164590"/>
                  <a:gd name="connisteX21" fmla="*/ 2730500 w 2941955"/>
                  <a:gd name="connsiteY21" fmla="*/ 698500 h 1164590"/>
                  <a:gd name="connisteX22" fmla="*/ 2941955 w 2941955"/>
                  <a:gd name="connsiteY22" fmla="*/ 514985 h 1164590"/>
                  <a:gd name="connisteX23" fmla="*/ 2773045 w 2941955"/>
                  <a:gd name="connsiteY23" fmla="*/ 324485 h 1164590"/>
                  <a:gd name="connisteX24" fmla="*/ 2497455 w 2941955"/>
                  <a:gd name="connsiteY24" fmla="*/ 247015 h 1164590"/>
                  <a:gd name="connisteX25" fmla="*/ 2335530 w 2941955"/>
                  <a:gd name="connsiteY25" fmla="*/ 240030 h 1164590"/>
                  <a:gd name="connisteX26" fmla="*/ 2145030 w 2941955"/>
                  <a:gd name="connsiteY26" fmla="*/ 92075 h 1164590"/>
                  <a:gd name="connisteX27" fmla="*/ 1820545 w 2941955"/>
                  <a:gd name="connsiteY27" fmla="*/ 0 h 1164590"/>
                  <a:gd name="connisteX28" fmla="*/ 1460500 w 2941955"/>
                  <a:gd name="connsiteY28" fmla="*/ 6985 h 1164590"/>
                  <a:gd name="connisteX29" fmla="*/ 1100455 w 2941955"/>
                  <a:gd name="connsiteY29" fmla="*/ 78105 h 1164590"/>
                  <a:gd name="connisteX30" fmla="*/ 987425 w 2941955"/>
                  <a:gd name="connsiteY30" fmla="*/ 155575 h 116459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Lst>
                <a:rect l="l" t="t" r="r" b="b"/>
                <a:pathLst>
                  <a:path w="2941955" h="1164590">
                    <a:moveTo>
                      <a:pt x="987425" y="155575"/>
                    </a:moveTo>
                    <a:lnTo>
                      <a:pt x="655955" y="99060"/>
                    </a:lnTo>
                    <a:lnTo>
                      <a:pt x="360045" y="141605"/>
                    </a:lnTo>
                    <a:lnTo>
                      <a:pt x="113030" y="268605"/>
                    </a:lnTo>
                    <a:lnTo>
                      <a:pt x="0" y="387985"/>
                    </a:lnTo>
                    <a:lnTo>
                      <a:pt x="77470" y="536575"/>
                    </a:lnTo>
                    <a:lnTo>
                      <a:pt x="127000" y="564515"/>
                    </a:lnTo>
                    <a:lnTo>
                      <a:pt x="0" y="691515"/>
                    </a:lnTo>
                    <a:lnTo>
                      <a:pt x="42545" y="875030"/>
                    </a:lnTo>
                    <a:lnTo>
                      <a:pt x="247015" y="967105"/>
                    </a:lnTo>
                    <a:lnTo>
                      <a:pt x="662940" y="981075"/>
                    </a:lnTo>
                    <a:lnTo>
                      <a:pt x="860425" y="931545"/>
                    </a:lnTo>
                    <a:lnTo>
                      <a:pt x="889000" y="1037590"/>
                    </a:lnTo>
                    <a:lnTo>
                      <a:pt x="1213485" y="1122045"/>
                    </a:lnTo>
                    <a:lnTo>
                      <a:pt x="1524000" y="1101090"/>
                    </a:lnTo>
                    <a:lnTo>
                      <a:pt x="2003425" y="1164590"/>
                    </a:lnTo>
                    <a:lnTo>
                      <a:pt x="1884045" y="1002030"/>
                    </a:lnTo>
                    <a:lnTo>
                      <a:pt x="2145030" y="1002030"/>
                    </a:lnTo>
                    <a:lnTo>
                      <a:pt x="2447925" y="917575"/>
                    </a:lnTo>
                    <a:lnTo>
                      <a:pt x="2546985" y="861060"/>
                    </a:lnTo>
                    <a:lnTo>
                      <a:pt x="2511425" y="720090"/>
                    </a:lnTo>
                    <a:lnTo>
                      <a:pt x="2730500" y="698500"/>
                    </a:lnTo>
                    <a:lnTo>
                      <a:pt x="2941955" y="514985"/>
                    </a:lnTo>
                    <a:lnTo>
                      <a:pt x="2773045" y="324485"/>
                    </a:lnTo>
                    <a:lnTo>
                      <a:pt x="2497455" y="247015"/>
                    </a:lnTo>
                    <a:lnTo>
                      <a:pt x="2335530" y="240030"/>
                    </a:lnTo>
                    <a:lnTo>
                      <a:pt x="2145030" y="92075"/>
                    </a:lnTo>
                    <a:lnTo>
                      <a:pt x="1820545" y="0"/>
                    </a:lnTo>
                    <a:lnTo>
                      <a:pt x="1460500" y="6985"/>
                    </a:lnTo>
                    <a:lnTo>
                      <a:pt x="1100455" y="78105"/>
                    </a:lnTo>
                    <a:lnTo>
                      <a:pt x="987425" y="155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a:cs typeface="+mn-cs"/>
                </a:endParaRPr>
              </a:p>
            </p:txBody>
          </p:sp>
          <p:grpSp>
            <p:nvGrpSpPr>
              <p:cNvPr id="325" name="组合 4"/>
              <p:cNvGrpSpPr/>
              <p:nvPr/>
            </p:nvGrpSpPr>
            <p:grpSpPr>
              <a:xfrm>
                <a:off x="11898" y="4722"/>
                <a:ext cx="4868" cy="1921"/>
                <a:chOff x="3246438" y="1068388"/>
                <a:chExt cx="5711825" cy="4678363"/>
              </a:xfrm>
              <a:solidFill>
                <a:schemeClr val="tx1"/>
              </a:solidFill>
            </p:grpSpPr>
            <p:sp>
              <p:nvSpPr>
                <p:cNvPr id="326" name="Freeform 32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7" name="Freeform 32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8" name="Freeform 32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9" name="Freeform 32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nvGrpSpPr>
                <p:cNvPr id="333" name="组合 13"/>
                <p:cNvGrpSpPr/>
                <p:nvPr/>
              </p:nvGrpSpPr>
              <p:grpSpPr>
                <a:xfrm>
                  <a:off x="3517901" y="1225551"/>
                  <a:ext cx="5260975" cy="4090987"/>
                  <a:chOff x="3517901" y="1225551"/>
                  <a:chExt cx="5260975" cy="4090987"/>
                </a:xfrm>
                <a:grpFill/>
              </p:grpSpPr>
              <p:sp>
                <p:nvSpPr>
                  <p:cNvPr id="33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3"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grpSp>
        </p:grpSp>
        <p:sp>
          <p:nvSpPr>
            <p:cNvPr id="415" name="Text Box 414"/>
            <p:cNvSpPr txBox="1"/>
            <p:nvPr/>
          </p:nvSpPr>
          <p:spPr>
            <a:xfrm flipH="1">
              <a:off x="2808" y="8176"/>
              <a:ext cx="2101" cy="1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t>
              </a:r>
            </a:p>
          </p:txBody>
        </p:sp>
      </p:grpSp>
      <p:graphicFrame>
        <p:nvGraphicFramePr>
          <p:cNvPr id="3" name="Table 2">
            <a:extLst>
              <a:ext uri="{FF2B5EF4-FFF2-40B4-BE49-F238E27FC236}">
                <a16:creationId xmlns:a16="http://schemas.microsoft.com/office/drawing/2014/main" id="{D4D0B8F0-DA27-46C6-2AD9-1BAEB9933C43}"/>
              </a:ext>
            </a:extLst>
          </p:cNvPr>
          <p:cNvGraphicFramePr>
            <a:graphicFrameLocks noGrp="1"/>
          </p:cNvGraphicFramePr>
          <p:nvPr>
            <p:extLst>
              <p:ext uri="{D42A27DB-BD31-4B8C-83A1-F6EECF244321}">
                <p14:modId xmlns:p14="http://schemas.microsoft.com/office/powerpoint/2010/main" val="1545825114"/>
              </p:ext>
            </p:extLst>
          </p:nvPr>
        </p:nvGraphicFramePr>
        <p:xfrm>
          <a:off x="1724025" y="781050"/>
          <a:ext cx="9925050" cy="4729004"/>
        </p:xfrm>
        <a:graphic>
          <a:graphicData uri="http://schemas.openxmlformats.org/drawingml/2006/table">
            <a:tbl>
              <a:tblPr>
                <a:tableStyleId>{E8B1032C-EA38-4F05-BA0D-38AFFFC7BED3}</a:tableStyleId>
              </a:tblPr>
              <a:tblGrid>
                <a:gridCol w="2251876">
                  <a:extLst>
                    <a:ext uri="{9D8B030D-6E8A-4147-A177-3AD203B41FA5}">
                      <a16:colId xmlns:a16="http://schemas.microsoft.com/office/drawing/2014/main" val="1968032030"/>
                    </a:ext>
                  </a:extLst>
                </a:gridCol>
                <a:gridCol w="7673174">
                  <a:extLst>
                    <a:ext uri="{9D8B030D-6E8A-4147-A177-3AD203B41FA5}">
                      <a16:colId xmlns:a16="http://schemas.microsoft.com/office/drawing/2014/main" val="2924579776"/>
                    </a:ext>
                  </a:extLst>
                </a:gridCol>
              </a:tblGrid>
              <a:tr h="429909">
                <a:tc>
                  <a:txBody>
                    <a:bodyPr/>
                    <a:lstStyle/>
                    <a:p>
                      <a:pPr algn="ctr" fontAlgn="t"/>
                      <a:r>
                        <a:rPr lang="en-US" sz="2800" b="1" dirty="0" err="1">
                          <a:solidFill>
                            <a:srgbClr val="000000"/>
                          </a:solidFill>
                          <a:effectLst/>
                          <a:latin typeface="Calibri" panose="020F0502020204030204" pitchFamily="34" charset="0"/>
                          <a:cs typeface="Calibri" panose="020F0502020204030204" pitchFamily="34" charset="0"/>
                        </a:rPr>
                        <a:t>Số</a:t>
                      </a:r>
                      <a:endParaRPr lang="en-US" sz="2800" dirty="0">
                        <a:solidFill>
                          <a:srgbClr val="000000"/>
                        </a:solidFill>
                        <a:effectLst/>
                        <a:latin typeface="Calibri" panose="020F0502020204030204" pitchFamily="34" charset="0"/>
                        <a:cs typeface="Calibri" panose="020F0502020204030204" pitchFamily="34" charset="0"/>
                      </a:endParaRPr>
                    </a:p>
                  </a:txBody>
                  <a:tcPr marL="0" marR="0" marT="0" marB="0">
                    <a:solidFill>
                      <a:srgbClr val="FFFF00"/>
                    </a:solidFill>
                  </a:tcPr>
                </a:tc>
                <a:tc>
                  <a:txBody>
                    <a:bodyPr/>
                    <a:lstStyle/>
                    <a:p>
                      <a:pPr algn="ctr" fontAlgn="t"/>
                      <a:r>
                        <a:rPr lang="en-US" sz="2800" b="1" dirty="0" err="1">
                          <a:solidFill>
                            <a:srgbClr val="000000"/>
                          </a:solidFill>
                          <a:effectLst/>
                          <a:latin typeface="Calibri" panose="020F0502020204030204" pitchFamily="34" charset="0"/>
                          <a:cs typeface="Calibri" panose="020F0502020204030204" pitchFamily="34" charset="0"/>
                        </a:rPr>
                        <a:t>Đọc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số</a:t>
                      </a:r>
                      <a:endParaRPr lang="en-US" sz="2800" dirty="0">
                        <a:solidFill>
                          <a:srgbClr val="000000"/>
                        </a:solidFill>
                        <a:effectLst/>
                        <a:latin typeface="Calibri" panose="020F0502020204030204" pitchFamily="34" charset="0"/>
                        <a:cs typeface="Calibri" panose="020F0502020204030204" pitchFamily="34" charset="0"/>
                      </a:endParaRPr>
                    </a:p>
                  </a:txBody>
                  <a:tcPr marL="68580" marR="68580" marT="0" marB="0">
                    <a:solidFill>
                      <a:srgbClr val="FFFF00"/>
                    </a:solidFill>
                  </a:tcPr>
                </a:tc>
                <a:extLst>
                  <a:ext uri="{0D108BD9-81ED-4DB2-BD59-A6C34878D82A}">
                    <a16:rowId xmlns:a16="http://schemas.microsoft.com/office/drawing/2014/main" val="1347797215"/>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9 084</a:t>
                      </a:r>
                    </a:p>
                  </a:txBody>
                  <a:tcPr marL="68580" marR="68580" marT="0" marB="0">
                    <a:solidFill>
                      <a:schemeClr val="bg1"/>
                    </a:solidFill>
                  </a:tcPr>
                </a:tc>
                <a:tc>
                  <a:txBody>
                    <a:bodyPr/>
                    <a:lstStyle/>
                    <a:p>
                      <a:pPr algn="just" fontAlgn="t"/>
                      <a:r>
                        <a:rPr lang="vi-VN" sz="2800" dirty="0">
                          <a:solidFill>
                            <a:srgbClr val="000000"/>
                          </a:solidFill>
                          <a:effectLst/>
                          <a:latin typeface="Calibri" panose="020F0502020204030204" pitchFamily="34" charset="0"/>
                          <a:cs typeface="Calibri" panose="020F0502020204030204" pitchFamily="34" charset="0"/>
                        </a:rPr>
                        <a:t>Chín nghìn không trăm tám mươi tư</a:t>
                      </a:r>
                    </a:p>
                  </a:txBody>
                  <a:tcPr marL="68580" marR="68580" marT="0" marB="0">
                    <a:solidFill>
                      <a:schemeClr val="bg1"/>
                    </a:solidFill>
                  </a:tcPr>
                </a:tc>
                <a:extLst>
                  <a:ext uri="{0D108BD9-81ED-4DB2-BD59-A6C34878D82A}">
                    <a16:rowId xmlns:a16="http://schemas.microsoft.com/office/drawing/2014/main" val="1334852199"/>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12 765</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Mười hai nghìn bảy trăm sáu mươi lăm</a:t>
                      </a:r>
                    </a:p>
                  </a:txBody>
                  <a:tcPr marL="68580" marR="68580" marT="0" marB="0">
                    <a:solidFill>
                      <a:schemeClr val="bg1"/>
                    </a:solidFill>
                  </a:tcPr>
                </a:tc>
                <a:extLst>
                  <a:ext uri="{0D108BD9-81ED-4DB2-BD59-A6C34878D82A}">
                    <a16:rowId xmlns:a16="http://schemas.microsoft.com/office/drawing/2014/main" val="1982156278"/>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30 258</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Ba mươi nghìn hai trăm năm mươi tám</a:t>
                      </a:r>
                    </a:p>
                  </a:txBody>
                  <a:tcPr marL="68580" marR="68580" marT="0" marB="0">
                    <a:solidFill>
                      <a:schemeClr val="bg1"/>
                    </a:solidFill>
                  </a:tcPr>
                </a:tc>
                <a:extLst>
                  <a:ext uri="{0D108BD9-81ED-4DB2-BD59-A6C34878D82A}">
                    <a16:rowId xmlns:a16="http://schemas.microsoft.com/office/drawing/2014/main" val="4192868847"/>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61 409</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Sáu mươi mốt nghìn bốn trăm linh chín</a:t>
                      </a:r>
                    </a:p>
                  </a:txBody>
                  <a:tcPr marL="68580" marR="68580" marT="0" marB="0">
                    <a:solidFill>
                      <a:schemeClr val="bg1"/>
                    </a:solidFill>
                  </a:tcPr>
                </a:tc>
                <a:extLst>
                  <a:ext uri="{0D108BD9-81ED-4DB2-BD59-A6C34878D82A}">
                    <a16:rowId xmlns:a16="http://schemas.microsoft.com/office/drawing/2014/main" val="53926768"/>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95 027</a:t>
                      </a:r>
                    </a:p>
                  </a:txBody>
                  <a:tcPr marL="68580" marR="68580" marT="0" marB="0">
                    <a:solidFill>
                      <a:schemeClr val="bg1"/>
                    </a:solidFill>
                  </a:tcPr>
                </a:tc>
                <a:tc>
                  <a:txBody>
                    <a:bodyPr/>
                    <a:lstStyle/>
                    <a:p>
                      <a:pPr algn="just" fontAlgn="t"/>
                      <a:r>
                        <a:rPr lang="vi-VN" sz="2800" dirty="0">
                          <a:solidFill>
                            <a:srgbClr val="000000"/>
                          </a:solidFill>
                          <a:effectLst/>
                          <a:latin typeface="Calibri" panose="020F0502020204030204" pitchFamily="34" charset="0"/>
                          <a:cs typeface="Calibri" panose="020F0502020204030204" pitchFamily="34" charset="0"/>
                        </a:rPr>
                        <a:t>Chín mươi lăm nghìn không trăm hai mươi bảy</a:t>
                      </a:r>
                    </a:p>
                  </a:txBody>
                  <a:tcPr marL="68580" marR="68580" marT="0" marB="0">
                    <a:solidFill>
                      <a:schemeClr val="bg1"/>
                    </a:solidFill>
                  </a:tcPr>
                </a:tc>
                <a:extLst>
                  <a:ext uri="{0D108BD9-81ED-4DB2-BD59-A6C34878D82A}">
                    <a16:rowId xmlns:a16="http://schemas.microsoft.com/office/drawing/2014/main" val="2241264660"/>
                  </a:ext>
                </a:extLst>
              </a:tr>
            </a:tbl>
          </a:graphicData>
        </a:graphic>
      </p:graphicFrame>
    </p:spTree>
    <p:extLst>
      <p:ext uri="{BB962C8B-B14F-4D97-AF65-F5344CB8AC3E}">
        <p14:creationId xmlns:p14="http://schemas.microsoft.com/office/powerpoint/2010/main" val="4641787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pic>
        <p:nvPicPr>
          <p:cNvPr id="87" name="图片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32511" y="135750"/>
            <a:ext cx="1529715" cy="781685"/>
            <a:chOff x="193" y="674"/>
            <a:chExt cx="2409" cy="1231"/>
          </a:xfrm>
        </p:grpSpPr>
        <p:sp>
          <p:nvSpPr>
            <p:cNvPr id="422" name="Text Box 421"/>
            <p:cNvSpPr txBox="1"/>
            <p:nvPr/>
          </p:nvSpPr>
          <p:spPr>
            <a:xfrm>
              <a:off x="1357" y="674"/>
              <a:ext cx="1245" cy="1231"/>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Số</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2</a:t>
                </a:r>
              </a:p>
            </p:txBody>
          </p:sp>
        </p:grpSp>
      </p:grpSp>
      <p:grpSp>
        <p:nvGrpSpPr>
          <p:cNvPr id="8" name="Group 7">
            <a:extLst>
              <a:ext uri="{FF2B5EF4-FFF2-40B4-BE49-F238E27FC236}">
                <a16:creationId xmlns:a16="http://schemas.microsoft.com/office/drawing/2014/main" id="{11C45008-39E6-FBB9-D148-557C916DE258}"/>
              </a:ext>
            </a:extLst>
          </p:cNvPr>
          <p:cNvGrpSpPr/>
          <p:nvPr/>
        </p:nvGrpSpPr>
        <p:grpSpPr>
          <a:xfrm>
            <a:off x="-114300" y="1333500"/>
            <a:ext cx="11820525" cy="707886"/>
            <a:chOff x="-114300" y="1333500"/>
            <a:chExt cx="11820525" cy="707886"/>
          </a:xfrm>
        </p:grpSpPr>
        <p:sp>
          <p:nvSpPr>
            <p:cNvPr id="2" name="TextBox 1">
              <a:extLst>
                <a:ext uri="{FF2B5EF4-FFF2-40B4-BE49-F238E27FC236}">
                  <a16:creationId xmlns:a16="http://schemas.microsoft.com/office/drawing/2014/main" id="{0F43F0C1-2A29-0F38-40B5-D10C3EA375FD}"/>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a) 9 995; 9 996; 9 997;         ;9 999;         ;         10 002;      </a:t>
              </a:r>
            </a:p>
          </p:txBody>
        </p:sp>
        <p:sp>
          <p:nvSpPr>
            <p:cNvPr id="3" name="Rectangle: Rounded Corners 2">
              <a:extLst>
                <a:ext uri="{FF2B5EF4-FFF2-40B4-BE49-F238E27FC236}">
                  <a16:creationId xmlns:a16="http://schemas.microsoft.com/office/drawing/2014/main" id="{18347041-8F02-E1BC-3CCB-713C1ADEE3E1}"/>
                </a:ext>
              </a:extLst>
            </p:cNvPr>
            <p:cNvSpPr/>
            <p:nvPr/>
          </p:nvSpPr>
          <p:spPr>
            <a:xfrm>
              <a:off x="45720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4" name="Rectangle: Rounded Corners 3">
              <a:extLst>
                <a:ext uri="{FF2B5EF4-FFF2-40B4-BE49-F238E27FC236}">
                  <a16:creationId xmlns:a16="http://schemas.microsoft.com/office/drawing/2014/main" id="{A4DE3152-D43B-34B6-8A9B-95E248A46060}"/>
                </a:ext>
              </a:extLst>
            </p:cNvPr>
            <p:cNvSpPr/>
            <p:nvPr/>
          </p:nvSpPr>
          <p:spPr>
            <a:xfrm>
              <a:off x="70485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6" name="Rectangle: Rounded Corners 5">
              <a:extLst>
                <a:ext uri="{FF2B5EF4-FFF2-40B4-BE49-F238E27FC236}">
                  <a16:creationId xmlns:a16="http://schemas.microsoft.com/office/drawing/2014/main" id="{B069B614-1C46-47E1-7413-48E94CD4AF24}"/>
                </a:ext>
              </a:extLst>
            </p:cNvPr>
            <p:cNvSpPr/>
            <p:nvPr/>
          </p:nvSpPr>
          <p:spPr>
            <a:xfrm>
              <a:off x="8181975"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7" name="Rectangle: Rounded Corners 6">
              <a:extLst>
                <a:ext uri="{FF2B5EF4-FFF2-40B4-BE49-F238E27FC236}">
                  <a16:creationId xmlns:a16="http://schemas.microsoft.com/office/drawing/2014/main" id="{EAA6CB6E-0E0F-A4C0-EEAE-C3FBC3434A84}"/>
                </a:ext>
              </a:extLst>
            </p:cNvPr>
            <p:cNvSpPr/>
            <p:nvPr/>
          </p:nvSpPr>
          <p:spPr>
            <a:xfrm>
              <a:off x="10772775" y="139065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grpSp>
        <p:nvGrpSpPr>
          <p:cNvPr id="16" name="Group 15">
            <a:extLst>
              <a:ext uri="{FF2B5EF4-FFF2-40B4-BE49-F238E27FC236}">
                <a16:creationId xmlns:a16="http://schemas.microsoft.com/office/drawing/2014/main" id="{698CD1D4-511F-7010-54F8-542035607B02}"/>
              </a:ext>
            </a:extLst>
          </p:cNvPr>
          <p:cNvGrpSpPr/>
          <p:nvPr/>
        </p:nvGrpSpPr>
        <p:grpSpPr>
          <a:xfrm>
            <a:off x="-76200" y="2638425"/>
            <a:ext cx="11725275" cy="707886"/>
            <a:chOff x="-114300" y="1333500"/>
            <a:chExt cx="11725275" cy="707886"/>
          </a:xfrm>
        </p:grpSpPr>
        <p:sp>
          <p:nvSpPr>
            <p:cNvPr id="17" name="TextBox 16">
              <a:extLst>
                <a:ext uri="{FF2B5EF4-FFF2-40B4-BE49-F238E27FC236}">
                  <a16:creationId xmlns:a16="http://schemas.microsoft.com/office/drawing/2014/main" id="{247E4F02-656E-F23F-3B35-469685BE3B53}"/>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b) 35 760; 35 770;          ; 35 790;         ; 35 810          ;</a:t>
              </a:r>
            </a:p>
          </p:txBody>
        </p:sp>
        <p:sp>
          <p:nvSpPr>
            <p:cNvPr id="18" name="Rectangle: Rounded Corners 17">
              <a:extLst>
                <a:ext uri="{FF2B5EF4-FFF2-40B4-BE49-F238E27FC236}">
                  <a16:creationId xmlns:a16="http://schemas.microsoft.com/office/drawing/2014/main" id="{31EDCBF5-13C8-4240-E511-EEE9EAC04344}"/>
                </a:ext>
              </a:extLst>
            </p:cNvPr>
            <p:cNvSpPr/>
            <p:nvPr/>
          </p:nvSpPr>
          <p:spPr>
            <a:xfrm>
              <a:off x="38100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9" name="Rectangle: Rounded Corners 18">
              <a:extLst>
                <a:ext uri="{FF2B5EF4-FFF2-40B4-BE49-F238E27FC236}">
                  <a16:creationId xmlns:a16="http://schemas.microsoft.com/office/drawing/2014/main" id="{DC98BD06-38C1-91B7-6514-43E987D8324B}"/>
                </a:ext>
              </a:extLst>
            </p:cNvPr>
            <p:cNvSpPr/>
            <p:nvPr/>
          </p:nvSpPr>
          <p:spPr>
            <a:xfrm>
              <a:off x="6657975" y="138112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0" name="Rectangle: Rounded Corners 19">
              <a:extLst>
                <a:ext uri="{FF2B5EF4-FFF2-40B4-BE49-F238E27FC236}">
                  <a16:creationId xmlns:a16="http://schemas.microsoft.com/office/drawing/2014/main" id="{A167EC77-7049-47F9-6907-691A1F0894FF}"/>
                </a:ext>
              </a:extLst>
            </p:cNvPr>
            <p:cNvSpPr/>
            <p:nvPr/>
          </p:nvSpPr>
          <p:spPr>
            <a:xfrm>
              <a:off x="9391650" y="136207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C4A3B85F-1FB4-F9AD-74FC-F67996B238FF}"/>
                </a:ext>
              </a:extLst>
            </p:cNvPr>
            <p:cNvSpPr/>
            <p:nvPr/>
          </p:nvSpPr>
          <p:spPr>
            <a:xfrm>
              <a:off x="10677525" y="135255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grpSp>
        <p:nvGrpSpPr>
          <p:cNvPr id="22" name="Group 21">
            <a:extLst>
              <a:ext uri="{FF2B5EF4-FFF2-40B4-BE49-F238E27FC236}">
                <a16:creationId xmlns:a16="http://schemas.microsoft.com/office/drawing/2014/main" id="{6D87BC52-6F48-DCAB-FCB0-F5B4F44522E3}"/>
              </a:ext>
            </a:extLst>
          </p:cNvPr>
          <p:cNvGrpSpPr/>
          <p:nvPr/>
        </p:nvGrpSpPr>
        <p:grpSpPr>
          <a:xfrm>
            <a:off x="-95250" y="4248150"/>
            <a:ext cx="11287125" cy="707886"/>
            <a:chOff x="-114300" y="1333500"/>
            <a:chExt cx="11287125" cy="707886"/>
          </a:xfrm>
        </p:grpSpPr>
        <p:sp>
          <p:nvSpPr>
            <p:cNvPr id="23" name="TextBox 22">
              <a:extLst>
                <a:ext uri="{FF2B5EF4-FFF2-40B4-BE49-F238E27FC236}">
                  <a16:creationId xmlns:a16="http://schemas.microsoft.com/office/drawing/2014/main" id="{308457F5-F05B-AA9D-0A5F-DBD9CDA73964}"/>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c) 68 400;         ; 68 600; 68 700;         ;         69 000;   </a:t>
              </a:r>
            </a:p>
          </p:txBody>
        </p:sp>
        <p:sp>
          <p:nvSpPr>
            <p:cNvPr id="28" name="Rectangle: Rounded Corners 27">
              <a:extLst>
                <a:ext uri="{FF2B5EF4-FFF2-40B4-BE49-F238E27FC236}">
                  <a16:creationId xmlns:a16="http://schemas.microsoft.com/office/drawing/2014/main" id="{45A455B6-2A60-5807-C3DE-B6E38B34D07D}"/>
                </a:ext>
              </a:extLst>
            </p:cNvPr>
            <p:cNvSpPr/>
            <p:nvPr/>
          </p:nvSpPr>
          <p:spPr>
            <a:xfrm>
              <a:off x="2028825"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9" name="Rectangle: Rounded Corners 28">
              <a:extLst>
                <a:ext uri="{FF2B5EF4-FFF2-40B4-BE49-F238E27FC236}">
                  <a16:creationId xmlns:a16="http://schemas.microsoft.com/office/drawing/2014/main" id="{0B42CBF5-011D-0DCD-CDD7-95ED72C818E0}"/>
                </a:ext>
              </a:extLst>
            </p:cNvPr>
            <p:cNvSpPr/>
            <p:nvPr/>
          </p:nvSpPr>
          <p:spPr>
            <a:xfrm>
              <a:off x="6505575" y="13716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30" name="Rectangle: Rounded Corners 29">
              <a:extLst>
                <a:ext uri="{FF2B5EF4-FFF2-40B4-BE49-F238E27FC236}">
                  <a16:creationId xmlns:a16="http://schemas.microsoft.com/office/drawing/2014/main" id="{6F5E72E2-53FB-5AF8-4407-D7769795A35F}"/>
                </a:ext>
              </a:extLst>
            </p:cNvPr>
            <p:cNvSpPr/>
            <p:nvPr/>
          </p:nvSpPr>
          <p:spPr>
            <a:xfrm>
              <a:off x="7648575" y="140017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31" name="Rectangle: Rounded Corners 30">
              <a:extLst>
                <a:ext uri="{FF2B5EF4-FFF2-40B4-BE49-F238E27FC236}">
                  <a16:creationId xmlns:a16="http://schemas.microsoft.com/office/drawing/2014/main" id="{C147E4AC-2B57-64CF-4F60-E4CC4193D22D}"/>
                </a:ext>
              </a:extLst>
            </p:cNvPr>
            <p:cNvSpPr/>
            <p:nvPr/>
          </p:nvSpPr>
          <p:spPr>
            <a:xfrm>
              <a:off x="10239375" y="13716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64" name="Left Brace 63">
            <a:extLst>
              <a:ext uri="{FF2B5EF4-FFF2-40B4-BE49-F238E27FC236}">
                <a16:creationId xmlns:a16="http://schemas.microsoft.com/office/drawing/2014/main" id="{2D32BD39-4CDA-FA2A-F6B9-618802DF6BEB}"/>
              </a:ext>
            </a:extLst>
          </p:cNvPr>
          <p:cNvSpPr/>
          <p:nvPr/>
        </p:nvSpPr>
        <p:spPr>
          <a:xfrm rot="16200000">
            <a:off x="1835946" y="1407319"/>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a:extLst>
              <a:ext uri="{FF2B5EF4-FFF2-40B4-BE49-F238E27FC236}">
                <a16:creationId xmlns:a16="http://schemas.microsoft.com/office/drawing/2014/main" id="{B677BF91-9EE1-71A8-E5A7-DEEE2DE3F2B0}"/>
              </a:ext>
            </a:extLst>
          </p:cNvPr>
          <p:cNvSpPr txBox="1"/>
          <p:nvPr/>
        </p:nvSpPr>
        <p:spPr>
          <a:xfrm>
            <a:off x="1504950" y="2019300"/>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a:t>
            </a:r>
          </a:p>
        </p:txBody>
      </p:sp>
      <p:sp>
        <p:nvSpPr>
          <p:cNvPr id="66" name="Rectangle: Rounded Corners 65">
            <a:extLst>
              <a:ext uri="{FF2B5EF4-FFF2-40B4-BE49-F238E27FC236}">
                <a16:creationId xmlns:a16="http://schemas.microsoft.com/office/drawing/2014/main" id="{4B0F4BAA-CBEB-2074-7BF3-9C8DA3B14CF4}"/>
              </a:ext>
            </a:extLst>
          </p:cNvPr>
          <p:cNvSpPr/>
          <p:nvPr/>
        </p:nvSpPr>
        <p:spPr>
          <a:xfrm>
            <a:off x="4524375" y="1409700"/>
            <a:ext cx="102870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9 998</a:t>
            </a:r>
          </a:p>
        </p:txBody>
      </p:sp>
      <p:sp>
        <p:nvSpPr>
          <p:cNvPr id="67" name="Rectangle: Rounded Corners 66">
            <a:extLst>
              <a:ext uri="{FF2B5EF4-FFF2-40B4-BE49-F238E27FC236}">
                <a16:creationId xmlns:a16="http://schemas.microsoft.com/office/drawing/2014/main" id="{08689EFA-9683-4445-8AAF-628DF72BF309}"/>
              </a:ext>
            </a:extLst>
          </p:cNvPr>
          <p:cNvSpPr/>
          <p:nvPr/>
        </p:nvSpPr>
        <p:spPr>
          <a:xfrm>
            <a:off x="7000874" y="1409700"/>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10 000</a:t>
            </a:r>
          </a:p>
        </p:txBody>
      </p:sp>
      <p:sp>
        <p:nvSpPr>
          <p:cNvPr id="68" name="Rectangle: Rounded Corners 67">
            <a:extLst>
              <a:ext uri="{FF2B5EF4-FFF2-40B4-BE49-F238E27FC236}">
                <a16:creationId xmlns:a16="http://schemas.microsoft.com/office/drawing/2014/main" id="{F337A955-09EC-A57B-0EC0-3D625F2A6AC1}"/>
              </a:ext>
            </a:extLst>
          </p:cNvPr>
          <p:cNvSpPr/>
          <p:nvPr/>
        </p:nvSpPr>
        <p:spPr>
          <a:xfrm>
            <a:off x="8143874" y="1409700"/>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10 001</a:t>
            </a:r>
          </a:p>
        </p:txBody>
      </p:sp>
      <p:sp>
        <p:nvSpPr>
          <p:cNvPr id="69" name="Rectangle: Rounded Corners 68">
            <a:extLst>
              <a:ext uri="{FF2B5EF4-FFF2-40B4-BE49-F238E27FC236}">
                <a16:creationId xmlns:a16="http://schemas.microsoft.com/office/drawing/2014/main" id="{5298AF0F-02D7-758A-37E0-E810E670CD0F}"/>
              </a:ext>
            </a:extLst>
          </p:cNvPr>
          <p:cNvSpPr/>
          <p:nvPr/>
        </p:nvSpPr>
        <p:spPr>
          <a:xfrm>
            <a:off x="10753724" y="1381125"/>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10 003</a:t>
            </a:r>
          </a:p>
        </p:txBody>
      </p:sp>
      <p:sp>
        <p:nvSpPr>
          <p:cNvPr id="70" name="Left Brace 69">
            <a:extLst>
              <a:ext uri="{FF2B5EF4-FFF2-40B4-BE49-F238E27FC236}">
                <a16:creationId xmlns:a16="http://schemas.microsoft.com/office/drawing/2014/main" id="{9E947AC3-3416-3E5F-8ED8-6FF5BF2999C3}"/>
              </a:ext>
            </a:extLst>
          </p:cNvPr>
          <p:cNvSpPr/>
          <p:nvPr/>
        </p:nvSpPr>
        <p:spPr>
          <a:xfrm rot="16200000">
            <a:off x="1807371" y="2759869"/>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CDDC79AE-4CB8-97D2-E5F3-5DA201A2EC99}"/>
              </a:ext>
            </a:extLst>
          </p:cNvPr>
          <p:cNvSpPr txBox="1"/>
          <p:nvPr/>
        </p:nvSpPr>
        <p:spPr>
          <a:xfrm>
            <a:off x="1476375" y="3371850"/>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+ 10</a:t>
            </a:r>
          </a:p>
        </p:txBody>
      </p:sp>
      <p:sp>
        <p:nvSpPr>
          <p:cNvPr id="72" name="Rectangle: Rounded Corners 71">
            <a:extLst>
              <a:ext uri="{FF2B5EF4-FFF2-40B4-BE49-F238E27FC236}">
                <a16:creationId xmlns:a16="http://schemas.microsoft.com/office/drawing/2014/main" id="{D3366482-A833-7AB9-8909-A17294999DEE}"/>
              </a:ext>
            </a:extLst>
          </p:cNvPr>
          <p:cNvSpPr/>
          <p:nvPr/>
        </p:nvSpPr>
        <p:spPr>
          <a:xfrm>
            <a:off x="3800475" y="26955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35 780</a:t>
            </a:r>
          </a:p>
        </p:txBody>
      </p:sp>
      <p:sp>
        <p:nvSpPr>
          <p:cNvPr id="73" name="Rectangle: Rounded Corners 72">
            <a:extLst>
              <a:ext uri="{FF2B5EF4-FFF2-40B4-BE49-F238E27FC236}">
                <a16:creationId xmlns:a16="http://schemas.microsoft.com/office/drawing/2014/main" id="{45B72199-488A-C94E-C518-8B99F0D994E0}"/>
              </a:ext>
            </a:extLst>
          </p:cNvPr>
          <p:cNvSpPr/>
          <p:nvPr/>
        </p:nvSpPr>
        <p:spPr>
          <a:xfrm>
            <a:off x="6648450" y="26574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35 800</a:t>
            </a:r>
          </a:p>
        </p:txBody>
      </p:sp>
      <p:sp>
        <p:nvSpPr>
          <p:cNvPr id="74" name="Rectangle: Rounded Corners 73">
            <a:extLst>
              <a:ext uri="{FF2B5EF4-FFF2-40B4-BE49-F238E27FC236}">
                <a16:creationId xmlns:a16="http://schemas.microsoft.com/office/drawing/2014/main" id="{1227945C-7968-FAA4-A53B-C41271E96532}"/>
              </a:ext>
            </a:extLst>
          </p:cNvPr>
          <p:cNvSpPr/>
          <p:nvPr/>
        </p:nvSpPr>
        <p:spPr>
          <a:xfrm>
            <a:off x="9391650" y="2647950"/>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35 820</a:t>
            </a:r>
          </a:p>
        </p:txBody>
      </p:sp>
      <p:sp>
        <p:nvSpPr>
          <p:cNvPr id="75" name="Rectangle: Rounded Corners 74">
            <a:extLst>
              <a:ext uri="{FF2B5EF4-FFF2-40B4-BE49-F238E27FC236}">
                <a16:creationId xmlns:a16="http://schemas.microsoft.com/office/drawing/2014/main" id="{BB633E7E-E9F6-8951-4CA8-EF51D0380891}"/>
              </a:ext>
            </a:extLst>
          </p:cNvPr>
          <p:cNvSpPr/>
          <p:nvPr/>
        </p:nvSpPr>
        <p:spPr>
          <a:xfrm>
            <a:off x="10706100" y="2628900"/>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35 830</a:t>
            </a:r>
          </a:p>
        </p:txBody>
      </p:sp>
      <p:sp>
        <p:nvSpPr>
          <p:cNvPr id="76" name="Left Brace 75">
            <a:extLst>
              <a:ext uri="{FF2B5EF4-FFF2-40B4-BE49-F238E27FC236}">
                <a16:creationId xmlns:a16="http://schemas.microsoft.com/office/drawing/2014/main" id="{3A9C6D0F-D36D-2398-35A0-C093A84F0173}"/>
              </a:ext>
            </a:extLst>
          </p:cNvPr>
          <p:cNvSpPr/>
          <p:nvPr/>
        </p:nvSpPr>
        <p:spPr>
          <a:xfrm rot="16200000">
            <a:off x="4588671" y="4350544"/>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a:extLst>
              <a:ext uri="{FF2B5EF4-FFF2-40B4-BE49-F238E27FC236}">
                <a16:creationId xmlns:a16="http://schemas.microsoft.com/office/drawing/2014/main" id="{C20F5DDB-21F4-73FB-7254-5311940EDD12}"/>
              </a:ext>
            </a:extLst>
          </p:cNvPr>
          <p:cNvSpPr txBox="1"/>
          <p:nvPr/>
        </p:nvSpPr>
        <p:spPr>
          <a:xfrm>
            <a:off x="4257675" y="4962525"/>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+ 100</a:t>
            </a:r>
          </a:p>
        </p:txBody>
      </p:sp>
      <p:sp>
        <p:nvSpPr>
          <p:cNvPr id="78" name="Rectangle: Rounded Corners 77">
            <a:extLst>
              <a:ext uri="{FF2B5EF4-FFF2-40B4-BE49-F238E27FC236}">
                <a16:creationId xmlns:a16="http://schemas.microsoft.com/office/drawing/2014/main" id="{683DA32E-B086-E146-F5CE-3FE0FBB6220B}"/>
              </a:ext>
            </a:extLst>
          </p:cNvPr>
          <p:cNvSpPr/>
          <p:nvPr/>
        </p:nvSpPr>
        <p:spPr>
          <a:xfrm>
            <a:off x="1990725" y="42957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68 500</a:t>
            </a:r>
          </a:p>
        </p:txBody>
      </p:sp>
      <p:sp>
        <p:nvSpPr>
          <p:cNvPr id="79" name="Rectangle: Rounded Corners 78">
            <a:extLst>
              <a:ext uri="{FF2B5EF4-FFF2-40B4-BE49-F238E27FC236}">
                <a16:creationId xmlns:a16="http://schemas.microsoft.com/office/drawing/2014/main" id="{1BFE4A69-7A24-BBDC-528F-B7AC383C29E0}"/>
              </a:ext>
            </a:extLst>
          </p:cNvPr>
          <p:cNvSpPr/>
          <p:nvPr/>
        </p:nvSpPr>
        <p:spPr>
          <a:xfrm>
            <a:off x="6448424" y="4267200"/>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68 800</a:t>
            </a:r>
          </a:p>
        </p:txBody>
      </p:sp>
      <p:sp>
        <p:nvSpPr>
          <p:cNvPr id="80" name="Rectangle: Rounded Corners 79">
            <a:extLst>
              <a:ext uri="{FF2B5EF4-FFF2-40B4-BE49-F238E27FC236}">
                <a16:creationId xmlns:a16="http://schemas.microsoft.com/office/drawing/2014/main" id="{804FB653-6481-8583-E3EB-2E083DB1D66F}"/>
              </a:ext>
            </a:extLst>
          </p:cNvPr>
          <p:cNvSpPr/>
          <p:nvPr/>
        </p:nvSpPr>
        <p:spPr>
          <a:xfrm>
            <a:off x="7591424" y="4276725"/>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68 900</a:t>
            </a:r>
          </a:p>
        </p:txBody>
      </p:sp>
      <p:sp>
        <p:nvSpPr>
          <p:cNvPr id="81" name="Rectangle: Rounded Corners 80">
            <a:extLst>
              <a:ext uri="{FF2B5EF4-FFF2-40B4-BE49-F238E27FC236}">
                <a16:creationId xmlns:a16="http://schemas.microsoft.com/office/drawing/2014/main" id="{9892456D-C74B-0854-619A-38CB4A024B7D}"/>
              </a:ext>
            </a:extLst>
          </p:cNvPr>
          <p:cNvSpPr/>
          <p:nvPr/>
        </p:nvSpPr>
        <p:spPr>
          <a:xfrm>
            <a:off x="10239374" y="4248150"/>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69 100</a:t>
            </a:r>
          </a:p>
        </p:txBody>
      </p:sp>
    </p:spTree>
    <p:extLst>
      <p:ext uri="{BB962C8B-B14F-4D97-AF65-F5344CB8AC3E}">
        <p14:creationId xmlns:p14="http://schemas.microsoft.com/office/powerpoint/2010/main" val="12906130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00"/>
                                        <p:tgtEl>
                                          <p:spTgt spid="6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down)">
                                      <p:cBhvr>
                                        <p:cTn id="31" dur="5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down)">
                                      <p:cBhvr>
                                        <p:cTn id="36" dur="500"/>
                                        <p:tgtEl>
                                          <p:spTgt spid="6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down)">
                                      <p:cBhvr>
                                        <p:cTn id="41" dur="5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down)">
                                      <p:cBhvr>
                                        <p:cTn id="46" dur="500"/>
                                        <p:tgtEl>
                                          <p:spTgt spid="7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down)">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down)">
                                      <p:cBhvr>
                                        <p:cTn id="54" dur="5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down)">
                                      <p:cBhvr>
                                        <p:cTn id="59" dur="500"/>
                                        <p:tgtEl>
                                          <p:spTgt spid="7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ipe(down)">
                                      <p:cBhvr>
                                        <p:cTn id="64" dur="500"/>
                                        <p:tgtEl>
                                          <p:spTgt spid="7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down)">
                                      <p:cBhvr>
                                        <p:cTn id="69" dur="500"/>
                                        <p:tgtEl>
                                          <p:spTgt spid="7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500"/>
                                        <p:tgtEl>
                                          <p:spTgt spid="77"/>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wipe(down)">
                                      <p:cBhvr>
                                        <p:cTn id="77" dur="500"/>
                                        <p:tgtEl>
                                          <p:spTgt spid="7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wipe(down)">
                                      <p:cBhvr>
                                        <p:cTn id="82" dur="50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wipe(down)">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wipe(down)">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wipe(down)">
                                      <p:cBhvr>
                                        <p:cTn id="9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p:bldP spid="66" grpId="0" animBg="1"/>
      <p:bldP spid="67" grpId="0" animBg="1"/>
      <p:bldP spid="68" grpId="0" animBg="1"/>
      <p:bldP spid="69" grpId="0" animBg="1"/>
      <p:bldP spid="70" grpId="0" animBg="1"/>
      <p:bldP spid="71" grpId="0"/>
      <p:bldP spid="72" grpId="0" animBg="1"/>
      <p:bldP spid="73" grpId="0" animBg="1"/>
      <p:bldP spid="74" grpId="0" animBg="1"/>
      <p:bldP spid="75" grpId="0" animBg="1"/>
      <p:bldP spid="76" grpId="0" animBg="1"/>
      <p:bldP spid="77" grpId="0"/>
      <p:bldP spid="78" grpId="0" animBg="1"/>
      <p:bldP spid="79" grpId="0" animBg="1"/>
      <p:bldP spid="80" grpId="0" animBg="1"/>
      <p:bldP spid="81" grpId="0" animBg="1"/>
    </p:bldLst>
  </p:timing>
</p:sld>
</file>

<file path=ppt/theme/theme1.xml><?xml version="1.0" encoding="utf-8"?>
<a:theme xmlns:a="http://schemas.openxmlformats.org/drawingml/2006/main" name="Office 主题​​">
  <a:themeElements>
    <a:clrScheme name="自定义 14">
      <a:dk1>
        <a:srgbClr val="000000"/>
      </a:dk1>
      <a:lt1>
        <a:srgbClr val="FFFFFF"/>
      </a:lt1>
      <a:dk2>
        <a:srgbClr val="768395"/>
      </a:dk2>
      <a:lt2>
        <a:srgbClr val="F0F0F0"/>
      </a:lt2>
      <a:accent1>
        <a:srgbClr val="ED6870"/>
      </a:accent1>
      <a:accent2>
        <a:srgbClr val="ED5257"/>
      </a:accent2>
      <a:accent3>
        <a:srgbClr val="F38C8F"/>
      </a:accent3>
      <a:accent4>
        <a:srgbClr val="F9CCCF"/>
      </a:accent4>
      <a:accent5>
        <a:srgbClr val="F38C8F"/>
      </a:accent5>
      <a:accent6>
        <a:srgbClr val="F9C5C7"/>
      </a:accent6>
      <a:hlink>
        <a:srgbClr val="ED6870"/>
      </a:hlink>
      <a:folHlink>
        <a:srgbClr val="ED5257"/>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fontScheme name="qcx34kig">
      <a:majorFont>
        <a:latin typeface="字魂80号-萌趣小鱼体"/>
        <a:ea typeface="字魂80号-萌趣小鱼体"/>
        <a:cs typeface=""/>
      </a:majorFont>
      <a:minorFont>
        <a:latin typeface="字魂80号-萌趣小鱼体"/>
        <a:ea typeface="字魂80号-萌趣小鱼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70</TotalTime>
  <Words>799</Words>
  <Application>Microsoft Office PowerPoint</Application>
  <PresentationFormat>Widescreen</PresentationFormat>
  <Paragraphs>140</Paragraphs>
  <Slides>16</Slides>
  <Notes>13</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等线</vt:lpstr>
      <vt:lpstr>Arial</vt:lpstr>
      <vt:lpstr>Calibri</vt:lpstr>
      <vt:lpstr>Coiny</vt:lpstr>
      <vt:lpstr>Times New Roman</vt:lpstr>
      <vt:lpstr>字魂80号-萌趣小鱼体</vt:lpstr>
      <vt:lpstr>杨任东竹石体-Medium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HIỆP</dc:creator>
  <cp:lastModifiedBy>Admin</cp:lastModifiedBy>
  <cp:revision>24</cp:revision>
  <dcterms:created xsi:type="dcterms:W3CDTF">2023-02-06T12:38:44Z</dcterms:created>
  <dcterms:modified xsi:type="dcterms:W3CDTF">2024-05-18T14:52:32Z</dcterms:modified>
</cp:coreProperties>
</file>