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  <p:sldMasterId id="2147483839" r:id="rId6"/>
    <p:sldMasterId id="2147483852" r:id="rId7"/>
  </p:sldMasterIdLst>
  <p:notesMasterIdLst>
    <p:notesMasterId r:id="rId33"/>
  </p:notesMasterIdLst>
  <p:sldIdLst>
    <p:sldId id="600" r:id="rId8"/>
    <p:sldId id="601" r:id="rId9"/>
    <p:sldId id="604" r:id="rId10"/>
    <p:sldId id="603" r:id="rId11"/>
    <p:sldId id="605" r:id="rId12"/>
    <p:sldId id="541" r:id="rId13"/>
    <p:sldId id="606" r:id="rId14"/>
    <p:sldId id="582" r:id="rId15"/>
    <p:sldId id="607" r:id="rId16"/>
    <p:sldId id="609" r:id="rId17"/>
    <p:sldId id="610" r:id="rId18"/>
    <p:sldId id="612" r:id="rId19"/>
    <p:sldId id="611" r:id="rId20"/>
    <p:sldId id="613" r:id="rId21"/>
    <p:sldId id="550" r:id="rId22"/>
    <p:sldId id="271" r:id="rId23"/>
    <p:sldId id="551" r:id="rId24"/>
    <p:sldId id="552" r:id="rId25"/>
    <p:sldId id="292" r:id="rId26"/>
    <p:sldId id="576" r:id="rId27"/>
    <p:sldId id="578" r:id="rId28"/>
    <p:sldId id="553" r:id="rId29"/>
    <p:sldId id="554" r:id="rId30"/>
    <p:sldId id="555" r:id="rId31"/>
    <p:sldId id="614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8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8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4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4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0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9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305CF-7801-4A79-82E4-20A96E5C2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251724-35C3-4FE1-BB86-EDAB938BD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092AD-6624-4054-856D-DF6918DC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68FC-4645-4ACA-8A1B-9ADFCCB75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DBA1B-188F-4D28-A84D-C7231DCB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4BAE0B-5F7C-48EA-A0BF-F5E3E774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7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EDF2F-77A9-44CE-B834-093EFDF1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B7A6F-3203-42E2-9521-7ECF81EE5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3156-2910-43DF-9DFC-81DB3290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EA8-A880-490D-890C-BF6F0C8E9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0C81C-277F-47FB-B093-63CDE0F1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B6A8F-4802-4A67-B783-A6EC6076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22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6C98C-2979-4252-929C-A0F98076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F61CAD-259F-4292-B9C3-0F3B2BB1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91ADDD-51CB-40D1-8312-8F51F79D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80C-5D4A-42EF-A130-D01C0B0B6E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E7B3B3-BEC2-4F63-95ED-B88425AE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C426B-2497-4A47-A6FB-CE1559C7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80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B8ADB-625B-4228-9EFC-B45C15E7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15960-8382-4C6D-B300-3CDA66227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DEDBEA-2ACF-4AB7-B632-B3D946CEF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6F0F12-D6C1-474C-97A4-A01FB6CE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5BBD-DBCB-4152-866C-B16C528984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0A2DE7-F7E0-4A43-9509-F9F9DE3E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E80CD1-0357-4007-B1DE-774075E8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80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134C7-9EA1-4EFE-A5C0-7D0D1ECB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6BE24D-5789-4090-A250-743F47B9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155D53-F309-4E3E-8D85-3507E4192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5A19E0-1C93-43F8-A6C2-DBBE33956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B28AAA-3211-45FD-AF07-1F7F790A3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ACF6F4-76E5-45D1-9694-CE754197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B488-A19B-4D4F-8EA7-CCA712C61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08E0D6-3313-4F3C-8F36-33E407D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3D4D7B-3793-49F8-AB55-4777046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04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E46CD-CADA-41C7-8C58-43A6E662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27B649-EE97-4BA9-B591-39CC65E5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8129-E70C-41A7-B4A6-589FDD6305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7CE239-9D86-46F4-B142-016DCCC5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C03A8F-9901-4A78-BFCF-AD84F3F6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5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7E2E51-9570-43EE-994F-36ACDE5B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C2A-FF6C-4081-9937-40546D0F48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5A4816-472D-4E06-A340-A8054DF8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80E283-301A-4BDF-90F7-DA9A7FFD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0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344F8-7500-4CD1-9417-0C6646AC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7FFD5-BFF4-469C-8B8E-3C92C443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644B5B-D239-4097-AEAC-A177BBB8F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CE3711-3612-4EE1-8A87-2687B0E3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3C6E-E9BA-4BF2-8D42-9744A3296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F0F5C8-82F0-4343-AB6E-0D467A3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B12FC9-B8D8-4874-9F92-8CEB7EE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91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425B-8FF8-4A6B-825C-9B86BA54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9A2B4D-CE8A-4FA9-99AD-2A0E563AA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C4D3A4-3F86-4267-9602-959A349C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56CD7-A74B-432C-9A96-51643517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03E-2725-403C-BF73-80748F8C32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6BDA95-7600-40C1-84EC-8FDB3A40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C6CB79-411E-401B-BEA9-A7FF9F86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0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730A7-A8B5-46DF-B87B-47863F9C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0DC74-1239-4454-B9EF-DE8C49FC7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F03397-13E6-471D-97DD-470A9281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A4DD-EED6-4A6F-A5C3-10EFFEC8F5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6712FF-BB3D-4013-AB97-A53E3A11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585D3-C4CF-401E-B613-A9ABA1D0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8ADD2D-FDF8-407D-BEC4-47C0FCF6D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E5AC04-1021-4F7C-B525-A20F129D0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F03FC-480B-4059-87C2-157BA53A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7184-ED70-4A78-AF45-563BFB528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9483B-43D9-4D90-A39D-64994F9C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72F97-CB83-40D0-9DD6-85AED77B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05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8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82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15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9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37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6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9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43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2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defTabSz="12190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201D22-D33D-4F05-A5F6-D940FD28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8F9F1-DD74-401A-A963-3872D125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A5C4B5-6F1A-4B68-8410-8DCFB5EB3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6691-AC00-4C81-AB66-97F44768D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CDE0C-483F-44BD-B0E4-177D6A659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739A2-362D-4611-A77D-0C9C4AC98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E95-F136-49E0-A906-B9C7D8DC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9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5991D5-7E62-AAF0-2903-CBA2EFA00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AD5D3978-5E94-6873-7943-F011189C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1C6755E4-6770-3CE4-B32A-0F45CE04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5" name="矩形: 圆角 10">
            <a:extLst>
              <a:ext uri="{FF2B5EF4-FFF2-40B4-BE49-F238E27FC236}">
                <a16:creationId xmlns="" xmlns:a16="http://schemas.microsoft.com/office/drawing/2014/main" id="{B6AC8F3C-536F-A7A0-47E6-15B490B97CDA}"/>
              </a:ext>
            </a:extLst>
          </p:cNvPr>
          <p:cNvSpPr/>
          <p:nvPr/>
        </p:nvSpPr>
        <p:spPr>
          <a:xfrm>
            <a:off x="3330339" y="4928439"/>
            <a:ext cx="4976967" cy="711965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vi-V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Nguyễn Thị Trâm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="" xmlns:a16="http://schemas.microsoft.com/office/drawing/2014/main" id="{96E20F3B-D816-2165-CFDA-FF48D751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007" y="3650469"/>
            <a:ext cx="4599337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9090309D-E1FE-64E3-41DD-816F9E8F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LỚP 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B9628BC-846D-12CE-BDF7-2329FB6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35" y="1359747"/>
            <a:ext cx="4383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419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 ĐOÀN NGHIÊN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xmlns="" id="{4390A789-FCF5-4DE5-AD75-8E903943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1018677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4635159" y="1930835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4532449" y="2635614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4758974" y="3313487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4561297" y="3973095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80" y="221381"/>
            <a:ext cx="11727247" cy="635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07540" y="22916"/>
            <a:ext cx="255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8" y="524404"/>
            <a:ext cx="1188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1810630"/>
            <a:ext cx="1176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8" y="2667583"/>
            <a:ext cx="11762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96263"/>
            <a:ext cx="11649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6067392"/>
            <a:ext cx="784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130265" y="6369065"/>
            <a:ext cx="458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8286AD-6512-4635-AAAC-94AFB9D30D42}"/>
              </a:ext>
            </a:extLst>
          </p:cNvPr>
          <p:cNvSpPr/>
          <p:nvPr/>
        </p:nvSpPr>
        <p:spPr>
          <a:xfrm>
            <a:off x="30915" y="1894097"/>
            <a:ext cx="609600" cy="350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D4E46D6-270D-41D4-BC38-C8C9221B2550}"/>
              </a:ext>
            </a:extLst>
          </p:cNvPr>
          <p:cNvSpPr/>
          <p:nvPr/>
        </p:nvSpPr>
        <p:spPr>
          <a:xfrm>
            <a:off x="69415" y="612375"/>
            <a:ext cx="609600" cy="350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1F09F55-D9B6-4184-89AD-95BF75D845D8}"/>
              </a:ext>
            </a:extLst>
          </p:cNvPr>
          <p:cNvSpPr/>
          <p:nvPr/>
        </p:nvSpPr>
        <p:spPr>
          <a:xfrm>
            <a:off x="25466" y="2776858"/>
            <a:ext cx="609600" cy="35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041B4F2-C857-45F7-AF4B-A8265B6DE14B}"/>
              </a:ext>
            </a:extLst>
          </p:cNvPr>
          <p:cNvSpPr/>
          <p:nvPr/>
        </p:nvSpPr>
        <p:spPr>
          <a:xfrm>
            <a:off x="31916" y="4895818"/>
            <a:ext cx="609600" cy="35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7B0FBEC-E852-4E5A-8AB7-27C8277B3509}"/>
              </a:ext>
            </a:extLst>
          </p:cNvPr>
          <p:cNvSpPr/>
          <p:nvPr/>
        </p:nvSpPr>
        <p:spPr>
          <a:xfrm>
            <a:off x="106146" y="6145572"/>
            <a:ext cx="609600" cy="35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32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" y="269807"/>
            <a:ext cx="11718758" cy="6323497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 rot="10800000">
            <a:off x="1164653" y="1460800"/>
            <a:ext cx="9952523" cy="454536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ACDF2-FC65-4EE2-8ED1-463D8CB90C00}"/>
              </a:ext>
            </a:extLst>
          </p:cNvPr>
          <p:cNvSpPr txBox="1"/>
          <p:nvPr/>
        </p:nvSpPr>
        <p:spPr>
          <a:xfrm>
            <a:off x="1164653" y="1980564"/>
            <a:ext cx="995252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Ngày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có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người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Mai An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hùng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mến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lần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vì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hiểu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lầm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lời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nổi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giận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đảo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235117" y="2261936"/>
            <a:ext cx="163628" cy="423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91338" y="2964581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04135" y="3713748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600182" y="4472540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93865" y="5231332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59632" y="5277854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68223" y="3731398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44779" y="4501416"/>
            <a:ext cx="155608" cy="489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74156" y="1460798"/>
            <a:ext cx="374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" y="269807"/>
            <a:ext cx="11718758" cy="6323497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 rot="10800000">
            <a:off x="1164653" y="1460800"/>
            <a:ext cx="9952523" cy="454536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ACDF2-FC65-4EE2-8ED1-463D8CB90C00}"/>
              </a:ext>
            </a:extLst>
          </p:cNvPr>
          <p:cNvSpPr txBox="1"/>
          <p:nvPr/>
        </p:nvSpPr>
        <p:spPr>
          <a:xfrm>
            <a:off x="1164653" y="1460800"/>
            <a:ext cx="995252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4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147" y="1530416"/>
            <a:ext cx="18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802" y="2406318"/>
            <a:ext cx="219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hoang: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5603" y="2415945"/>
            <a:ext cx="479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không có người ở.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3824" y="3049604"/>
            <a:ext cx="219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 hận: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1612" y="3059231"/>
            <a:ext cx="712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làm tiếc và cảm thấy day dứt khi nhận ra lỗi lầm của mình.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1661535" y="4044193"/>
            <a:ext cx="136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6829" y="4059449"/>
            <a:ext cx="8210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đưa đến sống hoặc giam ở một nơi xa, hẻo lánh </a:t>
            </a:r>
            <a:r>
              <a:rPr lang="vi-VN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loại hình phạt)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3022333" y="0"/>
            <a:ext cx="6189044" cy="4417996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81" y="719089"/>
            <a:ext cx="2632910" cy="2632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750" y="3525251"/>
            <a:ext cx="350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NHÓM ĐÔI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3" y="544156"/>
            <a:ext cx="10126011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577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0" y="419814"/>
            <a:ext cx="10995103" cy="47767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317155"/>
            <a:ext cx="8748214" cy="4293951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3077509"/>
            <a:ext cx="7356144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526920" y="1006926"/>
            <a:ext cx="10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26920" y="1667634"/>
            <a:ext cx="109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596695"/>
            <a:ext cx="10852520" cy="13255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2.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614149" y="1789573"/>
            <a:ext cx="1085252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501864"/>
            <a:ext cx="1120547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28599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11" grpId="1"/>
      <p:bldP spid="11" grpId="2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=""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1617781" y="932911"/>
            <a:ext cx="9861453" cy="1685161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chemeClr val="bg1">
              <a:alpha val="1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180490" y="1383272"/>
            <a:ext cx="92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5865" y="3167390"/>
            <a:ext cx="7228573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0619" y="2512194"/>
            <a:ext cx="329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800" dirty="0">
              <a:solidFill>
                <a:srgbClr val="FF00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88221" y="371624"/>
            <a:ext cx="252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18361" y="287995"/>
            <a:ext cx="2920624" cy="564024"/>
            <a:chOff x="708943" y="5965174"/>
            <a:chExt cx="5825836" cy="2516863"/>
          </a:xfrm>
          <a:solidFill>
            <a:schemeClr val="bg1"/>
          </a:solidFill>
        </p:grpSpPr>
        <p:sp>
          <p:nvSpPr>
            <p:cNvPr id="8" name="TextBox 19">
              <a:extLst>
                <a:ext uri="{FF2B5EF4-FFF2-40B4-BE49-F238E27FC236}">
                  <a16:creationId xmlns=""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7"/>
              <a:ext cx="5825836" cy="237117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=""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366328" y="5965174"/>
              <a:ext cx="4839224" cy="24721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lại</a:t>
              </a:r>
              <a:endPara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" y="2081626"/>
            <a:ext cx="3142409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719615" y="992094"/>
            <a:ext cx="9867331" cy="102777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883" y="2852381"/>
            <a:ext cx="8488907" cy="21017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2700" indent="-190500" algn="just">
              <a:spcAft>
                <a:spcPts val="0"/>
              </a:spcAft>
              <a:tabLst>
                <a:tab pos="17716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680635"/>
            <a:ext cx="11300346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947915" y="226447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709683" y="1471512"/>
            <a:ext cx="1084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1100616" y="1075493"/>
            <a:ext cx="1779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136891" y="1075493"/>
            <a:ext cx="2242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688912" y="1953649"/>
            <a:ext cx="809464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6675611" y="1991095"/>
            <a:ext cx="489803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 flipV="1">
            <a:off x="5585276" y="2456597"/>
            <a:ext cx="54120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9329079" y="1991095"/>
            <a:ext cx="52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10923668" y="1991095"/>
            <a:ext cx="540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8283431" y="2490907"/>
            <a:ext cx="652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 flipV="1">
            <a:off x="9123301" y="2490907"/>
            <a:ext cx="734022" cy="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2759880" y="2999338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6675611" y="2956474"/>
            <a:ext cx="911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302415" y="349099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430935" y="3481390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5945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7433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02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60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3038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5442" y="466220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17846" y="4662204"/>
            <a:ext cx="1564944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 flipV="1">
            <a:off x="3870723" y="1093822"/>
            <a:ext cx="3567307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1069317" y="1100444"/>
            <a:ext cx="216625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xmlns="" id="{4390A789-FCF5-4DE5-AD75-8E903943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:a16="http://schemas.microsoft.com/office/drawing/2014/main" xmlns="" id="{E172F67F-5A37-43FA-A080-8B90A376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25" y="2259013"/>
            <a:ext cx="11090175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có thể dùng bồ câu để đưa thư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xmlns="" id="{4390A789-FCF5-4DE5-AD75-8E903943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:a16="http://schemas.microsoft.com/office/drawing/2014/main" xmlns="" id="{E172F67F-5A37-43FA-A080-8B90A376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59013"/>
            <a:ext cx="10820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nay, chúng ta có thể trò chuyện với người ở xa bằng những cách nào?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xmlns="" id="{4390A789-FCF5-4DE5-AD75-8E903943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:a16="http://schemas.microsoft.com/office/drawing/2014/main" xmlns="" id="{E172F67F-5A37-43FA-A080-8B90A376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59013"/>
            <a:ext cx="10820400" cy="16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cách liên lạc trong bài đọc, em còn biết những cách nào khác nữa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D00890-0F1F-4CDA-AFA7-34290BA4C640}"/>
              </a:ext>
            </a:extLst>
          </p:cNvPr>
          <p:cNvSpPr txBox="1"/>
          <p:nvPr/>
        </p:nvSpPr>
        <p:spPr>
          <a:xfrm>
            <a:off x="4614252" y="5133129"/>
            <a:ext cx="3699629" cy="76944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women working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" y="1405288"/>
            <a:ext cx="10327906" cy="5207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A2C9AE-B97C-4D51-A57F-D749DFECAC6E}"/>
              </a:ext>
            </a:extLst>
          </p:cNvPr>
          <p:cNvSpPr txBox="1"/>
          <p:nvPr/>
        </p:nvSpPr>
        <p:spPr>
          <a:xfrm>
            <a:off x="192504" y="138033"/>
            <a:ext cx="11839074" cy="941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hấu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80" y="221381"/>
            <a:ext cx="11727247" cy="635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/>
          <p:cNvSpPr txBox="1"/>
          <p:nvPr/>
        </p:nvSpPr>
        <p:spPr>
          <a:xfrm>
            <a:off x="4807540" y="22916"/>
            <a:ext cx="255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8" y="524404"/>
            <a:ext cx="1188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1810630"/>
            <a:ext cx="1176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8" y="2667583"/>
            <a:ext cx="11762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96263"/>
            <a:ext cx="11649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6067392"/>
            <a:ext cx="784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130265" y="6369065"/>
            <a:ext cx="458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15270" y="36460"/>
            <a:ext cx="925350" cy="523220"/>
            <a:chOff x="708943" y="6020023"/>
            <a:chExt cx="5825836" cy="1067871"/>
          </a:xfrm>
        </p:grpSpPr>
        <p:sp>
          <p:nvSpPr>
            <p:cNvPr id="16" name="TextBox 19">
              <a:extLst>
                <a:ext uri="{FF2B5EF4-FFF2-40B4-BE49-F238E27FC236}">
                  <a16:creationId xmlns=""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4"/>
              <a:ext cx="5825836" cy="967935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=""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20023"/>
              <a:ext cx="5167381" cy="10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1322</Words>
  <Application>Microsoft Office PowerPoint</Application>
  <PresentationFormat>Widescreen</PresentationFormat>
  <Paragraphs>104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宋体</vt:lpstr>
      <vt:lpstr>.VnArabiaH</vt:lpstr>
      <vt:lpstr>Arial</vt:lpstr>
      <vt:lpstr>Arial-Rounded</vt:lpstr>
      <vt:lpstr>Calibri</vt:lpstr>
      <vt:lpstr>Calibri Light</vt:lpstr>
      <vt:lpstr>黑体</vt:lpstr>
      <vt:lpstr>华文中宋</vt:lpstr>
      <vt:lpstr>Times New Roman</vt:lpstr>
      <vt:lpstr>1_Office Theme</vt:lpstr>
      <vt:lpstr>4_Office Theme</vt:lpstr>
      <vt:lpstr>2_Office 主题​​</vt:lpstr>
      <vt:lpstr>7_Office Theme</vt:lpstr>
      <vt:lpstr>1_Default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Vợ chồng Mai An Tiêm đã làm gì trên đảo hoang?</vt:lpstr>
      <vt:lpstr>   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PHUC-LE</cp:lastModifiedBy>
  <cp:revision>122</cp:revision>
  <dcterms:created xsi:type="dcterms:W3CDTF">2021-05-24T09:52:12Z</dcterms:created>
  <dcterms:modified xsi:type="dcterms:W3CDTF">2024-05-18T05:59:20Z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