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23"/>
  </p:notesMasterIdLst>
  <p:sldIdLst>
    <p:sldId id="280" r:id="rId4"/>
    <p:sldId id="281" r:id="rId5"/>
    <p:sldId id="258" r:id="rId6"/>
    <p:sldId id="313" r:id="rId7"/>
    <p:sldId id="316" r:id="rId8"/>
    <p:sldId id="317" r:id="rId9"/>
    <p:sldId id="318" r:id="rId10"/>
    <p:sldId id="315" r:id="rId11"/>
    <p:sldId id="319" r:id="rId12"/>
    <p:sldId id="320" r:id="rId13"/>
    <p:sldId id="323" r:id="rId14"/>
    <p:sldId id="324" r:id="rId15"/>
    <p:sldId id="325" r:id="rId16"/>
    <p:sldId id="329" r:id="rId17"/>
    <p:sldId id="326" r:id="rId18"/>
    <p:sldId id="327" r:id="rId19"/>
    <p:sldId id="328" r:id="rId20"/>
    <p:sldId id="330" r:id="rId21"/>
    <p:sldId id="322" r:id="rId22"/>
  </p:sldIdLst>
  <p:sldSz cx="12192000" cy="6858000"/>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1pPr>
    <a:lvl2pPr marL="454025" lvl="1" indent="1905"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2pPr>
    <a:lvl3pPr marL="911225" lvl="2" indent="1905"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3pPr>
    <a:lvl4pPr marL="1368425" lvl="3" indent="1905"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4pPr>
    <a:lvl5pPr marL="1824355" lvl="4" indent="3175"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5pPr>
    <a:lvl6pPr marL="2286000" lvl="5" indent="3175"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6pPr>
    <a:lvl7pPr marL="2743200" lvl="6" indent="3175"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7pPr>
    <a:lvl8pPr marL="3200400" lvl="7" indent="3175"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8pPr>
    <a:lvl9pPr marL="3657600" lvl="8" indent="3175"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p:restoredTop sz="94660"/>
  </p:normalViewPr>
  <p:slideViewPr>
    <p:cSldViewPr snapToGrid="0" showGuides="1">
      <p:cViewPr varScale="1">
        <p:scale>
          <a:sx n="93" d="100"/>
          <a:sy n="93" d="100"/>
        </p:scale>
        <p:origin x="54" y="33"/>
      </p:cViewPr>
      <p:guideLst>
        <p:guide orient="horz" pos="2160"/>
        <p:guide pos="2884"/>
      </p:guideLst>
    </p:cSldViewPr>
  </p:slideViewPr>
  <p:notesTextViewPr>
    <p:cViewPr>
      <p:scale>
        <a:sx n="1" d="1"/>
        <a:sy n="1" d="1"/>
      </p:scale>
      <p:origin x="0" y="0"/>
    </p:cViewPr>
  </p:notesTextViewPr>
  <p:gridSpacing cx="76198" cy="7619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noProof="1"/>
            </a:lvl1pPr>
          </a:lstStyle>
          <a:p>
            <a:pPr marL="0" marR="0" lvl="0" indent="0" algn="r" defTabSz="914400" rtl="0" eaLnBrk="1" fontAlgn="base" latinLnBrk="0" hangingPunct="1">
              <a:lnSpc>
                <a:spcPct val="100000"/>
              </a:lnSpc>
              <a:spcBef>
                <a:spcPct val="0"/>
              </a:spcBef>
              <a:spcAft>
                <a:spcPct val="0"/>
              </a:spcAft>
              <a:buClrTx/>
              <a:buSzTx/>
              <a:buFontTx/>
              <a:buNone/>
              <a:defRPr/>
            </a:pPr>
            <a:fld id="{A61361AE-4C65-4F16-A1CC-FA67BB9E5857}" type="datetimeFigureOut">
              <a:rPr kumimoji="0" lang="en-US" sz="1200" b="0" i="0" u="none" strike="noStrike" kern="1200" cap="none" spc="0" normalizeH="0" baseline="0" noProof="1">
                <a:ln>
                  <a:noFill/>
                </a:ln>
                <a:solidFill>
                  <a:schemeClr val="tx1"/>
                </a:solidFill>
                <a:effectLst/>
                <a:uLnTx/>
                <a:uFillTx/>
                <a:latin typeface="Calibri" panose="020F0502020204030204" pitchFamily="34" charset="0"/>
                <a:ea typeface="+mn-ea"/>
                <a:cs typeface="+mn-cs"/>
              </a:rPr>
              <a:t>5/18/2024</a:t>
            </a:fld>
            <a:endParaRPr kumimoji="0" lang="en-US" sz="1200" b="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p:txBody>
      </p:sp>
      <p:sp>
        <p:nvSpPr>
          <p:cNvPr id="73732" name="Slide Image Placeholder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11269" name="Notes Placeholder 4"/>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200" b="0" i="0" u="none" strike="noStrike" kern="1200" cap="none" spc="0" normalizeH="0" baseline="0" noProof="0">
                <a:ln>
                  <a:noFill/>
                </a:ln>
                <a:solidFill>
                  <a:schemeClr val="tx1"/>
                </a:solidFill>
                <a:effectLst/>
                <a:uLnTx/>
                <a:uFillTx/>
                <a:latin typeface="+mn-lt"/>
                <a:ea typeface="+mn-ea"/>
                <a:cs typeface="+mn-cs"/>
              </a:rPr>
              <a:t>Click to edit Master text styles</a:t>
            </a:r>
          </a:p>
          <a:p>
            <a:pPr marL="454025" marR="0" lvl="1" indent="0" algn="l" defTabSz="914400" rtl="0" eaLnBrk="0" fontAlgn="base" latinLnBrk="0" hangingPunct="0">
              <a:lnSpc>
                <a:spcPct val="100000"/>
              </a:lnSpc>
              <a:spcBef>
                <a:spcPct val="0"/>
              </a:spcBef>
              <a:spcAft>
                <a:spcPct val="0"/>
              </a:spcAft>
              <a:buClrTx/>
              <a:buSzTx/>
              <a:buFontTx/>
              <a:buNone/>
              <a:defRPr/>
            </a:pPr>
            <a:r>
              <a:rPr kumimoji="0" lang="en-US" altLang="zh-CN" sz="1200" b="0" i="0" u="none" strike="noStrike" kern="1200" cap="none" spc="0" normalizeH="0" baseline="0" noProof="0">
                <a:ln>
                  <a:noFill/>
                </a:ln>
                <a:solidFill>
                  <a:schemeClr val="tx1"/>
                </a:solidFill>
                <a:effectLst/>
                <a:uLnTx/>
                <a:uFillTx/>
                <a:latin typeface="+mn-lt"/>
                <a:ea typeface="+mn-ea"/>
                <a:cs typeface="+mn-cs"/>
              </a:rPr>
              <a:t>Second level</a:t>
            </a:r>
          </a:p>
          <a:p>
            <a:pPr marL="911225" marR="0" lvl="2" indent="0" algn="l" defTabSz="914400" rtl="0" eaLnBrk="0" fontAlgn="base" latinLnBrk="0" hangingPunct="0">
              <a:lnSpc>
                <a:spcPct val="100000"/>
              </a:lnSpc>
              <a:spcBef>
                <a:spcPct val="0"/>
              </a:spcBef>
              <a:spcAft>
                <a:spcPct val="0"/>
              </a:spcAft>
              <a:buClrTx/>
              <a:buSzTx/>
              <a:buFontTx/>
              <a:buNone/>
              <a:defRPr/>
            </a:pPr>
            <a:r>
              <a:rPr kumimoji="0" lang="en-US" altLang="zh-CN" sz="1200" b="0" i="0" u="none" strike="noStrike" kern="1200" cap="none" spc="0" normalizeH="0" baseline="0" noProof="0">
                <a:ln>
                  <a:noFill/>
                </a:ln>
                <a:solidFill>
                  <a:schemeClr val="tx1"/>
                </a:solidFill>
                <a:effectLst/>
                <a:uLnTx/>
                <a:uFillTx/>
                <a:latin typeface="+mn-lt"/>
                <a:ea typeface="+mn-ea"/>
                <a:cs typeface="+mn-cs"/>
              </a:rPr>
              <a:t>Third level</a:t>
            </a:r>
          </a:p>
          <a:p>
            <a:pPr marL="1368425" marR="0" lvl="3" indent="0" algn="l" defTabSz="914400" rtl="0" eaLnBrk="0" fontAlgn="base" latinLnBrk="0" hangingPunct="0">
              <a:lnSpc>
                <a:spcPct val="100000"/>
              </a:lnSpc>
              <a:spcBef>
                <a:spcPct val="0"/>
              </a:spcBef>
              <a:spcAft>
                <a:spcPct val="0"/>
              </a:spcAft>
              <a:buClrTx/>
              <a:buSzTx/>
              <a:buFontTx/>
              <a:buNone/>
              <a:defRPr/>
            </a:pPr>
            <a:r>
              <a:rPr kumimoji="0" lang="en-US" altLang="zh-CN" sz="1200" b="0" i="0" u="none" strike="noStrike" kern="1200" cap="none" spc="0" normalizeH="0" baseline="0" noProof="0">
                <a:ln>
                  <a:noFill/>
                </a:ln>
                <a:solidFill>
                  <a:schemeClr val="tx1"/>
                </a:solidFill>
                <a:effectLst/>
                <a:uLnTx/>
                <a:uFillTx/>
                <a:latin typeface="+mn-lt"/>
                <a:ea typeface="+mn-ea"/>
                <a:cs typeface="+mn-cs"/>
              </a:rPr>
              <a:t>Fourth level</a:t>
            </a:r>
          </a:p>
          <a:p>
            <a:pPr marL="1824355" marR="0" lvl="4" indent="0" algn="l" defTabSz="914400" rtl="0" eaLnBrk="0" fontAlgn="base" latinLnBrk="0" hangingPunct="0">
              <a:lnSpc>
                <a:spcPct val="100000"/>
              </a:lnSpc>
              <a:spcBef>
                <a:spcPct val="0"/>
              </a:spcBef>
              <a:spcAft>
                <a:spcPct val="0"/>
              </a:spcAft>
              <a:buClrTx/>
              <a:buSzTx/>
              <a:buFontTx/>
              <a:buNone/>
              <a:defRPr/>
            </a:pPr>
            <a:r>
              <a:rPr kumimoji="0" lang="en-US" altLang="zh-CN" sz="1200" b="0" i="0" u="none" strike="noStrike" kern="1200" cap="none" spc="0" normalizeH="0" baseline="0" noProof="0">
                <a:ln>
                  <a:noFill/>
                </a:ln>
                <a:solidFill>
                  <a:schemeClr val="tx1"/>
                </a:solidFill>
                <a:effectLst/>
                <a:uLnTx/>
                <a:uFillTx/>
                <a:latin typeface="+mn-lt"/>
                <a:ea typeface="+mn-ea"/>
                <a:cs typeface="+mn-cs"/>
              </a:rPr>
              <a:t>Fifth level</a:t>
            </a:r>
          </a:p>
        </p:txBody>
      </p:sp>
      <p:sp>
        <p:nvSpPr>
          <p:cNvPr id="6" name="Footer Placeholder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1">
              <a:ln>
                <a:noFill/>
              </a:ln>
              <a:solidFill>
                <a:schemeClr val="tx1"/>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p>
            <a:pPr lvl="0" algn="r">
              <a:buNone/>
            </a:pPr>
            <a:fld id="{9A0DB2DC-4C9A-4742-B13C-FB6460FD3503}" type="slidenum">
              <a:rPr lang="en-US" altLang="zh-CN" sz="1200" dirty="0">
                <a:ea typeface="SimSun" panose="02010600030101010101" pitchFamily="2" charset="-122"/>
              </a:rPr>
              <a:t>‹#›</a:t>
            </a:fld>
            <a:endParaRPr lang="en-US" altLang="zh-CN" sz="1200" dirty="0">
              <a:ea typeface="SimSun"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4025" algn="l" rtl="0" eaLnBrk="0" fontAlgn="base" hangingPunct="0">
      <a:spcBef>
        <a:spcPct val="0"/>
      </a:spcBef>
      <a:spcAft>
        <a:spcPct val="0"/>
      </a:spcAft>
      <a:defRPr sz="1200" kern="1200">
        <a:solidFill>
          <a:schemeClr val="tx1"/>
        </a:solidFill>
        <a:latin typeface="+mn-lt"/>
        <a:ea typeface="+mn-ea"/>
        <a:cs typeface="+mn-cs"/>
      </a:defRPr>
    </a:lvl2pPr>
    <a:lvl3pPr marL="911225" algn="l" rtl="0" eaLnBrk="0" fontAlgn="base" hangingPunct="0">
      <a:spcBef>
        <a:spcPct val="0"/>
      </a:spcBef>
      <a:spcAft>
        <a:spcPct val="0"/>
      </a:spcAft>
      <a:defRPr sz="1200" kern="1200">
        <a:solidFill>
          <a:schemeClr val="tx1"/>
        </a:solidFill>
        <a:latin typeface="+mn-lt"/>
        <a:ea typeface="+mn-ea"/>
        <a:cs typeface="+mn-cs"/>
      </a:defRPr>
    </a:lvl3pPr>
    <a:lvl4pPr marL="1368425" algn="l" rtl="0" eaLnBrk="0" fontAlgn="base" hangingPunct="0">
      <a:spcBef>
        <a:spcPct val="0"/>
      </a:spcBef>
      <a:spcAft>
        <a:spcPct val="0"/>
      </a:spcAft>
      <a:defRPr sz="1200" kern="1200">
        <a:solidFill>
          <a:schemeClr val="tx1"/>
        </a:solidFill>
        <a:latin typeface="+mn-lt"/>
        <a:ea typeface="+mn-ea"/>
        <a:cs typeface="+mn-cs"/>
      </a:defRPr>
    </a:lvl4pPr>
    <a:lvl5pPr marL="1824355" algn="l" rtl="0" eaLnBrk="0" fontAlgn="base" hangingPunct="0">
      <a:spcBef>
        <a:spcPct val="0"/>
      </a:spcBef>
      <a:spcAft>
        <a:spcPct val="0"/>
      </a:spcAft>
      <a:defRPr sz="1200" kern="1200">
        <a:solidFill>
          <a:schemeClr val="tx1"/>
        </a:solidFill>
        <a:latin typeface="+mn-lt"/>
        <a:ea typeface="+mn-ea"/>
        <a:cs typeface="+mn-cs"/>
      </a:defRPr>
    </a:lvl5pPr>
    <a:lvl6pPr marL="2282825" algn="l" defTabSz="913130" rtl="0" eaLnBrk="1" latinLnBrk="0" hangingPunct="1">
      <a:defRPr sz="1200" kern="1200">
        <a:solidFill>
          <a:schemeClr val="tx1"/>
        </a:solidFill>
        <a:latin typeface="+mn-lt"/>
        <a:ea typeface="+mn-ea"/>
        <a:cs typeface="+mn-cs"/>
      </a:defRPr>
    </a:lvl6pPr>
    <a:lvl7pPr marL="2739390" algn="l" defTabSz="913130" rtl="0" eaLnBrk="1" latinLnBrk="0" hangingPunct="1">
      <a:defRPr sz="1200" kern="1200">
        <a:solidFill>
          <a:schemeClr val="tx1"/>
        </a:solidFill>
        <a:latin typeface="+mn-lt"/>
        <a:ea typeface="+mn-ea"/>
        <a:cs typeface="+mn-cs"/>
      </a:defRPr>
    </a:lvl7pPr>
    <a:lvl8pPr marL="3195955" algn="l" defTabSz="913130" rtl="0" eaLnBrk="1" latinLnBrk="0" hangingPunct="1">
      <a:defRPr sz="1200" kern="1200">
        <a:solidFill>
          <a:schemeClr val="tx1"/>
        </a:solidFill>
        <a:latin typeface="+mn-lt"/>
        <a:ea typeface="+mn-ea"/>
        <a:cs typeface="+mn-cs"/>
      </a:defRPr>
    </a:lvl8pPr>
    <a:lvl9pPr marL="3653155" algn="l" defTabSz="9131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noProof="1"/>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6565" indent="0" algn="ctr">
              <a:buNone/>
              <a:defRPr sz="2000"/>
            </a:lvl2pPr>
            <a:lvl3pPr marL="913130" indent="0" algn="ctr">
              <a:buNone/>
              <a:defRPr sz="1800"/>
            </a:lvl3pPr>
            <a:lvl4pPr marL="1369695" indent="0" algn="ctr">
              <a:buNone/>
              <a:defRPr sz="1600"/>
            </a:lvl4pPr>
            <a:lvl5pPr marL="1826260" indent="0" algn="ctr">
              <a:buNone/>
              <a:defRPr sz="1600"/>
            </a:lvl5pPr>
            <a:lvl6pPr marL="2282825" indent="0" algn="ctr">
              <a:buNone/>
              <a:defRPr sz="1600"/>
            </a:lvl6pPr>
            <a:lvl7pPr marL="2739390" indent="0" algn="ctr">
              <a:buNone/>
              <a:defRPr sz="1600"/>
            </a:lvl7pPr>
            <a:lvl8pPr marL="3195955" indent="0" algn="ctr">
              <a:buNone/>
              <a:defRPr sz="1600"/>
            </a:lvl8pPr>
            <a:lvl9pPr marL="3653155" indent="0" algn="ctr">
              <a:buNone/>
              <a:defRPr sz="1600"/>
            </a:lvl9pPr>
          </a:lstStyle>
          <a:p>
            <a:r>
              <a:rPr lang="en-US"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165" indent="0" algn="ctr">
              <a:buNone/>
              <a:defRPr>
                <a:solidFill>
                  <a:schemeClr val="tx1">
                    <a:tint val="75000"/>
                  </a:schemeClr>
                </a:solidFill>
              </a:defRPr>
            </a:lvl2pPr>
            <a:lvl3pPr marL="608965" indent="0" algn="ctr">
              <a:buNone/>
              <a:defRPr>
                <a:solidFill>
                  <a:schemeClr val="tx1">
                    <a:tint val="75000"/>
                  </a:schemeClr>
                </a:solidFill>
              </a:defRPr>
            </a:lvl3pPr>
            <a:lvl4pPr marL="913130" indent="0" algn="ctr">
              <a:buNone/>
              <a:defRPr>
                <a:solidFill>
                  <a:schemeClr val="tx1">
                    <a:tint val="75000"/>
                  </a:schemeClr>
                </a:solidFill>
              </a:defRPr>
            </a:lvl4pPr>
            <a:lvl5pPr marL="1217930" indent="0" algn="ctr">
              <a:buNone/>
              <a:defRPr>
                <a:solidFill>
                  <a:schemeClr val="tx1">
                    <a:tint val="75000"/>
                  </a:schemeClr>
                </a:solidFill>
              </a:defRPr>
            </a:lvl5pPr>
            <a:lvl6pPr marL="1522095" indent="0" algn="ctr">
              <a:buNone/>
              <a:defRPr>
                <a:solidFill>
                  <a:schemeClr val="tx1">
                    <a:tint val="75000"/>
                  </a:schemeClr>
                </a:solidFill>
              </a:defRPr>
            </a:lvl6pPr>
            <a:lvl7pPr marL="1826895" indent="0" algn="ctr">
              <a:buNone/>
              <a:defRPr>
                <a:solidFill>
                  <a:schemeClr val="tx1">
                    <a:tint val="75000"/>
                  </a:schemeClr>
                </a:solidFill>
              </a:defRPr>
            </a:lvl7pPr>
            <a:lvl8pPr marL="2131060" indent="0" algn="ctr">
              <a:buNone/>
              <a:defRPr>
                <a:solidFill>
                  <a:schemeClr val="tx1">
                    <a:tint val="75000"/>
                  </a:schemeClr>
                </a:solidFill>
              </a:defRPr>
            </a:lvl8pPr>
            <a:lvl9pPr marL="2435225" indent="0" algn="ctr">
              <a:buNone/>
              <a:defRPr>
                <a:solidFill>
                  <a:schemeClr val="tx1">
                    <a:tint val="75000"/>
                  </a:schemeClr>
                </a:solidFill>
              </a:defRPr>
            </a:lvl9pPr>
          </a:lstStyle>
          <a:p>
            <a:r>
              <a:rPr lang="en-US"/>
              <a:t>Click to edit Master subtitle style</a:t>
            </a:r>
          </a:p>
        </p:txBody>
      </p:sp>
      <p:sp>
        <p:nvSpPr>
          <p:cNvPr id="7" name="Date Placeholder 3"/>
          <p:cNvSpPr>
            <a:spLocks noGrp="1"/>
          </p:cNvSpPr>
          <p:nvPr>
            <p:ph type="dt" sz="half" idx="2"/>
          </p:nvPr>
        </p:nvSpPr>
        <p:spPr>
          <a:xfrm>
            <a:off x="304800" y="4237038"/>
            <a:ext cx="1422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l" defTabSz="913765" rtl="0" eaLnBrk="1" fontAlgn="base" latinLnBrk="0" hangingPunct="1">
              <a:lnSpc>
                <a:spcPct val="100000"/>
              </a:lnSpc>
              <a:spcBef>
                <a:spcPct val="0"/>
              </a:spcBef>
              <a:spcAft>
                <a:spcPct val="0"/>
              </a:spcAft>
              <a:buClrTx/>
              <a:buSzTx/>
              <a:buFontTx/>
              <a:buNone/>
              <a:defRPr/>
            </a:pPr>
            <a:fld id="{958302C9-B4BA-45AE-9422-9CF44DCCD492}" type="datetimeFigureOut">
              <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t>5/18/2024</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8" name="Footer Placeholder 4"/>
          <p:cNvSpPr>
            <a:spLocks noGrp="1"/>
          </p:cNvSpPr>
          <p:nvPr>
            <p:ph type="ftr" sz="quarter" idx="3"/>
          </p:nvPr>
        </p:nvSpPr>
        <p:spPr>
          <a:xfrm>
            <a:off x="2082800" y="4237038"/>
            <a:ext cx="1930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9" name="Slide Number Placeholder 5"/>
          <p:cNvSpPr>
            <a:spLocks noGrp="1"/>
          </p:cNvSpPr>
          <p:nvPr>
            <p:ph type="sldNum" sz="quarter" idx="4"/>
          </p:nvPr>
        </p:nvSpPr>
        <p:spPr>
          <a:xfrm>
            <a:off x="4368800" y="4237038"/>
            <a:ext cx="1422400" cy="244475"/>
          </a:xfrm>
          <a:prstGeom prst="rect">
            <a:avLst/>
          </a:prstGeom>
        </p:spPr>
        <p:txBody>
          <a:bodyPr vert="horz" lIns="60888" tIns="30444" rIns="60888" bIns="30444" rtlCol="0" anchor="ctr"/>
          <a:lstStyle/>
          <a:p>
            <a:pPr algn="r" defTabSz="913130">
              <a:buNone/>
            </a:pPr>
            <a:fld id="{9A0DB2DC-4C9A-4742-B13C-FB6460FD3503}" type="slidenum">
              <a:rPr lang="en-US" dirty="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304800" y="4237038"/>
            <a:ext cx="1422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l" defTabSz="913765" rtl="0" eaLnBrk="1" fontAlgn="base" latinLnBrk="0" hangingPunct="1">
              <a:lnSpc>
                <a:spcPct val="100000"/>
              </a:lnSpc>
              <a:spcBef>
                <a:spcPct val="0"/>
              </a:spcBef>
              <a:spcAft>
                <a:spcPct val="0"/>
              </a:spcAft>
              <a:buClrTx/>
              <a:buSzTx/>
              <a:buFontTx/>
              <a:buNone/>
              <a:defRPr/>
            </a:pPr>
            <a:fld id="{726E1AE3-5A43-43C2-86F2-BBC2A33B04F7}" type="datetimeFigureOut">
              <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t>5/18/2024</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8" name="Footer Placeholder 4"/>
          <p:cNvSpPr>
            <a:spLocks noGrp="1"/>
          </p:cNvSpPr>
          <p:nvPr>
            <p:ph type="ftr" sz="quarter" idx="3"/>
          </p:nvPr>
        </p:nvSpPr>
        <p:spPr>
          <a:xfrm>
            <a:off x="2082800" y="4237038"/>
            <a:ext cx="1930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9" name="Slide Number Placeholder 5"/>
          <p:cNvSpPr>
            <a:spLocks noGrp="1"/>
          </p:cNvSpPr>
          <p:nvPr>
            <p:ph type="sldNum" sz="quarter" idx="4"/>
          </p:nvPr>
        </p:nvSpPr>
        <p:spPr>
          <a:xfrm>
            <a:off x="4368800" y="4237038"/>
            <a:ext cx="1422400" cy="244475"/>
          </a:xfrm>
          <a:prstGeom prst="rect">
            <a:avLst/>
          </a:prstGeom>
        </p:spPr>
        <p:txBody>
          <a:bodyPr vert="horz" lIns="60888" tIns="30444" rIns="60888" bIns="30444" rtlCol="0" anchor="ctr"/>
          <a:lstStyle/>
          <a:p>
            <a:pPr algn="r" defTabSz="913130">
              <a:buNone/>
            </a:pPr>
            <a:fld id="{9A0DB2DC-4C9A-4742-B13C-FB6460FD3503}"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4"/>
            <a:ext cx="5181600" cy="1000125"/>
          </a:xfrm>
        </p:spPr>
        <p:txBody>
          <a:bodyPr anchor="b"/>
          <a:lstStyle>
            <a:lvl1pPr marL="0" indent="0">
              <a:buNone/>
              <a:defRPr sz="1300">
                <a:solidFill>
                  <a:schemeClr val="tx1">
                    <a:tint val="75000"/>
                  </a:schemeClr>
                </a:solidFill>
              </a:defRPr>
            </a:lvl1pPr>
            <a:lvl2pPr marL="304165" indent="0">
              <a:buNone/>
              <a:defRPr sz="1200">
                <a:solidFill>
                  <a:schemeClr val="tx1">
                    <a:tint val="75000"/>
                  </a:schemeClr>
                </a:solidFill>
              </a:defRPr>
            </a:lvl2pPr>
            <a:lvl3pPr marL="608965" indent="0">
              <a:buNone/>
              <a:defRPr sz="1100">
                <a:solidFill>
                  <a:schemeClr val="tx1">
                    <a:tint val="75000"/>
                  </a:schemeClr>
                </a:solidFill>
              </a:defRPr>
            </a:lvl3pPr>
            <a:lvl4pPr marL="913130" indent="0">
              <a:buNone/>
              <a:defRPr sz="900">
                <a:solidFill>
                  <a:schemeClr val="tx1">
                    <a:tint val="75000"/>
                  </a:schemeClr>
                </a:solidFill>
              </a:defRPr>
            </a:lvl4pPr>
            <a:lvl5pPr marL="1217930" indent="0">
              <a:buNone/>
              <a:defRPr sz="900">
                <a:solidFill>
                  <a:schemeClr val="tx1">
                    <a:tint val="75000"/>
                  </a:schemeClr>
                </a:solidFill>
              </a:defRPr>
            </a:lvl5pPr>
            <a:lvl6pPr marL="1522095" indent="0">
              <a:buNone/>
              <a:defRPr sz="900">
                <a:solidFill>
                  <a:schemeClr val="tx1">
                    <a:tint val="75000"/>
                  </a:schemeClr>
                </a:solidFill>
              </a:defRPr>
            </a:lvl6pPr>
            <a:lvl7pPr marL="1826895" indent="0">
              <a:buNone/>
              <a:defRPr sz="900">
                <a:solidFill>
                  <a:schemeClr val="tx1">
                    <a:tint val="75000"/>
                  </a:schemeClr>
                </a:solidFill>
              </a:defRPr>
            </a:lvl7pPr>
            <a:lvl8pPr marL="2131060" indent="0">
              <a:buNone/>
              <a:defRPr sz="900">
                <a:solidFill>
                  <a:schemeClr val="tx1">
                    <a:tint val="75000"/>
                  </a:schemeClr>
                </a:solidFill>
              </a:defRPr>
            </a:lvl8pPr>
            <a:lvl9pPr marL="2435225" indent="0">
              <a:buNone/>
              <a:defRPr sz="9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304800" y="4237038"/>
            <a:ext cx="1422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l" defTabSz="913765" rtl="0" eaLnBrk="1" fontAlgn="base" latinLnBrk="0" hangingPunct="1">
              <a:lnSpc>
                <a:spcPct val="100000"/>
              </a:lnSpc>
              <a:spcBef>
                <a:spcPct val="0"/>
              </a:spcBef>
              <a:spcAft>
                <a:spcPct val="0"/>
              </a:spcAft>
              <a:buClrTx/>
              <a:buSzTx/>
              <a:buFontTx/>
              <a:buNone/>
              <a:defRPr/>
            </a:pPr>
            <a:fld id="{9CE25D37-8237-4BBD-8492-323AC56C16CB}" type="datetimeFigureOut">
              <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t>5/18/2024</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8" name="Footer Placeholder 4"/>
          <p:cNvSpPr>
            <a:spLocks noGrp="1"/>
          </p:cNvSpPr>
          <p:nvPr>
            <p:ph type="ftr" sz="quarter" idx="3"/>
          </p:nvPr>
        </p:nvSpPr>
        <p:spPr>
          <a:xfrm>
            <a:off x="2082800" y="4237038"/>
            <a:ext cx="1930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9" name="Slide Number Placeholder 5"/>
          <p:cNvSpPr>
            <a:spLocks noGrp="1"/>
          </p:cNvSpPr>
          <p:nvPr>
            <p:ph type="sldNum" sz="quarter" idx="4"/>
          </p:nvPr>
        </p:nvSpPr>
        <p:spPr>
          <a:xfrm>
            <a:off x="4368800" y="4237038"/>
            <a:ext cx="1422400" cy="244475"/>
          </a:xfrm>
          <a:prstGeom prst="rect">
            <a:avLst/>
          </a:prstGeom>
        </p:spPr>
        <p:txBody>
          <a:bodyPr vert="horz" lIns="60888" tIns="30444" rIns="60888" bIns="30444" rtlCol="0" anchor="ctr"/>
          <a:lstStyle/>
          <a:p>
            <a:pPr algn="r" defTabSz="913130">
              <a:buNone/>
            </a:pPr>
            <a:fld id="{9A0DB2DC-4C9A-4742-B13C-FB6460FD3503}"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p:cNvSpPr>
            <a:spLocks noGrp="1"/>
          </p:cNvSpPr>
          <p:nvPr>
            <p:ph type="dt" sz="half" idx="12"/>
          </p:nvPr>
        </p:nvSpPr>
        <p:spPr>
          <a:xfrm>
            <a:off x="304800" y="4237038"/>
            <a:ext cx="1422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l" defTabSz="913765" rtl="0" eaLnBrk="1" fontAlgn="base" latinLnBrk="0" hangingPunct="1">
              <a:lnSpc>
                <a:spcPct val="100000"/>
              </a:lnSpc>
              <a:spcBef>
                <a:spcPct val="0"/>
              </a:spcBef>
              <a:spcAft>
                <a:spcPct val="0"/>
              </a:spcAft>
              <a:buClrTx/>
              <a:buSzTx/>
              <a:buFontTx/>
              <a:buNone/>
              <a:defRPr/>
            </a:pPr>
            <a:fld id="{C5288514-1466-4E6B-B7F3-BDAE78646E5B}" type="datetimeFigureOut">
              <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t>5/18/2024</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8" name="Footer Placeholder 5"/>
          <p:cNvSpPr>
            <a:spLocks noGrp="1"/>
          </p:cNvSpPr>
          <p:nvPr>
            <p:ph type="ftr" sz="quarter" idx="3"/>
          </p:nvPr>
        </p:nvSpPr>
        <p:spPr>
          <a:xfrm>
            <a:off x="2082800" y="4237038"/>
            <a:ext cx="1930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9" name="Slide Number Placeholder 6"/>
          <p:cNvSpPr>
            <a:spLocks noGrp="1"/>
          </p:cNvSpPr>
          <p:nvPr>
            <p:ph type="sldNum" sz="quarter" idx="4"/>
          </p:nvPr>
        </p:nvSpPr>
        <p:spPr>
          <a:xfrm>
            <a:off x="4368800" y="4237038"/>
            <a:ext cx="1422400" cy="244475"/>
          </a:xfrm>
          <a:prstGeom prst="rect">
            <a:avLst/>
          </a:prstGeom>
        </p:spPr>
        <p:txBody>
          <a:bodyPr vert="horz" lIns="60888" tIns="30444" rIns="60888" bIns="30444" rtlCol="0" anchor="ctr"/>
          <a:lstStyle/>
          <a:p>
            <a:pPr algn="r" defTabSz="913130">
              <a:buNone/>
            </a:pPr>
            <a:fld id="{9A0DB2DC-4C9A-4742-B13C-FB6460FD3503}"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11" y="1023409"/>
            <a:ext cx="2693459" cy="426508"/>
          </a:xfrm>
        </p:spPr>
        <p:txBody>
          <a:bodyPr anchor="b"/>
          <a:lstStyle>
            <a:lvl1pPr marL="0" indent="0">
              <a:buNone/>
              <a:defRPr sz="1600" b="1"/>
            </a:lvl1pPr>
            <a:lvl2pPr marL="304165" indent="0">
              <a:buNone/>
              <a:defRPr sz="1300" b="1"/>
            </a:lvl2pPr>
            <a:lvl3pPr marL="608965" indent="0">
              <a:buNone/>
              <a:defRPr sz="1200" b="1"/>
            </a:lvl3pPr>
            <a:lvl4pPr marL="913130" indent="0">
              <a:buNone/>
              <a:defRPr sz="1100" b="1"/>
            </a:lvl4pPr>
            <a:lvl5pPr marL="1217930" indent="0">
              <a:buNone/>
              <a:defRPr sz="1100" b="1"/>
            </a:lvl5pPr>
            <a:lvl6pPr marL="1522095" indent="0">
              <a:buNone/>
              <a:defRPr sz="1100" b="1"/>
            </a:lvl6pPr>
            <a:lvl7pPr marL="1826895" indent="0">
              <a:buNone/>
              <a:defRPr sz="1100" b="1"/>
            </a:lvl7pPr>
            <a:lvl8pPr marL="2131060" indent="0">
              <a:buNone/>
              <a:defRPr sz="1100" b="1"/>
            </a:lvl8pPr>
            <a:lvl9pPr marL="2435225"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1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6" y="1023409"/>
            <a:ext cx="2694517" cy="426508"/>
          </a:xfrm>
        </p:spPr>
        <p:txBody>
          <a:bodyPr anchor="b"/>
          <a:lstStyle>
            <a:lvl1pPr marL="0" indent="0">
              <a:buNone/>
              <a:defRPr sz="1600" b="1"/>
            </a:lvl1pPr>
            <a:lvl2pPr marL="304165" indent="0">
              <a:buNone/>
              <a:defRPr sz="1300" b="1"/>
            </a:lvl2pPr>
            <a:lvl3pPr marL="608965" indent="0">
              <a:buNone/>
              <a:defRPr sz="1200" b="1"/>
            </a:lvl3pPr>
            <a:lvl4pPr marL="913130" indent="0">
              <a:buNone/>
              <a:defRPr sz="1100" b="1"/>
            </a:lvl4pPr>
            <a:lvl5pPr marL="1217930" indent="0">
              <a:buNone/>
              <a:defRPr sz="1100" b="1"/>
            </a:lvl5pPr>
            <a:lvl6pPr marL="1522095" indent="0">
              <a:buNone/>
              <a:defRPr sz="1100" b="1"/>
            </a:lvl6pPr>
            <a:lvl7pPr marL="1826895" indent="0">
              <a:buNone/>
              <a:defRPr sz="1100" b="1"/>
            </a:lvl7pPr>
            <a:lvl8pPr marL="2131060" indent="0">
              <a:buNone/>
              <a:defRPr sz="1100" b="1"/>
            </a:lvl8pPr>
            <a:lvl9pPr marL="24352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6"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2"/>
          </p:nvPr>
        </p:nvSpPr>
        <p:spPr>
          <a:xfrm>
            <a:off x="304800" y="4237038"/>
            <a:ext cx="1422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l" defTabSz="913765" rtl="0" eaLnBrk="1" fontAlgn="base" latinLnBrk="0" hangingPunct="1">
              <a:lnSpc>
                <a:spcPct val="100000"/>
              </a:lnSpc>
              <a:spcBef>
                <a:spcPct val="0"/>
              </a:spcBef>
              <a:spcAft>
                <a:spcPct val="0"/>
              </a:spcAft>
              <a:buClrTx/>
              <a:buSzTx/>
              <a:buFontTx/>
              <a:buNone/>
              <a:defRPr/>
            </a:pPr>
            <a:fld id="{2EB40982-0098-4906-8634-3AC94C14B5EC}" type="datetimeFigureOut">
              <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t>5/18/2024</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8" name="Footer Placeholder 7"/>
          <p:cNvSpPr>
            <a:spLocks noGrp="1"/>
          </p:cNvSpPr>
          <p:nvPr>
            <p:ph type="ftr" sz="quarter" idx="13"/>
          </p:nvPr>
        </p:nvSpPr>
        <p:spPr>
          <a:xfrm>
            <a:off x="2082800" y="4237038"/>
            <a:ext cx="1930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9" name="Slide Number Placeholder 8"/>
          <p:cNvSpPr>
            <a:spLocks noGrp="1"/>
          </p:cNvSpPr>
          <p:nvPr>
            <p:ph type="sldNum" sz="quarter" idx="14"/>
          </p:nvPr>
        </p:nvSpPr>
        <p:spPr>
          <a:xfrm>
            <a:off x="4368800" y="4237038"/>
            <a:ext cx="1422400" cy="244475"/>
          </a:xfrm>
          <a:prstGeom prst="rect">
            <a:avLst/>
          </a:prstGeom>
        </p:spPr>
        <p:txBody>
          <a:bodyPr vert="horz" lIns="60888" tIns="30444" rIns="60888" bIns="30444" rtlCol="0" anchor="ctr"/>
          <a:lstStyle/>
          <a:p>
            <a:pPr algn="r" defTabSz="913130">
              <a:buNone/>
            </a:pPr>
            <a:fld id="{9A0DB2DC-4C9A-4742-B13C-FB6460FD3503}"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2"/>
          </p:nvPr>
        </p:nvSpPr>
        <p:spPr>
          <a:xfrm>
            <a:off x="304800" y="4237038"/>
            <a:ext cx="1422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l" defTabSz="913765" rtl="0" eaLnBrk="1" fontAlgn="base" latinLnBrk="0" hangingPunct="1">
              <a:lnSpc>
                <a:spcPct val="100000"/>
              </a:lnSpc>
              <a:spcBef>
                <a:spcPct val="0"/>
              </a:spcBef>
              <a:spcAft>
                <a:spcPct val="0"/>
              </a:spcAft>
              <a:buClrTx/>
              <a:buSzTx/>
              <a:buFontTx/>
              <a:buNone/>
              <a:defRPr/>
            </a:pPr>
            <a:fld id="{4F3A7539-A644-40E7-B911-A4D4C11B9AE8}" type="datetimeFigureOut">
              <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t>5/18/2024</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8" name="Footer Placeholder 3"/>
          <p:cNvSpPr>
            <a:spLocks noGrp="1"/>
          </p:cNvSpPr>
          <p:nvPr>
            <p:ph type="ftr" sz="quarter" idx="3"/>
          </p:nvPr>
        </p:nvSpPr>
        <p:spPr>
          <a:xfrm>
            <a:off x="2082800" y="4237038"/>
            <a:ext cx="1930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9" name="Slide Number Placeholder 4"/>
          <p:cNvSpPr>
            <a:spLocks noGrp="1"/>
          </p:cNvSpPr>
          <p:nvPr>
            <p:ph type="sldNum" sz="quarter" idx="4"/>
          </p:nvPr>
        </p:nvSpPr>
        <p:spPr>
          <a:xfrm>
            <a:off x="4368800" y="4237038"/>
            <a:ext cx="1422400" cy="244475"/>
          </a:xfrm>
          <a:prstGeom prst="rect">
            <a:avLst/>
          </a:prstGeom>
        </p:spPr>
        <p:txBody>
          <a:bodyPr vert="horz" lIns="60888" tIns="30444" rIns="60888" bIns="30444" rtlCol="0" anchor="ctr"/>
          <a:lstStyle/>
          <a:p>
            <a:pPr algn="r" defTabSz="913130">
              <a:buNone/>
            </a:pPr>
            <a:fld id="{9A0DB2DC-4C9A-4742-B13C-FB6460FD3503}"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2"/>
          </p:nvPr>
        </p:nvSpPr>
        <p:spPr>
          <a:xfrm>
            <a:off x="304800" y="4237038"/>
            <a:ext cx="1422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l" defTabSz="913765" rtl="0" eaLnBrk="1" fontAlgn="base" latinLnBrk="0" hangingPunct="1">
              <a:lnSpc>
                <a:spcPct val="100000"/>
              </a:lnSpc>
              <a:spcBef>
                <a:spcPct val="0"/>
              </a:spcBef>
              <a:spcAft>
                <a:spcPct val="0"/>
              </a:spcAft>
              <a:buClrTx/>
              <a:buSzTx/>
              <a:buFontTx/>
              <a:buNone/>
              <a:defRPr/>
            </a:pPr>
            <a:fld id="{97F67F2D-B931-4182-865C-DC3AC57BA2AA}" type="datetimeFigureOut">
              <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t>5/18/2024</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8" name="Footer Placeholder 2"/>
          <p:cNvSpPr>
            <a:spLocks noGrp="1"/>
          </p:cNvSpPr>
          <p:nvPr>
            <p:ph type="ftr" sz="quarter" idx="3"/>
          </p:nvPr>
        </p:nvSpPr>
        <p:spPr>
          <a:xfrm>
            <a:off x="2082800" y="4237038"/>
            <a:ext cx="1930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9" name="Slide Number Placeholder 3"/>
          <p:cNvSpPr>
            <a:spLocks noGrp="1"/>
          </p:cNvSpPr>
          <p:nvPr>
            <p:ph type="sldNum" sz="quarter" idx="4"/>
          </p:nvPr>
        </p:nvSpPr>
        <p:spPr>
          <a:xfrm>
            <a:off x="4368800" y="4237038"/>
            <a:ext cx="1422400" cy="244475"/>
          </a:xfrm>
          <a:prstGeom prst="rect">
            <a:avLst/>
          </a:prstGeom>
        </p:spPr>
        <p:txBody>
          <a:bodyPr vert="horz" lIns="60888" tIns="30444" rIns="60888" bIns="30444" rtlCol="0" anchor="ctr"/>
          <a:lstStyle/>
          <a:p>
            <a:pPr algn="r" defTabSz="913130">
              <a:buNone/>
            </a:pPr>
            <a:fld id="{9A0DB2DC-4C9A-4742-B13C-FB6460FD3503}" type="slidenum">
              <a:rPr lang="en-US" dirty="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5" y="182045"/>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45"/>
            <a:ext cx="2005542" cy="3127375"/>
          </a:xfrm>
        </p:spPr>
        <p:txBody>
          <a:bodyPr/>
          <a:lstStyle>
            <a:lvl1pPr marL="0" indent="0">
              <a:buNone/>
              <a:defRPr sz="900"/>
            </a:lvl1pPr>
            <a:lvl2pPr marL="304165" indent="0">
              <a:buNone/>
              <a:defRPr sz="800"/>
            </a:lvl2pPr>
            <a:lvl3pPr marL="608965" indent="0">
              <a:buNone/>
              <a:defRPr sz="700"/>
            </a:lvl3pPr>
            <a:lvl4pPr marL="913130" indent="0">
              <a:buNone/>
              <a:defRPr sz="600"/>
            </a:lvl4pPr>
            <a:lvl5pPr marL="1217930" indent="0">
              <a:buNone/>
              <a:defRPr sz="600"/>
            </a:lvl5pPr>
            <a:lvl6pPr marL="1522095" indent="0">
              <a:buNone/>
              <a:defRPr sz="600"/>
            </a:lvl6pPr>
            <a:lvl7pPr marL="1826895" indent="0">
              <a:buNone/>
              <a:defRPr sz="600"/>
            </a:lvl7pPr>
            <a:lvl8pPr marL="2131060" indent="0">
              <a:buNone/>
              <a:defRPr sz="600"/>
            </a:lvl8pPr>
            <a:lvl9pPr marL="2435225" indent="0">
              <a:buNone/>
              <a:defRPr sz="600"/>
            </a:lvl9pPr>
          </a:lstStyle>
          <a:p>
            <a:pPr lvl="0"/>
            <a:r>
              <a:rPr lang="en-US"/>
              <a:t>Click to edit Master text styles</a:t>
            </a:r>
          </a:p>
        </p:txBody>
      </p:sp>
      <p:sp>
        <p:nvSpPr>
          <p:cNvPr id="7" name="Date Placeholder 4"/>
          <p:cNvSpPr>
            <a:spLocks noGrp="1"/>
          </p:cNvSpPr>
          <p:nvPr>
            <p:ph type="dt" sz="half" idx="12"/>
          </p:nvPr>
        </p:nvSpPr>
        <p:spPr>
          <a:xfrm>
            <a:off x="304800" y="4237038"/>
            <a:ext cx="1422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l" defTabSz="913765" rtl="0" eaLnBrk="1" fontAlgn="base" latinLnBrk="0" hangingPunct="1">
              <a:lnSpc>
                <a:spcPct val="100000"/>
              </a:lnSpc>
              <a:spcBef>
                <a:spcPct val="0"/>
              </a:spcBef>
              <a:spcAft>
                <a:spcPct val="0"/>
              </a:spcAft>
              <a:buClrTx/>
              <a:buSzTx/>
              <a:buFontTx/>
              <a:buNone/>
              <a:defRPr/>
            </a:pPr>
            <a:fld id="{B59F5F2D-21BF-45A8-AD87-5412E3DA7FA8}" type="datetimeFigureOut">
              <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t>5/18/2024</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8" name="Footer Placeholder 5"/>
          <p:cNvSpPr>
            <a:spLocks noGrp="1"/>
          </p:cNvSpPr>
          <p:nvPr>
            <p:ph type="ftr" sz="quarter" idx="3"/>
          </p:nvPr>
        </p:nvSpPr>
        <p:spPr>
          <a:xfrm>
            <a:off x="2082800" y="4237038"/>
            <a:ext cx="1930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9" name="Slide Number Placeholder 6"/>
          <p:cNvSpPr>
            <a:spLocks noGrp="1"/>
          </p:cNvSpPr>
          <p:nvPr>
            <p:ph type="sldNum" sz="quarter" idx="4"/>
          </p:nvPr>
        </p:nvSpPr>
        <p:spPr>
          <a:xfrm>
            <a:off x="4368800" y="4237038"/>
            <a:ext cx="1422400" cy="244475"/>
          </a:xfrm>
          <a:prstGeom prst="rect">
            <a:avLst/>
          </a:prstGeom>
        </p:spPr>
        <p:txBody>
          <a:bodyPr vert="horz" lIns="60888" tIns="30444" rIns="60888" bIns="30444" rtlCol="0" anchor="ctr"/>
          <a:lstStyle/>
          <a:p>
            <a:pPr algn="r" defTabSz="913130">
              <a:buNone/>
            </a:pPr>
            <a:fld id="{9A0DB2DC-4C9A-4742-B13C-FB6460FD3503}"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1"/>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vert="horz" wrap="square" lIns="60888" tIns="30444" rIns="60888" bIns="30444" numCol="1" rtlCol="0" anchor="t" anchorCtr="0" compatLnSpc="1">
            <a:normAutofit/>
          </a:bodyPr>
          <a:lstStyle>
            <a:lvl1pPr marL="0" indent="0">
              <a:buNone/>
              <a:defRPr sz="2100"/>
            </a:lvl1pPr>
            <a:lvl2pPr marL="304165" indent="0">
              <a:buNone/>
              <a:defRPr sz="1900"/>
            </a:lvl2pPr>
            <a:lvl3pPr marL="608965" indent="0">
              <a:buNone/>
              <a:defRPr sz="1600"/>
            </a:lvl3pPr>
            <a:lvl4pPr marL="913130" indent="0">
              <a:buNone/>
              <a:defRPr sz="1300"/>
            </a:lvl4pPr>
            <a:lvl5pPr marL="1217930" indent="0">
              <a:buNone/>
              <a:defRPr sz="1300"/>
            </a:lvl5pPr>
            <a:lvl6pPr marL="1522095" indent="0">
              <a:buNone/>
              <a:defRPr sz="1300"/>
            </a:lvl6pPr>
            <a:lvl7pPr marL="1826895" indent="0">
              <a:buNone/>
              <a:defRPr sz="1300"/>
            </a:lvl7pPr>
            <a:lvl8pPr marL="2131060" indent="0">
              <a:buNone/>
              <a:defRPr sz="1300"/>
            </a:lvl8pPr>
            <a:lvl9pPr marL="2435225" indent="0">
              <a:buNone/>
              <a:defRPr sz="1300"/>
            </a:lvl9pPr>
          </a:lstStyle>
          <a:p>
            <a:pPr marL="0" marR="0" lvl="0" indent="0" algn="l" defTabSz="606425"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21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194859" y="3578236"/>
            <a:ext cx="3657600" cy="536575"/>
          </a:xfrm>
        </p:spPr>
        <p:txBody>
          <a:bodyPr/>
          <a:lstStyle>
            <a:lvl1pPr marL="0" indent="0">
              <a:buNone/>
              <a:defRPr sz="900"/>
            </a:lvl1pPr>
            <a:lvl2pPr marL="304165" indent="0">
              <a:buNone/>
              <a:defRPr sz="800"/>
            </a:lvl2pPr>
            <a:lvl3pPr marL="608965" indent="0">
              <a:buNone/>
              <a:defRPr sz="700"/>
            </a:lvl3pPr>
            <a:lvl4pPr marL="913130" indent="0">
              <a:buNone/>
              <a:defRPr sz="600"/>
            </a:lvl4pPr>
            <a:lvl5pPr marL="1217930" indent="0">
              <a:buNone/>
              <a:defRPr sz="600"/>
            </a:lvl5pPr>
            <a:lvl6pPr marL="1522095" indent="0">
              <a:buNone/>
              <a:defRPr sz="600"/>
            </a:lvl6pPr>
            <a:lvl7pPr marL="1826895" indent="0">
              <a:buNone/>
              <a:defRPr sz="600"/>
            </a:lvl7pPr>
            <a:lvl8pPr marL="2131060" indent="0">
              <a:buNone/>
              <a:defRPr sz="600"/>
            </a:lvl8pPr>
            <a:lvl9pPr marL="2435225" indent="0">
              <a:buNone/>
              <a:defRPr sz="600"/>
            </a:lvl9pPr>
          </a:lstStyle>
          <a:p>
            <a:pPr lvl="0"/>
            <a:r>
              <a:rPr lang="en-US"/>
              <a:t>Click to edit Master text styles</a:t>
            </a:r>
          </a:p>
        </p:txBody>
      </p:sp>
      <p:sp>
        <p:nvSpPr>
          <p:cNvPr id="7" name="Date Placeholder 4"/>
          <p:cNvSpPr>
            <a:spLocks noGrp="1"/>
          </p:cNvSpPr>
          <p:nvPr>
            <p:ph type="dt" sz="half" idx="12"/>
          </p:nvPr>
        </p:nvSpPr>
        <p:spPr>
          <a:xfrm>
            <a:off x="304800" y="4237038"/>
            <a:ext cx="1422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l" defTabSz="913765" rtl="0" eaLnBrk="1" fontAlgn="base" latinLnBrk="0" hangingPunct="1">
              <a:lnSpc>
                <a:spcPct val="100000"/>
              </a:lnSpc>
              <a:spcBef>
                <a:spcPct val="0"/>
              </a:spcBef>
              <a:spcAft>
                <a:spcPct val="0"/>
              </a:spcAft>
              <a:buClrTx/>
              <a:buSzTx/>
              <a:buFontTx/>
              <a:buNone/>
              <a:defRPr/>
            </a:pPr>
            <a:fld id="{0AE20C5C-FE0C-455C-AD49-2BAC1F5A98D7}" type="datetimeFigureOut">
              <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t>5/18/2024</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8" name="Footer Placeholder 5"/>
          <p:cNvSpPr>
            <a:spLocks noGrp="1"/>
          </p:cNvSpPr>
          <p:nvPr>
            <p:ph type="ftr" sz="quarter" idx="3"/>
          </p:nvPr>
        </p:nvSpPr>
        <p:spPr>
          <a:xfrm>
            <a:off x="2082800" y="4237038"/>
            <a:ext cx="1930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9" name="Slide Number Placeholder 6"/>
          <p:cNvSpPr>
            <a:spLocks noGrp="1"/>
          </p:cNvSpPr>
          <p:nvPr>
            <p:ph type="sldNum" sz="quarter" idx="4"/>
          </p:nvPr>
        </p:nvSpPr>
        <p:spPr>
          <a:xfrm>
            <a:off x="4368800" y="4237038"/>
            <a:ext cx="1422400" cy="244475"/>
          </a:xfrm>
          <a:prstGeom prst="rect">
            <a:avLst/>
          </a:prstGeom>
        </p:spPr>
        <p:txBody>
          <a:bodyPr vert="horz" lIns="60888" tIns="30444" rIns="60888" bIns="30444" rtlCol="0" anchor="ctr"/>
          <a:lstStyle/>
          <a:p>
            <a:pPr algn="r" defTabSz="913130">
              <a:buNone/>
            </a:pPr>
            <a:fld id="{9A0DB2DC-4C9A-4742-B13C-FB6460FD3503}" type="slidenum">
              <a:rPr lang="en-US" dirty="0"/>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304800" y="4237038"/>
            <a:ext cx="1422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l" defTabSz="913765" rtl="0" eaLnBrk="1" fontAlgn="base" latinLnBrk="0" hangingPunct="1">
              <a:lnSpc>
                <a:spcPct val="100000"/>
              </a:lnSpc>
              <a:spcBef>
                <a:spcPct val="0"/>
              </a:spcBef>
              <a:spcAft>
                <a:spcPct val="0"/>
              </a:spcAft>
              <a:buClrTx/>
              <a:buSzTx/>
              <a:buFontTx/>
              <a:buNone/>
              <a:defRPr/>
            </a:pPr>
            <a:fld id="{1F32DCC9-7872-4C5C-97C0-A18B30FB448D}" type="datetimeFigureOut">
              <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t>5/18/2024</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8" name="Footer Placeholder 4"/>
          <p:cNvSpPr>
            <a:spLocks noGrp="1"/>
          </p:cNvSpPr>
          <p:nvPr>
            <p:ph type="ftr" sz="quarter" idx="3"/>
          </p:nvPr>
        </p:nvSpPr>
        <p:spPr>
          <a:xfrm>
            <a:off x="2082800" y="4237038"/>
            <a:ext cx="1930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9" name="Slide Number Placeholder 5"/>
          <p:cNvSpPr>
            <a:spLocks noGrp="1"/>
          </p:cNvSpPr>
          <p:nvPr>
            <p:ph type="sldNum" sz="quarter" idx="4"/>
          </p:nvPr>
        </p:nvSpPr>
        <p:spPr>
          <a:xfrm>
            <a:off x="4368800" y="4237038"/>
            <a:ext cx="1422400" cy="244475"/>
          </a:xfrm>
          <a:prstGeom prst="rect">
            <a:avLst/>
          </a:prstGeom>
        </p:spPr>
        <p:txBody>
          <a:bodyPr vert="horz" lIns="60888" tIns="30444" rIns="60888" bIns="30444" rtlCol="0" anchor="ctr"/>
          <a:lstStyle/>
          <a:p>
            <a:pPr algn="r" defTabSz="913130">
              <a:buNone/>
            </a:pPr>
            <a:fld id="{9A0DB2DC-4C9A-4742-B13C-FB6460FD3503}" type="slidenum">
              <a:rPr lang="en-US" dirty="0"/>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304800" y="4237038"/>
            <a:ext cx="1422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l" defTabSz="913765" rtl="0" eaLnBrk="1" fontAlgn="base" latinLnBrk="0" hangingPunct="1">
              <a:lnSpc>
                <a:spcPct val="100000"/>
              </a:lnSpc>
              <a:spcBef>
                <a:spcPct val="0"/>
              </a:spcBef>
              <a:spcAft>
                <a:spcPct val="0"/>
              </a:spcAft>
              <a:buClrTx/>
              <a:buSzTx/>
              <a:buFontTx/>
              <a:buNone/>
              <a:defRPr/>
            </a:pPr>
            <a:fld id="{0B06B4B4-9D84-42F7-8AB6-614260BB97BE}" type="datetimeFigureOut">
              <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rPr>
              <a:t>5/18/2024</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8" name="Footer Placeholder 4"/>
          <p:cNvSpPr>
            <a:spLocks noGrp="1"/>
          </p:cNvSpPr>
          <p:nvPr>
            <p:ph type="ftr" sz="quarter" idx="3"/>
          </p:nvPr>
        </p:nvSpPr>
        <p:spPr>
          <a:xfrm>
            <a:off x="2082800" y="4237038"/>
            <a:ext cx="1930400" cy="244475"/>
          </a:xfrm>
          <a:prstGeom prst="rect">
            <a:avLst/>
          </a:prstGeom>
        </p:spPr>
        <p:txBody>
          <a:bodyPr vert="horz" lIns="60888" tIns="30444" rIns="60888" bIns="30444" rtlCol="0" anchor="ctr"/>
          <a:lstStyle>
            <a:lvl1pPr defTabSz="913765" fontAlgn="base">
              <a:spcBef>
                <a:spcPct val="0"/>
              </a:spcBef>
              <a:spcAft>
                <a:spcPct val="0"/>
              </a:spcAft>
              <a:defRPr>
                <a:latin typeface="Calibri" panose="020F0502020204030204" pitchFamily="34" charset="0"/>
              </a:defRPr>
            </a:lvl1pPr>
          </a:lstStyle>
          <a:p>
            <a:pPr marL="0" marR="0" lvl="0" indent="0" algn="ctr" defTabSz="913765" rtl="0" eaLnBrk="1" fontAlgn="base" latinLnBrk="0" hangingPunct="1">
              <a:lnSpc>
                <a:spcPct val="100000"/>
              </a:lnSpc>
              <a:spcBef>
                <a:spcPct val="0"/>
              </a:spcBef>
              <a:spcAft>
                <a:spcPct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9" name="Slide Number Placeholder 5"/>
          <p:cNvSpPr>
            <a:spLocks noGrp="1"/>
          </p:cNvSpPr>
          <p:nvPr>
            <p:ph type="sldNum" sz="quarter" idx="4"/>
          </p:nvPr>
        </p:nvSpPr>
        <p:spPr>
          <a:xfrm>
            <a:off x="4368800" y="4237038"/>
            <a:ext cx="1422400" cy="244475"/>
          </a:xfrm>
          <a:prstGeom prst="rect">
            <a:avLst/>
          </a:prstGeom>
        </p:spPr>
        <p:txBody>
          <a:bodyPr vert="horz" lIns="60888" tIns="30444" rIns="60888" bIns="30444" rtlCol="0" anchor="ctr"/>
          <a:lstStyle/>
          <a:p>
            <a:pPr algn="r" defTabSz="913130">
              <a:buNone/>
            </a:pPr>
            <a:fld id="{9A0DB2DC-4C9A-4742-B13C-FB6460FD3503}" type="slidenum">
              <a:rPr lang="en-US" dirty="0"/>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noProof="1"/>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6565" indent="0" algn="ctr">
              <a:buNone/>
              <a:defRPr sz="2000"/>
            </a:lvl2pPr>
            <a:lvl3pPr marL="913130" indent="0" algn="ctr">
              <a:buNone/>
              <a:defRPr sz="1800"/>
            </a:lvl3pPr>
            <a:lvl4pPr marL="1369695" indent="0" algn="ctr">
              <a:buNone/>
              <a:defRPr sz="1600"/>
            </a:lvl4pPr>
            <a:lvl5pPr marL="1826260" indent="0" algn="ctr">
              <a:buNone/>
              <a:defRPr sz="1600"/>
            </a:lvl5pPr>
            <a:lvl6pPr marL="2282825" indent="0" algn="ctr">
              <a:buNone/>
              <a:defRPr sz="1600"/>
            </a:lvl6pPr>
            <a:lvl7pPr marL="2739390" indent="0" algn="ctr">
              <a:buNone/>
              <a:defRPr sz="1600"/>
            </a:lvl7pPr>
            <a:lvl8pPr marL="3195955" indent="0" algn="ctr">
              <a:buNone/>
              <a:defRPr sz="1600"/>
            </a:lvl8pPr>
            <a:lvl9pPr marL="3653155" indent="0" algn="ctr">
              <a:buNone/>
              <a:defRPr sz="1600"/>
            </a:lvl9pPr>
          </a:lstStyle>
          <a:p>
            <a:r>
              <a:rPr lang="en-US" noProof="1"/>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51"/>
            <a:ext cx="10515600" cy="2852737"/>
          </a:xfrm>
        </p:spPr>
        <p:txBody>
          <a:bodyPr anchor="b"/>
          <a:lstStyle>
            <a:lvl1pPr>
              <a:defRPr sz="6000"/>
            </a:lvl1pPr>
          </a:lstStyle>
          <a:p>
            <a:r>
              <a:rPr lang="en-US" noProof="1"/>
              <a:t>Click to edit Master title style</a:t>
            </a:r>
          </a:p>
        </p:txBody>
      </p:sp>
      <p:sp>
        <p:nvSpPr>
          <p:cNvPr id="3" name="Text Placeholder 2"/>
          <p:cNvSpPr>
            <a:spLocks noGrp="1"/>
          </p:cNvSpPr>
          <p:nvPr>
            <p:ph type="body" idx="1"/>
          </p:nvPr>
        </p:nvSpPr>
        <p:spPr>
          <a:xfrm>
            <a:off x="831850" y="4589476"/>
            <a:ext cx="10515600" cy="1500187"/>
          </a:xfrm>
        </p:spPr>
        <p:txBody>
          <a:bodyPr/>
          <a:lstStyle>
            <a:lvl1pPr marL="0" indent="0">
              <a:buNone/>
              <a:defRPr sz="2400">
                <a:solidFill>
                  <a:schemeClr val="tx1">
                    <a:tint val="75000"/>
                  </a:schemeClr>
                </a:solidFill>
              </a:defRPr>
            </a:lvl1pPr>
            <a:lvl2pPr marL="456565" indent="0">
              <a:buNone/>
              <a:defRPr sz="2000">
                <a:solidFill>
                  <a:schemeClr val="tx1">
                    <a:tint val="75000"/>
                  </a:schemeClr>
                </a:solidFill>
              </a:defRPr>
            </a:lvl2pPr>
            <a:lvl3pPr marL="913130" indent="0">
              <a:buNone/>
              <a:defRPr sz="1800">
                <a:solidFill>
                  <a:schemeClr val="tx1">
                    <a:tint val="75000"/>
                  </a:schemeClr>
                </a:solidFill>
              </a:defRPr>
            </a:lvl3pPr>
            <a:lvl4pPr marL="1369695" indent="0">
              <a:buNone/>
              <a:defRPr sz="1600">
                <a:solidFill>
                  <a:schemeClr val="tx1">
                    <a:tint val="75000"/>
                  </a:schemeClr>
                </a:solidFill>
              </a:defRPr>
            </a:lvl4pPr>
            <a:lvl5pPr marL="1826260" indent="0">
              <a:buNone/>
              <a:defRPr sz="1600">
                <a:solidFill>
                  <a:schemeClr val="tx1">
                    <a:tint val="75000"/>
                  </a:schemeClr>
                </a:solidFill>
              </a:defRPr>
            </a:lvl5pPr>
            <a:lvl6pPr marL="2282825" indent="0">
              <a:buNone/>
              <a:defRPr sz="1600">
                <a:solidFill>
                  <a:schemeClr val="tx1">
                    <a:tint val="75000"/>
                  </a:schemeClr>
                </a:solidFill>
              </a:defRPr>
            </a:lvl6pPr>
            <a:lvl7pPr marL="2739390" indent="0">
              <a:buNone/>
              <a:defRPr sz="1600">
                <a:solidFill>
                  <a:schemeClr val="tx1">
                    <a:tint val="75000"/>
                  </a:schemeClr>
                </a:solidFill>
              </a:defRPr>
            </a:lvl7pPr>
            <a:lvl8pPr marL="3195955" indent="0">
              <a:buNone/>
              <a:defRPr sz="1600">
                <a:solidFill>
                  <a:schemeClr val="tx1">
                    <a:tint val="75000"/>
                  </a:schemeClr>
                </a:solidFill>
              </a:defRPr>
            </a:lvl8pPr>
            <a:lvl9pPr marL="3653155" indent="0">
              <a:buNone/>
              <a:defRPr sz="1600">
                <a:solidFill>
                  <a:schemeClr val="tx1">
                    <a:tint val="75000"/>
                  </a:schemeClr>
                </a:solidFill>
              </a:defRPr>
            </a:lvl9pPr>
          </a:lstStyle>
          <a:p>
            <a:pPr lvl="0"/>
            <a:r>
              <a:rPr lang="en-US"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4"/>
            <a:ext cx="10515600" cy="1325563"/>
          </a:xfrm>
        </p:spPr>
        <p:txBody>
          <a:bodyPr/>
          <a:lstStyle/>
          <a:p>
            <a:r>
              <a:rPr lang="en-US" noProof="1"/>
              <a:t>Click to edit Master title style</a:t>
            </a:r>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3155"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3155"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51"/>
            <a:ext cx="10515600" cy="2852737"/>
          </a:xfrm>
        </p:spPr>
        <p:txBody>
          <a:bodyPr anchor="b"/>
          <a:lstStyle>
            <a:lvl1pPr>
              <a:defRPr sz="6000"/>
            </a:lvl1pPr>
          </a:lstStyle>
          <a:p>
            <a:r>
              <a:rPr lang="en-US" noProof="1"/>
              <a:t>Click to edit Master title style</a:t>
            </a:r>
          </a:p>
        </p:txBody>
      </p:sp>
      <p:sp>
        <p:nvSpPr>
          <p:cNvPr id="3" name="Text Placeholder 2"/>
          <p:cNvSpPr>
            <a:spLocks noGrp="1"/>
          </p:cNvSpPr>
          <p:nvPr>
            <p:ph type="body" idx="1"/>
          </p:nvPr>
        </p:nvSpPr>
        <p:spPr>
          <a:xfrm>
            <a:off x="831850" y="4589476"/>
            <a:ext cx="10515600" cy="1500187"/>
          </a:xfrm>
        </p:spPr>
        <p:txBody>
          <a:bodyPr/>
          <a:lstStyle>
            <a:lvl1pPr marL="0" indent="0">
              <a:buNone/>
              <a:defRPr sz="2400">
                <a:solidFill>
                  <a:schemeClr val="tx1">
                    <a:tint val="75000"/>
                  </a:schemeClr>
                </a:solidFill>
              </a:defRPr>
            </a:lvl1pPr>
            <a:lvl2pPr marL="456565" indent="0">
              <a:buNone/>
              <a:defRPr sz="2000">
                <a:solidFill>
                  <a:schemeClr val="tx1">
                    <a:tint val="75000"/>
                  </a:schemeClr>
                </a:solidFill>
              </a:defRPr>
            </a:lvl2pPr>
            <a:lvl3pPr marL="913130" indent="0">
              <a:buNone/>
              <a:defRPr sz="1800">
                <a:solidFill>
                  <a:schemeClr val="tx1">
                    <a:tint val="75000"/>
                  </a:schemeClr>
                </a:solidFill>
              </a:defRPr>
            </a:lvl3pPr>
            <a:lvl4pPr marL="1369695" indent="0">
              <a:buNone/>
              <a:defRPr sz="1600">
                <a:solidFill>
                  <a:schemeClr val="tx1">
                    <a:tint val="75000"/>
                  </a:schemeClr>
                </a:solidFill>
              </a:defRPr>
            </a:lvl4pPr>
            <a:lvl5pPr marL="1826260" indent="0">
              <a:buNone/>
              <a:defRPr sz="1600">
                <a:solidFill>
                  <a:schemeClr val="tx1">
                    <a:tint val="75000"/>
                  </a:schemeClr>
                </a:solidFill>
              </a:defRPr>
            </a:lvl5pPr>
            <a:lvl6pPr marL="2282825" indent="0">
              <a:buNone/>
              <a:defRPr sz="1600">
                <a:solidFill>
                  <a:schemeClr val="tx1">
                    <a:tint val="75000"/>
                  </a:schemeClr>
                </a:solidFill>
              </a:defRPr>
            </a:lvl6pPr>
            <a:lvl7pPr marL="2739390" indent="0">
              <a:buNone/>
              <a:defRPr sz="1600">
                <a:solidFill>
                  <a:schemeClr val="tx1">
                    <a:tint val="75000"/>
                  </a:schemeClr>
                </a:solidFill>
              </a:defRPr>
            </a:lvl7pPr>
            <a:lvl8pPr marL="3195955" indent="0">
              <a:buNone/>
              <a:defRPr sz="1600">
                <a:solidFill>
                  <a:schemeClr val="tx1">
                    <a:tint val="75000"/>
                  </a:schemeClr>
                </a:solidFill>
              </a:defRPr>
            </a:lvl8pPr>
            <a:lvl9pPr marL="3653155" indent="0">
              <a:buNone/>
              <a:defRPr sz="1600">
                <a:solidFill>
                  <a:schemeClr val="tx1">
                    <a:tint val="75000"/>
                  </a:schemeClr>
                </a:solidFill>
              </a:defRPr>
            </a:lvl9pPr>
          </a:lstStyle>
          <a:p>
            <a:pPr lvl="0"/>
            <a:r>
              <a:rPr lang="en-US" noProof="1"/>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1" y="457200"/>
            <a:ext cx="3932237" cy="1600200"/>
          </a:xfrm>
        </p:spPr>
        <p:txBody>
          <a:bodyPr anchor="b"/>
          <a:lstStyle>
            <a:lvl1pPr>
              <a:defRPr sz="3200"/>
            </a:lvl1pPr>
          </a:lstStyle>
          <a:p>
            <a:r>
              <a:rPr lang="en-US" noProof="1"/>
              <a:t>Click to edit Master title style</a:t>
            </a:r>
          </a:p>
        </p:txBody>
      </p:sp>
      <p:sp>
        <p:nvSpPr>
          <p:cNvPr id="3" name="Content Placeholder 2"/>
          <p:cNvSpPr>
            <a:spLocks noGrp="1"/>
          </p:cNvSpPr>
          <p:nvPr>
            <p:ph idx="1"/>
          </p:nvPr>
        </p:nvSpPr>
        <p:spPr>
          <a:xfrm>
            <a:off x="5183188" y="98743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839801" y="2057400"/>
            <a:ext cx="3932237" cy="3811588"/>
          </a:xfrm>
        </p:spPr>
        <p:txBody>
          <a:bodyPr/>
          <a:lstStyle>
            <a:lvl1pPr marL="0" indent="0">
              <a:buNone/>
              <a:defRPr sz="1600"/>
            </a:lvl1pPr>
            <a:lvl2pPr marL="456565" indent="0">
              <a:buNone/>
              <a:defRPr sz="1400"/>
            </a:lvl2pPr>
            <a:lvl3pPr marL="913130" indent="0">
              <a:buNone/>
              <a:defRPr sz="1200"/>
            </a:lvl3pPr>
            <a:lvl4pPr marL="1369695" indent="0">
              <a:buNone/>
              <a:defRPr sz="1000"/>
            </a:lvl4pPr>
            <a:lvl5pPr marL="1826260" indent="0">
              <a:buNone/>
              <a:defRPr sz="1000"/>
            </a:lvl5pPr>
            <a:lvl6pPr marL="2282825" indent="0">
              <a:buNone/>
              <a:defRPr sz="1000"/>
            </a:lvl6pPr>
            <a:lvl7pPr marL="2739390" indent="0">
              <a:buNone/>
              <a:defRPr sz="1000"/>
            </a:lvl7pPr>
            <a:lvl8pPr marL="3195955" indent="0">
              <a:buNone/>
              <a:defRPr sz="1000"/>
            </a:lvl8pPr>
            <a:lvl9pPr marL="3653155" indent="0">
              <a:buNone/>
              <a:defRPr sz="1000"/>
            </a:lvl9pPr>
          </a:lstStyle>
          <a:p>
            <a:pPr lvl="0"/>
            <a:r>
              <a:rPr lang="en-US"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1" y="457200"/>
            <a:ext cx="3932237" cy="1600200"/>
          </a:xfrm>
        </p:spPr>
        <p:txBody>
          <a:bodyPr anchor="b"/>
          <a:lstStyle>
            <a:lvl1pPr>
              <a:defRPr sz="3200"/>
            </a:lvl1pPr>
          </a:lstStyle>
          <a:p>
            <a:r>
              <a:rPr lang="en-US" noProof="1"/>
              <a:t>Click to edit Master title style</a:t>
            </a:r>
          </a:p>
        </p:txBody>
      </p:sp>
      <p:sp>
        <p:nvSpPr>
          <p:cNvPr id="3" name="Picture Placeholder 2"/>
          <p:cNvSpPr>
            <a:spLocks noGrp="1"/>
          </p:cNvSpPr>
          <p:nvPr>
            <p:ph type="pic" idx="1"/>
          </p:nvPr>
        </p:nvSpPr>
        <p:spPr>
          <a:xfrm>
            <a:off x="5183188" y="987438"/>
            <a:ext cx="6172200" cy="4873625"/>
          </a:xfrm>
        </p:spPr>
        <p:txBody>
          <a:bodyPr vert="horz" wrap="square" lIns="91323" tIns="45667" rIns="91323" bIns="45667" numCol="1" rtlCol="0" anchor="t" anchorCtr="0" compatLnSpc="1">
            <a:normAutofit/>
          </a:bodyPr>
          <a:lstStyle>
            <a:lvl1pPr marL="0" indent="0">
              <a:buNone/>
              <a:defRPr sz="3200"/>
            </a:lvl1pPr>
            <a:lvl2pPr marL="456565" indent="0">
              <a:buNone/>
              <a:defRPr sz="2800"/>
            </a:lvl2pPr>
            <a:lvl3pPr marL="913130" indent="0">
              <a:buNone/>
              <a:defRPr sz="2400"/>
            </a:lvl3pPr>
            <a:lvl4pPr marL="1369695" indent="0">
              <a:buNone/>
              <a:defRPr sz="2000"/>
            </a:lvl4pPr>
            <a:lvl5pPr marL="1826260" indent="0">
              <a:buNone/>
              <a:defRPr sz="2000"/>
            </a:lvl5pPr>
            <a:lvl6pPr marL="2282825" indent="0">
              <a:buNone/>
              <a:defRPr sz="2000"/>
            </a:lvl6pPr>
            <a:lvl7pPr marL="2739390" indent="0">
              <a:buNone/>
              <a:defRPr sz="2000"/>
            </a:lvl7pPr>
            <a:lvl8pPr marL="3195955" indent="0">
              <a:buNone/>
              <a:defRPr sz="2000"/>
            </a:lvl8pPr>
            <a:lvl9pPr marL="3653155"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801" y="2057400"/>
            <a:ext cx="3932237" cy="3811588"/>
          </a:xfrm>
        </p:spPr>
        <p:txBody>
          <a:bodyPr/>
          <a:lstStyle>
            <a:lvl1pPr marL="0" indent="0">
              <a:buNone/>
              <a:defRPr sz="1600"/>
            </a:lvl1pPr>
            <a:lvl2pPr marL="456565" indent="0">
              <a:buNone/>
              <a:defRPr sz="1400"/>
            </a:lvl2pPr>
            <a:lvl3pPr marL="913130" indent="0">
              <a:buNone/>
              <a:defRPr sz="1200"/>
            </a:lvl3pPr>
            <a:lvl4pPr marL="1369695" indent="0">
              <a:buNone/>
              <a:defRPr sz="1000"/>
            </a:lvl4pPr>
            <a:lvl5pPr marL="1826260" indent="0">
              <a:buNone/>
              <a:defRPr sz="1000"/>
            </a:lvl5pPr>
            <a:lvl6pPr marL="2282825" indent="0">
              <a:buNone/>
              <a:defRPr sz="1000"/>
            </a:lvl6pPr>
            <a:lvl7pPr marL="2739390" indent="0">
              <a:buNone/>
              <a:defRPr sz="1000"/>
            </a:lvl7pPr>
            <a:lvl8pPr marL="3195955" indent="0">
              <a:buNone/>
              <a:defRPr sz="1000"/>
            </a:lvl8pPr>
            <a:lvl9pPr marL="3653155" indent="0">
              <a:buNone/>
              <a:defRPr sz="1000"/>
            </a:lvl9pPr>
          </a:lstStyle>
          <a:p>
            <a:pPr lvl="0"/>
            <a:r>
              <a:rPr lang="en-US"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4"/>
            <a:ext cx="10515600" cy="1325563"/>
          </a:xfrm>
        </p:spPr>
        <p:txBody>
          <a:bodyPr/>
          <a:lstStyle/>
          <a:p>
            <a:r>
              <a:rPr lang="en-US" noProof="1"/>
              <a:t>Click to edit Master title style</a:t>
            </a:r>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3155"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6565" indent="0">
              <a:buNone/>
              <a:defRPr sz="2000" b="1"/>
            </a:lvl2pPr>
            <a:lvl3pPr marL="913130" indent="0">
              <a:buNone/>
              <a:defRPr sz="1800" b="1"/>
            </a:lvl3pPr>
            <a:lvl4pPr marL="1369695" indent="0">
              <a:buNone/>
              <a:defRPr sz="1600" b="1"/>
            </a:lvl4pPr>
            <a:lvl5pPr marL="1826260" indent="0">
              <a:buNone/>
              <a:defRPr sz="1600" b="1"/>
            </a:lvl5pPr>
            <a:lvl6pPr marL="2282825" indent="0">
              <a:buNone/>
              <a:defRPr sz="1600" b="1"/>
            </a:lvl6pPr>
            <a:lvl7pPr marL="2739390" indent="0">
              <a:buNone/>
              <a:defRPr sz="1600" b="1"/>
            </a:lvl7pPr>
            <a:lvl8pPr marL="3195955" indent="0">
              <a:buNone/>
              <a:defRPr sz="1600" b="1"/>
            </a:lvl8pPr>
            <a:lvl9pPr marL="3653155"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1" y="457200"/>
            <a:ext cx="3932237" cy="1600200"/>
          </a:xfrm>
        </p:spPr>
        <p:txBody>
          <a:bodyPr anchor="b"/>
          <a:lstStyle>
            <a:lvl1pPr>
              <a:defRPr sz="3200"/>
            </a:lvl1pPr>
          </a:lstStyle>
          <a:p>
            <a:r>
              <a:rPr lang="en-US" noProof="1"/>
              <a:t>Click to edit Master title style</a:t>
            </a:r>
          </a:p>
        </p:txBody>
      </p:sp>
      <p:sp>
        <p:nvSpPr>
          <p:cNvPr id="3" name="Content Placeholder 2"/>
          <p:cNvSpPr>
            <a:spLocks noGrp="1"/>
          </p:cNvSpPr>
          <p:nvPr>
            <p:ph idx="1"/>
          </p:nvPr>
        </p:nvSpPr>
        <p:spPr>
          <a:xfrm>
            <a:off x="5183188" y="98743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839801" y="2057400"/>
            <a:ext cx="3932237" cy="3811588"/>
          </a:xfrm>
        </p:spPr>
        <p:txBody>
          <a:bodyPr/>
          <a:lstStyle>
            <a:lvl1pPr marL="0" indent="0">
              <a:buNone/>
              <a:defRPr sz="1600"/>
            </a:lvl1pPr>
            <a:lvl2pPr marL="456565" indent="0">
              <a:buNone/>
              <a:defRPr sz="1400"/>
            </a:lvl2pPr>
            <a:lvl3pPr marL="913130" indent="0">
              <a:buNone/>
              <a:defRPr sz="1200"/>
            </a:lvl3pPr>
            <a:lvl4pPr marL="1369695" indent="0">
              <a:buNone/>
              <a:defRPr sz="1000"/>
            </a:lvl4pPr>
            <a:lvl5pPr marL="1826260" indent="0">
              <a:buNone/>
              <a:defRPr sz="1000"/>
            </a:lvl5pPr>
            <a:lvl6pPr marL="2282825" indent="0">
              <a:buNone/>
              <a:defRPr sz="1000"/>
            </a:lvl6pPr>
            <a:lvl7pPr marL="2739390" indent="0">
              <a:buNone/>
              <a:defRPr sz="1000"/>
            </a:lvl7pPr>
            <a:lvl8pPr marL="3195955" indent="0">
              <a:buNone/>
              <a:defRPr sz="1000"/>
            </a:lvl8pPr>
            <a:lvl9pPr marL="3653155" indent="0">
              <a:buNone/>
              <a:defRPr sz="1000"/>
            </a:lvl9pPr>
          </a:lstStyle>
          <a:p>
            <a:pPr lvl="0"/>
            <a:r>
              <a:rPr lang="en-US"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1" y="457200"/>
            <a:ext cx="3932237" cy="1600200"/>
          </a:xfrm>
        </p:spPr>
        <p:txBody>
          <a:bodyPr anchor="b"/>
          <a:lstStyle>
            <a:lvl1pPr>
              <a:defRPr sz="3200"/>
            </a:lvl1pPr>
          </a:lstStyle>
          <a:p>
            <a:r>
              <a:rPr lang="en-US" noProof="1"/>
              <a:t>Click to edit Master title style</a:t>
            </a:r>
          </a:p>
        </p:txBody>
      </p:sp>
      <p:sp>
        <p:nvSpPr>
          <p:cNvPr id="3" name="Picture Placeholder 2"/>
          <p:cNvSpPr>
            <a:spLocks noGrp="1"/>
          </p:cNvSpPr>
          <p:nvPr>
            <p:ph type="pic" idx="1"/>
          </p:nvPr>
        </p:nvSpPr>
        <p:spPr>
          <a:xfrm>
            <a:off x="5183188" y="987438"/>
            <a:ext cx="6172200" cy="4873625"/>
          </a:xfrm>
        </p:spPr>
        <p:txBody>
          <a:bodyPr vert="horz" wrap="square" lIns="91323" tIns="45667" rIns="91323" bIns="45667" numCol="1" rtlCol="0" anchor="t" anchorCtr="0" compatLnSpc="1">
            <a:normAutofit/>
          </a:bodyPr>
          <a:lstStyle>
            <a:lvl1pPr marL="0" indent="0">
              <a:buNone/>
              <a:defRPr sz="3200"/>
            </a:lvl1pPr>
            <a:lvl2pPr marL="456565" indent="0">
              <a:buNone/>
              <a:defRPr sz="2800"/>
            </a:lvl2pPr>
            <a:lvl3pPr marL="913130" indent="0">
              <a:buNone/>
              <a:defRPr sz="2400"/>
            </a:lvl3pPr>
            <a:lvl4pPr marL="1369695" indent="0">
              <a:buNone/>
              <a:defRPr sz="2000"/>
            </a:lvl4pPr>
            <a:lvl5pPr marL="1826260" indent="0">
              <a:buNone/>
              <a:defRPr sz="2000"/>
            </a:lvl5pPr>
            <a:lvl6pPr marL="2282825" indent="0">
              <a:buNone/>
              <a:defRPr sz="2000"/>
            </a:lvl6pPr>
            <a:lvl7pPr marL="2739390" indent="0">
              <a:buNone/>
              <a:defRPr sz="2000"/>
            </a:lvl7pPr>
            <a:lvl8pPr marL="3195955" indent="0">
              <a:buNone/>
              <a:defRPr sz="2000"/>
            </a:lvl8pPr>
            <a:lvl9pPr marL="3653155"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801" y="2057400"/>
            <a:ext cx="3932237" cy="3811588"/>
          </a:xfrm>
        </p:spPr>
        <p:txBody>
          <a:bodyPr/>
          <a:lstStyle>
            <a:lvl1pPr marL="0" indent="0">
              <a:buNone/>
              <a:defRPr sz="1600"/>
            </a:lvl1pPr>
            <a:lvl2pPr marL="456565" indent="0">
              <a:buNone/>
              <a:defRPr sz="1400"/>
            </a:lvl2pPr>
            <a:lvl3pPr marL="913130" indent="0">
              <a:buNone/>
              <a:defRPr sz="1200"/>
            </a:lvl3pPr>
            <a:lvl4pPr marL="1369695" indent="0">
              <a:buNone/>
              <a:defRPr sz="1000"/>
            </a:lvl4pPr>
            <a:lvl5pPr marL="1826260" indent="0">
              <a:buNone/>
              <a:defRPr sz="1000"/>
            </a:lvl5pPr>
            <a:lvl6pPr marL="2282825" indent="0">
              <a:buNone/>
              <a:defRPr sz="1000"/>
            </a:lvl6pPr>
            <a:lvl7pPr marL="2739390" indent="0">
              <a:buNone/>
              <a:defRPr sz="1000"/>
            </a:lvl7pPr>
            <a:lvl8pPr marL="3195955" indent="0">
              <a:buNone/>
              <a:defRPr sz="1000"/>
            </a:lvl8pPr>
            <a:lvl9pPr marL="3653155" indent="0">
              <a:buNone/>
              <a:defRPr sz="1000"/>
            </a:lvl9pPr>
          </a:lstStyle>
          <a:p>
            <a:pPr lvl="0"/>
            <a:r>
              <a:rPr lang="en-US" noProof="1"/>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lIns="91323" tIns="45667" rIns="91323" bIns="45667" anchor="ctr" anchorCtr="0"/>
          <a:lstStyle/>
          <a:p>
            <a:pPr lvl="0"/>
            <a:r>
              <a:rPr lang="en-US" altLang="en-US" dirty="0"/>
              <a:t>Click to edit Master title style</a:t>
            </a:r>
          </a:p>
        </p:txBody>
      </p:sp>
      <p:sp>
        <p:nvSpPr>
          <p:cNvPr id="1027" name="Text Placeholder 2"/>
          <p:cNvSpPr>
            <a:spLocks noGrp="1"/>
          </p:cNvSpPr>
          <p:nvPr>
            <p:ph type="body"/>
          </p:nvPr>
        </p:nvSpPr>
        <p:spPr>
          <a:xfrm>
            <a:off x="838200" y="1825625"/>
            <a:ext cx="10515600" cy="4351338"/>
          </a:xfrm>
          <a:prstGeom prst="rect">
            <a:avLst/>
          </a:prstGeom>
          <a:noFill/>
          <a:ln w="9525">
            <a:noFill/>
          </a:ln>
        </p:spPr>
        <p:txBody>
          <a:bodyPr lIns="91323" tIns="45667" rIns="91323" bIns="45667"/>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323" tIns="45667" rIns="91323" bIns="45667"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323" tIns="45667" rIns="91323" bIns="45667"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323" tIns="45667" rIns="91323" bIns="45667" numCol="1" anchor="ctr" anchorCtr="0" compatLnSpc="1"/>
          <a:lstStyle>
            <a:lvl1pPr algn="r">
              <a:defRPr sz="1200">
                <a:solidFill>
                  <a:srgbClr val="898989"/>
                </a:solidFill>
                <a:ea typeface="SimSun" panose="02010600030101010101" pitchFamily="2" charset="-122"/>
              </a:defRPr>
            </a:lvl1p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6565"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313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69695"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626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5425" indent="-225425"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2625" indent="-225425"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98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7025" indent="-225425"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2955" indent="-225425"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1425"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990"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555"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120"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3155" algn="l" defTabSz="91313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a:xfrm>
            <a:off x="304800" y="182563"/>
            <a:ext cx="5486400" cy="762000"/>
          </a:xfrm>
          <a:prstGeom prst="rect">
            <a:avLst/>
          </a:prstGeom>
          <a:noFill/>
          <a:ln w="9525">
            <a:noFill/>
          </a:ln>
        </p:spPr>
        <p:txBody>
          <a:bodyPr lIns="60888" tIns="30444" rIns="60888" bIns="30444" anchor="ctr" anchorCtr="0"/>
          <a:lstStyle/>
          <a:p>
            <a:pPr lvl="0"/>
            <a:r>
              <a:rPr dirty="0"/>
              <a:t>Click to edit Master title style</a:t>
            </a:r>
          </a:p>
        </p:txBody>
      </p:sp>
      <p:sp>
        <p:nvSpPr>
          <p:cNvPr id="2051" name="Text Placeholder 2"/>
          <p:cNvSpPr>
            <a:spLocks noGrp="1"/>
          </p:cNvSpPr>
          <p:nvPr>
            <p:ph type="body" idx="1"/>
          </p:nvPr>
        </p:nvSpPr>
        <p:spPr>
          <a:xfrm>
            <a:off x="304800" y="1066800"/>
            <a:ext cx="5486400" cy="3017838"/>
          </a:xfrm>
          <a:prstGeom prst="rect">
            <a:avLst/>
          </a:prstGeom>
          <a:noFill/>
          <a:ln w="9525">
            <a:noFill/>
          </a:ln>
        </p:spPr>
        <p:txBody>
          <a:bodyPr lIns="60888" tIns="30444" rIns="60888" bIns="30444"/>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2"/>
          </p:nvPr>
        </p:nvSpPr>
        <p:spPr>
          <a:xfrm>
            <a:off x="304800" y="4237038"/>
            <a:ext cx="1422400" cy="244475"/>
          </a:xfrm>
          <a:prstGeom prst="rect">
            <a:avLst/>
          </a:prstGeom>
        </p:spPr>
        <p:txBody>
          <a:bodyPr vert="horz" lIns="60888" tIns="30444" rIns="60888" bIns="30444" rtlCol="0" anchor="ctr"/>
          <a:lstStyle>
            <a:lvl1pPr algn="l" defTabSz="608965" fontAlgn="auto">
              <a:spcBef>
                <a:spcPts val="0"/>
              </a:spcBef>
              <a:spcAft>
                <a:spcPts val="0"/>
              </a:spcAft>
              <a:defRPr sz="800">
                <a:solidFill>
                  <a:prstClr val="black">
                    <a:tint val="75000"/>
                  </a:prstClr>
                </a:solidFill>
                <a:latin typeface="Calibri" panose="020F0502020204030204"/>
              </a:defRPr>
            </a:lvl1pPr>
          </a:lstStyle>
          <a:p>
            <a:pPr marL="0" marR="0" lvl="0" indent="0" algn="l" defTabSz="608965" rtl="0" eaLnBrk="1" fontAlgn="auto" latinLnBrk="0" hangingPunct="1">
              <a:lnSpc>
                <a:spcPct val="100000"/>
              </a:lnSpc>
              <a:spcBef>
                <a:spcPts val="0"/>
              </a:spcBef>
              <a:spcAft>
                <a:spcPts val="0"/>
              </a:spcAft>
              <a:buClrTx/>
              <a:buSzTx/>
              <a:buFontTx/>
              <a:buNone/>
              <a:defRPr/>
            </a:pPr>
            <a:fld id="{88C3D7B1-E2E9-4421-A7D8-178CE45C7DFE}" type="datetimeFigureOut">
              <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5/18/2024</a:t>
            </a:fld>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2082800" y="4237038"/>
            <a:ext cx="1930400" cy="244475"/>
          </a:xfrm>
          <a:prstGeom prst="rect">
            <a:avLst/>
          </a:prstGeom>
        </p:spPr>
        <p:txBody>
          <a:bodyPr vert="horz" lIns="60888" tIns="30444" rIns="60888" bIns="30444" rtlCol="0" anchor="ctr"/>
          <a:lstStyle>
            <a:lvl1pPr algn="ctr" defTabSz="608965" fontAlgn="auto">
              <a:spcBef>
                <a:spcPts val="0"/>
              </a:spcBef>
              <a:spcAft>
                <a:spcPts val="0"/>
              </a:spcAft>
              <a:defRPr sz="800">
                <a:solidFill>
                  <a:prstClr val="black">
                    <a:tint val="75000"/>
                  </a:prstClr>
                </a:solidFill>
                <a:latin typeface="Calibri" panose="020F0502020204030204"/>
              </a:defRPr>
            </a:lvl1pPr>
          </a:lstStyle>
          <a:p>
            <a:pPr marL="0" marR="0" lvl="0" indent="0" algn="ctr" defTabSz="608965"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4368800" y="4237038"/>
            <a:ext cx="1422400" cy="244475"/>
          </a:xfrm>
          <a:prstGeom prst="rect">
            <a:avLst/>
          </a:prstGeom>
        </p:spPr>
        <p:txBody>
          <a:bodyPr vert="horz" lIns="60888" tIns="30444" rIns="60888" bIns="30444" rtlCol="0" anchor="ctr"/>
          <a:lstStyle>
            <a:lvl1pPr algn="r">
              <a:defRPr sz="800">
                <a:solidFill>
                  <a:srgbClr val="898989"/>
                </a:solidFill>
              </a:defRPr>
            </a:lvl1pPr>
          </a:lstStyle>
          <a:p>
            <a:pPr lvl="0" defTabSz="608330" eaLnBrk="1" hangingPunct="1">
              <a:buNone/>
            </a:pPr>
            <a:fld id="{9A0DB2DC-4C9A-4742-B13C-FB6460FD3503}" type="slidenum">
              <a:rPr lang="en-US" dirty="0">
                <a:latin typeface="Calibri" panose="020F0502020204030204" pitchFamily="34" charset="0"/>
              </a:rPr>
              <a:t>‹#›</a:t>
            </a:fld>
            <a:endParaRPr lang="en-US" dirty="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606425" rtl="0" eaLnBrk="0" fontAlgn="base" hangingPunct="0">
        <a:spcBef>
          <a:spcPct val="0"/>
        </a:spcBef>
        <a:spcAft>
          <a:spcPct val="0"/>
        </a:spcAft>
        <a:defRPr sz="2900" kern="1200">
          <a:solidFill>
            <a:schemeClr val="tx1"/>
          </a:solidFill>
          <a:latin typeface="+mj-lt"/>
          <a:ea typeface="+mj-ea"/>
          <a:cs typeface="+mj-cs"/>
        </a:defRPr>
      </a:lvl1pPr>
      <a:lvl2pPr algn="ctr" defTabSz="606425" rtl="0" eaLnBrk="0" fontAlgn="base" hangingPunct="0">
        <a:spcBef>
          <a:spcPct val="0"/>
        </a:spcBef>
        <a:spcAft>
          <a:spcPct val="0"/>
        </a:spcAft>
        <a:defRPr sz="2900">
          <a:solidFill>
            <a:schemeClr val="tx1"/>
          </a:solidFill>
          <a:latin typeface="Calibri" panose="020F0502020204030204" pitchFamily="34" charset="0"/>
        </a:defRPr>
      </a:lvl2pPr>
      <a:lvl3pPr algn="ctr" defTabSz="606425" rtl="0" eaLnBrk="0" fontAlgn="base" hangingPunct="0">
        <a:spcBef>
          <a:spcPct val="0"/>
        </a:spcBef>
        <a:spcAft>
          <a:spcPct val="0"/>
        </a:spcAft>
        <a:defRPr sz="2900">
          <a:solidFill>
            <a:schemeClr val="tx1"/>
          </a:solidFill>
          <a:latin typeface="Calibri" panose="020F0502020204030204" pitchFamily="34" charset="0"/>
        </a:defRPr>
      </a:lvl3pPr>
      <a:lvl4pPr algn="ctr" defTabSz="606425" rtl="0" eaLnBrk="0" fontAlgn="base" hangingPunct="0">
        <a:spcBef>
          <a:spcPct val="0"/>
        </a:spcBef>
        <a:spcAft>
          <a:spcPct val="0"/>
        </a:spcAft>
        <a:defRPr sz="2900">
          <a:solidFill>
            <a:schemeClr val="tx1"/>
          </a:solidFill>
          <a:latin typeface="Calibri" panose="020F0502020204030204" pitchFamily="34" charset="0"/>
        </a:defRPr>
      </a:lvl4pPr>
      <a:lvl5pPr algn="ctr" defTabSz="606425" rtl="0" eaLnBrk="0" fontAlgn="base" hangingPunct="0">
        <a:spcBef>
          <a:spcPct val="0"/>
        </a:spcBef>
        <a:spcAft>
          <a:spcPct val="0"/>
        </a:spcAft>
        <a:defRPr sz="2900">
          <a:solidFill>
            <a:schemeClr val="tx1"/>
          </a:solidFill>
          <a:latin typeface="Calibri" panose="020F0502020204030204" pitchFamily="34" charset="0"/>
        </a:defRPr>
      </a:lvl5pPr>
      <a:lvl6pPr marL="457200" algn="ctr" defTabSz="607695" rtl="0" fontAlgn="base">
        <a:spcBef>
          <a:spcPct val="0"/>
        </a:spcBef>
        <a:spcAft>
          <a:spcPct val="0"/>
        </a:spcAft>
        <a:defRPr sz="2900">
          <a:solidFill>
            <a:schemeClr val="tx1"/>
          </a:solidFill>
          <a:latin typeface="Calibri" panose="020F0502020204030204" pitchFamily="34" charset="0"/>
        </a:defRPr>
      </a:lvl6pPr>
      <a:lvl7pPr marL="913765" algn="ctr" defTabSz="607695" rtl="0" fontAlgn="base">
        <a:spcBef>
          <a:spcPct val="0"/>
        </a:spcBef>
        <a:spcAft>
          <a:spcPct val="0"/>
        </a:spcAft>
        <a:defRPr sz="2900">
          <a:solidFill>
            <a:schemeClr val="tx1"/>
          </a:solidFill>
          <a:latin typeface="Calibri" panose="020F0502020204030204" pitchFamily="34" charset="0"/>
        </a:defRPr>
      </a:lvl7pPr>
      <a:lvl8pPr marL="1370965" algn="ctr" defTabSz="607695" rtl="0" fontAlgn="base">
        <a:spcBef>
          <a:spcPct val="0"/>
        </a:spcBef>
        <a:spcAft>
          <a:spcPct val="0"/>
        </a:spcAft>
        <a:defRPr sz="2900">
          <a:solidFill>
            <a:schemeClr val="tx1"/>
          </a:solidFill>
          <a:latin typeface="Calibri" panose="020F0502020204030204" pitchFamily="34" charset="0"/>
        </a:defRPr>
      </a:lvl8pPr>
      <a:lvl9pPr marL="1828165" algn="ctr" defTabSz="607695" rtl="0" fontAlgn="base">
        <a:spcBef>
          <a:spcPct val="0"/>
        </a:spcBef>
        <a:spcAft>
          <a:spcPct val="0"/>
        </a:spcAft>
        <a:defRPr sz="2900">
          <a:solidFill>
            <a:schemeClr val="tx1"/>
          </a:solidFill>
          <a:latin typeface="Calibri" panose="020F0502020204030204" pitchFamily="34" charset="0"/>
        </a:defRPr>
      </a:lvl9pPr>
    </p:titleStyle>
    <p:bodyStyle>
      <a:lvl1pPr marL="225425" indent="-225425" algn="l" defTabSz="606425"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2125" indent="-187325" algn="l" defTabSz="606425" rtl="0" eaLnBrk="0" fontAlgn="base" hangingPunct="0">
        <a:spcBef>
          <a:spcPct val="20000"/>
        </a:spcBef>
        <a:spcAft>
          <a:spcPct val="0"/>
        </a:spcAft>
        <a:buFont typeface="Arial" panose="020B0604020202020204" pitchFamily="34" charset="0"/>
        <a:buChar char="–"/>
        <a:defRPr sz="1900" kern="1200">
          <a:solidFill>
            <a:schemeClr val="tx1"/>
          </a:solidFill>
          <a:latin typeface="+mn-lt"/>
          <a:ea typeface="+mn-ea"/>
          <a:cs typeface="+mn-cs"/>
        </a:defRPr>
      </a:lvl2pPr>
      <a:lvl3pPr marL="758825" indent="-149225" algn="l" defTabSz="606425" rtl="0" eaLnBrk="0" fontAlgn="base" hangingPunct="0">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3625" indent="-149225" algn="l" defTabSz="606425"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68425" indent="-149225" algn="l" defTabSz="606425" rtl="0" eaLnBrk="0" fontAlgn="base" hangingPunct="0">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4495" indent="-152400" algn="l" defTabSz="608965"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6pPr>
      <a:lvl7pPr marL="1978660" indent="-152400" algn="l" defTabSz="608965"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7pPr>
      <a:lvl8pPr marL="2283460" indent="-152400" algn="l" defTabSz="608965"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8pPr>
      <a:lvl9pPr marL="2587625" indent="-152400" algn="l" defTabSz="608965" rtl="0" eaLnBrk="1" latinLnBrk="0" hangingPunct="1">
        <a:spcBef>
          <a:spcPct val="20000"/>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08965" rtl="0" eaLnBrk="1" latinLnBrk="0" hangingPunct="1">
        <a:defRPr sz="1200" kern="1200">
          <a:solidFill>
            <a:schemeClr val="tx1"/>
          </a:solidFill>
          <a:latin typeface="+mn-lt"/>
          <a:ea typeface="+mn-ea"/>
          <a:cs typeface="+mn-cs"/>
        </a:defRPr>
      </a:lvl1pPr>
      <a:lvl2pPr marL="304165" algn="l" defTabSz="608965" rtl="0" eaLnBrk="1" latinLnBrk="0" hangingPunct="1">
        <a:defRPr sz="1200" kern="1200">
          <a:solidFill>
            <a:schemeClr val="tx1"/>
          </a:solidFill>
          <a:latin typeface="+mn-lt"/>
          <a:ea typeface="+mn-ea"/>
          <a:cs typeface="+mn-cs"/>
        </a:defRPr>
      </a:lvl2pPr>
      <a:lvl3pPr marL="608965" algn="l" defTabSz="608965" rtl="0" eaLnBrk="1" latinLnBrk="0" hangingPunct="1">
        <a:defRPr sz="1200" kern="1200">
          <a:solidFill>
            <a:schemeClr val="tx1"/>
          </a:solidFill>
          <a:latin typeface="+mn-lt"/>
          <a:ea typeface="+mn-ea"/>
          <a:cs typeface="+mn-cs"/>
        </a:defRPr>
      </a:lvl3pPr>
      <a:lvl4pPr marL="913130" algn="l" defTabSz="608965" rtl="0" eaLnBrk="1" latinLnBrk="0" hangingPunct="1">
        <a:defRPr sz="1200" kern="1200">
          <a:solidFill>
            <a:schemeClr val="tx1"/>
          </a:solidFill>
          <a:latin typeface="+mn-lt"/>
          <a:ea typeface="+mn-ea"/>
          <a:cs typeface="+mn-cs"/>
        </a:defRPr>
      </a:lvl4pPr>
      <a:lvl5pPr marL="1217930" algn="l" defTabSz="608965" rtl="0" eaLnBrk="1" latinLnBrk="0" hangingPunct="1">
        <a:defRPr sz="1200" kern="1200">
          <a:solidFill>
            <a:schemeClr val="tx1"/>
          </a:solidFill>
          <a:latin typeface="+mn-lt"/>
          <a:ea typeface="+mn-ea"/>
          <a:cs typeface="+mn-cs"/>
        </a:defRPr>
      </a:lvl5pPr>
      <a:lvl6pPr marL="1522095" algn="l" defTabSz="608965" rtl="0" eaLnBrk="1" latinLnBrk="0" hangingPunct="1">
        <a:defRPr sz="1200" kern="1200">
          <a:solidFill>
            <a:schemeClr val="tx1"/>
          </a:solidFill>
          <a:latin typeface="+mn-lt"/>
          <a:ea typeface="+mn-ea"/>
          <a:cs typeface="+mn-cs"/>
        </a:defRPr>
      </a:lvl6pPr>
      <a:lvl7pPr marL="1826895" algn="l" defTabSz="608965" rtl="0" eaLnBrk="1" latinLnBrk="0" hangingPunct="1">
        <a:defRPr sz="1200" kern="1200">
          <a:solidFill>
            <a:schemeClr val="tx1"/>
          </a:solidFill>
          <a:latin typeface="+mn-lt"/>
          <a:ea typeface="+mn-ea"/>
          <a:cs typeface="+mn-cs"/>
        </a:defRPr>
      </a:lvl7pPr>
      <a:lvl8pPr marL="2131060" algn="l" defTabSz="608965" rtl="0" eaLnBrk="1" latinLnBrk="0" hangingPunct="1">
        <a:defRPr sz="1200" kern="1200">
          <a:solidFill>
            <a:schemeClr val="tx1"/>
          </a:solidFill>
          <a:latin typeface="+mn-lt"/>
          <a:ea typeface="+mn-ea"/>
          <a:cs typeface="+mn-cs"/>
        </a:defRPr>
      </a:lvl8pPr>
      <a:lvl9pPr marL="2435225" algn="l" defTabSz="608965"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838200" y="365125"/>
            <a:ext cx="10515600" cy="1325563"/>
          </a:xfrm>
          <a:prstGeom prst="rect">
            <a:avLst/>
          </a:prstGeom>
          <a:noFill/>
          <a:ln w="9525">
            <a:noFill/>
          </a:ln>
        </p:spPr>
        <p:txBody>
          <a:bodyPr lIns="91323" tIns="45667" rIns="91323" bIns="45667" anchor="ctr" anchorCtr="0"/>
          <a:lstStyle/>
          <a:p>
            <a:pPr lvl="0"/>
            <a:r>
              <a:rPr lang="en-US" altLang="en-US" dirty="0"/>
              <a:t>Click to edit Master title style</a:t>
            </a:r>
          </a:p>
        </p:txBody>
      </p:sp>
      <p:sp>
        <p:nvSpPr>
          <p:cNvPr id="1027" name="Text Placeholder 2"/>
          <p:cNvSpPr>
            <a:spLocks noGrp="1"/>
          </p:cNvSpPr>
          <p:nvPr>
            <p:ph type="body"/>
          </p:nvPr>
        </p:nvSpPr>
        <p:spPr>
          <a:xfrm>
            <a:off x="838200" y="1825625"/>
            <a:ext cx="10515600" cy="4351338"/>
          </a:xfrm>
          <a:prstGeom prst="rect">
            <a:avLst/>
          </a:prstGeom>
          <a:noFill/>
          <a:ln w="9525">
            <a:noFill/>
          </a:ln>
        </p:spPr>
        <p:txBody>
          <a:bodyPr lIns="91323" tIns="45667" rIns="91323" bIns="45667"/>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323" tIns="45667" rIns="91323" bIns="45667"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F91DB74-3FFD-4789-9137-B3FA80270FE0}" type="datetimeFigureOut">
              <a:rPr kumimoji="0" lang="en-US" sz="1200" b="0" i="0" u="none" strike="noStrike" kern="1200" cap="none" spc="0" normalizeH="0" baseline="0" noProof="0">
                <a:ln>
                  <a:noFill/>
                </a:ln>
                <a:solidFill>
                  <a:schemeClr val="tx1">
                    <a:tint val="75000"/>
                  </a:schemeClr>
                </a:solidFill>
                <a:effectLst/>
                <a:uLnTx/>
                <a:uFillTx/>
                <a:latin typeface="+mn-lt"/>
                <a:ea typeface="+mn-ea"/>
                <a:cs typeface="+mn-cs"/>
              </a:rPr>
              <a:t>5/18/2024</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323" tIns="45667" rIns="91323" bIns="45667"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323" tIns="45667" rIns="91323" bIns="45667" numCol="1" anchor="ctr" anchorCtr="0" compatLnSpc="1"/>
          <a:lstStyle>
            <a:lvl1pPr algn="r">
              <a:defRPr sz="1200">
                <a:solidFill>
                  <a:srgbClr val="898989"/>
                </a:solidFill>
                <a:ea typeface="SimSun" panose="02010600030101010101" pitchFamily="2" charset="-122"/>
              </a:defRPr>
            </a:lvl1pPr>
          </a:lstStyle>
          <a:p>
            <a:pPr lvl="0" eaLnBrk="1" hangingPunct="1">
              <a:buNone/>
            </a:pPr>
            <a:fld id="{9A0DB2DC-4C9A-4742-B13C-FB6460FD3503}" type="slidenum">
              <a:rPr lang="en-US" altLang="zh-CN" dirty="0">
                <a:latin typeface="Calibri" panose="020F0502020204030204" pitchFamily="34" charset="0"/>
              </a:rPr>
              <a:t>‹#›</a:t>
            </a:fld>
            <a:endParaRPr lang="en-US" altLang="zh-CN" dirty="0">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6565"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313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69695"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626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5425" indent="-225425"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2625" indent="-225425"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39825" indent="-225425"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7025" indent="-225425"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2955" indent="-225425"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1425"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7990"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555"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120" indent="-228600" algn="l" defTabSz="91313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130" rtl="0" eaLnBrk="1" latinLnBrk="0" hangingPunct="1">
        <a:defRPr sz="1800" kern="1200">
          <a:solidFill>
            <a:schemeClr val="tx1"/>
          </a:solidFill>
          <a:latin typeface="+mn-lt"/>
          <a:ea typeface="+mn-ea"/>
          <a:cs typeface="+mn-cs"/>
        </a:defRPr>
      </a:lvl1pPr>
      <a:lvl2pPr marL="456565" algn="l" defTabSz="913130" rtl="0" eaLnBrk="1" latinLnBrk="0" hangingPunct="1">
        <a:defRPr sz="1800" kern="1200">
          <a:solidFill>
            <a:schemeClr val="tx1"/>
          </a:solidFill>
          <a:latin typeface="+mn-lt"/>
          <a:ea typeface="+mn-ea"/>
          <a:cs typeface="+mn-cs"/>
        </a:defRPr>
      </a:lvl2pPr>
      <a:lvl3pPr marL="913130" algn="l" defTabSz="913130" rtl="0" eaLnBrk="1" latinLnBrk="0" hangingPunct="1">
        <a:defRPr sz="1800" kern="1200">
          <a:solidFill>
            <a:schemeClr val="tx1"/>
          </a:solidFill>
          <a:latin typeface="+mn-lt"/>
          <a:ea typeface="+mn-ea"/>
          <a:cs typeface="+mn-cs"/>
        </a:defRPr>
      </a:lvl3pPr>
      <a:lvl4pPr marL="1369695" algn="l" defTabSz="913130" rtl="0" eaLnBrk="1" latinLnBrk="0" hangingPunct="1">
        <a:defRPr sz="1800" kern="1200">
          <a:solidFill>
            <a:schemeClr val="tx1"/>
          </a:solidFill>
          <a:latin typeface="+mn-lt"/>
          <a:ea typeface="+mn-ea"/>
          <a:cs typeface="+mn-cs"/>
        </a:defRPr>
      </a:lvl4pPr>
      <a:lvl5pPr marL="1826260" algn="l" defTabSz="913130" rtl="0" eaLnBrk="1" latinLnBrk="0" hangingPunct="1">
        <a:defRPr sz="1800" kern="1200">
          <a:solidFill>
            <a:schemeClr val="tx1"/>
          </a:solidFill>
          <a:latin typeface="+mn-lt"/>
          <a:ea typeface="+mn-ea"/>
          <a:cs typeface="+mn-cs"/>
        </a:defRPr>
      </a:lvl5pPr>
      <a:lvl6pPr marL="2282825" algn="l" defTabSz="913130" rtl="0" eaLnBrk="1" latinLnBrk="0" hangingPunct="1">
        <a:defRPr sz="1800" kern="1200">
          <a:solidFill>
            <a:schemeClr val="tx1"/>
          </a:solidFill>
          <a:latin typeface="+mn-lt"/>
          <a:ea typeface="+mn-ea"/>
          <a:cs typeface="+mn-cs"/>
        </a:defRPr>
      </a:lvl6pPr>
      <a:lvl7pPr marL="2739390" algn="l" defTabSz="913130" rtl="0" eaLnBrk="1" latinLnBrk="0" hangingPunct="1">
        <a:defRPr sz="1800" kern="1200">
          <a:solidFill>
            <a:schemeClr val="tx1"/>
          </a:solidFill>
          <a:latin typeface="+mn-lt"/>
          <a:ea typeface="+mn-ea"/>
          <a:cs typeface="+mn-cs"/>
        </a:defRPr>
      </a:lvl7pPr>
      <a:lvl8pPr marL="3195955" algn="l" defTabSz="913130" rtl="0" eaLnBrk="1" latinLnBrk="0" hangingPunct="1">
        <a:defRPr sz="1800" kern="1200">
          <a:solidFill>
            <a:schemeClr val="tx1"/>
          </a:solidFill>
          <a:latin typeface="+mn-lt"/>
          <a:ea typeface="+mn-ea"/>
          <a:cs typeface="+mn-cs"/>
        </a:defRPr>
      </a:lvl8pPr>
      <a:lvl9pPr marL="3653155" algn="l" defTabSz="91313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image" Target="../media/image19.png"/><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slideLayout" Target="../slideLayouts/slideLayout7.xml"/><Relationship Id="rId21" Type="http://schemas.openxmlformats.org/officeDocument/2006/relationships/image" Target="../media/image24.png"/><Relationship Id="rId7" Type="http://schemas.openxmlformats.org/officeDocument/2006/relationships/image" Target="../media/image14.GIF"/><Relationship Id="rId12" Type="http://schemas.openxmlformats.org/officeDocument/2006/relationships/image" Target="../media/image18.png"/><Relationship Id="rId17" Type="http://schemas.openxmlformats.org/officeDocument/2006/relationships/slide" Target="slide6.xml"/><Relationship Id="rId25" Type="http://schemas.openxmlformats.org/officeDocument/2006/relationships/slide" Target="slide1.xml"/><Relationship Id="rId2" Type="http://schemas.openxmlformats.org/officeDocument/2006/relationships/audio" Target="../media/media2.mp3"/><Relationship Id="rId16" Type="http://schemas.openxmlformats.org/officeDocument/2006/relationships/image" Target="../media/image21.png"/><Relationship Id="rId20" Type="http://schemas.openxmlformats.org/officeDocument/2006/relationships/image" Target="../media/image23.png"/><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7.GIF"/><Relationship Id="rId24" Type="http://schemas.microsoft.com/office/2007/relationships/hdphoto" Target="../media/hdphoto3.wdp"/><Relationship Id="rId5" Type="http://schemas.openxmlformats.org/officeDocument/2006/relationships/image" Target="../media/image12.jpeg"/><Relationship Id="rId15" Type="http://schemas.openxmlformats.org/officeDocument/2006/relationships/slide" Target="slide5.xml"/><Relationship Id="rId23" Type="http://schemas.openxmlformats.org/officeDocument/2006/relationships/image" Target="../media/image25.png"/><Relationship Id="rId10" Type="http://schemas.microsoft.com/office/2007/relationships/hdphoto" Target="../media/hdphoto1.wdp"/><Relationship Id="rId19" Type="http://schemas.openxmlformats.org/officeDocument/2006/relationships/slide" Target="slide7.xml"/><Relationship Id="rId4" Type="http://schemas.openxmlformats.org/officeDocument/2006/relationships/notesSlide" Target="../notesSlides/notesSlide1.xml"/><Relationship Id="rId9" Type="http://schemas.openxmlformats.org/officeDocument/2006/relationships/image" Target="../media/image16.png"/><Relationship Id="rId14" Type="http://schemas.openxmlformats.org/officeDocument/2006/relationships/image" Target="../media/image20.png"/><Relationship Id="rId22" Type="http://schemas.microsoft.com/office/2007/relationships/hdphoto" Target="../media/hdphoto2.wdp"/><Relationship Id="rId27"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jpeg"/><Relationship Id="rId1" Type="http://schemas.openxmlformats.org/officeDocument/2006/relationships/slideLayout" Target="../slideLayouts/slideLayout29.xml"/><Relationship Id="rId4" Type="http://schemas.openxmlformats.org/officeDocument/2006/relationships/image" Target="../media/image17.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slide" Target="slide1.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p:cNvPicPr>
          <p:nvPr/>
        </p:nvPicPr>
        <p:blipFill>
          <a:blip r:embed="rId2"/>
          <a:stretch>
            <a:fillRect/>
          </a:stretch>
        </p:blipFill>
        <p:spPr>
          <a:xfrm>
            <a:off x="120650" y="3832225"/>
            <a:ext cx="4044950" cy="3965575"/>
          </a:xfrm>
          <a:prstGeom prst="rect">
            <a:avLst/>
          </a:prstGeom>
          <a:noFill/>
          <a:ln w="9525">
            <a:noFill/>
          </a:ln>
        </p:spPr>
      </p:pic>
      <p:pic>
        <p:nvPicPr>
          <p:cNvPr id="52227" name="Picture 3"/>
          <p:cNvPicPr>
            <a:picLocks noChangeAspect="1"/>
          </p:cNvPicPr>
          <p:nvPr/>
        </p:nvPicPr>
        <p:blipFill>
          <a:blip r:embed="rId3"/>
          <a:stretch>
            <a:fillRect/>
          </a:stretch>
        </p:blipFill>
        <p:spPr>
          <a:xfrm>
            <a:off x="322263" y="3500438"/>
            <a:ext cx="569912" cy="569912"/>
          </a:xfrm>
          <a:prstGeom prst="rect">
            <a:avLst/>
          </a:prstGeom>
          <a:noFill/>
          <a:ln w="9525">
            <a:noFill/>
          </a:ln>
        </p:spPr>
      </p:pic>
      <p:pic>
        <p:nvPicPr>
          <p:cNvPr id="52228" name="Picture 7"/>
          <p:cNvPicPr>
            <a:picLocks noChangeAspect="1"/>
          </p:cNvPicPr>
          <p:nvPr/>
        </p:nvPicPr>
        <p:blipFill>
          <a:blip r:embed="rId4"/>
          <a:stretch>
            <a:fillRect/>
          </a:stretch>
        </p:blipFill>
        <p:spPr>
          <a:xfrm>
            <a:off x="6821488" y="5118100"/>
            <a:ext cx="484187" cy="484188"/>
          </a:xfrm>
          <a:prstGeom prst="rect">
            <a:avLst/>
          </a:prstGeom>
          <a:noFill/>
          <a:ln w="9525">
            <a:noFill/>
          </a:ln>
        </p:spPr>
      </p:pic>
      <p:pic>
        <p:nvPicPr>
          <p:cNvPr id="52229" name="Picture 8"/>
          <p:cNvPicPr>
            <a:picLocks noChangeAspect="1"/>
          </p:cNvPicPr>
          <p:nvPr/>
        </p:nvPicPr>
        <p:blipFill>
          <a:blip r:embed="rId3"/>
          <a:stretch>
            <a:fillRect/>
          </a:stretch>
        </p:blipFill>
        <p:spPr>
          <a:xfrm>
            <a:off x="11549063" y="4327525"/>
            <a:ext cx="576262" cy="574675"/>
          </a:xfrm>
          <a:prstGeom prst="rect">
            <a:avLst/>
          </a:prstGeom>
          <a:noFill/>
          <a:ln w="9525">
            <a:noFill/>
          </a:ln>
        </p:spPr>
      </p:pic>
      <p:pic>
        <p:nvPicPr>
          <p:cNvPr id="52230" name="Picture 9"/>
          <p:cNvPicPr>
            <a:picLocks noChangeAspect="1"/>
          </p:cNvPicPr>
          <p:nvPr/>
        </p:nvPicPr>
        <p:blipFill>
          <a:blip r:embed="rId3"/>
          <a:stretch>
            <a:fillRect/>
          </a:stretch>
        </p:blipFill>
        <p:spPr>
          <a:xfrm>
            <a:off x="8707438" y="5768975"/>
            <a:ext cx="661987" cy="661988"/>
          </a:xfrm>
          <a:prstGeom prst="rect">
            <a:avLst/>
          </a:prstGeom>
          <a:noFill/>
          <a:ln w="9525">
            <a:noFill/>
          </a:ln>
        </p:spPr>
      </p:pic>
      <p:pic>
        <p:nvPicPr>
          <p:cNvPr id="52231" name="Picture 10"/>
          <p:cNvPicPr>
            <a:picLocks noChangeAspect="1"/>
          </p:cNvPicPr>
          <p:nvPr/>
        </p:nvPicPr>
        <p:blipFill>
          <a:blip r:embed="rId3"/>
          <a:stretch>
            <a:fillRect/>
          </a:stretch>
        </p:blipFill>
        <p:spPr>
          <a:xfrm>
            <a:off x="11174413" y="609600"/>
            <a:ext cx="663575" cy="663575"/>
          </a:xfrm>
          <a:prstGeom prst="rect">
            <a:avLst/>
          </a:prstGeom>
          <a:noFill/>
          <a:ln w="9525">
            <a:noFill/>
          </a:ln>
        </p:spPr>
      </p:pic>
      <p:pic>
        <p:nvPicPr>
          <p:cNvPr id="52232" name="Picture 11"/>
          <p:cNvPicPr>
            <a:picLocks noChangeAspect="1"/>
          </p:cNvPicPr>
          <p:nvPr/>
        </p:nvPicPr>
        <p:blipFill>
          <a:blip r:embed="rId5"/>
          <a:stretch>
            <a:fillRect/>
          </a:stretch>
        </p:blipFill>
        <p:spPr>
          <a:xfrm>
            <a:off x="244475" y="354013"/>
            <a:ext cx="1820863" cy="1027112"/>
          </a:xfrm>
          <a:prstGeom prst="rect">
            <a:avLst/>
          </a:prstGeom>
          <a:noFill/>
          <a:ln w="9525">
            <a:noFill/>
          </a:ln>
        </p:spPr>
      </p:pic>
      <p:pic>
        <p:nvPicPr>
          <p:cNvPr id="52233" name="Picture 12"/>
          <p:cNvPicPr>
            <a:picLocks noChangeAspect="1"/>
          </p:cNvPicPr>
          <p:nvPr/>
        </p:nvPicPr>
        <p:blipFill>
          <a:blip r:embed="rId6"/>
          <a:stretch>
            <a:fillRect/>
          </a:stretch>
        </p:blipFill>
        <p:spPr>
          <a:xfrm>
            <a:off x="500063" y="1647825"/>
            <a:ext cx="655637" cy="369888"/>
          </a:xfrm>
          <a:prstGeom prst="rect">
            <a:avLst/>
          </a:prstGeom>
          <a:noFill/>
          <a:ln w="9525">
            <a:noFill/>
          </a:ln>
        </p:spPr>
      </p:pic>
      <p:pic>
        <p:nvPicPr>
          <p:cNvPr id="52234" name="Picture 13"/>
          <p:cNvPicPr>
            <a:picLocks noChangeAspect="1"/>
          </p:cNvPicPr>
          <p:nvPr/>
        </p:nvPicPr>
        <p:blipFill>
          <a:blip r:embed="rId3"/>
          <a:stretch>
            <a:fillRect/>
          </a:stretch>
        </p:blipFill>
        <p:spPr>
          <a:xfrm>
            <a:off x="4711700" y="5768975"/>
            <a:ext cx="569913" cy="568325"/>
          </a:xfrm>
          <a:prstGeom prst="rect">
            <a:avLst/>
          </a:prstGeom>
          <a:noFill/>
          <a:ln w="9525">
            <a:noFill/>
          </a:ln>
        </p:spPr>
      </p:pic>
      <p:pic>
        <p:nvPicPr>
          <p:cNvPr id="52235" name="Picture 14"/>
          <p:cNvPicPr>
            <a:picLocks noChangeAspect="1"/>
          </p:cNvPicPr>
          <p:nvPr/>
        </p:nvPicPr>
        <p:blipFill>
          <a:blip r:embed="rId3"/>
          <a:stretch>
            <a:fillRect/>
          </a:stretch>
        </p:blipFill>
        <p:spPr>
          <a:xfrm>
            <a:off x="2590800" y="2241550"/>
            <a:ext cx="569913" cy="568325"/>
          </a:xfrm>
          <a:prstGeom prst="rect">
            <a:avLst/>
          </a:prstGeom>
          <a:noFill/>
          <a:ln w="9525">
            <a:noFill/>
          </a:ln>
        </p:spPr>
      </p:pic>
      <p:pic>
        <p:nvPicPr>
          <p:cNvPr id="52236" name="Picture 15"/>
          <p:cNvPicPr>
            <a:picLocks noChangeAspect="1"/>
          </p:cNvPicPr>
          <p:nvPr/>
        </p:nvPicPr>
        <p:blipFill>
          <a:blip r:embed="rId5"/>
          <a:stretch>
            <a:fillRect/>
          </a:stretch>
        </p:blipFill>
        <p:spPr>
          <a:xfrm>
            <a:off x="3444875" y="203200"/>
            <a:ext cx="1443038" cy="814388"/>
          </a:xfrm>
          <a:prstGeom prst="rect">
            <a:avLst/>
          </a:prstGeom>
          <a:noFill/>
          <a:ln w="9525">
            <a:noFill/>
          </a:ln>
        </p:spPr>
      </p:pic>
      <p:pic>
        <p:nvPicPr>
          <p:cNvPr id="52237" name="Picture 16"/>
          <p:cNvPicPr>
            <a:picLocks noChangeAspect="1"/>
          </p:cNvPicPr>
          <p:nvPr/>
        </p:nvPicPr>
        <p:blipFill>
          <a:blip r:embed="rId6"/>
          <a:stretch>
            <a:fillRect/>
          </a:stretch>
        </p:blipFill>
        <p:spPr>
          <a:xfrm>
            <a:off x="6492875" y="571500"/>
            <a:ext cx="655638" cy="369888"/>
          </a:xfrm>
          <a:prstGeom prst="rect">
            <a:avLst/>
          </a:prstGeom>
          <a:noFill/>
          <a:ln w="9525">
            <a:noFill/>
          </a:ln>
        </p:spPr>
      </p:pic>
      <p:pic>
        <p:nvPicPr>
          <p:cNvPr id="52238" name="Picture 17"/>
          <p:cNvPicPr>
            <a:picLocks noChangeAspect="1"/>
          </p:cNvPicPr>
          <p:nvPr/>
        </p:nvPicPr>
        <p:blipFill>
          <a:blip r:embed="rId5"/>
          <a:stretch>
            <a:fillRect/>
          </a:stretch>
        </p:blipFill>
        <p:spPr>
          <a:xfrm>
            <a:off x="8459788" y="354013"/>
            <a:ext cx="1820862" cy="1027112"/>
          </a:xfrm>
          <a:prstGeom prst="rect">
            <a:avLst/>
          </a:prstGeom>
          <a:noFill/>
          <a:ln w="9525">
            <a:noFill/>
          </a:ln>
        </p:spPr>
      </p:pic>
      <p:pic>
        <p:nvPicPr>
          <p:cNvPr id="18" name="图片 27"/>
          <p:cNvPicPr>
            <a:picLocks noChangeAspect="1"/>
          </p:cNvPicPr>
          <p:nvPr/>
        </p:nvPicPr>
        <p:blipFill>
          <a:blip r:embed="rId7"/>
          <a:srcRect l="22633" t="6961" r="24770" b="6961"/>
          <a:stretch>
            <a:fillRect/>
          </a:stretch>
        </p:blipFill>
        <p:spPr>
          <a:xfrm>
            <a:off x="711200" y="2463800"/>
            <a:ext cx="1733550" cy="1928813"/>
          </a:xfrm>
          <a:prstGeom prst="rect">
            <a:avLst/>
          </a:prstGeom>
          <a:noFill/>
          <a:ln w="9525">
            <a:noFill/>
          </a:ln>
        </p:spPr>
      </p:pic>
      <p:grpSp>
        <p:nvGrpSpPr>
          <p:cNvPr id="19" name="组合 48"/>
          <p:cNvGrpSpPr/>
          <p:nvPr/>
        </p:nvGrpSpPr>
        <p:grpSpPr>
          <a:xfrm>
            <a:off x="2560637" y="1091247"/>
            <a:ext cx="7614285" cy="3869055"/>
            <a:chOff x="2900496" y="1028113"/>
            <a:chExt cx="6336001" cy="3420001"/>
          </a:xfrm>
        </p:grpSpPr>
        <p:sp>
          <p:nvSpPr>
            <p:cNvPr id="20" name="任意多边形: 形状 45"/>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153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mn-lt"/>
                <a:ea typeface="+mn-ea"/>
                <a:cs typeface="+mn-cs"/>
              </a:endParaRPr>
            </a:p>
          </p:txBody>
        </p:sp>
        <p:sp>
          <p:nvSpPr>
            <p:cNvPr id="21" name="任意多边形: 形状 44"/>
            <p:cNvSpPr/>
            <p:nvPr/>
          </p:nvSpPr>
          <p:spPr>
            <a:xfrm>
              <a:off x="2997064" y="1084924"/>
              <a:ext cx="6191870" cy="3312061"/>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1153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mn-lt"/>
                <a:ea typeface="+mn-ea"/>
                <a:cs typeface="+mn-cs"/>
              </a:endParaRPr>
            </a:p>
          </p:txBody>
        </p:sp>
      </p:grpSp>
      <p:pic>
        <p:nvPicPr>
          <p:cNvPr id="22" name="图片 50"/>
          <p:cNvPicPr>
            <a:picLocks noChangeAspect="1"/>
          </p:cNvPicPr>
          <p:nvPr/>
        </p:nvPicPr>
        <p:blipFill>
          <a:blip r:embed="rId8"/>
          <a:stretch>
            <a:fillRect/>
          </a:stretch>
        </p:blipFill>
        <p:spPr>
          <a:xfrm>
            <a:off x="8823325" y="3786188"/>
            <a:ext cx="3302000" cy="3543300"/>
          </a:xfrm>
          <a:prstGeom prst="rect">
            <a:avLst/>
          </a:prstGeom>
          <a:noFill/>
          <a:ln w="9525">
            <a:noFill/>
          </a:ln>
        </p:spPr>
      </p:pic>
      <p:pic>
        <p:nvPicPr>
          <p:cNvPr id="23" name="图片 53"/>
          <p:cNvPicPr>
            <a:picLocks noChangeAspect="1"/>
          </p:cNvPicPr>
          <p:nvPr/>
        </p:nvPicPr>
        <p:blipFill>
          <a:blip r:embed="rId9"/>
          <a:srcRect l="5960" t="60777" r="68063" b="7558"/>
          <a:stretch>
            <a:fillRect/>
          </a:stretch>
        </p:blipFill>
        <p:spPr>
          <a:xfrm>
            <a:off x="1931988" y="2900363"/>
            <a:ext cx="1887537" cy="1865312"/>
          </a:xfrm>
          <a:prstGeom prst="rect">
            <a:avLst/>
          </a:prstGeom>
          <a:noFill/>
          <a:ln w="9525">
            <a:noFill/>
          </a:ln>
        </p:spPr>
      </p:pic>
      <p:sp>
        <p:nvSpPr>
          <p:cNvPr id="25" name="文本框 67"/>
          <p:cNvSpPr txBox="1"/>
          <p:nvPr/>
        </p:nvSpPr>
        <p:spPr>
          <a:xfrm>
            <a:off x="3329822" y="2401713"/>
            <a:ext cx="6205471" cy="1292583"/>
          </a:xfrm>
          <a:prstGeom prst="rect">
            <a:avLst/>
          </a:prstGeom>
          <a:noFill/>
        </p:spPr>
        <p:txBody>
          <a:bodyPr wrap="square" lIns="60882" tIns="30441" rIns="60882" bIns="30441">
            <a:spAutoFit/>
          </a:bodyPr>
          <a:lstStyle/>
          <a:p>
            <a:pPr algn="ctr" defTabSz="811530">
              <a:buNone/>
            </a:pPr>
            <a:r>
              <a:rPr lang="en-US" altLang="zh-CN" sz="4000" b="1" dirty="0">
                <a:solidFill>
                  <a:srgbClr val="FF0000"/>
                </a:solidFill>
                <a:effectLst>
                  <a:outerShdw blurRad="38100" dist="38100" dir="2700000">
                    <a:srgbClr val="000000"/>
                  </a:outerShdw>
                </a:effectLst>
                <a:latin typeface="Times New Roman" panose="02020603050405020304" pitchFamily="18" charset="0"/>
                <a:ea typeface="字体视界-熊孩子体"/>
                <a:sym typeface="+mn-ea"/>
              </a:rPr>
              <a:t>Chào </a:t>
            </a:r>
            <a:r>
              <a:rPr lang="en-US" altLang="zh-CN" sz="4000" b="1">
                <a:solidFill>
                  <a:srgbClr val="FF0000"/>
                </a:solidFill>
                <a:effectLst>
                  <a:outerShdw blurRad="38100" dist="38100" dir="2700000">
                    <a:srgbClr val="000000"/>
                  </a:outerShdw>
                </a:effectLst>
                <a:latin typeface="Times New Roman" panose="02020603050405020304" pitchFamily="18" charset="0"/>
                <a:ea typeface="字体视界-熊孩子体"/>
                <a:sym typeface="+mn-ea"/>
              </a:rPr>
              <a:t>mừng thầy cô </a:t>
            </a:r>
          </a:p>
          <a:p>
            <a:pPr algn="ctr" defTabSz="811530">
              <a:buNone/>
            </a:pPr>
            <a:r>
              <a:rPr lang="en-US" altLang="zh-CN" sz="4000" b="1">
                <a:solidFill>
                  <a:srgbClr val="FF0000"/>
                </a:solidFill>
                <a:effectLst>
                  <a:outerShdw blurRad="38100" dist="38100" dir="2700000">
                    <a:srgbClr val="000000"/>
                  </a:outerShdw>
                </a:effectLst>
                <a:latin typeface="Times New Roman" panose="02020603050405020304" pitchFamily="18" charset="0"/>
                <a:ea typeface="字体视界-熊孩子体"/>
                <a:sym typeface="+mn-ea"/>
              </a:rPr>
              <a:t>đến </a:t>
            </a:r>
            <a:r>
              <a:rPr lang="en-US" altLang="zh-CN" sz="4000" b="1" dirty="0">
                <a:solidFill>
                  <a:srgbClr val="FF0000"/>
                </a:solidFill>
                <a:effectLst>
                  <a:outerShdw blurRad="38100" dist="38100" dir="2700000">
                    <a:srgbClr val="000000"/>
                  </a:outerShdw>
                </a:effectLst>
                <a:latin typeface="Times New Roman" panose="02020603050405020304" pitchFamily="18" charset="0"/>
                <a:ea typeface="字体视界-熊孩子体"/>
                <a:sym typeface="+mn-ea"/>
              </a:rPr>
              <a:t>với </a:t>
            </a:r>
            <a:r>
              <a:rPr lang="en-US" altLang="zh-CN" sz="4000" b="1">
                <a:solidFill>
                  <a:srgbClr val="FF0000"/>
                </a:solidFill>
                <a:effectLst>
                  <a:outerShdw blurRad="38100" dist="38100" dir="2700000">
                    <a:srgbClr val="000000"/>
                  </a:outerShdw>
                </a:effectLst>
                <a:latin typeface="Times New Roman" panose="02020603050405020304" pitchFamily="18" charset="0"/>
                <a:ea typeface="字体视界-熊孩子体"/>
                <a:sym typeface="+mn-ea"/>
              </a:rPr>
              <a:t>lớp 1C</a:t>
            </a:r>
            <a:endParaRPr lang="zh-CN" altLang="en-US" sz="4000" b="1" dirty="0">
              <a:solidFill>
                <a:srgbClr val="FF0000"/>
              </a:solidFill>
              <a:effectLst>
                <a:outerShdw blurRad="38100" dist="38100" dir="2700000">
                  <a:srgbClr val="000000"/>
                </a:outerShdw>
              </a:effectLst>
              <a:latin typeface="Times New Roman" panose="02020603050405020304" pitchFamily="18" charset="0"/>
              <a:ea typeface="字体视界-熊孩子体"/>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anim calcmode="lin" valueType="num">
                                      <p:cBhvr>
                                        <p:cTn id="8" dur="750" fill="hold"/>
                                        <p:tgtEl>
                                          <p:spTgt spid="22"/>
                                        </p:tgtEl>
                                        <p:attrNameLst>
                                          <p:attrName>ppt_x</p:attrName>
                                        </p:attrNameLst>
                                      </p:cBhvr>
                                      <p:tavLst>
                                        <p:tav tm="0">
                                          <p:val>
                                            <p:strVal val="#ppt_x"/>
                                          </p:val>
                                        </p:tav>
                                        <p:tav tm="100000">
                                          <p:val>
                                            <p:strVal val="#ppt_x"/>
                                          </p:val>
                                        </p:tav>
                                      </p:tavLst>
                                    </p:anim>
                                    <p:anim calcmode="lin" valueType="num">
                                      <p:cBhvr>
                                        <p:cTn id="9" dur="750" fill="hold"/>
                                        <p:tgtEl>
                                          <p:spTgt spid="22"/>
                                        </p:tgtEl>
                                        <p:attrNameLst>
                                          <p:attrName>ppt_y</p:attrName>
                                        </p:attrNameLst>
                                      </p:cBhvr>
                                      <p:tavLst>
                                        <p:tav tm="0">
                                          <p:val>
                                            <p:strVal val="#ppt_y+.1"/>
                                          </p:val>
                                        </p:tav>
                                        <p:tav tm="100000">
                                          <p:val>
                                            <p:strVal val="#ppt_y"/>
                                          </p:val>
                                        </p:tav>
                                      </p:tavLst>
                                    </p:anim>
                                  </p:childTnLst>
                                </p:cTn>
                              </p:par>
                              <p:par>
                                <p:cTn id="10" presetID="23" presetClass="entr" presetSubtype="288" fill="hold" nodeType="withEffect">
                                  <p:stCondLst>
                                    <p:cond delay="750"/>
                                  </p:stCondLst>
                                  <p:childTnLst>
                                    <p:set>
                                      <p:cBhvr>
                                        <p:cTn id="11" dur="1" fill="hold">
                                          <p:stCondLst>
                                            <p:cond delay="0"/>
                                          </p:stCondLst>
                                        </p:cTn>
                                        <p:tgtEl>
                                          <p:spTgt spid="19"/>
                                        </p:tgtEl>
                                        <p:attrNameLst>
                                          <p:attrName>style.visibility</p:attrName>
                                        </p:attrNameLst>
                                      </p:cBhvr>
                                      <p:to>
                                        <p:strVal val="visible"/>
                                      </p:to>
                                    </p:set>
                                    <p:anim calcmode="lin" valueType="num">
                                      <p:cBhvr>
                                        <p:cTn id="12" dur="750" fill="hold"/>
                                        <p:tgtEl>
                                          <p:spTgt spid="19"/>
                                        </p:tgtEl>
                                        <p:attrNameLst>
                                          <p:attrName>ppt_w</p:attrName>
                                        </p:attrNameLst>
                                      </p:cBhvr>
                                      <p:tavLst>
                                        <p:tav tm="0">
                                          <p:val>
                                            <p:strVal val="4/3*#ppt_w"/>
                                          </p:val>
                                        </p:tav>
                                        <p:tav tm="100000">
                                          <p:val>
                                            <p:strVal val="#ppt_w"/>
                                          </p:val>
                                        </p:tav>
                                      </p:tavLst>
                                    </p:anim>
                                    <p:anim calcmode="lin" valueType="num">
                                      <p:cBhvr>
                                        <p:cTn id="13" dur="750" fill="hold"/>
                                        <p:tgtEl>
                                          <p:spTgt spid="19"/>
                                        </p:tgtEl>
                                        <p:attrNameLst>
                                          <p:attrName>ppt_h</p:attrName>
                                        </p:attrNameLst>
                                      </p:cBhvr>
                                      <p:tavLst>
                                        <p:tav tm="0">
                                          <p:val>
                                            <p:strVal val="4/3*#ppt_h"/>
                                          </p:val>
                                        </p:tav>
                                        <p:tav tm="100000">
                                          <p:val>
                                            <p:strVal val="#ppt_h"/>
                                          </p:val>
                                        </p:tav>
                                      </p:tavLst>
                                    </p:anim>
                                  </p:childTnLst>
                                </p:cTn>
                              </p:par>
                              <p:par>
                                <p:cTn id="14" presetID="49" presetClass="entr" presetSubtype="0" decel="100000" fill="hold" grpId="0" nodeType="withEffect">
                                  <p:stCondLst>
                                    <p:cond delay="2500"/>
                                  </p:stCondLst>
                                  <p:childTnLst>
                                    <p:set>
                                      <p:cBhvr>
                                        <p:cTn id="15" dur="1" fill="hold">
                                          <p:stCondLst>
                                            <p:cond delay="0"/>
                                          </p:stCondLst>
                                        </p:cTn>
                                        <p:tgtEl>
                                          <p:spTgt spid="25"/>
                                        </p:tgtEl>
                                        <p:attrNameLst>
                                          <p:attrName>style.visibility</p:attrName>
                                        </p:attrNameLst>
                                      </p:cBhvr>
                                      <p:to>
                                        <p:strVal val="visible"/>
                                      </p:to>
                                    </p:set>
                                    <p:anim calcmode="lin" valueType="num">
                                      <p:cBhvr>
                                        <p:cTn id="16" dur="750" fill="hold"/>
                                        <p:tgtEl>
                                          <p:spTgt spid="25"/>
                                        </p:tgtEl>
                                        <p:attrNameLst>
                                          <p:attrName>ppt_w</p:attrName>
                                        </p:attrNameLst>
                                      </p:cBhvr>
                                      <p:tavLst>
                                        <p:tav tm="0">
                                          <p:val>
                                            <p:fltVal val="0"/>
                                          </p:val>
                                        </p:tav>
                                        <p:tav tm="100000">
                                          <p:val>
                                            <p:strVal val="#ppt_w"/>
                                          </p:val>
                                        </p:tav>
                                      </p:tavLst>
                                    </p:anim>
                                    <p:anim calcmode="lin" valueType="num">
                                      <p:cBhvr>
                                        <p:cTn id="17" dur="750" fill="hold"/>
                                        <p:tgtEl>
                                          <p:spTgt spid="25"/>
                                        </p:tgtEl>
                                        <p:attrNameLst>
                                          <p:attrName>ppt_h</p:attrName>
                                        </p:attrNameLst>
                                      </p:cBhvr>
                                      <p:tavLst>
                                        <p:tav tm="0">
                                          <p:val>
                                            <p:fltVal val="0"/>
                                          </p:val>
                                        </p:tav>
                                        <p:tav tm="100000">
                                          <p:val>
                                            <p:strVal val="#ppt_h"/>
                                          </p:val>
                                        </p:tav>
                                      </p:tavLst>
                                    </p:anim>
                                    <p:anim calcmode="lin" valueType="num">
                                      <p:cBhvr>
                                        <p:cTn id="18" dur="750" fill="hold"/>
                                        <p:tgtEl>
                                          <p:spTgt spid="25"/>
                                        </p:tgtEl>
                                        <p:attrNameLst>
                                          <p:attrName>style.rotation</p:attrName>
                                        </p:attrNameLst>
                                      </p:cBhvr>
                                      <p:tavLst>
                                        <p:tav tm="0">
                                          <p:val>
                                            <p:fltVal val="360"/>
                                          </p:val>
                                        </p:tav>
                                        <p:tav tm="100000">
                                          <p:val>
                                            <p:fltVal val="0"/>
                                          </p:val>
                                        </p:tav>
                                      </p:tavLst>
                                    </p:anim>
                                    <p:animEffect transition="in" filter="fade">
                                      <p:cBhvr>
                                        <p:cTn id="19" dur="750"/>
                                        <p:tgtEl>
                                          <p:spTgt spid="25"/>
                                        </p:tgtEl>
                                      </p:cBhvr>
                                    </p:animEffect>
                                  </p:childTnLst>
                                </p:cTn>
                              </p:par>
                              <p:par>
                                <p:cTn id="20" presetID="12" presetClass="entr" presetSubtype="1" fill="hold" nodeType="withEffect">
                                  <p:stCondLst>
                                    <p:cond delay="300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down)">
                                      <p:cBhvr>
                                        <p:cTn id="23" dur="500"/>
                                        <p:tgtEl>
                                          <p:spTgt spid="23"/>
                                        </p:tgtEl>
                                      </p:cBhvr>
                                    </p:animEffect>
                                  </p:childTnLst>
                                </p:cTn>
                              </p:par>
                              <p:par>
                                <p:cTn id="24" presetID="2" presetClass="entr" presetSubtype="4" fill="hold" nodeType="withEffect">
                                  <p:stCondLst>
                                    <p:cond delay="300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798320" y="1226820"/>
            <a:ext cx="4400550" cy="563118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a:r>
              <a:rPr lang="en-US" sz="3600">
                <a:solidFill>
                  <a:srgbClr val="FF0000"/>
                </a:solidFill>
              </a:rPr>
              <a:t>(1) </a:t>
            </a:r>
            <a:r>
              <a:rPr lang="en-US" sz="3600"/>
              <a:t>Vừa mưa lại nắng</a:t>
            </a:r>
          </a:p>
          <a:p>
            <a:pPr algn="l"/>
            <a:r>
              <a:rPr lang="en-US" sz="3600"/>
              <a:t>      Hay có cầu vồng</a:t>
            </a:r>
          </a:p>
          <a:p>
            <a:pPr algn="l"/>
            <a:r>
              <a:rPr lang="en-US" sz="3600"/>
              <a:t>      Bảy màu tươi thắm</a:t>
            </a:r>
          </a:p>
          <a:p>
            <a:pPr algn="l"/>
            <a:r>
              <a:rPr lang="en-US" sz="3600"/>
              <a:t>      Bé mừng vui trông</a:t>
            </a:r>
          </a:p>
          <a:p>
            <a:pPr algn="l"/>
            <a:endParaRPr lang="en-US" sz="3600"/>
          </a:p>
          <a:p>
            <a:pPr algn="l"/>
            <a:r>
              <a:rPr lang="en-US" sz="3600">
                <a:solidFill>
                  <a:srgbClr val="FF0000"/>
                </a:solidFill>
              </a:rPr>
              <a:t>(3)</a:t>
            </a:r>
            <a:r>
              <a:rPr lang="en-US" sz="3600"/>
              <a:t>Màu lam đám mây</a:t>
            </a:r>
          </a:p>
          <a:p>
            <a:pPr algn="l"/>
            <a:r>
              <a:rPr lang="en-US" sz="3600"/>
              <a:t>    Màu chàm áo mẹ</a:t>
            </a:r>
          </a:p>
          <a:p>
            <a:pPr algn="l"/>
            <a:r>
              <a:rPr lang="en-US" sz="3600"/>
              <a:t>    Màu tím hoa sim</a:t>
            </a:r>
          </a:p>
          <a:p>
            <a:pPr algn="l"/>
            <a:r>
              <a:rPr lang="en-US" sz="3600"/>
              <a:t>    Bảy màu yêu thế. </a:t>
            </a:r>
          </a:p>
          <a:p>
            <a:pPr algn="l"/>
            <a:endParaRPr lang="en-US" sz="3600"/>
          </a:p>
        </p:txBody>
      </p:sp>
      <p:sp>
        <p:nvSpPr>
          <p:cNvPr id="3" name="Text Box 2"/>
          <p:cNvSpPr txBox="1"/>
          <p:nvPr/>
        </p:nvSpPr>
        <p:spPr>
          <a:xfrm>
            <a:off x="7025640" y="1226820"/>
            <a:ext cx="4005580" cy="563118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l"/>
            <a:r>
              <a:rPr lang="en-US" sz="3600">
                <a:solidFill>
                  <a:srgbClr val="FF0000"/>
                </a:solidFill>
                <a:sym typeface="+mn-ea"/>
              </a:rPr>
              <a:t>(2)</a:t>
            </a:r>
            <a:r>
              <a:rPr lang="en-US" sz="3600">
                <a:sym typeface="+mn-ea"/>
              </a:rPr>
              <a:t>Màu đỏ mặt trời</a:t>
            </a:r>
            <a:endParaRPr lang="en-US" sz="3600"/>
          </a:p>
          <a:p>
            <a:pPr algn="l"/>
            <a:r>
              <a:rPr lang="en-US" sz="3600">
                <a:sym typeface="+mn-ea"/>
              </a:rPr>
              <a:t>     Màu cam đu đủ</a:t>
            </a:r>
            <a:endParaRPr lang="en-US" sz="3600"/>
          </a:p>
          <a:p>
            <a:pPr algn="l"/>
            <a:r>
              <a:rPr lang="en-US" sz="3600">
                <a:sym typeface="+mn-ea"/>
              </a:rPr>
              <a:t>     Màu vàng cá bơi</a:t>
            </a:r>
            <a:endParaRPr lang="en-US" sz="3600"/>
          </a:p>
          <a:p>
            <a:pPr algn="l"/>
            <a:r>
              <a:rPr lang="en-US" sz="3600">
                <a:sym typeface="+mn-ea"/>
              </a:rPr>
              <a:t>     Lục kia màu lá</a:t>
            </a:r>
            <a:endParaRPr lang="en-US" sz="3600"/>
          </a:p>
          <a:p>
            <a:pPr algn="l"/>
            <a:endParaRPr lang="en-US" sz="3600"/>
          </a:p>
          <a:p>
            <a:pPr algn="l"/>
            <a:r>
              <a:rPr lang="en-US" sz="3600">
                <a:solidFill>
                  <a:srgbClr val="FF0000"/>
                </a:solidFill>
                <a:sym typeface="+mn-ea"/>
              </a:rPr>
              <a:t>(4)</a:t>
            </a:r>
            <a:r>
              <a:rPr lang="en-US" sz="3600">
                <a:sym typeface="+mn-ea"/>
              </a:rPr>
              <a:t>Cầu vồng ẩn hiện</a:t>
            </a:r>
            <a:endParaRPr lang="en-US" sz="3600"/>
          </a:p>
          <a:p>
            <a:pPr algn="l"/>
            <a:r>
              <a:rPr lang="en-US" sz="3600">
                <a:sym typeface="+mn-ea"/>
              </a:rPr>
              <a:t>    Rồi lại tan mau</a:t>
            </a:r>
            <a:endParaRPr lang="en-US" sz="3600"/>
          </a:p>
          <a:p>
            <a:pPr algn="l"/>
            <a:r>
              <a:rPr lang="en-US" sz="3600">
                <a:sym typeface="+mn-ea"/>
              </a:rPr>
              <a:t>    Đất trời bừng tỉnh</a:t>
            </a:r>
            <a:endParaRPr lang="en-US" sz="3600"/>
          </a:p>
          <a:p>
            <a:pPr algn="l"/>
            <a:r>
              <a:rPr lang="en-US" sz="3600">
                <a:sym typeface="+mn-ea"/>
              </a:rPr>
              <a:t>    Sau cơn mưa rào.</a:t>
            </a:r>
            <a:endParaRPr lang="en-US" sz="3600"/>
          </a:p>
          <a:p>
            <a:pPr algn="r"/>
            <a:r>
              <a:rPr lang="en-US" sz="3600" i="1"/>
              <a:t>(Ngọc Hà)</a:t>
            </a:r>
          </a:p>
        </p:txBody>
      </p:sp>
      <p:sp>
        <p:nvSpPr>
          <p:cNvPr id="4" name="Text Box 3"/>
          <p:cNvSpPr txBox="1"/>
          <p:nvPr/>
        </p:nvSpPr>
        <p:spPr>
          <a:xfrm>
            <a:off x="3773170" y="185420"/>
            <a:ext cx="4951095" cy="922020"/>
          </a:xfrm>
          <a:prstGeom prst="rect">
            <a:avLst/>
          </a:prstGeom>
          <a:noFill/>
        </p:spPr>
        <p:txBody>
          <a:bodyPr wrap="none" rtlCol="0">
            <a:spAutoFit/>
          </a:bodyPr>
          <a:lstStyle/>
          <a:p>
            <a:pPr algn="ctr"/>
            <a:r>
              <a:rPr lang="en-US" sz="5400" b="1">
                <a:solidFill>
                  <a:srgbClr val="FF0000"/>
                </a:solidFill>
                <a:sym typeface="+mn-ea"/>
              </a:rPr>
              <a:t>Bảy sắc cầu vồng</a:t>
            </a:r>
          </a:p>
        </p:txBody>
      </p:sp>
      <p:cxnSp>
        <p:nvCxnSpPr>
          <p:cNvPr id="5" name="Straight Connector 4"/>
          <p:cNvCxnSpPr/>
          <p:nvPr/>
        </p:nvCxnSpPr>
        <p:spPr>
          <a:xfrm>
            <a:off x="4632960" y="2327275"/>
            <a:ext cx="975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958080" y="3429000"/>
            <a:ext cx="975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0093960" y="1748155"/>
            <a:ext cx="594360" cy="15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0093960" y="2804795"/>
            <a:ext cx="594360" cy="15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373120" y="1763395"/>
            <a:ext cx="7416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9088120" y="6091555"/>
            <a:ext cx="833120" cy="50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3230880" y="815340"/>
            <a:ext cx="6339205" cy="3688080"/>
          </a:xfrm>
          <a:prstGeom prst="rect">
            <a:avLst/>
          </a:prstGeom>
          <a:noFill/>
          <a:ln w="9525">
            <a:noFill/>
          </a:ln>
        </p:spPr>
      </p:pic>
      <p:sp>
        <p:nvSpPr>
          <p:cNvPr id="2" name="Text Box 1"/>
          <p:cNvSpPr txBox="1"/>
          <p:nvPr/>
        </p:nvSpPr>
        <p:spPr>
          <a:xfrm>
            <a:off x="4608195" y="4853940"/>
            <a:ext cx="3583940" cy="70675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4000"/>
              <a:t>Màu đỏ mặt trời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100"/>
          <p:cNvPicPr/>
          <p:nvPr/>
        </p:nvPicPr>
        <p:blipFill>
          <a:blip r:embed="rId2"/>
          <a:stretch>
            <a:fillRect/>
          </a:stretch>
        </p:blipFill>
        <p:spPr>
          <a:xfrm>
            <a:off x="3366135" y="675640"/>
            <a:ext cx="6252845" cy="4318000"/>
          </a:xfrm>
          <a:prstGeom prst="rect">
            <a:avLst/>
          </a:prstGeom>
          <a:noFill/>
          <a:ln w="9525">
            <a:noFill/>
          </a:ln>
        </p:spPr>
      </p:pic>
      <p:sp>
        <p:nvSpPr>
          <p:cNvPr id="2" name="Text Box 1"/>
          <p:cNvSpPr txBox="1"/>
          <p:nvPr/>
        </p:nvSpPr>
        <p:spPr>
          <a:xfrm>
            <a:off x="4577715" y="5250180"/>
            <a:ext cx="3750310" cy="7683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4400"/>
              <a:t>Màu cam đu đủ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490085" y="5189220"/>
            <a:ext cx="3912870" cy="7683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4400"/>
              <a:t>Màu vàng cá bơi</a:t>
            </a:r>
          </a:p>
        </p:txBody>
      </p:sp>
      <p:pic>
        <p:nvPicPr>
          <p:cNvPr id="102" name="Picture 101"/>
          <p:cNvPicPr/>
          <p:nvPr/>
        </p:nvPicPr>
        <p:blipFill>
          <a:blip r:embed="rId2"/>
          <a:stretch>
            <a:fillRect/>
          </a:stretch>
        </p:blipFill>
        <p:spPr>
          <a:xfrm>
            <a:off x="3009900" y="563880"/>
            <a:ext cx="6873240" cy="43434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877435" y="5356860"/>
            <a:ext cx="3380740" cy="7683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4400"/>
              <a:t>Lục kia màu lá</a:t>
            </a:r>
          </a:p>
        </p:txBody>
      </p:sp>
      <p:pic>
        <p:nvPicPr>
          <p:cNvPr id="106" name="Picture 105"/>
          <p:cNvPicPr/>
          <p:nvPr/>
        </p:nvPicPr>
        <p:blipFill>
          <a:blip r:embed="rId2"/>
          <a:stretch>
            <a:fillRect/>
          </a:stretch>
        </p:blipFill>
        <p:spPr>
          <a:xfrm>
            <a:off x="3518535" y="480060"/>
            <a:ext cx="5855335" cy="470916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976370" y="5128260"/>
            <a:ext cx="4422775" cy="7683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4400"/>
              <a:t>Màu lam đám mây</a:t>
            </a:r>
          </a:p>
        </p:txBody>
      </p:sp>
      <p:pic>
        <p:nvPicPr>
          <p:cNvPr id="103" name="Picture 102"/>
          <p:cNvPicPr/>
          <p:nvPr/>
        </p:nvPicPr>
        <p:blipFill>
          <a:blip r:embed="rId2"/>
          <a:stretch>
            <a:fillRect/>
          </a:stretch>
        </p:blipFill>
        <p:spPr>
          <a:xfrm>
            <a:off x="3295650" y="937260"/>
            <a:ext cx="5783580" cy="406908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976370" y="5128260"/>
            <a:ext cx="4131945" cy="7683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4400"/>
              <a:t>Màu chàm áo mẹ</a:t>
            </a:r>
          </a:p>
        </p:txBody>
      </p:sp>
      <p:pic>
        <p:nvPicPr>
          <p:cNvPr id="104" name="Picture 103"/>
          <p:cNvPicPr/>
          <p:nvPr/>
        </p:nvPicPr>
        <p:blipFill>
          <a:blip r:embed="rId2"/>
          <a:stretch>
            <a:fillRect/>
          </a:stretch>
        </p:blipFill>
        <p:spPr>
          <a:xfrm>
            <a:off x="3778250" y="641985"/>
            <a:ext cx="5072380" cy="423291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976370" y="5128260"/>
            <a:ext cx="4011930" cy="7683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4400"/>
              <a:t>Màu tím hoa sim</a:t>
            </a:r>
          </a:p>
        </p:txBody>
      </p:sp>
      <p:pic>
        <p:nvPicPr>
          <p:cNvPr id="105" name="Picture 104"/>
          <p:cNvPicPr/>
          <p:nvPr/>
        </p:nvPicPr>
        <p:blipFill>
          <a:blip r:embed="rId2"/>
          <a:stretch>
            <a:fillRect/>
          </a:stretch>
        </p:blipFill>
        <p:spPr>
          <a:xfrm>
            <a:off x="2705100" y="472440"/>
            <a:ext cx="6781800" cy="45116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798320" y="1226820"/>
            <a:ext cx="4400550" cy="563118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l"/>
            <a:r>
              <a:rPr lang="en-US" sz="3600">
                <a:solidFill>
                  <a:srgbClr val="FF0000"/>
                </a:solidFill>
              </a:rPr>
              <a:t>(1) </a:t>
            </a:r>
            <a:r>
              <a:rPr lang="en-US" sz="3600"/>
              <a:t>Vừa mưa lại nắng</a:t>
            </a:r>
          </a:p>
          <a:p>
            <a:pPr algn="l"/>
            <a:r>
              <a:rPr lang="en-US" sz="3600"/>
              <a:t>      Hay có cầu vồng</a:t>
            </a:r>
          </a:p>
          <a:p>
            <a:pPr algn="l"/>
            <a:r>
              <a:rPr lang="en-US" sz="3600"/>
              <a:t>      Bảy màu tươi thắm</a:t>
            </a:r>
          </a:p>
          <a:p>
            <a:pPr algn="l"/>
            <a:r>
              <a:rPr lang="en-US" sz="3600"/>
              <a:t>      Bé mừng vui trông</a:t>
            </a:r>
          </a:p>
          <a:p>
            <a:pPr algn="l"/>
            <a:endParaRPr lang="en-US" sz="3600"/>
          </a:p>
          <a:p>
            <a:pPr algn="l"/>
            <a:r>
              <a:rPr lang="en-US" sz="3600">
                <a:solidFill>
                  <a:srgbClr val="FF0000"/>
                </a:solidFill>
              </a:rPr>
              <a:t>(3)</a:t>
            </a:r>
            <a:r>
              <a:rPr lang="en-US" sz="3600"/>
              <a:t> Màu lam đám mây</a:t>
            </a:r>
          </a:p>
          <a:p>
            <a:pPr algn="l"/>
            <a:r>
              <a:rPr lang="en-US" sz="3600"/>
              <a:t>     Màu chàm áo mẹ</a:t>
            </a:r>
          </a:p>
          <a:p>
            <a:pPr algn="l"/>
            <a:r>
              <a:rPr lang="en-US" sz="3600"/>
              <a:t>    Màu tím hoa sim</a:t>
            </a:r>
          </a:p>
          <a:p>
            <a:pPr algn="l"/>
            <a:r>
              <a:rPr lang="en-US" sz="3600"/>
              <a:t>    Bảy màu yêu thế. </a:t>
            </a:r>
          </a:p>
          <a:p>
            <a:pPr algn="l"/>
            <a:endParaRPr lang="en-US" sz="3600"/>
          </a:p>
        </p:txBody>
      </p:sp>
      <p:sp>
        <p:nvSpPr>
          <p:cNvPr id="3" name="Text Box 2"/>
          <p:cNvSpPr txBox="1"/>
          <p:nvPr/>
        </p:nvSpPr>
        <p:spPr>
          <a:xfrm>
            <a:off x="7025640" y="1226820"/>
            <a:ext cx="4005580" cy="563118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l"/>
            <a:r>
              <a:rPr lang="en-US" sz="3600">
                <a:solidFill>
                  <a:srgbClr val="FF0000"/>
                </a:solidFill>
                <a:sym typeface="+mn-ea"/>
              </a:rPr>
              <a:t>(2)</a:t>
            </a:r>
            <a:r>
              <a:rPr lang="en-US" sz="3600">
                <a:sym typeface="+mn-ea"/>
              </a:rPr>
              <a:t> Màu đỏ mặt trời</a:t>
            </a:r>
            <a:endParaRPr lang="en-US" sz="3600"/>
          </a:p>
          <a:p>
            <a:pPr algn="l"/>
            <a:r>
              <a:rPr lang="en-US" sz="3600">
                <a:sym typeface="+mn-ea"/>
              </a:rPr>
              <a:t>     Màu cam đu đủ</a:t>
            </a:r>
            <a:endParaRPr lang="en-US" sz="3600"/>
          </a:p>
          <a:p>
            <a:pPr algn="l"/>
            <a:r>
              <a:rPr lang="en-US" sz="3600">
                <a:sym typeface="+mn-ea"/>
              </a:rPr>
              <a:t>     Màu vàng cá bơi</a:t>
            </a:r>
            <a:endParaRPr lang="en-US" sz="3600"/>
          </a:p>
          <a:p>
            <a:pPr algn="l"/>
            <a:r>
              <a:rPr lang="en-US" sz="3600">
                <a:sym typeface="+mn-ea"/>
              </a:rPr>
              <a:t>     Lục kia màu lá</a:t>
            </a:r>
            <a:endParaRPr lang="en-US" sz="3600"/>
          </a:p>
          <a:p>
            <a:pPr algn="l"/>
            <a:endParaRPr lang="en-US" sz="3600"/>
          </a:p>
          <a:p>
            <a:pPr algn="l"/>
            <a:r>
              <a:rPr lang="en-US" sz="3600">
                <a:solidFill>
                  <a:srgbClr val="FF0000"/>
                </a:solidFill>
                <a:sym typeface="+mn-ea"/>
              </a:rPr>
              <a:t>(4)</a:t>
            </a:r>
            <a:r>
              <a:rPr lang="en-US" sz="3600">
                <a:sym typeface="+mn-ea"/>
              </a:rPr>
              <a:t> Cầu vồng ẩn hiện</a:t>
            </a:r>
            <a:endParaRPr lang="en-US" sz="3600"/>
          </a:p>
          <a:p>
            <a:pPr algn="l"/>
            <a:r>
              <a:rPr lang="en-US" sz="3600">
                <a:sym typeface="+mn-ea"/>
              </a:rPr>
              <a:t>     Rồi lại tan mau</a:t>
            </a:r>
            <a:endParaRPr lang="en-US" sz="3600"/>
          </a:p>
          <a:p>
            <a:pPr algn="l"/>
            <a:r>
              <a:rPr lang="en-US" sz="3600">
                <a:sym typeface="+mn-ea"/>
              </a:rPr>
              <a:t>    Đất trời bừng tỉnh</a:t>
            </a:r>
            <a:endParaRPr lang="en-US" sz="3600"/>
          </a:p>
          <a:p>
            <a:pPr algn="l"/>
            <a:r>
              <a:rPr lang="en-US" sz="3600">
                <a:sym typeface="+mn-ea"/>
              </a:rPr>
              <a:t>    Sau cơn mưa rào.</a:t>
            </a:r>
            <a:endParaRPr lang="en-US" sz="3600"/>
          </a:p>
          <a:p>
            <a:pPr algn="r"/>
            <a:r>
              <a:rPr lang="en-US" sz="3600" i="1"/>
              <a:t>(Ngọc Hà)</a:t>
            </a:r>
          </a:p>
        </p:txBody>
      </p:sp>
      <p:sp>
        <p:nvSpPr>
          <p:cNvPr id="4" name="Text Box 3"/>
          <p:cNvSpPr txBox="1"/>
          <p:nvPr/>
        </p:nvSpPr>
        <p:spPr>
          <a:xfrm>
            <a:off x="3773170" y="185420"/>
            <a:ext cx="4951095" cy="922020"/>
          </a:xfrm>
          <a:prstGeom prst="rect">
            <a:avLst/>
          </a:prstGeom>
          <a:noFill/>
        </p:spPr>
        <p:txBody>
          <a:bodyPr wrap="none" rtlCol="0">
            <a:spAutoFit/>
          </a:bodyPr>
          <a:lstStyle/>
          <a:p>
            <a:pPr algn="ctr"/>
            <a:r>
              <a:rPr lang="en-US" sz="5400" b="1">
                <a:solidFill>
                  <a:srgbClr val="FF0000"/>
                </a:solidFill>
                <a:sym typeface="+mn-ea"/>
              </a:rPr>
              <a:t>Bảy sắc cầu vồng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Box 2"/>
          <p:cNvSpPr txBox="1"/>
          <p:nvPr/>
        </p:nvSpPr>
        <p:spPr>
          <a:xfrm>
            <a:off x="6312535" y="4792980"/>
            <a:ext cx="2350770" cy="1322070"/>
          </a:xfrm>
          <a:prstGeom prst="rect">
            <a:avLst/>
          </a:prstGeom>
          <a:noFill/>
        </p:spPr>
        <p:txBody>
          <a:bodyPr wrap="none" rtlCol="0">
            <a:spAutoFit/>
          </a:bodyPr>
          <a:lstStyle/>
          <a:p>
            <a:r>
              <a:rPr lang="en-US" sz="8000" b="1" i="1">
                <a:solidFill>
                  <a:srgbClr val="FF0000"/>
                </a:solidFill>
                <a:latin typeface="Arial Narrow" panose="020B0606020202030204" charset="0"/>
                <a:cs typeface="Arial Narrow" panose="020B0606020202030204" charset="0"/>
              </a:rPr>
              <a:t>BẠN </a:t>
            </a:r>
          </a:p>
        </p:txBody>
      </p:sp>
      <p:sp>
        <p:nvSpPr>
          <p:cNvPr id="4" name="Text Box 3"/>
          <p:cNvSpPr txBox="1"/>
          <p:nvPr/>
        </p:nvSpPr>
        <p:spPr>
          <a:xfrm>
            <a:off x="2674620" y="3528060"/>
            <a:ext cx="2063115" cy="1322070"/>
          </a:xfrm>
          <a:prstGeom prst="rect">
            <a:avLst/>
          </a:prstGeom>
          <a:noFill/>
        </p:spPr>
        <p:txBody>
          <a:bodyPr wrap="none" rtlCol="0">
            <a:spAutoFit/>
          </a:bodyPr>
          <a:lstStyle/>
          <a:p>
            <a:r>
              <a:rPr lang="en-US" sz="8000" b="1" i="1">
                <a:solidFill>
                  <a:srgbClr val="FF0000"/>
                </a:solidFill>
                <a:latin typeface="Arial Narrow" panose="020B0606020202030204" charset="0"/>
                <a:cs typeface="Arial Narrow" panose="020B0606020202030204" charset="0"/>
              </a:rPr>
              <a:t>HẸN</a:t>
            </a:r>
          </a:p>
        </p:txBody>
      </p:sp>
      <p:sp>
        <p:nvSpPr>
          <p:cNvPr id="5" name="Text Box 4"/>
          <p:cNvSpPr txBox="1"/>
          <p:nvPr/>
        </p:nvSpPr>
        <p:spPr>
          <a:xfrm>
            <a:off x="5035550" y="3470910"/>
            <a:ext cx="2120265" cy="1322070"/>
          </a:xfrm>
          <a:prstGeom prst="rect">
            <a:avLst/>
          </a:prstGeom>
          <a:noFill/>
        </p:spPr>
        <p:txBody>
          <a:bodyPr wrap="none" rtlCol="0">
            <a:spAutoFit/>
          </a:bodyPr>
          <a:lstStyle/>
          <a:p>
            <a:r>
              <a:rPr lang="en-US" sz="8000" b="1" i="1">
                <a:solidFill>
                  <a:srgbClr val="FF0000"/>
                </a:solidFill>
                <a:latin typeface="Arial Narrow" panose="020B0606020202030204" charset="0"/>
                <a:cs typeface="Arial Narrow" panose="020B0606020202030204" charset="0"/>
              </a:rPr>
              <a:t>GẶP</a:t>
            </a:r>
          </a:p>
        </p:txBody>
      </p:sp>
      <p:sp>
        <p:nvSpPr>
          <p:cNvPr id="6" name="Text Box 5"/>
          <p:cNvSpPr txBox="1"/>
          <p:nvPr/>
        </p:nvSpPr>
        <p:spPr>
          <a:xfrm>
            <a:off x="7453630" y="3470910"/>
            <a:ext cx="1657350" cy="1322070"/>
          </a:xfrm>
          <a:prstGeom prst="rect">
            <a:avLst/>
          </a:prstGeom>
          <a:noFill/>
        </p:spPr>
        <p:txBody>
          <a:bodyPr wrap="none" rtlCol="0">
            <a:spAutoFit/>
          </a:bodyPr>
          <a:lstStyle/>
          <a:p>
            <a:r>
              <a:rPr lang="en-US" sz="8000" b="1" i="1">
                <a:solidFill>
                  <a:srgbClr val="FF0000"/>
                </a:solidFill>
                <a:latin typeface="Arial Narrow" panose="020B0606020202030204" charset="0"/>
                <a:cs typeface="Arial Narrow" panose="020B0606020202030204" charset="0"/>
              </a:rPr>
              <a:t>LẠI</a:t>
            </a:r>
          </a:p>
        </p:txBody>
      </p:sp>
      <p:sp>
        <p:nvSpPr>
          <p:cNvPr id="7" name="Text Box 6"/>
          <p:cNvSpPr txBox="1"/>
          <p:nvPr/>
        </p:nvSpPr>
        <p:spPr>
          <a:xfrm>
            <a:off x="4108450" y="4792980"/>
            <a:ext cx="1986915" cy="1322070"/>
          </a:xfrm>
          <a:prstGeom prst="rect">
            <a:avLst/>
          </a:prstGeom>
          <a:noFill/>
        </p:spPr>
        <p:txBody>
          <a:bodyPr wrap="none" rtlCol="0">
            <a:spAutoFit/>
          </a:bodyPr>
          <a:lstStyle/>
          <a:p>
            <a:r>
              <a:rPr lang="en-US" sz="8000" b="1" i="1">
                <a:solidFill>
                  <a:srgbClr val="FF0000"/>
                </a:solidFill>
                <a:latin typeface="Arial Narrow" panose="020B0606020202030204" charset="0"/>
                <a:cs typeface="Arial Narrow" panose="020B0606020202030204" charset="0"/>
              </a:rPr>
              <a:t>CÁC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0" y="0"/>
            <a:ext cx="12192000" cy="6858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60882" tIns="30441" rIns="60882" bIns="30441" anchor="ctr"/>
          <a:lstStyle/>
          <a:p>
            <a:pPr marL="0" marR="0" lvl="0" indent="0" algn="ctr" defTabSz="608965"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pic>
        <p:nvPicPr>
          <p:cNvPr id="53251" name="Picture 2"/>
          <p:cNvPicPr>
            <a:picLocks noChangeAspect="1"/>
          </p:cNvPicPr>
          <p:nvPr/>
        </p:nvPicPr>
        <p:blipFill>
          <a:blip r:embed="rId2"/>
          <a:stretch>
            <a:fillRect/>
          </a:stretch>
        </p:blipFill>
        <p:spPr>
          <a:xfrm>
            <a:off x="-17462" y="4070350"/>
            <a:ext cx="4044950" cy="3965575"/>
          </a:xfrm>
          <a:prstGeom prst="rect">
            <a:avLst/>
          </a:prstGeom>
          <a:noFill/>
          <a:ln w="9525">
            <a:noFill/>
          </a:ln>
        </p:spPr>
      </p:pic>
      <p:pic>
        <p:nvPicPr>
          <p:cNvPr id="53252" name="Picture 3"/>
          <p:cNvPicPr>
            <a:picLocks noChangeAspect="1"/>
          </p:cNvPicPr>
          <p:nvPr/>
        </p:nvPicPr>
        <p:blipFill>
          <a:blip r:embed="rId3"/>
          <a:stretch>
            <a:fillRect/>
          </a:stretch>
        </p:blipFill>
        <p:spPr>
          <a:xfrm>
            <a:off x="585788" y="2930525"/>
            <a:ext cx="569912" cy="569913"/>
          </a:xfrm>
          <a:prstGeom prst="rect">
            <a:avLst/>
          </a:prstGeom>
          <a:noFill/>
          <a:ln w="9525">
            <a:noFill/>
          </a:ln>
        </p:spPr>
      </p:pic>
      <p:grpSp>
        <p:nvGrpSpPr>
          <p:cNvPr id="53253" name="Group 4"/>
          <p:cNvGrpSpPr/>
          <p:nvPr/>
        </p:nvGrpSpPr>
        <p:grpSpPr>
          <a:xfrm>
            <a:off x="4165600" y="1831975"/>
            <a:ext cx="7340600" cy="2800350"/>
            <a:chOff x="0" y="0"/>
            <a:chExt cx="21847362" cy="8335786"/>
          </a:xfrm>
        </p:grpSpPr>
        <p:sp>
          <p:nvSpPr>
            <p:cNvPr id="53287" name="Freeform 5"/>
            <p:cNvSpPr/>
            <p:nvPr/>
          </p:nvSpPr>
          <p:spPr>
            <a:xfrm>
              <a:off x="0" y="-4262"/>
              <a:ext cx="21855108" cy="8342272"/>
            </a:xfrm>
            <a:custGeom>
              <a:avLst/>
              <a:gdLst/>
              <a:ahLst/>
              <a:cxnLst>
                <a:cxn ang="0">
                  <a:pos x="20916209" y="8331085"/>
                </a:cxn>
                <a:cxn ang="0">
                  <a:pos x="20033870" y="8339651"/>
                </a:cxn>
                <a:cxn ang="0">
                  <a:pos x="1057073" y="8329663"/>
                </a:cxn>
                <a:cxn ang="0">
                  <a:pos x="398404" y="8245671"/>
                </a:cxn>
                <a:cxn ang="0">
                  <a:pos x="0" y="2631077"/>
                </a:cxn>
                <a:cxn ang="0">
                  <a:pos x="0" y="2631016"/>
                </a:cxn>
                <a:cxn ang="0">
                  <a:pos x="140291" y="225758"/>
                </a:cxn>
                <a:cxn ang="0">
                  <a:pos x="1155311" y="7673"/>
                </a:cxn>
                <a:cxn ang="0">
                  <a:pos x="15948975" y="7673"/>
                </a:cxn>
                <a:cxn ang="0">
                  <a:pos x="20741456" y="7673"/>
                </a:cxn>
                <a:cxn ang="0">
                  <a:pos x="21670817" y="207066"/>
                </a:cxn>
                <a:cxn ang="0">
                  <a:pos x="21845967" y="2631077"/>
                </a:cxn>
                <a:cxn ang="0">
                  <a:pos x="21845967" y="2631137"/>
                </a:cxn>
                <a:cxn ang="0">
                  <a:pos x="20916209" y="8331085"/>
                </a:cxn>
              </a:cxnLst>
              <a:rect l="0" t="0" r="0" b="0"/>
              <a:pathLst>
                <a:path w="21855108" h="8342272">
                  <a:moveTo>
                    <a:pt x="20916209" y="8331085"/>
                  </a:moveTo>
                  <a:cubicBezTo>
                    <a:pt x="20916209" y="8331085"/>
                    <a:pt x="20496456" y="8342272"/>
                    <a:pt x="20033870" y="8339651"/>
                  </a:cubicBezTo>
                  <a:cubicBezTo>
                    <a:pt x="6543832" y="8337488"/>
                    <a:pt x="1057073" y="8329663"/>
                    <a:pt x="1057073" y="8329663"/>
                  </a:cubicBezTo>
                  <a:cubicBezTo>
                    <a:pt x="812931" y="8320830"/>
                    <a:pt x="565145" y="8303848"/>
                    <a:pt x="398404" y="8245671"/>
                  </a:cubicBezTo>
                  <a:cubicBezTo>
                    <a:pt x="120505" y="8148709"/>
                    <a:pt x="0" y="7971180"/>
                    <a:pt x="0" y="2631077"/>
                  </a:cubicBezTo>
                  <a:lnTo>
                    <a:pt x="0" y="2631016"/>
                  </a:lnTo>
                  <a:cubicBezTo>
                    <a:pt x="8536" y="440430"/>
                    <a:pt x="34263" y="311302"/>
                    <a:pt x="140291" y="225758"/>
                  </a:cubicBezTo>
                  <a:cubicBezTo>
                    <a:pt x="342602" y="62530"/>
                    <a:pt x="736658" y="7673"/>
                    <a:pt x="1155311" y="7673"/>
                  </a:cubicBezTo>
                  <a:cubicBezTo>
                    <a:pt x="1155311" y="7673"/>
                    <a:pt x="1551711" y="15681"/>
                    <a:pt x="15948975" y="7673"/>
                  </a:cubicBezTo>
                  <a:cubicBezTo>
                    <a:pt x="20277528" y="0"/>
                    <a:pt x="20741456" y="7673"/>
                    <a:pt x="20741456" y="7673"/>
                  </a:cubicBezTo>
                  <a:cubicBezTo>
                    <a:pt x="21109764" y="15152"/>
                    <a:pt x="21473077" y="84484"/>
                    <a:pt x="21670817" y="207066"/>
                  </a:cubicBezTo>
                  <a:cubicBezTo>
                    <a:pt x="21821834" y="300683"/>
                    <a:pt x="21855108" y="425358"/>
                    <a:pt x="21845967" y="2631077"/>
                  </a:cubicBezTo>
                  <a:lnTo>
                    <a:pt x="21845967" y="2631137"/>
                  </a:lnTo>
                  <a:cubicBezTo>
                    <a:pt x="21845967" y="8089146"/>
                    <a:pt x="21562971" y="8303244"/>
                    <a:pt x="20916209" y="8331085"/>
                  </a:cubicBezTo>
                  <a:close/>
                </a:path>
              </a:pathLst>
            </a:custGeom>
            <a:solidFill>
              <a:srgbClr val="FDFBE2">
                <a:alpha val="100000"/>
              </a:srgbClr>
            </a:solidFill>
            <a:ln w="9525">
              <a:noFill/>
            </a:ln>
          </p:spPr>
          <p:txBody>
            <a:bodyPr/>
            <a:lstStyle/>
            <a:p>
              <a:endParaRPr lang="en-US"/>
            </a:p>
          </p:txBody>
        </p:sp>
      </p:grpSp>
      <p:pic>
        <p:nvPicPr>
          <p:cNvPr id="53254" name="Picture 7"/>
          <p:cNvPicPr>
            <a:picLocks noChangeAspect="1"/>
          </p:cNvPicPr>
          <p:nvPr/>
        </p:nvPicPr>
        <p:blipFill>
          <a:blip r:embed="rId4"/>
          <a:stretch>
            <a:fillRect/>
          </a:stretch>
        </p:blipFill>
        <p:spPr>
          <a:xfrm>
            <a:off x="6821488" y="5118100"/>
            <a:ext cx="484187" cy="484188"/>
          </a:xfrm>
          <a:prstGeom prst="rect">
            <a:avLst/>
          </a:prstGeom>
          <a:noFill/>
          <a:ln w="9525">
            <a:noFill/>
          </a:ln>
        </p:spPr>
      </p:pic>
      <p:pic>
        <p:nvPicPr>
          <p:cNvPr id="53255" name="Picture 8"/>
          <p:cNvPicPr>
            <a:picLocks noChangeAspect="1"/>
          </p:cNvPicPr>
          <p:nvPr/>
        </p:nvPicPr>
        <p:blipFill>
          <a:blip r:embed="rId3"/>
          <a:stretch>
            <a:fillRect/>
          </a:stretch>
        </p:blipFill>
        <p:spPr>
          <a:xfrm>
            <a:off x="11404600" y="4775200"/>
            <a:ext cx="661988" cy="661988"/>
          </a:xfrm>
          <a:prstGeom prst="rect">
            <a:avLst/>
          </a:prstGeom>
          <a:noFill/>
          <a:ln w="9525">
            <a:noFill/>
          </a:ln>
        </p:spPr>
      </p:pic>
      <p:pic>
        <p:nvPicPr>
          <p:cNvPr id="53256" name="Picture 9"/>
          <p:cNvPicPr>
            <a:picLocks noChangeAspect="1"/>
          </p:cNvPicPr>
          <p:nvPr/>
        </p:nvPicPr>
        <p:blipFill>
          <a:blip r:embed="rId3"/>
          <a:stretch>
            <a:fillRect/>
          </a:stretch>
        </p:blipFill>
        <p:spPr>
          <a:xfrm>
            <a:off x="8707438" y="5768975"/>
            <a:ext cx="661987" cy="661988"/>
          </a:xfrm>
          <a:prstGeom prst="rect">
            <a:avLst/>
          </a:prstGeom>
          <a:noFill/>
          <a:ln w="9525">
            <a:noFill/>
          </a:ln>
        </p:spPr>
      </p:pic>
      <p:pic>
        <p:nvPicPr>
          <p:cNvPr id="53257" name="Picture 10"/>
          <p:cNvPicPr>
            <a:picLocks noChangeAspect="1"/>
          </p:cNvPicPr>
          <p:nvPr/>
        </p:nvPicPr>
        <p:blipFill>
          <a:blip r:embed="rId3"/>
          <a:stretch>
            <a:fillRect/>
          </a:stretch>
        </p:blipFill>
        <p:spPr>
          <a:xfrm>
            <a:off x="11174413" y="609600"/>
            <a:ext cx="663575" cy="663575"/>
          </a:xfrm>
          <a:prstGeom prst="rect">
            <a:avLst/>
          </a:prstGeom>
          <a:noFill/>
          <a:ln w="9525">
            <a:noFill/>
          </a:ln>
        </p:spPr>
      </p:pic>
      <p:pic>
        <p:nvPicPr>
          <p:cNvPr id="53258" name="Picture 11"/>
          <p:cNvPicPr>
            <a:picLocks noChangeAspect="1"/>
          </p:cNvPicPr>
          <p:nvPr/>
        </p:nvPicPr>
        <p:blipFill>
          <a:blip r:embed="rId5"/>
          <a:stretch>
            <a:fillRect/>
          </a:stretch>
        </p:blipFill>
        <p:spPr>
          <a:xfrm>
            <a:off x="244475" y="354013"/>
            <a:ext cx="1820863" cy="1027112"/>
          </a:xfrm>
          <a:prstGeom prst="rect">
            <a:avLst/>
          </a:prstGeom>
          <a:noFill/>
          <a:ln w="9525">
            <a:noFill/>
          </a:ln>
        </p:spPr>
      </p:pic>
      <p:pic>
        <p:nvPicPr>
          <p:cNvPr id="53259" name="Picture 12"/>
          <p:cNvPicPr>
            <a:picLocks noChangeAspect="1"/>
          </p:cNvPicPr>
          <p:nvPr/>
        </p:nvPicPr>
        <p:blipFill>
          <a:blip r:embed="rId6"/>
          <a:stretch>
            <a:fillRect/>
          </a:stretch>
        </p:blipFill>
        <p:spPr>
          <a:xfrm>
            <a:off x="500063" y="1647825"/>
            <a:ext cx="655637" cy="369888"/>
          </a:xfrm>
          <a:prstGeom prst="rect">
            <a:avLst/>
          </a:prstGeom>
          <a:noFill/>
          <a:ln w="9525">
            <a:noFill/>
          </a:ln>
        </p:spPr>
      </p:pic>
      <p:pic>
        <p:nvPicPr>
          <p:cNvPr id="53260" name="Picture 13"/>
          <p:cNvPicPr>
            <a:picLocks noChangeAspect="1"/>
          </p:cNvPicPr>
          <p:nvPr/>
        </p:nvPicPr>
        <p:blipFill>
          <a:blip r:embed="rId3"/>
          <a:stretch>
            <a:fillRect/>
          </a:stretch>
        </p:blipFill>
        <p:spPr>
          <a:xfrm>
            <a:off x="4711700" y="5768975"/>
            <a:ext cx="569913" cy="568325"/>
          </a:xfrm>
          <a:prstGeom prst="rect">
            <a:avLst/>
          </a:prstGeom>
          <a:noFill/>
          <a:ln w="9525">
            <a:noFill/>
          </a:ln>
        </p:spPr>
      </p:pic>
      <p:pic>
        <p:nvPicPr>
          <p:cNvPr id="53261" name="Picture 14"/>
          <p:cNvPicPr>
            <a:picLocks noChangeAspect="1"/>
          </p:cNvPicPr>
          <p:nvPr/>
        </p:nvPicPr>
        <p:blipFill>
          <a:blip r:embed="rId3"/>
          <a:stretch>
            <a:fillRect/>
          </a:stretch>
        </p:blipFill>
        <p:spPr>
          <a:xfrm>
            <a:off x="2457450" y="3144838"/>
            <a:ext cx="569913" cy="568325"/>
          </a:xfrm>
          <a:prstGeom prst="rect">
            <a:avLst/>
          </a:prstGeom>
          <a:noFill/>
          <a:ln w="9525">
            <a:noFill/>
          </a:ln>
        </p:spPr>
      </p:pic>
      <p:pic>
        <p:nvPicPr>
          <p:cNvPr id="53262" name="Picture 15"/>
          <p:cNvPicPr>
            <a:picLocks noChangeAspect="1"/>
          </p:cNvPicPr>
          <p:nvPr/>
        </p:nvPicPr>
        <p:blipFill>
          <a:blip r:embed="rId5"/>
          <a:stretch>
            <a:fillRect/>
          </a:stretch>
        </p:blipFill>
        <p:spPr>
          <a:xfrm>
            <a:off x="3444875" y="203200"/>
            <a:ext cx="1443038" cy="814388"/>
          </a:xfrm>
          <a:prstGeom prst="rect">
            <a:avLst/>
          </a:prstGeom>
          <a:noFill/>
          <a:ln w="9525">
            <a:noFill/>
          </a:ln>
        </p:spPr>
      </p:pic>
      <p:pic>
        <p:nvPicPr>
          <p:cNvPr id="53263" name="Picture 16"/>
          <p:cNvPicPr>
            <a:picLocks noChangeAspect="1"/>
          </p:cNvPicPr>
          <p:nvPr/>
        </p:nvPicPr>
        <p:blipFill>
          <a:blip r:embed="rId6"/>
          <a:stretch>
            <a:fillRect/>
          </a:stretch>
        </p:blipFill>
        <p:spPr>
          <a:xfrm>
            <a:off x="6492875" y="571500"/>
            <a:ext cx="655638" cy="369888"/>
          </a:xfrm>
          <a:prstGeom prst="rect">
            <a:avLst/>
          </a:prstGeom>
          <a:noFill/>
          <a:ln w="9525">
            <a:noFill/>
          </a:ln>
        </p:spPr>
      </p:pic>
      <p:pic>
        <p:nvPicPr>
          <p:cNvPr id="53264" name="Picture 17"/>
          <p:cNvPicPr>
            <a:picLocks noChangeAspect="1"/>
          </p:cNvPicPr>
          <p:nvPr/>
        </p:nvPicPr>
        <p:blipFill>
          <a:blip r:embed="rId5"/>
          <a:stretch>
            <a:fillRect/>
          </a:stretch>
        </p:blipFill>
        <p:spPr>
          <a:xfrm>
            <a:off x="8459788" y="354013"/>
            <a:ext cx="1820862" cy="1027112"/>
          </a:xfrm>
          <a:prstGeom prst="rect">
            <a:avLst/>
          </a:prstGeom>
          <a:noFill/>
          <a:ln w="9525">
            <a:noFill/>
          </a:ln>
        </p:spPr>
      </p:pic>
      <p:grpSp>
        <p:nvGrpSpPr>
          <p:cNvPr id="26" name="Group 25"/>
          <p:cNvGrpSpPr/>
          <p:nvPr/>
        </p:nvGrpSpPr>
        <p:grpSpPr>
          <a:xfrm>
            <a:off x="4267200" y="0"/>
            <a:ext cx="7356475" cy="4597400"/>
            <a:chOff x="454374" y="-2"/>
            <a:chExt cx="8276553" cy="3790952"/>
          </a:xfrm>
        </p:grpSpPr>
        <p:pic>
          <p:nvPicPr>
            <p:cNvPr id="53285" name="图片 8"/>
            <p:cNvPicPr>
              <a:picLocks noChangeAspect="1"/>
            </p:cNvPicPr>
            <p:nvPr/>
          </p:nvPicPr>
          <p:blipFill>
            <a:blip r:embed="rId7"/>
            <a:stretch>
              <a:fillRect/>
            </a:stretch>
          </p:blipFill>
          <p:spPr>
            <a:xfrm>
              <a:off x="609600" y="-2"/>
              <a:ext cx="7843204" cy="3790952"/>
            </a:xfrm>
            <a:prstGeom prst="rect">
              <a:avLst/>
            </a:prstGeom>
            <a:noFill/>
            <a:ln w="9525">
              <a:noFill/>
            </a:ln>
          </p:spPr>
        </p:pic>
        <p:sp>
          <p:nvSpPr>
            <p:cNvPr id="28" name="TextBox 27"/>
            <p:cNvSpPr txBox="1"/>
            <p:nvPr/>
          </p:nvSpPr>
          <p:spPr>
            <a:xfrm>
              <a:off x="454374" y="1781589"/>
              <a:ext cx="8276553" cy="1180745"/>
            </a:xfrm>
            <a:prstGeom prst="rect">
              <a:avLst/>
            </a:prstGeom>
            <a:noFill/>
          </p:spPr>
          <p:txBody>
            <a:bodyPr lIns="121867" tIns="60933" rIns="121867" bIns="60933">
              <a:spAutoFit/>
            </a:bodyPr>
            <a:lstStyle/>
            <a:p>
              <a:pPr algn="ctr" defTabSz="811530"/>
              <a:r>
                <a:rPr sz="8500" b="1" dirty="0">
                  <a:solidFill>
                    <a:srgbClr val="C00000"/>
                  </a:solidFill>
                  <a:effectLst>
                    <a:outerShdw blurRad="38100" dist="38100" dir="2700000">
                      <a:srgbClr val="C0C0C0"/>
                    </a:outerShdw>
                  </a:effectLst>
                  <a:latin typeface="Times New Roman" panose="02020603050405020304" pitchFamily="18" charset="0"/>
                  <a:cs typeface="Times New Roman" panose="02020603050405020304" pitchFamily="18" charset="0"/>
                </a:rPr>
                <a:t>KHỞI ĐỘNG</a:t>
              </a:r>
              <a:endParaRPr sz="3600" b="1" dirty="0">
                <a:solidFill>
                  <a:srgbClr val="C00000"/>
                </a:solidFill>
                <a:effectLst>
                  <a:outerShdw blurRad="38100" dist="38100" dir="2700000">
                    <a:srgbClr val="C0C0C0"/>
                  </a:outerShdw>
                </a:effectLst>
                <a:latin typeface="Times New Roman" panose="02020603050405020304" pitchFamily="18" charset="0"/>
                <a:ea typeface="Times New Roman" panose="02020603050405020304" pitchFamily="18" charset="0"/>
              </a:endParaRPr>
            </a:p>
          </p:txBody>
        </p:sp>
      </p:grpSp>
      <p:grpSp>
        <p:nvGrpSpPr>
          <p:cNvPr id="29" name="Google Shape;1305;p43"/>
          <p:cNvGrpSpPr/>
          <p:nvPr/>
        </p:nvGrpSpPr>
        <p:grpSpPr>
          <a:xfrm flipH="1">
            <a:off x="7108825" y="600075"/>
            <a:ext cx="1673225" cy="1090613"/>
            <a:chOff x="4422200" y="1605489"/>
            <a:chExt cx="3671784" cy="2395653"/>
          </a:xfrm>
        </p:grpSpPr>
        <p:sp>
          <p:nvSpPr>
            <p:cNvPr id="30" name="Google Shape;1306;p43"/>
            <p:cNvSpPr/>
            <p:nvPr/>
          </p:nvSpPr>
          <p:spPr>
            <a:xfrm>
              <a:off x="4422200" y="1605489"/>
              <a:ext cx="1801054" cy="1663358"/>
            </a:xfrm>
            <a:custGeom>
              <a:avLst/>
              <a:gdLst/>
              <a:ahLst/>
              <a:cxnLst/>
              <a:rect l="l" t="t" r="r" b="b"/>
              <a:pathLst>
                <a:path w="33635" h="31083" extrusionOk="0">
                  <a:moveTo>
                    <a:pt x="4965" y="0"/>
                  </a:moveTo>
                  <a:cubicBezTo>
                    <a:pt x="3984" y="0"/>
                    <a:pt x="3162" y="351"/>
                    <a:pt x="2632" y="1160"/>
                  </a:cubicBezTo>
                  <a:cubicBezTo>
                    <a:pt x="0" y="5095"/>
                    <a:pt x="6592" y="9832"/>
                    <a:pt x="11003" y="12238"/>
                  </a:cubicBezTo>
                  <a:cubicBezTo>
                    <a:pt x="10357" y="12170"/>
                    <a:pt x="9768" y="12138"/>
                    <a:pt x="9233" y="12138"/>
                  </a:cubicBezTo>
                  <a:cubicBezTo>
                    <a:pt x="38" y="12138"/>
                    <a:pt x="6883" y="21641"/>
                    <a:pt x="15060" y="21641"/>
                  </a:cubicBezTo>
                  <a:cubicBezTo>
                    <a:pt x="15170" y="21641"/>
                    <a:pt x="15279" y="21640"/>
                    <a:pt x="15389" y="21636"/>
                  </a:cubicBezTo>
                  <a:lnTo>
                    <a:pt x="15389" y="21636"/>
                  </a:lnTo>
                  <a:cubicBezTo>
                    <a:pt x="3991" y="26299"/>
                    <a:pt x="14561" y="31082"/>
                    <a:pt x="25308" y="31082"/>
                  </a:cubicBezTo>
                  <a:cubicBezTo>
                    <a:pt x="27558" y="31082"/>
                    <a:pt x="29815" y="30872"/>
                    <a:pt x="31880" y="30408"/>
                  </a:cubicBezTo>
                  <a:lnTo>
                    <a:pt x="33108" y="29105"/>
                  </a:lnTo>
                  <a:cubicBezTo>
                    <a:pt x="33108" y="22213"/>
                    <a:pt x="33635" y="8228"/>
                    <a:pt x="28948" y="7626"/>
                  </a:cubicBezTo>
                  <a:cubicBezTo>
                    <a:pt x="28713" y="7570"/>
                    <a:pt x="28493" y="7544"/>
                    <a:pt x="28286" y="7544"/>
                  </a:cubicBezTo>
                  <a:cubicBezTo>
                    <a:pt x="26075" y="7544"/>
                    <a:pt x="25306" y="10519"/>
                    <a:pt x="24161" y="12238"/>
                  </a:cubicBezTo>
                  <a:cubicBezTo>
                    <a:pt x="24620" y="7630"/>
                    <a:pt x="21345" y="2528"/>
                    <a:pt x="18500" y="2528"/>
                  </a:cubicBezTo>
                  <a:cubicBezTo>
                    <a:pt x="16996" y="2528"/>
                    <a:pt x="15613" y="3952"/>
                    <a:pt x="14963" y="7626"/>
                  </a:cubicBezTo>
                  <a:cubicBezTo>
                    <a:pt x="13173" y="3835"/>
                    <a:pt x="8207" y="0"/>
                    <a:pt x="4965" y="0"/>
                  </a:cubicBezTo>
                  <a:close/>
                </a:path>
              </a:pathLst>
            </a:custGeom>
            <a:solidFill>
              <a:schemeClr val="accent3"/>
            </a:solidFill>
            <a:ln>
              <a:noFill/>
            </a:ln>
          </p:spPr>
          <p:txBody>
            <a:bodyPr spcFirstLastPara="1" lIns="121900" tIns="121900" rIns="121900" bIns="121900" anchor="ctr"/>
            <a:lstStyle/>
            <a:p>
              <a:pPr marL="0" marR="0" lvl="0" indent="0" algn="l" defTabSz="608965" rtl="0" eaLnBrk="1" fontAlgn="auto"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68" name="Google Shape;1307;p43"/>
            <p:cNvSpPr/>
            <p:nvPr/>
          </p:nvSpPr>
          <p:spPr>
            <a:xfrm>
              <a:off x="4899939" y="1950753"/>
              <a:ext cx="1248134" cy="1278976"/>
            </a:xfrm>
            <a:custGeom>
              <a:avLst/>
              <a:gdLst/>
              <a:ahLst/>
              <a:cxnLst>
                <a:cxn ang="0">
                  <a:pos x="8288713"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8288713" y="0"/>
                </a:cxn>
              </a:cxnLst>
              <a:rect l="0" t="0" r="0" b="0"/>
              <a:pathLst>
                <a:path w="23310" h="23886">
                  <a:moveTo>
                    <a:pt x="1" y="0"/>
                  </a:moveTo>
                  <a:cubicBezTo>
                    <a:pt x="1" y="0"/>
                    <a:pt x="352" y="376"/>
                    <a:pt x="928" y="1028"/>
                  </a:cubicBezTo>
                  <a:cubicBezTo>
                    <a:pt x="1229" y="1354"/>
                    <a:pt x="1580" y="1730"/>
                    <a:pt x="2006" y="2181"/>
                  </a:cubicBezTo>
                  <a:cubicBezTo>
                    <a:pt x="2206" y="2431"/>
                    <a:pt x="2432" y="2657"/>
                    <a:pt x="2657" y="2907"/>
                  </a:cubicBezTo>
                  <a:cubicBezTo>
                    <a:pt x="2883" y="3158"/>
                    <a:pt x="3159" y="3409"/>
                    <a:pt x="3409" y="3684"/>
                  </a:cubicBezTo>
                  <a:cubicBezTo>
                    <a:pt x="4462" y="4762"/>
                    <a:pt x="5715" y="5990"/>
                    <a:pt x="7043" y="7319"/>
                  </a:cubicBezTo>
                  <a:cubicBezTo>
                    <a:pt x="7695" y="7970"/>
                    <a:pt x="8397" y="8647"/>
                    <a:pt x="9073" y="9374"/>
                  </a:cubicBezTo>
                  <a:cubicBezTo>
                    <a:pt x="9399" y="9725"/>
                    <a:pt x="9750" y="10075"/>
                    <a:pt x="10101" y="10451"/>
                  </a:cubicBezTo>
                  <a:lnTo>
                    <a:pt x="10602" y="11003"/>
                  </a:lnTo>
                  <a:lnTo>
                    <a:pt x="10878" y="11253"/>
                  </a:lnTo>
                  <a:lnTo>
                    <a:pt x="10928" y="11329"/>
                  </a:lnTo>
                  <a:lnTo>
                    <a:pt x="10953" y="11379"/>
                  </a:lnTo>
                  <a:lnTo>
                    <a:pt x="11078" y="11504"/>
                  </a:lnTo>
                  <a:cubicBezTo>
                    <a:pt x="12407" y="13058"/>
                    <a:pt x="13760" y="14537"/>
                    <a:pt x="14988" y="15940"/>
                  </a:cubicBezTo>
                  <a:cubicBezTo>
                    <a:pt x="15590" y="16642"/>
                    <a:pt x="16166" y="17319"/>
                    <a:pt x="16692" y="17970"/>
                  </a:cubicBezTo>
                  <a:cubicBezTo>
                    <a:pt x="17219" y="18622"/>
                    <a:pt x="17695" y="19248"/>
                    <a:pt x="18096" y="19850"/>
                  </a:cubicBezTo>
                  <a:cubicBezTo>
                    <a:pt x="18522" y="20426"/>
                    <a:pt x="18873" y="20978"/>
                    <a:pt x="19149" y="21454"/>
                  </a:cubicBezTo>
                  <a:cubicBezTo>
                    <a:pt x="19299" y="21705"/>
                    <a:pt x="19399" y="21930"/>
                    <a:pt x="19525" y="22156"/>
                  </a:cubicBezTo>
                  <a:cubicBezTo>
                    <a:pt x="19625" y="22356"/>
                    <a:pt x="19700" y="22532"/>
                    <a:pt x="19775" y="22707"/>
                  </a:cubicBezTo>
                  <a:cubicBezTo>
                    <a:pt x="19850" y="22857"/>
                    <a:pt x="19901" y="22983"/>
                    <a:pt x="19951" y="23133"/>
                  </a:cubicBezTo>
                  <a:cubicBezTo>
                    <a:pt x="20026" y="23284"/>
                    <a:pt x="20051" y="23434"/>
                    <a:pt x="20101" y="23534"/>
                  </a:cubicBezTo>
                  <a:cubicBezTo>
                    <a:pt x="20176" y="23760"/>
                    <a:pt x="20226" y="23885"/>
                    <a:pt x="20226" y="23885"/>
                  </a:cubicBezTo>
                  <a:lnTo>
                    <a:pt x="23309" y="22632"/>
                  </a:lnTo>
                  <a:cubicBezTo>
                    <a:pt x="23309" y="22632"/>
                    <a:pt x="23259" y="22507"/>
                    <a:pt x="23159" y="22306"/>
                  </a:cubicBezTo>
                  <a:cubicBezTo>
                    <a:pt x="23109" y="22206"/>
                    <a:pt x="23058" y="22055"/>
                    <a:pt x="22983" y="21905"/>
                  </a:cubicBezTo>
                  <a:cubicBezTo>
                    <a:pt x="22908" y="21755"/>
                    <a:pt x="22783" y="21529"/>
                    <a:pt x="22657" y="21304"/>
                  </a:cubicBezTo>
                  <a:cubicBezTo>
                    <a:pt x="22582" y="21178"/>
                    <a:pt x="22507" y="21053"/>
                    <a:pt x="22432" y="20928"/>
                  </a:cubicBezTo>
                  <a:cubicBezTo>
                    <a:pt x="22382" y="20802"/>
                    <a:pt x="22281" y="20702"/>
                    <a:pt x="22206" y="20577"/>
                  </a:cubicBezTo>
                  <a:cubicBezTo>
                    <a:pt x="22056" y="20351"/>
                    <a:pt x="21880" y="20075"/>
                    <a:pt x="21680" y="19800"/>
                  </a:cubicBezTo>
                  <a:cubicBezTo>
                    <a:pt x="21304" y="19273"/>
                    <a:pt x="20853" y="18697"/>
                    <a:pt x="20327" y="18096"/>
                  </a:cubicBezTo>
                  <a:cubicBezTo>
                    <a:pt x="19800" y="17519"/>
                    <a:pt x="19224" y="16892"/>
                    <a:pt x="18622" y="16266"/>
                  </a:cubicBezTo>
                  <a:cubicBezTo>
                    <a:pt x="17996" y="15639"/>
                    <a:pt x="17319" y="15013"/>
                    <a:pt x="16617" y="14361"/>
                  </a:cubicBezTo>
                  <a:cubicBezTo>
                    <a:pt x="15239" y="13058"/>
                    <a:pt x="13735" y="11730"/>
                    <a:pt x="12306" y="10376"/>
                  </a:cubicBezTo>
                  <a:lnTo>
                    <a:pt x="12156" y="10251"/>
                  </a:lnTo>
                  <a:lnTo>
                    <a:pt x="12056" y="10151"/>
                  </a:lnTo>
                  <a:lnTo>
                    <a:pt x="12006" y="10075"/>
                  </a:lnTo>
                  <a:lnTo>
                    <a:pt x="11705" y="9850"/>
                  </a:lnTo>
                  <a:lnTo>
                    <a:pt x="11129" y="9349"/>
                  </a:lnTo>
                  <a:cubicBezTo>
                    <a:pt x="10753" y="9023"/>
                    <a:pt x="10377" y="8697"/>
                    <a:pt x="10001" y="8396"/>
                  </a:cubicBezTo>
                  <a:cubicBezTo>
                    <a:pt x="9249" y="7745"/>
                    <a:pt x="8497" y="7118"/>
                    <a:pt x="7770" y="6542"/>
                  </a:cubicBezTo>
                  <a:cubicBezTo>
                    <a:pt x="6291" y="5364"/>
                    <a:pt x="4938" y="4236"/>
                    <a:pt x="3760" y="3308"/>
                  </a:cubicBezTo>
                  <a:cubicBezTo>
                    <a:pt x="3484" y="3058"/>
                    <a:pt x="3184" y="2832"/>
                    <a:pt x="2933" y="2607"/>
                  </a:cubicBezTo>
                  <a:cubicBezTo>
                    <a:pt x="2682" y="2381"/>
                    <a:pt x="2432" y="2181"/>
                    <a:pt x="2206" y="1980"/>
                  </a:cubicBezTo>
                  <a:cubicBezTo>
                    <a:pt x="1755" y="1554"/>
                    <a:pt x="1354" y="1203"/>
                    <a:pt x="1028" y="928"/>
                  </a:cubicBezTo>
                  <a:cubicBezTo>
                    <a:pt x="377" y="326"/>
                    <a:pt x="1" y="0"/>
                    <a:pt x="1" y="0"/>
                  </a:cubicBezTo>
                  <a:close/>
                </a:path>
              </a:pathLst>
            </a:custGeom>
            <a:solidFill>
              <a:schemeClr val="accent1">
                <a:alpha val="100000"/>
              </a:schemeClr>
            </a:solidFill>
            <a:ln w="9525">
              <a:noFill/>
            </a:ln>
          </p:spPr>
          <p:txBody>
            <a:bodyPr/>
            <a:lstStyle/>
            <a:p>
              <a:endParaRPr lang="en-US"/>
            </a:p>
          </p:txBody>
        </p:sp>
        <p:sp>
          <p:nvSpPr>
            <p:cNvPr id="53269" name="Google Shape;1308;p43"/>
            <p:cNvSpPr/>
            <p:nvPr/>
          </p:nvSpPr>
          <p:spPr>
            <a:xfrm>
              <a:off x="5458212" y="2008421"/>
              <a:ext cx="77908" cy="495291"/>
            </a:xfrm>
            <a:custGeom>
              <a:avLst/>
              <a:gdLst/>
              <a:ahLst/>
              <a:cxnLst>
                <a:cxn ang="0">
                  <a:pos x="1446745884" y="8288708"/>
                </a:cxn>
                <a:cxn ang="0">
                  <a:pos x="830219989" y="2147483647"/>
                </a:cxn>
                <a:cxn ang="0">
                  <a:pos x="213696986" y="2147483647"/>
                </a:cxn>
                <a:cxn ang="0">
                  <a:pos x="8288715" y="2147483647"/>
                </a:cxn>
                <a:cxn ang="0">
                  <a:pos x="419254325" y="2147483647"/>
                </a:cxn>
                <a:cxn ang="0">
                  <a:pos x="624662649" y="2147483647"/>
                </a:cxn>
                <a:cxn ang="0">
                  <a:pos x="1035780220" y="2147483647"/>
                </a:cxn>
                <a:cxn ang="0">
                  <a:pos x="1857711548"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446745884" y="8288708"/>
                </a:cxn>
              </a:cxnLst>
              <a:rect l="0" t="0" r="0" b="0"/>
              <a:pathLst>
                <a:path w="1455" h="9250">
                  <a:moveTo>
                    <a:pt x="176" y="1"/>
                  </a:moveTo>
                  <a:cubicBezTo>
                    <a:pt x="176" y="1"/>
                    <a:pt x="151" y="577"/>
                    <a:pt x="101" y="1429"/>
                  </a:cubicBezTo>
                  <a:cubicBezTo>
                    <a:pt x="76" y="1881"/>
                    <a:pt x="51" y="2382"/>
                    <a:pt x="26" y="2933"/>
                  </a:cubicBezTo>
                  <a:cubicBezTo>
                    <a:pt x="26" y="3460"/>
                    <a:pt x="26" y="4036"/>
                    <a:pt x="1" y="4612"/>
                  </a:cubicBezTo>
                  <a:cubicBezTo>
                    <a:pt x="26" y="5214"/>
                    <a:pt x="26" y="5790"/>
                    <a:pt x="51" y="6342"/>
                  </a:cubicBezTo>
                  <a:cubicBezTo>
                    <a:pt x="51" y="6617"/>
                    <a:pt x="51" y="6868"/>
                    <a:pt x="76" y="7119"/>
                  </a:cubicBezTo>
                  <a:cubicBezTo>
                    <a:pt x="76" y="7369"/>
                    <a:pt x="101" y="7595"/>
                    <a:pt x="126" y="7820"/>
                  </a:cubicBezTo>
                  <a:cubicBezTo>
                    <a:pt x="176" y="8673"/>
                    <a:pt x="226" y="9249"/>
                    <a:pt x="226" y="9249"/>
                  </a:cubicBezTo>
                  <a:lnTo>
                    <a:pt x="1454" y="9099"/>
                  </a:lnTo>
                  <a:cubicBezTo>
                    <a:pt x="1454" y="9099"/>
                    <a:pt x="1329" y="8522"/>
                    <a:pt x="1154" y="7670"/>
                  </a:cubicBezTo>
                  <a:cubicBezTo>
                    <a:pt x="1129" y="7470"/>
                    <a:pt x="1078" y="7244"/>
                    <a:pt x="1028" y="6993"/>
                  </a:cubicBezTo>
                  <a:cubicBezTo>
                    <a:pt x="953" y="6743"/>
                    <a:pt x="928" y="6492"/>
                    <a:pt x="903" y="6242"/>
                  </a:cubicBezTo>
                  <a:cubicBezTo>
                    <a:pt x="803" y="5715"/>
                    <a:pt x="728" y="5139"/>
                    <a:pt x="627" y="4587"/>
                  </a:cubicBezTo>
                  <a:cubicBezTo>
                    <a:pt x="552" y="4011"/>
                    <a:pt x="502" y="3434"/>
                    <a:pt x="427" y="2908"/>
                  </a:cubicBezTo>
                  <a:cubicBezTo>
                    <a:pt x="352" y="2382"/>
                    <a:pt x="327" y="1881"/>
                    <a:pt x="302" y="1429"/>
                  </a:cubicBezTo>
                  <a:cubicBezTo>
                    <a:pt x="226" y="577"/>
                    <a:pt x="176" y="1"/>
                    <a:pt x="176" y="1"/>
                  </a:cubicBezTo>
                  <a:close/>
                </a:path>
              </a:pathLst>
            </a:custGeom>
            <a:solidFill>
              <a:schemeClr val="accent1">
                <a:alpha val="100000"/>
              </a:schemeClr>
            </a:solidFill>
            <a:ln w="9525">
              <a:noFill/>
            </a:ln>
          </p:spPr>
          <p:txBody>
            <a:bodyPr/>
            <a:lstStyle/>
            <a:p>
              <a:endParaRPr lang="en-US"/>
            </a:p>
          </p:txBody>
        </p:sp>
        <p:sp>
          <p:nvSpPr>
            <p:cNvPr id="53270" name="Google Shape;1309;p43"/>
            <p:cNvSpPr/>
            <p:nvPr/>
          </p:nvSpPr>
          <p:spPr>
            <a:xfrm>
              <a:off x="5834000" y="2378851"/>
              <a:ext cx="100718" cy="463004"/>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Lst>
              <a:rect l="0" t="0" r="0" b="0"/>
              <a:pathLst>
                <a:path w="1881" h="8647">
                  <a:moveTo>
                    <a:pt x="1830" y="0"/>
                  </a:moveTo>
                  <a:cubicBezTo>
                    <a:pt x="1830" y="0"/>
                    <a:pt x="1730" y="527"/>
                    <a:pt x="1579" y="1329"/>
                  </a:cubicBezTo>
                  <a:cubicBezTo>
                    <a:pt x="1504" y="1730"/>
                    <a:pt x="1429" y="2181"/>
                    <a:pt x="1329" y="2682"/>
                  </a:cubicBezTo>
                  <a:cubicBezTo>
                    <a:pt x="1253" y="3183"/>
                    <a:pt x="1153" y="3710"/>
                    <a:pt x="1028" y="4211"/>
                  </a:cubicBezTo>
                  <a:cubicBezTo>
                    <a:pt x="903" y="4737"/>
                    <a:pt x="802" y="5263"/>
                    <a:pt x="677" y="5740"/>
                  </a:cubicBezTo>
                  <a:cubicBezTo>
                    <a:pt x="552" y="6241"/>
                    <a:pt x="426" y="6692"/>
                    <a:pt x="326" y="7068"/>
                  </a:cubicBezTo>
                  <a:cubicBezTo>
                    <a:pt x="126" y="7845"/>
                    <a:pt x="0" y="8371"/>
                    <a:pt x="0" y="8371"/>
                  </a:cubicBezTo>
                  <a:lnTo>
                    <a:pt x="1654" y="8647"/>
                  </a:lnTo>
                  <a:cubicBezTo>
                    <a:pt x="1654" y="8647"/>
                    <a:pt x="1680" y="8095"/>
                    <a:pt x="1730" y="7293"/>
                  </a:cubicBezTo>
                  <a:cubicBezTo>
                    <a:pt x="1755" y="6892"/>
                    <a:pt x="1780" y="6416"/>
                    <a:pt x="1805" y="5915"/>
                  </a:cubicBezTo>
                  <a:cubicBezTo>
                    <a:pt x="1830" y="5414"/>
                    <a:pt x="1830" y="4862"/>
                    <a:pt x="1855" y="4311"/>
                  </a:cubicBezTo>
                  <a:cubicBezTo>
                    <a:pt x="1880" y="3785"/>
                    <a:pt x="1880" y="3233"/>
                    <a:pt x="1855" y="2732"/>
                  </a:cubicBezTo>
                  <a:cubicBezTo>
                    <a:pt x="1855" y="2231"/>
                    <a:pt x="1855" y="1755"/>
                    <a:pt x="1855" y="1354"/>
                  </a:cubicBezTo>
                  <a:cubicBezTo>
                    <a:pt x="1830" y="552"/>
                    <a:pt x="1830" y="0"/>
                    <a:pt x="1830" y="0"/>
                  </a:cubicBezTo>
                  <a:close/>
                </a:path>
              </a:pathLst>
            </a:custGeom>
            <a:solidFill>
              <a:schemeClr val="accent1">
                <a:alpha val="100000"/>
              </a:schemeClr>
            </a:solidFill>
            <a:ln w="9525">
              <a:noFill/>
            </a:ln>
          </p:spPr>
          <p:txBody>
            <a:bodyPr/>
            <a:lstStyle/>
            <a:p>
              <a:endParaRPr lang="en-US"/>
            </a:p>
          </p:txBody>
        </p:sp>
        <p:sp>
          <p:nvSpPr>
            <p:cNvPr id="53271" name="Google Shape;1310;p43"/>
            <p:cNvSpPr/>
            <p:nvPr/>
          </p:nvSpPr>
          <p:spPr>
            <a:xfrm>
              <a:off x="4917395" y="2432504"/>
              <a:ext cx="586478" cy="127544"/>
            </a:xfrm>
            <a:custGeom>
              <a:avLst/>
              <a:gdLst/>
              <a:ahLst/>
              <a:cxnLst>
                <a:cxn ang="0">
                  <a:pos x="0" y="8288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1652297287"/>
                </a:cxn>
                <a:cxn ang="0">
                  <a:pos x="0" y="8288647"/>
                </a:cxn>
              </a:cxnLst>
              <a:rect l="0" t="0" r="0" b="0"/>
              <a:pathLst>
                <a:path w="10953" h="2382">
                  <a:moveTo>
                    <a:pt x="0" y="1"/>
                  </a:moveTo>
                  <a:cubicBezTo>
                    <a:pt x="1" y="1"/>
                    <a:pt x="677" y="151"/>
                    <a:pt x="1680" y="402"/>
                  </a:cubicBezTo>
                  <a:cubicBezTo>
                    <a:pt x="2181" y="502"/>
                    <a:pt x="2782" y="652"/>
                    <a:pt x="3409" y="803"/>
                  </a:cubicBezTo>
                  <a:cubicBezTo>
                    <a:pt x="4036" y="928"/>
                    <a:pt x="4712" y="1103"/>
                    <a:pt x="5389" y="1254"/>
                  </a:cubicBezTo>
                  <a:cubicBezTo>
                    <a:pt x="8071" y="1805"/>
                    <a:pt x="10752" y="2382"/>
                    <a:pt x="10752" y="2382"/>
                  </a:cubicBezTo>
                  <a:lnTo>
                    <a:pt x="10953" y="1129"/>
                  </a:lnTo>
                  <a:cubicBezTo>
                    <a:pt x="10953" y="1129"/>
                    <a:pt x="8196" y="878"/>
                    <a:pt x="5464" y="627"/>
                  </a:cubicBezTo>
                  <a:cubicBezTo>
                    <a:pt x="4787" y="552"/>
                    <a:pt x="4111" y="477"/>
                    <a:pt x="3459" y="402"/>
                  </a:cubicBezTo>
                  <a:cubicBezTo>
                    <a:pt x="2833" y="327"/>
                    <a:pt x="2231" y="251"/>
                    <a:pt x="1730" y="201"/>
                  </a:cubicBezTo>
                  <a:cubicBezTo>
                    <a:pt x="702" y="76"/>
                    <a:pt x="1" y="1"/>
                    <a:pt x="0" y="1"/>
                  </a:cubicBezTo>
                  <a:close/>
                </a:path>
              </a:pathLst>
            </a:custGeom>
            <a:solidFill>
              <a:schemeClr val="accent1">
                <a:alpha val="100000"/>
              </a:schemeClr>
            </a:solidFill>
            <a:ln w="9525">
              <a:noFill/>
            </a:ln>
          </p:spPr>
          <p:txBody>
            <a:bodyPr/>
            <a:lstStyle/>
            <a:p>
              <a:endParaRPr lang="en-US"/>
            </a:p>
          </p:txBody>
        </p:sp>
        <p:sp>
          <p:nvSpPr>
            <p:cNvPr id="53272" name="Google Shape;1311;p43"/>
            <p:cNvSpPr/>
            <p:nvPr/>
          </p:nvSpPr>
          <p:spPr>
            <a:xfrm>
              <a:off x="5252916" y="2829760"/>
              <a:ext cx="603934" cy="107411"/>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Lst>
              <a:rect l="0" t="0" r="0" b="0"/>
              <a:pathLst>
                <a:path w="11279" h="2006">
                  <a:moveTo>
                    <a:pt x="11053" y="0"/>
                  </a:moveTo>
                  <a:cubicBezTo>
                    <a:pt x="11053" y="0"/>
                    <a:pt x="10376" y="151"/>
                    <a:pt x="9324" y="376"/>
                  </a:cubicBezTo>
                  <a:cubicBezTo>
                    <a:pt x="8822" y="502"/>
                    <a:pt x="8221" y="627"/>
                    <a:pt x="7569" y="752"/>
                  </a:cubicBezTo>
                  <a:cubicBezTo>
                    <a:pt x="6943" y="878"/>
                    <a:pt x="6241" y="1003"/>
                    <a:pt x="5564" y="1128"/>
                  </a:cubicBezTo>
                  <a:cubicBezTo>
                    <a:pt x="4862" y="1253"/>
                    <a:pt x="4186" y="1379"/>
                    <a:pt x="3534" y="1479"/>
                  </a:cubicBezTo>
                  <a:cubicBezTo>
                    <a:pt x="3208" y="1529"/>
                    <a:pt x="2882" y="1579"/>
                    <a:pt x="2582" y="1629"/>
                  </a:cubicBezTo>
                  <a:cubicBezTo>
                    <a:pt x="2281" y="1654"/>
                    <a:pt x="2005" y="1705"/>
                    <a:pt x="1755" y="1730"/>
                  </a:cubicBezTo>
                  <a:cubicBezTo>
                    <a:pt x="702" y="1855"/>
                    <a:pt x="0" y="1930"/>
                    <a:pt x="0" y="1930"/>
                  </a:cubicBezTo>
                  <a:cubicBezTo>
                    <a:pt x="0" y="1930"/>
                    <a:pt x="702" y="1955"/>
                    <a:pt x="1755" y="1980"/>
                  </a:cubicBezTo>
                  <a:cubicBezTo>
                    <a:pt x="2030" y="2005"/>
                    <a:pt x="2306" y="2005"/>
                    <a:pt x="2607" y="2005"/>
                  </a:cubicBezTo>
                  <a:lnTo>
                    <a:pt x="3559" y="2005"/>
                  </a:lnTo>
                  <a:cubicBezTo>
                    <a:pt x="4236" y="1980"/>
                    <a:pt x="4938" y="1980"/>
                    <a:pt x="5639" y="1980"/>
                  </a:cubicBezTo>
                  <a:cubicBezTo>
                    <a:pt x="6341" y="1930"/>
                    <a:pt x="7068" y="1905"/>
                    <a:pt x="7720" y="1880"/>
                  </a:cubicBezTo>
                  <a:cubicBezTo>
                    <a:pt x="8396" y="1855"/>
                    <a:pt x="8998" y="1830"/>
                    <a:pt x="9524" y="1780"/>
                  </a:cubicBezTo>
                  <a:cubicBezTo>
                    <a:pt x="10577" y="1705"/>
                    <a:pt x="11278" y="1654"/>
                    <a:pt x="11278" y="1654"/>
                  </a:cubicBezTo>
                  <a:lnTo>
                    <a:pt x="11053" y="0"/>
                  </a:lnTo>
                  <a:close/>
                </a:path>
              </a:pathLst>
            </a:custGeom>
            <a:solidFill>
              <a:schemeClr val="accent1">
                <a:alpha val="100000"/>
              </a:schemeClr>
            </a:solidFill>
            <a:ln w="9525">
              <a:noFill/>
            </a:ln>
          </p:spPr>
          <p:txBody>
            <a:bodyPr/>
            <a:lstStyle/>
            <a:p>
              <a:endParaRPr lang="en-US"/>
            </a:p>
          </p:txBody>
        </p:sp>
        <p:sp>
          <p:nvSpPr>
            <p:cNvPr id="36" name="Google Shape;1312;p43"/>
            <p:cNvSpPr/>
            <p:nvPr/>
          </p:nvSpPr>
          <p:spPr>
            <a:xfrm>
              <a:off x="6292928" y="1605489"/>
              <a:ext cx="1801056" cy="1663358"/>
            </a:xfrm>
            <a:custGeom>
              <a:avLst/>
              <a:gdLst/>
              <a:ahLst/>
              <a:cxnLst/>
              <a:rect l="l" t="t" r="r" b="b"/>
              <a:pathLst>
                <a:path w="33636" h="31083" extrusionOk="0">
                  <a:moveTo>
                    <a:pt x="28670" y="0"/>
                  </a:moveTo>
                  <a:cubicBezTo>
                    <a:pt x="25428" y="0"/>
                    <a:pt x="20462" y="3835"/>
                    <a:pt x="18673" y="7626"/>
                  </a:cubicBezTo>
                  <a:cubicBezTo>
                    <a:pt x="18023" y="3952"/>
                    <a:pt x="16642" y="2528"/>
                    <a:pt x="15143" y="2528"/>
                  </a:cubicBezTo>
                  <a:cubicBezTo>
                    <a:pt x="12304" y="2528"/>
                    <a:pt x="9040" y="7630"/>
                    <a:pt x="9500" y="12238"/>
                  </a:cubicBezTo>
                  <a:cubicBezTo>
                    <a:pt x="8354" y="10519"/>
                    <a:pt x="7564" y="7544"/>
                    <a:pt x="5350" y="7544"/>
                  </a:cubicBezTo>
                  <a:cubicBezTo>
                    <a:pt x="5142" y="7544"/>
                    <a:pt x="4922" y="7570"/>
                    <a:pt x="4688" y="7626"/>
                  </a:cubicBezTo>
                  <a:cubicBezTo>
                    <a:pt x="1" y="8228"/>
                    <a:pt x="527" y="22213"/>
                    <a:pt x="527" y="29105"/>
                  </a:cubicBezTo>
                  <a:lnTo>
                    <a:pt x="1755" y="30408"/>
                  </a:lnTo>
                  <a:cubicBezTo>
                    <a:pt x="3820" y="30872"/>
                    <a:pt x="6079" y="31082"/>
                    <a:pt x="8330" y="31082"/>
                  </a:cubicBezTo>
                  <a:cubicBezTo>
                    <a:pt x="19082" y="31082"/>
                    <a:pt x="29670" y="26299"/>
                    <a:pt x="18272" y="21636"/>
                  </a:cubicBezTo>
                  <a:lnTo>
                    <a:pt x="18272" y="21636"/>
                  </a:lnTo>
                  <a:cubicBezTo>
                    <a:pt x="18376" y="21639"/>
                    <a:pt x="18480" y="21641"/>
                    <a:pt x="18584" y="21641"/>
                  </a:cubicBezTo>
                  <a:cubicBezTo>
                    <a:pt x="22675" y="21641"/>
                    <a:pt x="26432" y="19270"/>
                    <a:pt x="28021" y="16874"/>
                  </a:cubicBezTo>
                  <a:cubicBezTo>
                    <a:pt x="29593" y="14516"/>
                    <a:pt x="29012" y="12138"/>
                    <a:pt x="24420" y="12138"/>
                  </a:cubicBezTo>
                  <a:cubicBezTo>
                    <a:pt x="23887" y="12138"/>
                    <a:pt x="23301" y="12170"/>
                    <a:pt x="22658" y="12238"/>
                  </a:cubicBezTo>
                  <a:cubicBezTo>
                    <a:pt x="27044" y="9832"/>
                    <a:pt x="33635" y="5095"/>
                    <a:pt x="31003" y="1160"/>
                  </a:cubicBezTo>
                  <a:cubicBezTo>
                    <a:pt x="30474" y="351"/>
                    <a:pt x="29651" y="0"/>
                    <a:pt x="28670" y="0"/>
                  </a:cubicBezTo>
                  <a:close/>
                </a:path>
              </a:pathLst>
            </a:custGeom>
            <a:solidFill>
              <a:schemeClr val="accent3"/>
            </a:solidFill>
            <a:ln>
              <a:noFill/>
            </a:ln>
          </p:spPr>
          <p:txBody>
            <a:bodyPr spcFirstLastPara="1" lIns="121900" tIns="121900" rIns="121900" bIns="121900" anchor="ctr"/>
            <a:lstStyle/>
            <a:p>
              <a:pPr marL="0" marR="0" lvl="0" indent="0" algn="l" defTabSz="608965" rtl="0" eaLnBrk="1" fontAlgn="auto" latinLnBrk="0" hangingPunct="1">
                <a:lnSpc>
                  <a:spcPct val="100000"/>
                </a:lnSpc>
                <a:spcBef>
                  <a:spcPts val="0"/>
                </a:spcBef>
                <a:spcAft>
                  <a:spcPts val="0"/>
                </a:spcAft>
                <a:buClrTx/>
                <a:buSzTx/>
                <a:buFontTx/>
                <a:buNone/>
                <a:defRPr/>
              </a:pPr>
              <a:endParaRPr kumimoji="0"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74" name="Google Shape;1313;p43"/>
            <p:cNvSpPr/>
            <p:nvPr/>
          </p:nvSpPr>
          <p:spPr>
            <a:xfrm>
              <a:off x="6360038" y="1950753"/>
              <a:ext cx="1248134" cy="1278976"/>
            </a:xfrm>
            <a:custGeom>
              <a:avLst/>
              <a:gdLst/>
              <a:ahLst/>
              <a:cxnLst>
                <a:cxn ang="0">
                  <a:pos x="2147483647" y="0"/>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1446745050" y="2147483647"/>
                </a:cxn>
                <a:cxn ang="0">
                  <a:pos x="8288713"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0"/>
                </a:cxn>
              </a:cxnLst>
              <a:rect l="0" t="0" r="0" b="0"/>
              <a:pathLst>
                <a:path w="23310" h="23886">
                  <a:moveTo>
                    <a:pt x="23309" y="0"/>
                  </a:moveTo>
                  <a:cubicBezTo>
                    <a:pt x="23309" y="0"/>
                    <a:pt x="22958" y="326"/>
                    <a:pt x="22282" y="928"/>
                  </a:cubicBezTo>
                  <a:cubicBezTo>
                    <a:pt x="21956" y="1203"/>
                    <a:pt x="21580" y="1554"/>
                    <a:pt x="21129" y="1980"/>
                  </a:cubicBezTo>
                  <a:cubicBezTo>
                    <a:pt x="20903" y="2181"/>
                    <a:pt x="20653" y="2381"/>
                    <a:pt x="20402" y="2607"/>
                  </a:cubicBezTo>
                  <a:cubicBezTo>
                    <a:pt x="20126" y="2832"/>
                    <a:pt x="19851" y="3058"/>
                    <a:pt x="19550" y="3308"/>
                  </a:cubicBezTo>
                  <a:cubicBezTo>
                    <a:pt x="18397" y="4236"/>
                    <a:pt x="17044" y="5364"/>
                    <a:pt x="15565" y="6542"/>
                  </a:cubicBezTo>
                  <a:cubicBezTo>
                    <a:pt x="14838" y="7118"/>
                    <a:pt x="14061" y="7745"/>
                    <a:pt x="13334" y="8396"/>
                  </a:cubicBezTo>
                  <a:cubicBezTo>
                    <a:pt x="12958" y="8697"/>
                    <a:pt x="12582" y="9023"/>
                    <a:pt x="12181" y="9349"/>
                  </a:cubicBezTo>
                  <a:lnTo>
                    <a:pt x="11630" y="9850"/>
                  </a:lnTo>
                  <a:lnTo>
                    <a:pt x="11329" y="10075"/>
                  </a:lnTo>
                  <a:lnTo>
                    <a:pt x="11254" y="10151"/>
                  </a:lnTo>
                  <a:lnTo>
                    <a:pt x="11154" y="10251"/>
                  </a:lnTo>
                  <a:lnTo>
                    <a:pt x="11029" y="10376"/>
                  </a:lnTo>
                  <a:cubicBezTo>
                    <a:pt x="9600" y="11730"/>
                    <a:pt x="8096" y="13058"/>
                    <a:pt x="6693" y="14361"/>
                  </a:cubicBezTo>
                  <a:cubicBezTo>
                    <a:pt x="6016" y="15013"/>
                    <a:pt x="5339" y="15639"/>
                    <a:pt x="4713" y="16266"/>
                  </a:cubicBezTo>
                  <a:cubicBezTo>
                    <a:pt x="4086" y="16892"/>
                    <a:pt x="3510" y="17519"/>
                    <a:pt x="3008" y="18096"/>
                  </a:cubicBezTo>
                  <a:cubicBezTo>
                    <a:pt x="2482" y="18697"/>
                    <a:pt x="2031" y="19273"/>
                    <a:pt x="1630" y="19800"/>
                  </a:cubicBezTo>
                  <a:cubicBezTo>
                    <a:pt x="1430" y="20075"/>
                    <a:pt x="1279" y="20351"/>
                    <a:pt x="1104" y="20577"/>
                  </a:cubicBezTo>
                  <a:cubicBezTo>
                    <a:pt x="1029" y="20702"/>
                    <a:pt x="953" y="20802"/>
                    <a:pt x="878" y="20928"/>
                  </a:cubicBezTo>
                  <a:cubicBezTo>
                    <a:pt x="803" y="21053"/>
                    <a:pt x="753" y="21178"/>
                    <a:pt x="678" y="21304"/>
                  </a:cubicBezTo>
                  <a:cubicBezTo>
                    <a:pt x="552" y="21529"/>
                    <a:pt x="427" y="21755"/>
                    <a:pt x="352" y="21905"/>
                  </a:cubicBezTo>
                  <a:cubicBezTo>
                    <a:pt x="277" y="22055"/>
                    <a:pt x="201" y="22206"/>
                    <a:pt x="176" y="22306"/>
                  </a:cubicBezTo>
                  <a:cubicBezTo>
                    <a:pt x="76" y="22507"/>
                    <a:pt x="1" y="22632"/>
                    <a:pt x="1" y="22632"/>
                  </a:cubicBezTo>
                  <a:lnTo>
                    <a:pt x="3109" y="23885"/>
                  </a:lnTo>
                  <a:cubicBezTo>
                    <a:pt x="3109" y="23885"/>
                    <a:pt x="3159" y="23760"/>
                    <a:pt x="3234" y="23534"/>
                  </a:cubicBezTo>
                  <a:cubicBezTo>
                    <a:pt x="3259" y="23434"/>
                    <a:pt x="3309" y="23284"/>
                    <a:pt x="3359" y="23133"/>
                  </a:cubicBezTo>
                  <a:cubicBezTo>
                    <a:pt x="3435" y="22983"/>
                    <a:pt x="3485" y="22857"/>
                    <a:pt x="3560" y="22707"/>
                  </a:cubicBezTo>
                  <a:cubicBezTo>
                    <a:pt x="3610" y="22532"/>
                    <a:pt x="3685" y="22356"/>
                    <a:pt x="3811" y="22156"/>
                  </a:cubicBezTo>
                  <a:cubicBezTo>
                    <a:pt x="3936" y="21930"/>
                    <a:pt x="4036" y="21705"/>
                    <a:pt x="4186" y="21454"/>
                  </a:cubicBezTo>
                  <a:cubicBezTo>
                    <a:pt x="4462" y="20978"/>
                    <a:pt x="4813" y="20426"/>
                    <a:pt x="5214" y="19850"/>
                  </a:cubicBezTo>
                  <a:cubicBezTo>
                    <a:pt x="5640" y="19248"/>
                    <a:pt x="6091" y="18622"/>
                    <a:pt x="6643" y="17970"/>
                  </a:cubicBezTo>
                  <a:cubicBezTo>
                    <a:pt x="7144" y="17319"/>
                    <a:pt x="7745" y="16642"/>
                    <a:pt x="8347" y="15940"/>
                  </a:cubicBezTo>
                  <a:cubicBezTo>
                    <a:pt x="9550" y="14537"/>
                    <a:pt x="10928" y="13058"/>
                    <a:pt x="12232" y="11504"/>
                  </a:cubicBezTo>
                  <a:lnTo>
                    <a:pt x="12357" y="11379"/>
                  </a:lnTo>
                  <a:lnTo>
                    <a:pt x="12407" y="11329"/>
                  </a:lnTo>
                  <a:lnTo>
                    <a:pt x="12457" y="11253"/>
                  </a:lnTo>
                  <a:lnTo>
                    <a:pt x="12708" y="11003"/>
                  </a:lnTo>
                  <a:lnTo>
                    <a:pt x="13234" y="10451"/>
                  </a:lnTo>
                  <a:cubicBezTo>
                    <a:pt x="13585" y="10075"/>
                    <a:pt x="13911" y="9725"/>
                    <a:pt x="14262" y="9374"/>
                  </a:cubicBezTo>
                  <a:cubicBezTo>
                    <a:pt x="14938" y="8647"/>
                    <a:pt x="15615" y="7970"/>
                    <a:pt x="16292" y="7319"/>
                  </a:cubicBezTo>
                  <a:cubicBezTo>
                    <a:pt x="17620" y="5990"/>
                    <a:pt x="18848" y="4762"/>
                    <a:pt x="19926" y="3684"/>
                  </a:cubicBezTo>
                  <a:cubicBezTo>
                    <a:pt x="20177" y="3409"/>
                    <a:pt x="20427" y="3158"/>
                    <a:pt x="20678" y="2907"/>
                  </a:cubicBezTo>
                  <a:cubicBezTo>
                    <a:pt x="20903" y="2657"/>
                    <a:pt x="21129" y="2431"/>
                    <a:pt x="21329" y="2181"/>
                  </a:cubicBezTo>
                  <a:cubicBezTo>
                    <a:pt x="21755" y="1730"/>
                    <a:pt x="22106" y="1354"/>
                    <a:pt x="22407" y="1028"/>
                  </a:cubicBezTo>
                  <a:cubicBezTo>
                    <a:pt x="22983" y="376"/>
                    <a:pt x="23309" y="0"/>
                    <a:pt x="23309" y="0"/>
                  </a:cubicBezTo>
                  <a:close/>
                </a:path>
              </a:pathLst>
            </a:custGeom>
            <a:solidFill>
              <a:schemeClr val="accent1">
                <a:alpha val="100000"/>
              </a:schemeClr>
            </a:solidFill>
            <a:ln w="9525">
              <a:noFill/>
            </a:ln>
          </p:spPr>
          <p:txBody>
            <a:bodyPr/>
            <a:lstStyle/>
            <a:p>
              <a:endParaRPr lang="en-US"/>
            </a:p>
          </p:txBody>
        </p:sp>
        <p:sp>
          <p:nvSpPr>
            <p:cNvPr id="53275" name="Google Shape;1314;p43"/>
            <p:cNvSpPr/>
            <p:nvPr/>
          </p:nvSpPr>
          <p:spPr>
            <a:xfrm>
              <a:off x="6973356" y="2008421"/>
              <a:ext cx="94025" cy="496630"/>
            </a:xfrm>
            <a:custGeom>
              <a:avLst/>
              <a:gdLst/>
              <a:ahLst/>
              <a:cxnLst>
                <a:cxn ang="0">
                  <a:pos x="2147483647" y="8288715"/>
                </a:cxn>
                <a:cxn ang="0">
                  <a:pos x="2147483647" y="2147483647"/>
                </a:cxn>
                <a:cxn ang="0">
                  <a:pos x="2147483647" y="2147483647"/>
                </a:cxn>
                <a:cxn ang="0">
                  <a:pos x="2147483647" y="2147483647"/>
                </a:cxn>
                <a:cxn ang="0">
                  <a:pos x="2147483647" y="2147483647"/>
                </a:cxn>
                <a:cxn ang="0">
                  <a:pos x="2147483647" y="2147483647"/>
                </a:cxn>
                <a:cxn ang="0">
                  <a:pos x="8288711"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8288715"/>
                </a:cxn>
              </a:cxnLst>
              <a:rect l="0" t="0" r="0" b="0"/>
              <a:pathLst>
                <a:path w="1756" h="9275">
                  <a:moveTo>
                    <a:pt x="1705" y="1"/>
                  </a:moveTo>
                  <a:cubicBezTo>
                    <a:pt x="1705" y="1"/>
                    <a:pt x="1630" y="577"/>
                    <a:pt x="1529" y="1429"/>
                  </a:cubicBezTo>
                  <a:cubicBezTo>
                    <a:pt x="1504" y="1655"/>
                    <a:pt x="1479" y="1881"/>
                    <a:pt x="1454" y="2131"/>
                  </a:cubicBezTo>
                  <a:cubicBezTo>
                    <a:pt x="1429" y="2382"/>
                    <a:pt x="1379" y="2632"/>
                    <a:pt x="1329" y="2908"/>
                  </a:cubicBezTo>
                  <a:cubicBezTo>
                    <a:pt x="1229" y="3434"/>
                    <a:pt x="1128" y="4011"/>
                    <a:pt x="1028" y="4562"/>
                  </a:cubicBezTo>
                  <a:cubicBezTo>
                    <a:pt x="778" y="5690"/>
                    <a:pt x="527" y="6818"/>
                    <a:pt x="326" y="7670"/>
                  </a:cubicBezTo>
                  <a:cubicBezTo>
                    <a:pt x="126" y="8497"/>
                    <a:pt x="1" y="9074"/>
                    <a:pt x="1" y="9074"/>
                  </a:cubicBezTo>
                  <a:lnTo>
                    <a:pt x="1229" y="9274"/>
                  </a:lnTo>
                  <a:cubicBezTo>
                    <a:pt x="1229" y="9274"/>
                    <a:pt x="1279" y="8698"/>
                    <a:pt x="1379" y="7846"/>
                  </a:cubicBezTo>
                  <a:cubicBezTo>
                    <a:pt x="1454" y="6968"/>
                    <a:pt x="1555" y="5815"/>
                    <a:pt x="1655" y="4637"/>
                  </a:cubicBezTo>
                  <a:cubicBezTo>
                    <a:pt x="1680" y="4061"/>
                    <a:pt x="1705" y="3485"/>
                    <a:pt x="1730" y="2933"/>
                  </a:cubicBezTo>
                  <a:cubicBezTo>
                    <a:pt x="1730" y="2658"/>
                    <a:pt x="1755" y="2407"/>
                    <a:pt x="1755" y="2156"/>
                  </a:cubicBezTo>
                  <a:cubicBezTo>
                    <a:pt x="1730" y="1906"/>
                    <a:pt x="1730" y="1680"/>
                    <a:pt x="1730" y="1455"/>
                  </a:cubicBezTo>
                  <a:cubicBezTo>
                    <a:pt x="1705" y="577"/>
                    <a:pt x="1705" y="1"/>
                    <a:pt x="1705" y="1"/>
                  </a:cubicBezTo>
                  <a:close/>
                </a:path>
              </a:pathLst>
            </a:custGeom>
            <a:solidFill>
              <a:schemeClr val="accent1">
                <a:alpha val="100000"/>
              </a:schemeClr>
            </a:solidFill>
            <a:ln w="9525">
              <a:noFill/>
            </a:ln>
          </p:spPr>
          <p:txBody>
            <a:bodyPr/>
            <a:lstStyle/>
            <a:p>
              <a:endParaRPr lang="en-US"/>
            </a:p>
          </p:txBody>
        </p:sp>
        <p:sp>
          <p:nvSpPr>
            <p:cNvPr id="53276" name="Google Shape;1315;p43"/>
            <p:cNvSpPr/>
            <p:nvPr/>
          </p:nvSpPr>
          <p:spPr>
            <a:xfrm>
              <a:off x="6576150" y="2334569"/>
              <a:ext cx="99326" cy="507285"/>
            </a:xfrm>
            <a:custGeom>
              <a:avLst/>
              <a:gdLst/>
              <a:ahLst/>
              <a:cxnLst>
                <a:cxn ang="0">
                  <a:pos x="205560217" y="0"/>
                </a:cxn>
                <a:cxn ang="0">
                  <a:pos x="0" y="2147483647"/>
                </a:cxn>
                <a:cxn ang="0">
                  <a:pos x="410965582" y="2147483647"/>
                </a:cxn>
                <a:cxn ang="0">
                  <a:pos x="616525799" y="2147483647"/>
                </a:cxn>
                <a:cxn ang="0">
                  <a:pos x="822086016" y="2147483647"/>
                </a:cxn>
                <a:cxn ang="0">
                  <a:pos x="1652305894" y="2147483647"/>
                </a:cxn>
                <a:cxn ang="0">
                  <a:pos x="2147483647" y="2147483647"/>
                </a:cxn>
                <a:cxn ang="0">
                  <a:pos x="2147483647" y="2147483647"/>
                </a:cxn>
                <a:cxn ang="0">
                  <a:pos x="2147483647" y="2147483647"/>
                </a:cxn>
                <a:cxn ang="0">
                  <a:pos x="2147483647" y="2147483647"/>
                </a:cxn>
                <a:cxn ang="0">
                  <a:pos x="2147483647" y="2147483647"/>
                </a:cxn>
                <a:cxn ang="0">
                  <a:pos x="205560217" y="0"/>
                </a:cxn>
              </a:cxnLst>
              <a:rect l="0" t="0" r="0" b="0"/>
              <a:pathLst>
                <a:path w="1855" h="9474">
                  <a:moveTo>
                    <a:pt x="25" y="0"/>
                  </a:moveTo>
                  <a:cubicBezTo>
                    <a:pt x="25" y="0"/>
                    <a:pt x="0" y="2356"/>
                    <a:pt x="0" y="4712"/>
                  </a:cubicBezTo>
                  <a:cubicBezTo>
                    <a:pt x="25" y="5313"/>
                    <a:pt x="25" y="5915"/>
                    <a:pt x="50" y="6466"/>
                  </a:cubicBezTo>
                  <a:cubicBezTo>
                    <a:pt x="50" y="6742"/>
                    <a:pt x="50" y="7018"/>
                    <a:pt x="75" y="7268"/>
                  </a:cubicBezTo>
                  <a:cubicBezTo>
                    <a:pt x="75" y="7519"/>
                    <a:pt x="100" y="7770"/>
                    <a:pt x="100" y="7995"/>
                  </a:cubicBezTo>
                  <a:cubicBezTo>
                    <a:pt x="176" y="8872"/>
                    <a:pt x="201" y="9474"/>
                    <a:pt x="201" y="9474"/>
                  </a:cubicBezTo>
                  <a:lnTo>
                    <a:pt x="1855" y="9198"/>
                  </a:lnTo>
                  <a:cubicBezTo>
                    <a:pt x="1855" y="9198"/>
                    <a:pt x="1704" y="8647"/>
                    <a:pt x="1504" y="7770"/>
                  </a:cubicBezTo>
                  <a:cubicBezTo>
                    <a:pt x="1454" y="7569"/>
                    <a:pt x="1404" y="7318"/>
                    <a:pt x="1328" y="7093"/>
                  </a:cubicBezTo>
                  <a:cubicBezTo>
                    <a:pt x="1278" y="6842"/>
                    <a:pt x="1228" y="6592"/>
                    <a:pt x="1178" y="6316"/>
                  </a:cubicBezTo>
                  <a:cubicBezTo>
                    <a:pt x="1078" y="5790"/>
                    <a:pt x="952" y="5213"/>
                    <a:pt x="852" y="4637"/>
                  </a:cubicBezTo>
                  <a:cubicBezTo>
                    <a:pt x="426" y="2331"/>
                    <a:pt x="25" y="0"/>
                    <a:pt x="25" y="0"/>
                  </a:cubicBezTo>
                  <a:close/>
                </a:path>
              </a:pathLst>
            </a:custGeom>
            <a:solidFill>
              <a:schemeClr val="accent1">
                <a:alpha val="100000"/>
              </a:schemeClr>
            </a:solidFill>
            <a:ln w="9525">
              <a:noFill/>
            </a:ln>
          </p:spPr>
          <p:txBody>
            <a:bodyPr/>
            <a:lstStyle/>
            <a:p>
              <a:endParaRPr lang="en-US"/>
            </a:p>
          </p:txBody>
        </p:sp>
        <p:sp>
          <p:nvSpPr>
            <p:cNvPr id="53277" name="Google Shape;1316;p43"/>
            <p:cNvSpPr/>
            <p:nvPr/>
          </p:nvSpPr>
          <p:spPr>
            <a:xfrm>
              <a:off x="7009607" y="2432504"/>
              <a:ext cx="559652" cy="127544"/>
            </a:xfrm>
            <a:custGeom>
              <a:avLst/>
              <a:gdLst/>
              <a:ahLst/>
              <a:cxnLst>
                <a:cxn ang="0">
                  <a:pos x="2147483647" y="8288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0" y="2147483647"/>
                </a:cxn>
                <a:cxn ang="0">
                  <a:pos x="20555988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8288647"/>
                </a:cxn>
              </a:cxnLst>
              <a:rect l="0" t="0" r="0" b="0"/>
              <a:pathLst>
                <a:path w="10452" h="2382">
                  <a:moveTo>
                    <a:pt x="10452" y="1"/>
                  </a:moveTo>
                  <a:cubicBezTo>
                    <a:pt x="10451" y="1"/>
                    <a:pt x="9800" y="126"/>
                    <a:pt x="8822" y="327"/>
                  </a:cubicBezTo>
                  <a:cubicBezTo>
                    <a:pt x="8321" y="427"/>
                    <a:pt x="7770" y="527"/>
                    <a:pt x="7143" y="627"/>
                  </a:cubicBezTo>
                  <a:cubicBezTo>
                    <a:pt x="6842" y="677"/>
                    <a:pt x="6517" y="728"/>
                    <a:pt x="6191" y="778"/>
                  </a:cubicBezTo>
                  <a:cubicBezTo>
                    <a:pt x="5890" y="828"/>
                    <a:pt x="5564" y="878"/>
                    <a:pt x="5238" y="903"/>
                  </a:cubicBezTo>
                  <a:cubicBezTo>
                    <a:pt x="4913" y="953"/>
                    <a:pt x="4562" y="978"/>
                    <a:pt x="4261" y="1028"/>
                  </a:cubicBezTo>
                  <a:cubicBezTo>
                    <a:pt x="3935" y="1053"/>
                    <a:pt x="3609" y="1078"/>
                    <a:pt x="3309" y="1103"/>
                  </a:cubicBezTo>
                  <a:cubicBezTo>
                    <a:pt x="3008" y="1103"/>
                    <a:pt x="2707" y="1154"/>
                    <a:pt x="2431" y="1154"/>
                  </a:cubicBezTo>
                  <a:lnTo>
                    <a:pt x="1654" y="1154"/>
                  </a:lnTo>
                  <a:cubicBezTo>
                    <a:pt x="1515" y="1161"/>
                    <a:pt x="1380" y="1164"/>
                    <a:pt x="1251" y="1164"/>
                  </a:cubicBezTo>
                  <a:cubicBezTo>
                    <a:pt x="939" y="1164"/>
                    <a:pt x="664" y="1146"/>
                    <a:pt x="451" y="1129"/>
                  </a:cubicBezTo>
                  <a:lnTo>
                    <a:pt x="0" y="1129"/>
                  </a:lnTo>
                  <a:lnTo>
                    <a:pt x="25" y="2382"/>
                  </a:lnTo>
                  <a:cubicBezTo>
                    <a:pt x="25" y="2382"/>
                    <a:pt x="201" y="2357"/>
                    <a:pt x="477" y="2332"/>
                  </a:cubicBezTo>
                  <a:cubicBezTo>
                    <a:pt x="777" y="2306"/>
                    <a:pt x="1178" y="2306"/>
                    <a:pt x="1705" y="2206"/>
                  </a:cubicBezTo>
                  <a:cubicBezTo>
                    <a:pt x="1955" y="2181"/>
                    <a:pt x="2231" y="2156"/>
                    <a:pt x="2507" y="2106"/>
                  </a:cubicBezTo>
                  <a:cubicBezTo>
                    <a:pt x="2807" y="2056"/>
                    <a:pt x="3108" y="2006"/>
                    <a:pt x="3409" y="1956"/>
                  </a:cubicBezTo>
                  <a:cubicBezTo>
                    <a:pt x="3735" y="1880"/>
                    <a:pt x="4035" y="1830"/>
                    <a:pt x="4361" y="1755"/>
                  </a:cubicBezTo>
                  <a:cubicBezTo>
                    <a:pt x="4687" y="1680"/>
                    <a:pt x="5013" y="1605"/>
                    <a:pt x="5339" y="1530"/>
                  </a:cubicBezTo>
                  <a:cubicBezTo>
                    <a:pt x="5665" y="1454"/>
                    <a:pt x="5990" y="1354"/>
                    <a:pt x="6316" y="1279"/>
                  </a:cubicBezTo>
                  <a:cubicBezTo>
                    <a:pt x="6617" y="1204"/>
                    <a:pt x="6943" y="1103"/>
                    <a:pt x="7244" y="1028"/>
                  </a:cubicBezTo>
                  <a:cubicBezTo>
                    <a:pt x="7845" y="853"/>
                    <a:pt x="8396" y="677"/>
                    <a:pt x="8873" y="527"/>
                  </a:cubicBezTo>
                  <a:cubicBezTo>
                    <a:pt x="9800" y="201"/>
                    <a:pt x="10451" y="1"/>
                    <a:pt x="10452" y="1"/>
                  </a:cubicBezTo>
                  <a:close/>
                </a:path>
              </a:pathLst>
            </a:custGeom>
            <a:solidFill>
              <a:schemeClr val="accent1">
                <a:alpha val="100000"/>
              </a:schemeClr>
            </a:solidFill>
            <a:ln w="9525">
              <a:noFill/>
            </a:ln>
          </p:spPr>
          <p:txBody>
            <a:bodyPr/>
            <a:lstStyle/>
            <a:p>
              <a:endParaRPr lang="en-US"/>
            </a:p>
          </p:txBody>
        </p:sp>
        <p:sp>
          <p:nvSpPr>
            <p:cNvPr id="53278" name="Google Shape;1317;p43"/>
            <p:cNvSpPr/>
            <p:nvPr/>
          </p:nvSpPr>
          <p:spPr>
            <a:xfrm>
              <a:off x="6651276" y="2829760"/>
              <a:ext cx="605273" cy="107411"/>
            </a:xfrm>
            <a:custGeom>
              <a:avLst/>
              <a:gdLst/>
              <a:ahLst/>
              <a:cxnLst>
                <a:cxn ang="0">
                  <a:pos x="2063272636" y="0"/>
                </a:cxn>
                <a:cxn ang="0">
                  <a:pos x="828871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 ang="0">
                  <a:pos x="2063272636" y="0"/>
                </a:cxn>
              </a:cxnLst>
              <a:rect l="0" t="0" r="0" b="0"/>
              <a:pathLst>
                <a:path w="11304" h="2006">
                  <a:moveTo>
                    <a:pt x="251" y="0"/>
                  </a:moveTo>
                  <a:lnTo>
                    <a:pt x="1" y="1654"/>
                  </a:lnTo>
                  <a:cubicBezTo>
                    <a:pt x="1" y="1654"/>
                    <a:pt x="702" y="1705"/>
                    <a:pt x="1755" y="1780"/>
                  </a:cubicBezTo>
                  <a:cubicBezTo>
                    <a:pt x="2281" y="1830"/>
                    <a:pt x="2908" y="1855"/>
                    <a:pt x="3560" y="1880"/>
                  </a:cubicBezTo>
                  <a:cubicBezTo>
                    <a:pt x="4236" y="1905"/>
                    <a:pt x="4938" y="1930"/>
                    <a:pt x="5640" y="1980"/>
                  </a:cubicBezTo>
                  <a:cubicBezTo>
                    <a:pt x="6367" y="1980"/>
                    <a:pt x="7068" y="1980"/>
                    <a:pt x="7720" y="2005"/>
                  </a:cubicBezTo>
                  <a:lnTo>
                    <a:pt x="8672" y="2005"/>
                  </a:lnTo>
                  <a:cubicBezTo>
                    <a:pt x="8998" y="2005"/>
                    <a:pt x="9274" y="2005"/>
                    <a:pt x="9550" y="1980"/>
                  </a:cubicBezTo>
                  <a:cubicBezTo>
                    <a:pt x="10602" y="1955"/>
                    <a:pt x="11304" y="1930"/>
                    <a:pt x="11304" y="1930"/>
                  </a:cubicBezTo>
                  <a:cubicBezTo>
                    <a:pt x="11304" y="1930"/>
                    <a:pt x="10602" y="1855"/>
                    <a:pt x="9550" y="1730"/>
                  </a:cubicBezTo>
                  <a:cubicBezTo>
                    <a:pt x="9299" y="1705"/>
                    <a:pt x="8998" y="1654"/>
                    <a:pt x="8697" y="1629"/>
                  </a:cubicBezTo>
                  <a:cubicBezTo>
                    <a:pt x="8422" y="1579"/>
                    <a:pt x="8096" y="1529"/>
                    <a:pt x="7770" y="1479"/>
                  </a:cubicBezTo>
                  <a:cubicBezTo>
                    <a:pt x="7118" y="1379"/>
                    <a:pt x="6442" y="1253"/>
                    <a:pt x="5740" y="1128"/>
                  </a:cubicBezTo>
                  <a:cubicBezTo>
                    <a:pt x="5063" y="1003"/>
                    <a:pt x="4362" y="878"/>
                    <a:pt x="3710" y="752"/>
                  </a:cubicBezTo>
                  <a:cubicBezTo>
                    <a:pt x="3083" y="627"/>
                    <a:pt x="2482" y="502"/>
                    <a:pt x="1955" y="376"/>
                  </a:cubicBezTo>
                  <a:cubicBezTo>
                    <a:pt x="928" y="151"/>
                    <a:pt x="251" y="0"/>
                    <a:pt x="251" y="0"/>
                  </a:cubicBezTo>
                  <a:close/>
                </a:path>
              </a:pathLst>
            </a:custGeom>
            <a:solidFill>
              <a:schemeClr val="accent1">
                <a:alpha val="100000"/>
              </a:schemeClr>
            </a:solidFill>
            <a:ln w="9525">
              <a:noFill/>
            </a:ln>
          </p:spPr>
          <p:txBody>
            <a:bodyPr/>
            <a:lstStyle/>
            <a:p>
              <a:endParaRPr lang="en-US"/>
            </a:p>
          </p:txBody>
        </p:sp>
        <p:sp>
          <p:nvSpPr>
            <p:cNvPr id="53279" name="Google Shape;1318;p43"/>
            <p:cNvSpPr/>
            <p:nvPr/>
          </p:nvSpPr>
          <p:spPr>
            <a:xfrm>
              <a:off x="5416607" y="3165332"/>
              <a:ext cx="1002041" cy="670972"/>
            </a:xfrm>
            <a:custGeom>
              <a:avLst/>
              <a:gdLst/>
              <a:ahLst/>
              <a:cxnLst>
                <a:cxn ang="0">
                  <a:pos x="2147483647" y="8288708"/>
                </a:cxn>
                <a:cxn ang="0">
                  <a:pos x="2147483647" y="2147483647"/>
                </a:cxn>
                <a:cxn ang="0">
                  <a:pos x="2147483647" y="2147483647"/>
                </a:cxn>
                <a:cxn ang="0">
                  <a:pos x="2147483647" y="197268338"/>
                </a:cxn>
                <a:cxn ang="0">
                  <a:pos x="2147483647" y="8288708"/>
                </a:cxn>
              </a:cxnLst>
              <a:rect l="0" t="0" r="0" b="0"/>
              <a:pathLst>
                <a:path w="18714" h="12531">
                  <a:moveTo>
                    <a:pt x="8924" y="1"/>
                  </a:moveTo>
                  <a:cubicBezTo>
                    <a:pt x="1021" y="1"/>
                    <a:pt x="1" y="12506"/>
                    <a:pt x="10101" y="12530"/>
                  </a:cubicBezTo>
                  <a:cubicBezTo>
                    <a:pt x="10109" y="12530"/>
                    <a:pt x="10117" y="12530"/>
                    <a:pt x="10124" y="12530"/>
                  </a:cubicBezTo>
                  <a:cubicBezTo>
                    <a:pt x="17747" y="12530"/>
                    <a:pt x="18713" y="249"/>
                    <a:pt x="9525" y="24"/>
                  </a:cubicBezTo>
                  <a:cubicBezTo>
                    <a:pt x="9320" y="8"/>
                    <a:pt x="9120" y="1"/>
                    <a:pt x="8924" y="1"/>
                  </a:cubicBezTo>
                  <a:close/>
                </a:path>
              </a:pathLst>
            </a:custGeom>
            <a:solidFill>
              <a:schemeClr val="tx1">
                <a:alpha val="100000"/>
              </a:schemeClr>
            </a:solidFill>
            <a:ln w="9525">
              <a:noFill/>
            </a:ln>
          </p:spPr>
          <p:txBody>
            <a:bodyPr/>
            <a:lstStyle/>
            <a:p>
              <a:endParaRPr lang="en-US"/>
            </a:p>
          </p:txBody>
        </p:sp>
        <p:sp>
          <p:nvSpPr>
            <p:cNvPr id="53280" name="Google Shape;1319;p43"/>
            <p:cNvSpPr/>
            <p:nvPr/>
          </p:nvSpPr>
          <p:spPr>
            <a:xfrm>
              <a:off x="5601823" y="3406823"/>
              <a:ext cx="280522" cy="187943"/>
            </a:xfrm>
            <a:custGeom>
              <a:avLst/>
              <a:gdLst/>
              <a:ahLst/>
              <a:cxnLst>
                <a:cxn ang="0">
                  <a:pos x="2147483647" y="0"/>
                </a:cxn>
                <a:cxn ang="0">
                  <a:pos x="2147483647" y="2147483647"/>
                </a:cxn>
                <a:cxn ang="0">
                  <a:pos x="2147483647" y="205560220"/>
                </a:cxn>
                <a:cxn ang="0">
                  <a:pos x="2147483647" y="0"/>
                </a:cxn>
              </a:cxnLst>
              <a:rect l="0" t="0" r="0" b="0"/>
              <a:pathLst>
                <a:path w="5239" h="3510">
                  <a:moveTo>
                    <a:pt x="2507" y="0"/>
                  </a:moveTo>
                  <a:cubicBezTo>
                    <a:pt x="301" y="0"/>
                    <a:pt x="0" y="3509"/>
                    <a:pt x="2833" y="3509"/>
                  </a:cubicBezTo>
                  <a:cubicBezTo>
                    <a:pt x="4988" y="3509"/>
                    <a:pt x="5239" y="75"/>
                    <a:pt x="2682" y="25"/>
                  </a:cubicBezTo>
                  <a:cubicBezTo>
                    <a:pt x="2607" y="0"/>
                    <a:pt x="2557" y="0"/>
                    <a:pt x="2507" y="0"/>
                  </a:cubicBezTo>
                  <a:close/>
                </a:path>
              </a:pathLst>
            </a:custGeom>
            <a:solidFill>
              <a:schemeClr val="tx2">
                <a:alpha val="100000"/>
              </a:schemeClr>
            </a:solidFill>
            <a:ln w="9525">
              <a:noFill/>
            </a:ln>
          </p:spPr>
          <p:txBody>
            <a:bodyPr/>
            <a:lstStyle/>
            <a:p>
              <a:endParaRPr lang="en-US"/>
            </a:p>
          </p:txBody>
        </p:sp>
        <p:sp>
          <p:nvSpPr>
            <p:cNvPr id="53281" name="Google Shape;1320;p43"/>
            <p:cNvSpPr/>
            <p:nvPr/>
          </p:nvSpPr>
          <p:spPr>
            <a:xfrm rot="-4435924" flipV="1">
              <a:off x="6110458" y="3165332"/>
              <a:ext cx="1000648" cy="670972"/>
            </a:xfrm>
            <a:custGeom>
              <a:avLst/>
              <a:gdLst/>
              <a:ahLst/>
              <a:cxnLst>
                <a:cxn ang="0">
                  <a:pos x="2147483647" y="8288708"/>
                </a:cxn>
                <a:cxn ang="0">
                  <a:pos x="2147483647" y="2147483647"/>
                </a:cxn>
                <a:cxn ang="0">
                  <a:pos x="2147483647" y="2147483647"/>
                </a:cxn>
                <a:cxn ang="0">
                  <a:pos x="2147483647" y="197268338"/>
                </a:cxn>
                <a:cxn ang="0">
                  <a:pos x="2147483647" y="8288708"/>
                </a:cxn>
              </a:cxnLst>
              <a:rect l="0" t="0" r="0" b="0"/>
              <a:pathLst>
                <a:path w="18688" h="12531">
                  <a:moveTo>
                    <a:pt x="8923" y="1"/>
                  </a:moveTo>
                  <a:cubicBezTo>
                    <a:pt x="1021" y="1"/>
                    <a:pt x="0" y="12506"/>
                    <a:pt x="10101" y="12530"/>
                  </a:cubicBezTo>
                  <a:cubicBezTo>
                    <a:pt x="10108" y="12530"/>
                    <a:pt x="10116" y="12530"/>
                    <a:pt x="10124" y="12530"/>
                  </a:cubicBezTo>
                  <a:cubicBezTo>
                    <a:pt x="17747" y="12530"/>
                    <a:pt x="18688" y="249"/>
                    <a:pt x="9524" y="24"/>
                  </a:cubicBezTo>
                  <a:cubicBezTo>
                    <a:pt x="9320" y="8"/>
                    <a:pt x="9119" y="1"/>
                    <a:pt x="8923" y="1"/>
                  </a:cubicBezTo>
                  <a:close/>
                </a:path>
              </a:pathLst>
            </a:custGeom>
            <a:solidFill>
              <a:schemeClr val="tx1">
                <a:alpha val="100000"/>
              </a:schemeClr>
            </a:solidFill>
            <a:ln w="9525">
              <a:noFill/>
            </a:ln>
          </p:spPr>
          <p:txBody>
            <a:bodyPr/>
            <a:lstStyle/>
            <a:p>
              <a:endParaRPr lang="en-US"/>
            </a:p>
          </p:txBody>
        </p:sp>
        <p:sp>
          <p:nvSpPr>
            <p:cNvPr id="53282" name="Google Shape;1321;p43"/>
            <p:cNvSpPr/>
            <p:nvPr/>
          </p:nvSpPr>
          <p:spPr>
            <a:xfrm>
              <a:off x="6608332" y="3496727"/>
              <a:ext cx="280522" cy="187943"/>
            </a:xfrm>
            <a:custGeom>
              <a:avLst/>
              <a:gdLst/>
              <a:ahLst/>
              <a:cxnLst>
                <a:cxn ang="0">
                  <a:pos x="2147483647" y="8288715"/>
                </a:cxn>
                <a:cxn ang="0">
                  <a:pos x="2147483647" y="2147483647"/>
                </a:cxn>
                <a:cxn ang="0">
                  <a:pos x="2147483647" y="8288715"/>
                </a:cxn>
                <a:cxn ang="0">
                  <a:pos x="2147483647" y="8288715"/>
                </a:cxn>
              </a:cxnLst>
              <a:rect l="0" t="0" r="0" b="0"/>
              <a:pathLst>
                <a:path w="5239" h="3510">
                  <a:moveTo>
                    <a:pt x="2507" y="1"/>
                  </a:moveTo>
                  <a:cubicBezTo>
                    <a:pt x="301" y="1"/>
                    <a:pt x="1" y="3509"/>
                    <a:pt x="2833" y="3509"/>
                  </a:cubicBezTo>
                  <a:cubicBezTo>
                    <a:pt x="4988" y="3509"/>
                    <a:pt x="5239" y="76"/>
                    <a:pt x="2682" y="1"/>
                  </a:cubicBezTo>
                  <a:lnTo>
                    <a:pt x="2507" y="1"/>
                  </a:lnTo>
                  <a:close/>
                </a:path>
              </a:pathLst>
            </a:custGeom>
            <a:solidFill>
              <a:schemeClr val="tx2">
                <a:alpha val="100000"/>
              </a:schemeClr>
            </a:solidFill>
            <a:ln w="9525">
              <a:noFill/>
            </a:ln>
          </p:spPr>
          <p:txBody>
            <a:bodyPr/>
            <a:lstStyle/>
            <a:p>
              <a:endParaRPr lang="en-US"/>
            </a:p>
          </p:txBody>
        </p:sp>
        <p:sp>
          <p:nvSpPr>
            <p:cNvPr id="53283" name="Google Shape;1322;p43"/>
            <p:cNvSpPr/>
            <p:nvPr/>
          </p:nvSpPr>
          <p:spPr>
            <a:xfrm>
              <a:off x="5729370" y="2964053"/>
              <a:ext cx="1001988" cy="670972"/>
            </a:xfrm>
            <a:custGeom>
              <a:avLst/>
              <a:gdLst/>
              <a:ahLst/>
              <a:cxnLst>
                <a:cxn ang="0">
                  <a:pos x="2147483647" y="0"/>
                </a:cxn>
                <a:cxn ang="0">
                  <a:pos x="2147483647" y="2147483647"/>
                </a:cxn>
                <a:cxn ang="0">
                  <a:pos x="2147483647" y="2147483647"/>
                </a:cxn>
                <a:cxn ang="0">
                  <a:pos x="2147483647" y="197268338"/>
                </a:cxn>
                <a:cxn ang="0">
                  <a:pos x="2147483647" y="0"/>
                </a:cxn>
              </a:cxnLst>
              <a:rect l="0" t="0" r="0" b="0"/>
              <a:pathLst>
                <a:path w="18713" h="12531">
                  <a:moveTo>
                    <a:pt x="8948" y="0"/>
                  </a:moveTo>
                  <a:cubicBezTo>
                    <a:pt x="1044" y="0"/>
                    <a:pt x="0" y="12506"/>
                    <a:pt x="10125" y="12530"/>
                  </a:cubicBezTo>
                  <a:cubicBezTo>
                    <a:pt x="10133" y="12530"/>
                    <a:pt x="10140" y="12530"/>
                    <a:pt x="10148" y="12530"/>
                  </a:cubicBezTo>
                  <a:cubicBezTo>
                    <a:pt x="17771" y="12530"/>
                    <a:pt x="18712" y="249"/>
                    <a:pt x="9548" y="24"/>
                  </a:cubicBezTo>
                  <a:cubicBezTo>
                    <a:pt x="9344" y="8"/>
                    <a:pt x="9144" y="0"/>
                    <a:pt x="8948" y="0"/>
                  </a:cubicBezTo>
                  <a:close/>
                </a:path>
              </a:pathLst>
            </a:custGeom>
            <a:solidFill>
              <a:schemeClr val="tx2">
                <a:alpha val="100000"/>
              </a:schemeClr>
            </a:solidFill>
            <a:ln w="9525">
              <a:noFill/>
            </a:ln>
          </p:spPr>
          <p:txBody>
            <a:bodyPr/>
            <a:lstStyle/>
            <a:p>
              <a:endParaRPr lang="en-US"/>
            </a:p>
          </p:txBody>
        </p:sp>
        <p:sp>
          <p:nvSpPr>
            <p:cNvPr id="53284" name="Google Shape;1323;p43"/>
            <p:cNvSpPr/>
            <p:nvPr/>
          </p:nvSpPr>
          <p:spPr>
            <a:xfrm>
              <a:off x="6205718" y="3094116"/>
              <a:ext cx="280522" cy="187943"/>
            </a:xfrm>
            <a:custGeom>
              <a:avLst/>
              <a:gdLst/>
              <a:ahLst/>
              <a:cxnLst>
                <a:cxn ang="0">
                  <a:pos x="2147483647" y="8288715"/>
                </a:cxn>
                <a:cxn ang="0">
                  <a:pos x="2147483647" y="2147483647"/>
                </a:cxn>
                <a:cxn ang="0">
                  <a:pos x="2147483647" y="8288715"/>
                </a:cxn>
                <a:cxn ang="0">
                  <a:pos x="2147483647" y="8288715"/>
                </a:cxn>
              </a:cxnLst>
              <a:rect l="0" t="0" r="0" b="0"/>
              <a:pathLst>
                <a:path w="5239" h="3510">
                  <a:moveTo>
                    <a:pt x="2507" y="1"/>
                  </a:moveTo>
                  <a:cubicBezTo>
                    <a:pt x="301" y="1"/>
                    <a:pt x="1" y="3509"/>
                    <a:pt x="2833" y="3509"/>
                  </a:cubicBezTo>
                  <a:cubicBezTo>
                    <a:pt x="4988" y="3509"/>
                    <a:pt x="5239" y="76"/>
                    <a:pt x="2682" y="1"/>
                  </a:cubicBezTo>
                  <a:lnTo>
                    <a:pt x="2507" y="1"/>
                  </a:lnTo>
                  <a:close/>
                </a:path>
              </a:pathLst>
            </a:custGeom>
            <a:solidFill>
              <a:schemeClr val="bg1">
                <a:alpha val="100000"/>
              </a:schemeClr>
            </a:solidFill>
            <a:ln w="9525">
              <a:noFill/>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900" fill="hold"/>
                                        <p:tgtEl>
                                          <p:spTgt spid="26"/>
                                        </p:tgtEl>
                                        <p:attrNameLst>
                                          <p:attrName>ppt_x</p:attrName>
                                        </p:attrNameLst>
                                      </p:cBhvr>
                                      <p:tavLst>
                                        <p:tav tm="0">
                                          <p:val>
                                            <p:strVal val="#ppt_x"/>
                                          </p:val>
                                        </p:tav>
                                        <p:tav tm="100000">
                                          <p:val>
                                            <p:strVal val="#ppt_x"/>
                                          </p:val>
                                        </p:tav>
                                      </p:tavLst>
                                    </p:anim>
                                    <p:anim calcmode="lin" valueType="num">
                                      <p:cBhvr additive="base">
                                        <p:cTn id="8" dur="9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KARAOKE Quả Gì Mà Chua Chua Thế ♫ Nhạc Thiếu Nhi Có Lời Karaoke Bé Há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16000" y="-1403985"/>
            <a:ext cx="14426565" cy="8261985"/>
          </a:xfrm>
          <a:prstGeom prst="rect">
            <a:avLst/>
          </a:prstGeom>
        </p:spPr>
      </p:pic>
    </p:spTree>
  </p:cSld>
  <p:clrMapOvr>
    <a:masterClrMapping/>
  </p:clrMapOvr>
  <p:transition>
    <p:wedge/>
  </p:transition>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a:fillRect/>
          </a:stretch>
        </p:blipFill>
        <p:spPr>
          <a:xfrm>
            <a:off x="-34652" y="0"/>
            <a:ext cx="12211729" cy="7067550"/>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559" y="304800"/>
            <a:ext cx="5938715" cy="62564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a:srcRect/>
          <a:stretch>
            <a:fillRect/>
          </a:stretch>
        </p:blipFill>
        <p:spPr bwMode="auto">
          <a:xfrm>
            <a:off x="9153666" y="1542697"/>
            <a:ext cx="1231686" cy="12316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a:srcRect/>
          <a:stretch>
            <a:fillRect/>
          </a:stretch>
        </p:blipFill>
        <p:spPr bwMode="auto">
          <a:xfrm>
            <a:off x="6958625" y="-107986"/>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a:srcRect/>
          <a:stretch>
            <a:fillRect/>
          </a:stretch>
        </p:blipFill>
        <p:spPr bwMode="auto">
          <a:xfrm>
            <a:off x="5433866" y="792876"/>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a:srcRect/>
          <a:stretch>
            <a:fillRect/>
          </a:stretch>
        </p:blipFill>
        <p:spPr bwMode="auto">
          <a:xfrm rot="4196160">
            <a:off x="7171153" y="2353146"/>
            <a:ext cx="2541087" cy="28942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8798705" y="3200399"/>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6284623" y="3687123"/>
            <a:ext cx="1494626" cy="11997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srcRect/>
          <a:stretch>
            <a:fillRect/>
          </a:stretch>
        </p:blipFill>
        <p:spPr bwMode="auto">
          <a:xfrm>
            <a:off x="3082742" y="179546"/>
            <a:ext cx="3435012" cy="2497541"/>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204470" y="1981835"/>
            <a:ext cx="4008755" cy="2254250"/>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Rounded MT Bold" panose="020F0704030504030204" charset="0"/>
                <a:cs typeface="Arial Rounded MT Bold" panose="020F0704030504030204" charset="0"/>
              </a:rPr>
              <a:t>ĂN KHẾ </a:t>
            </a:r>
          </a:p>
          <a:p>
            <a:pPr algn="ctr"/>
            <a:r>
              <a:rPr lang="en-US" sz="3600" b="1">
                <a:solidFill>
                  <a:srgbClr val="FFFF00"/>
                </a:solidFill>
                <a:latin typeface="Arial Rounded MT Bold" panose="020F0704030504030204" charset="0"/>
                <a:cs typeface="Arial Rounded MT Bold" panose="020F0704030504030204" charset="0"/>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34278" y="2765113"/>
            <a:ext cx="609600" cy="609600"/>
          </a:xfrm>
          <a:prstGeom prst="rect">
            <a:avLst/>
          </a:prstGeom>
        </p:spPr>
      </p:pic>
      <p:pic>
        <p:nvPicPr>
          <p:cNvPr id="1039"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60922" y="3800269"/>
            <a:ext cx="2477546" cy="285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9117" y="5292725"/>
            <a:ext cx="2463484" cy="1296973"/>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4951" y="2150600"/>
            <a:ext cx="835025"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55156" y="1546983"/>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33733" y="2153775"/>
            <a:ext cx="841375" cy="104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841699" y="1981931"/>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994099" y="1447800"/>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32199" y="1514475"/>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48711" y="1546682"/>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4065223" y="1945217"/>
            <a:ext cx="921144" cy="99483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559117" y="5694303"/>
            <a:ext cx="2462213"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5" action="ppaction://hlinksldjump"/>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482372" y="3793235"/>
            <a:ext cx="2086845" cy="295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Callout 2">
            <a:hlinkClick r:id="rId27" action="ppaction://hlinksldjump"/>
          </p:cNvPr>
          <p:cNvSpPr/>
          <p:nvPr/>
        </p:nvSpPr>
        <p:spPr>
          <a:xfrm>
            <a:off x="6958330" y="3935730"/>
            <a:ext cx="4312920" cy="2092960"/>
          </a:xfrm>
          <a:prstGeom prst="wedgeEllipseCallout">
            <a:avLst>
              <a:gd name="adj1" fmla="val -85343"/>
              <a:gd name="adj2" fmla="val -852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t>Ta có một câu đố muốn nhờ các bạn giải đáp.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par>
                          <p:cTn id="20" fill="hold">
                            <p:stCondLst>
                              <p:cond delay="1500"/>
                            </p:stCondLst>
                            <p:childTnLst>
                              <p:par>
                                <p:cTn id="2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22" dur="2000" fill="hold"/>
                                        <p:tgtEl>
                                          <p:spTgt spid="40"/>
                                        </p:tgtEl>
                                        <p:attrNameLst>
                                          <p:attrName>ppt_x</p:attrName>
                                          <p:attrName>ppt_y</p:attrName>
                                        </p:attrNameLst>
                                      </p:cBhvr>
                                      <p:rCtr x="-10133" y="29977"/>
                                    </p:animMotion>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par>
                          <p:cTn id="27" fill="hold">
                            <p:stCondLst>
                              <p:cond delay="4000"/>
                            </p:stCondLst>
                            <p:childTnLst>
                              <p:par>
                                <p:cTn id="28"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29" dur="2000" fill="hold"/>
                                        <p:tgtEl>
                                          <p:spTgt spid="42"/>
                                        </p:tgtEl>
                                        <p:attrNameLst>
                                          <p:attrName>ppt_x</p:attrName>
                                          <p:attrName>ppt_y</p:attrName>
                                        </p:attrNameLst>
                                      </p:cBhvr>
                                    </p:animMotion>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ppt_x"/>
                                          </p:val>
                                        </p:tav>
                                        <p:tav tm="100000">
                                          <p:val>
                                            <p:strVal val="#ppt_x"/>
                                          </p:val>
                                        </p:tav>
                                      </p:tavLst>
                                    </p:anim>
                                    <p:anim calcmode="lin" valueType="num">
                                      <p:cBhvr additive="base">
                                        <p:cTn id="3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5600" numSld="999">
                <p:cTn id="36" repeatCount="indefinite" fill="hold" display="0">
                  <p:stCondLst>
                    <p:cond delay="indefinite"/>
                  </p:stCondLst>
                  <p:endCondLst>
                    <p:cond evt="onStopAudio" delay="0">
                      <p:tgtEl>
                        <p:sldTgt/>
                      </p:tgtEl>
                    </p:cond>
                  </p:endCondLst>
                </p:cTn>
                <p:tgtEl>
                  <p:spTgt spid="22"/>
                </p:tgtEl>
              </p:cMediaNode>
            </p:audio>
            <p:seq concurrent="1" nextAc="seek">
              <p:cTn id="37" restart="whenNotActive" fill="hold" evtFilter="cancelBubble" nodeType="interactiveSeq">
                <p:stCondLst>
                  <p:cond evt="onClick" delay="0">
                    <p:tgtEl>
                      <p:spTgt spid="1042"/>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42"/>
                                        </p:tgtEl>
                                      </p:cBhvr>
                                    </p:animEffect>
                                    <p:set>
                                      <p:cBhvr>
                                        <p:cTn id="42" dur="1" fill="hold">
                                          <p:stCondLst>
                                            <p:cond delay="499"/>
                                          </p:stCondLst>
                                        </p:cTn>
                                        <p:tgtEl>
                                          <p:spTgt spid="1042"/>
                                        </p:tgtEl>
                                        <p:attrNameLst>
                                          <p:attrName>style.visibility</p:attrName>
                                        </p:attrNameLst>
                                      </p:cBhvr>
                                      <p:to>
                                        <p:strVal val="hidden"/>
                                      </p:to>
                                    </p:se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048"/>
                                        </p:tgtEl>
                                        <p:attrNameLst>
                                          <p:attrName>style.visibility</p:attrName>
                                        </p:attrNameLst>
                                      </p:cBhvr>
                                      <p:to>
                                        <p:strVal val="visible"/>
                                      </p:to>
                                    </p:set>
                                    <p:animEffect transition="in" filter="fade">
                                      <p:cBhvr>
                                        <p:cTn id="46" dur="500"/>
                                        <p:tgtEl>
                                          <p:spTgt spid="1048"/>
                                        </p:tgtEl>
                                      </p:cBhvr>
                                    </p:animEffect>
                                  </p:childTnLst>
                                </p:cTn>
                              </p:par>
                            </p:childTnLst>
                          </p:cTn>
                        </p:par>
                        <p:par>
                          <p:cTn id="47" fill="hold">
                            <p:stCondLst>
                              <p:cond delay="1000"/>
                            </p:stCondLst>
                            <p:childTnLst>
                              <p:par>
                                <p:cTn id="4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4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50" restart="whenNotActive" fill="hold" evtFilter="cancelBubble" nodeType="interactiveSeq">
                <p:stCondLst>
                  <p:cond evt="onClick" delay="0">
                    <p:tgtEl>
                      <p:spTgt spid="1043"/>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043"/>
                                        </p:tgtEl>
                                      </p:cBhvr>
                                    </p:animEffect>
                                    <p:set>
                                      <p:cBhvr>
                                        <p:cTn id="55" dur="1" fill="hold">
                                          <p:stCondLst>
                                            <p:cond delay="499"/>
                                          </p:stCondLst>
                                        </p:cTn>
                                        <p:tgtEl>
                                          <p:spTgt spid="1043"/>
                                        </p:tgtEl>
                                        <p:attrNameLst>
                                          <p:attrName>style.visibility</p:attrName>
                                        </p:attrNameLst>
                                      </p:cBhvr>
                                      <p:to>
                                        <p:strVal val="hidden"/>
                                      </p:to>
                                    </p:se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par>
                                <p:cTn id="60"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61"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62" restart="whenNotActive" fill="hold" evtFilter="cancelBubble" nodeType="interactiveSeq">
                <p:stCondLst>
                  <p:cond evt="onClick" delay="0">
                    <p:tgtEl>
                      <p:spTgt spid="104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044"/>
                                        </p:tgtEl>
                                      </p:cBhvr>
                                    </p:animEffect>
                                    <p:set>
                                      <p:cBhvr>
                                        <p:cTn id="67" dur="1" fill="hold">
                                          <p:stCondLst>
                                            <p:cond delay="499"/>
                                          </p:stCondLst>
                                        </p:cTn>
                                        <p:tgtEl>
                                          <p:spTgt spid="1044"/>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cTn>
                              </p:par>
                            </p:childTnLst>
                          </p:cTn>
                        </p:par>
                        <p:par>
                          <p:cTn id="72" fill="hold">
                            <p:stCondLst>
                              <p:cond delay="1000"/>
                            </p:stCondLst>
                            <p:childTnLst>
                              <p:par>
                                <p:cTn id="73"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74"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bldLst>
      <p:bldP spid="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652" y="0"/>
            <a:ext cx="12211729" cy="7067550"/>
          </a:xfrm>
          <a:prstGeom prst="rect">
            <a:avLst/>
          </a:prstGeom>
        </p:spPr>
      </p:pic>
      <p:sp>
        <p:nvSpPr>
          <p:cNvPr id="4" name="Rectangle 3"/>
          <p:cNvSpPr/>
          <p:nvPr/>
        </p:nvSpPr>
        <p:spPr>
          <a:xfrm>
            <a:off x="325755" y="752475"/>
            <a:ext cx="11459210" cy="4007485"/>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a:rPr>
              <a:t>Loài chim của biển cả</a:t>
            </a:r>
            <a:endParaRPr lang="en-US" sz="2800">
              <a:solidFill>
                <a:srgbClr val="002060"/>
              </a:solidFill>
              <a:latin typeface="Arial" panose="020B0604020202020204"/>
            </a:endParaRPr>
          </a:p>
          <a:p>
            <a:pPr algn="l"/>
            <a:r>
              <a:rPr lang="en-US" sz="3600">
                <a:solidFill>
                  <a:srgbClr val="002060"/>
                </a:solidFill>
                <a:latin typeface="Arial" panose="020B0604020202020204"/>
              </a:rPr>
              <a:t>	Hải âu là loài chim của biển cả. Chúng có sải cánh lớn, nên có thể bay rất ra, vượt qua cả những đại dương mênh mông. Hải âu còn bơi rất giỏi nhờ chân của chúng có màng như chân vịt.</a:t>
            </a:r>
            <a:endParaRPr lang="en-US" sz="2800">
              <a:solidFill>
                <a:srgbClr val="002060"/>
              </a:solidFill>
              <a:latin typeface="Arial" panose="020B0604020202020204"/>
            </a:endParaRPr>
          </a:p>
        </p:txBody>
      </p:sp>
      <p:pic>
        <p:nvPicPr>
          <p:cNvPr id="3" name="Picture 12" descr="Bird GIFs - Get the best GIF on GIPHY">
            <a:hlinkClick r:id="rId3" action="ppaction://hlinksldjump"/>
          </p:cNvPr>
          <p:cNvPicPr>
            <a:picLocks noChangeAspect="1" noChangeArrowheads="1" noCrop="1"/>
          </p:cNvPicPr>
          <p:nvPr/>
        </p:nvPicPr>
        <p:blipFill>
          <a:blip r:embed="rId4"/>
          <a:srcRect/>
          <a:stretch>
            <a:fillRect/>
          </a:stretch>
        </p:blipFill>
        <p:spPr bwMode="auto">
          <a:xfrm>
            <a:off x="10256679" y="-121920"/>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73175" y="5059045"/>
            <a:ext cx="9173845" cy="1113155"/>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4400">
                <a:solidFill>
                  <a:srgbClr val="002060"/>
                </a:solidFill>
                <a:latin typeface="Arial" panose="020B0604020202020204"/>
              </a:rPr>
              <a:t>Hải âu có thể bay xa như thế nào?</a:t>
            </a:r>
          </a:p>
        </p:txBody>
      </p:sp>
      <p:sp>
        <p:nvSpPr>
          <p:cNvPr id="6" name="TextBox 5"/>
          <p:cNvSpPr txBox="1"/>
          <p:nvPr/>
        </p:nvSpPr>
        <p:spPr>
          <a:xfrm>
            <a:off x="325755" y="752583"/>
            <a:ext cx="1085850" cy="583565"/>
          </a:xfrm>
          <a:prstGeom prst="rect">
            <a:avLst/>
          </a:prstGeom>
          <a:solidFill>
            <a:srgbClr val="FEE7EF"/>
          </a:solidFill>
          <a:ln>
            <a:solidFill>
              <a:srgbClr val="7030A0"/>
            </a:solidFill>
          </a:ln>
        </p:spPr>
        <p:txBody>
          <a:bodyPr wrap="none" rtlCol="0">
            <a:spAutoFit/>
          </a:bodyPr>
          <a:lstStyle/>
          <a:p>
            <a:r>
              <a:rPr lang="en-US" sz="3200" dirty="0" err="1">
                <a:solidFill>
                  <a:srgbClr val="FF0000"/>
                </a:solidFill>
                <a:latin typeface="Arial" panose="020B0604020202020204" pitchFamily="34" charset="0"/>
                <a:cs typeface="Arial" panose="020B0604020202020204" pitchFamily="34" charset="0"/>
              </a:rPr>
              <a:t>ĐỌC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652" y="0"/>
            <a:ext cx="12211729" cy="7067550"/>
          </a:xfrm>
          <a:prstGeom prst="rect">
            <a:avLst/>
          </a:prstGeom>
        </p:spPr>
      </p:pic>
      <p:sp>
        <p:nvSpPr>
          <p:cNvPr id="5" name="Rectangle 4"/>
          <p:cNvSpPr/>
          <p:nvPr/>
        </p:nvSpPr>
        <p:spPr>
          <a:xfrm>
            <a:off x="1150620" y="5242560"/>
            <a:ext cx="9661525" cy="92964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Arial" panose="020B0604020202020204"/>
              </a:rPr>
              <a:t>Ngoài bay xa, hải âu còn có khả năng gì?</a:t>
            </a:r>
          </a:p>
        </p:txBody>
      </p:sp>
      <p:sp>
        <p:nvSpPr>
          <p:cNvPr id="6" name="Rectangle 3"/>
          <p:cNvSpPr/>
          <p:nvPr/>
        </p:nvSpPr>
        <p:spPr>
          <a:xfrm>
            <a:off x="252095" y="615950"/>
            <a:ext cx="11459210" cy="4007485"/>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a:rPr>
              <a:t>Loài chim của biển cả</a:t>
            </a:r>
            <a:endParaRPr lang="en-US" sz="2800">
              <a:solidFill>
                <a:srgbClr val="002060"/>
              </a:solidFill>
              <a:latin typeface="Arial" panose="020B0604020202020204"/>
            </a:endParaRPr>
          </a:p>
          <a:p>
            <a:pPr algn="l"/>
            <a:r>
              <a:rPr lang="en-US" sz="3600">
                <a:solidFill>
                  <a:srgbClr val="002060"/>
                </a:solidFill>
                <a:latin typeface="Arial" panose="020B0604020202020204"/>
              </a:rPr>
              <a:t>	Hải âu là loài chim của biển cả. Chúng có sải cánh lớn, nên có thể bay rất ra, vượt qua cả những đại dương mênh mông. Hải âu còn bơi rất giỏi nhờ chân của chúng có màng như chân vịt.</a:t>
            </a:r>
            <a:endParaRPr lang="en-US" sz="2800">
              <a:solidFill>
                <a:srgbClr val="002060"/>
              </a:solidFill>
              <a:latin typeface="Arial" panose="020B0604020202020204"/>
            </a:endParaRPr>
          </a:p>
        </p:txBody>
      </p:sp>
      <p:pic>
        <p:nvPicPr>
          <p:cNvPr id="3" name="Picture 12" descr="Bird GIFs - Get the best GIF on GIPHY">
            <a:hlinkClick r:id="rId3" action="ppaction://hlinksldjump"/>
          </p:cNvPr>
          <p:cNvPicPr>
            <a:picLocks noChangeAspect="1" noChangeArrowheads="1" noCrop="1"/>
          </p:cNvPicPr>
          <p:nvPr/>
        </p:nvPicPr>
        <p:blipFill>
          <a:blip r:embed="rId4"/>
          <a:srcRect/>
          <a:stretch>
            <a:fillRect/>
          </a:stretch>
        </p:blipFill>
        <p:spPr bwMode="auto">
          <a:xfrm>
            <a:off x="10119519" y="0"/>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p:cNvSpPr txBox="1"/>
          <p:nvPr/>
        </p:nvSpPr>
        <p:spPr>
          <a:xfrm>
            <a:off x="366395" y="616058"/>
            <a:ext cx="1085850" cy="583565"/>
          </a:xfrm>
          <a:prstGeom prst="rect">
            <a:avLst/>
          </a:prstGeom>
          <a:solidFill>
            <a:srgbClr val="FEE7EF"/>
          </a:solidFill>
          <a:ln>
            <a:solidFill>
              <a:srgbClr val="7030A0"/>
            </a:solidFill>
          </a:ln>
        </p:spPr>
        <p:txBody>
          <a:bodyPr wrap="none" rtlCol="0">
            <a:spAutoFit/>
          </a:bodyPr>
          <a:lstStyle/>
          <a:p>
            <a:r>
              <a:rPr lang="en-US" sz="3200" dirty="0" err="1">
                <a:solidFill>
                  <a:srgbClr val="FF0000"/>
                </a:solidFill>
                <a:latin typeface="Arial" panose="020B0604020202020204" pitchFamily="34" charset="0"/>
                <a:cs typeface="Arial" panose="020B0604020202020204" pitchFamily="34" charset="0"/>
              </a:rPr>
              <a:t>ĐỌC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34652" y="0"/>
            <a:ext cx="12211729" cy="7067550"/>
          </a:xfrm>
          <a:prstGeom prst="rect">
            <a:avLst/>
          </a:prstGeom>
        </p:spPr>
      </p:pic>
      <p:sp>
        <p:nvSpPr>
          <p:cNvPr id="5" name="Rectangle 4"/>
          <p:cNvSpPr/>
          <p:nvPr/>
        </p:nvSpPr>
        <p:spPr>
          <a:xfrm>
            <a:off x="252095" y="5180965"/>
            <a:ext cx="11337290" cy="1113155"/>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002060"/>
                </a:solidFill>
                <a:latin typeface="Arial" panose="020B0604020202020204"/>
              </a:rPr>
              <a:t>Vì sao hải âu được gọi là loài chim báo bão?</a:t>
            </a:r>
          </a:p>
        </p:txBody>
      </p:sp>
      <p:sp>
        <p:nvSpPr>
          <p:cNvPr id="6" name="Rectangle 3"/>
          <p:cNvSpPr/>
          <p:nvPr/>
        </p:nvSpPr>
        <p:spPr>
          <a:xfrm>
            <a:off x="252095" y="615950"/>
            <a:ext cx="11459210" cy="4007485"/>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latin typeface="Arial" panose="020B0604020202020204"/>
              </a:rPr>
              <a:t>Loài chim của biển cả</a:t>
            </a:r>
            <a:endParaRPr lang="en-US" sz="2800">
              <a:solidFill>
                <a:srgbClr val="002060"/>
              </a:solidFill>
              <a:latin typeface="Arial" panose="020B0604020202020204"/>
            </a:endParaRPr>
          </a:p>
          <a:p>
            <a:pPr algn="l"/>
            <a:r>
              <a:rPr lang="en-US" sz="3600">
                <a:solidFill>
                  <a:srgbClr val="002060"/>
                </a:solidFill>
                <a:latin typeface="Arial" panose="020B0604020202020204"/>
              </a:rPr>
              <a:t>	Hải âu bay suốt ngày trên mặt biển. Đôi khi, chúng đậu ngay trên mặt nước dập dềnh. Khi trời sắp có bão, chúng bay thành đàn tìm nơi trú ẩn. Vì vậy, hải âu được gọi là loài chim báo bão. Chúng cũng được coi là bạn của những người đi biển. </a:t>
            </a:r>
            <a:endParaRPr lang="en-US" sz="2800">
              <a:solidFill>
                <a:srgbClr val="002060"/>
              </a:solidFill>
              <a:latin typeface="Arial" panose="020B0604020202020204"/>
            </a:endParaRPr>
          </a:p>
        </p:txBody>
      </p:sp>
      <p:pic>
        <p:nvPicPr>
          <p:cNvPr id="3" name="Picture 12" descr="Bird GIFs - Get the best GIF on GIPHY">
            <a:hlinkClick r:id="rId3" action="ppaction://hlinksldjump"/>
          </p:cNvPr>
          <p:cNvPicPr>
            <a:picLocks noChangeAspect="1" noChangeArrowheads="1" noCrop="1"/>
          </p:cNvPicPr>
          <p:nvPr/>
        </p:nvPicPr>
        <p:blipFill>
          <a:blip r:embed="rId4"/>
          <a:srcRect/>
          <a:stretch>
            <a:fillRect/>
          </a:stretch>
        </p:blipFill>
        <p:spPr bwMode="auto">
          <a:xfrm>
            <a:off x="10058559" y="76200"/>
            <a:ext cx="2286000" cy="166211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5"/>
          <p:cNvSpPr txBox="1"/>
          <p:nvPr/>
        </p:nvSpPr>
        <p:spPr>
          <a:xfrm>
            <a:off x="366395" y="616058"/>
            <a:ext cx="1085850" cy="583565"/>
          </a:xfrm>
          <a:prstGeom prst="rect">
            <a:avLst/>
          </a:prstGeom>
          <a:solidFill>
            <a:srgbClr val="FEE7EF"/>
          </a:solidFill>
          <a:ln>
            <a:solidFill>
              <a:srgbClr val="7030A0"/>
            </a:solidFill>
          </a:ln>
        </p:spPr>
        <p:txBody>
          <a:bodyPr wrap="none" rtlCol="0">
            <a:spAutoFit/>
          </a:bodyPr>
          <a:lstStyle/>
          <a:p>
            <a:r>
              <a:rPr lang="en-US" sz="3200" dirty="0" err="1">
                <a:solidFill>
                  <a:srgbClr val="FF0000"/>
                </a:solidFill>
                <a:latin typeface="Arial" panose="020B0604020202020204" pitchFamily="34" charset="0"/>
                <a:cs typeface="Arial" panose="020B0604020202020204" pitchFamily="34" charset="0"/>
              </a:rPr>
              <a:t>ĐỌC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 name="Picture 28">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25940" y="3526790"/>
            <a:ext cx="2635250" cy="3726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Callout 1"/>
          <p:cNvSpPr/>
          <p:nvPr/>
        </p:nvSpPr>
        <p:spPr>
          <a:xfrm>
            <a:off x="467132" y="1577511"/>
            <a:ext cx="9416608" cy="2774315"/>
          </a:xfrm>
          <a:prstGeom prst="wedgeEllipseCallout">
            <a:avLst>
              <a:gd name="adj1" fmla="val 51685"/>
              <a:gd name="adj2" fmla="val 6771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a:t>Cầu gì xa tít chân trời</a:t>
            </a:r>
          </a:p>
          <a:p>
            <a:pPr algn="ctr"/>
            <a:r>
              <a:rPr lang="en-US" sz="3200"/>
              <a:t>Bảy màu rực rỡ không người nào qua?</a:t>
            </a:r>
          </a:p>
          <a:p>
            <a:pPr algn="r"/>
            <a:r>
              <a:rPr lang="en-US" sz="3200" i="1"/>
              <a:t>(Là gì?)</a:t>
            </a:r>
          </a:p>
        </p:txBody>
      </p:sp>
      <p:pic>
        <p:nvPicPr>
          <p:cNvPr id="5" name="NHẠC ĐẾM NGƯỢC 3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4998720"/>
            <a:ext cx="3032760" cy="1704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52"/>
                                        </p:tgtEl>
                                        <p:attrNameLst>
                                          <p:attrName>style.visibility</p:attrName>
                                        </p:attrNameLst>
                                      </p:cBhvr>
                                      <p:to>
                                        <p:strVal val="visible"/>
                                      </p:to>
                                    </p:set>
                                    <p:animEffect transition="in" filter="fade">
                                      <p:cBhvr>
                                        <p:cTn id="7" dur="250"/>
                                        <p:tgtEl>
                                          <p:spTgt spid="10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Box 2"/>
          <p:cNvSpPr txBox="1"/>
          <p:nvPr/>
        </p:nvSpPr>
        <p:spPr>
          <a:xfrm>
            <a:off x="5067300" y="2842260"/>
            <a:ext cx="2245360" cy="1106805"/>
          </a:xfrm>
          <a:prstGeom prst="rect">
            <a:avLst/>
          </a:prstGeom>
          <a:noFill/>
        </p:spPr>
        <p:txBody>
          <a:bodyPr wrap="none" rtlCol="0">
            <a:spAutoFit/>
          </a:bodyPr>
          <a:lstStyle/>
          <a:p>
            <a:r>
              <a:rPr lang="en-US" sz="6600" b="1" i="1">
                <a:solidFill>
                  <a:srgbClr val="FF0000"/>
                </a:solidFill>
                <a:latin typeface="Arial Narrow" panose="020B0606020202030204" charset="0"/>
                <a:cs typeface="Arial Narrow" panose="020B0606020202030204" charset="0"/>
              </a:rPr>
              <a:t>Bài 2: </a:t>
            </a:r>
          </a:p>
        </p:txBody>
      </p:sp>
      <p:sp>
        <p:nvSpPr>
          <p:cNvPr id="4" name="Text Box 3"/>
          <p:cNvSpPr txBox="1"/>
          <p:nvPr/>
        </p:nvSpPr>
        <p:spPr>
          <a:xfrm>
            <a:off x="2293620" y="4229100"/>
            <a:ext cx="1742440" cy="1106805"/>
          </a:xfrm>
          <a:prstGeom prst="rect">
            <a:avLst/>
          </a:prstGeom>
          <a:noFill/>
        </p:spPr>
        <p:txBody>
          <a:bodyPr wrap="none" rtlCol="0">
            <a:spAutoFit/>
          </a:bodyPr>
          <a:lstStyle/>
          <a:p>
            <a:r>
              <a:rPr lang="en-US" sz="6600" b="1" i="1">
                <a:solidFill>
                  <a:srgbClr val="FF0000"/>
                </a:solidFill>
                <a:latin typeface="Arial Narrow" panose="020B0606020202030204" charset="0"/>
                <a:cs typeface="Arial Narrow" panose="020B0606020202030204" charset="0"/>
              </a:rPr>
              <a:t>BẢY</a:t>
            </a:r>
          </a:p>
        </p:txBody>
      </p:sp>
      <p:sp>
        <p:nvSpPr>
          <p:cNvPr id="5" name="Text Box 4"/>
          <p:cNvSpPr txBox="1"/>
          <p:nvPr/>
        </p:nvSpPr>
        <p:spPr>
          <a:xfrm>
            <a:off x="4076065" y="4229100"/>
            <a:ext cx="1742440" cy="1106805"/>
          </a:xfrm>
          <a:prstGeom prst="rect">
            <a:avLst/>
          </a:prstGeom>
          <a:noFill/>
        </p:spPr>
        <p:txBody>
          <a:bodyPr wrap="none" rtlCol="0">
            <a:spAutoFit/>
          </a:bodyPr>
          <a:lstStyle/>
          <a:p>
            <a:r>
              <a:rPr lang="en-US" sz="6600" b="1" i="1">
                <a:solidFill>
                  <a:srgbClr val="FF0000"/>
                </a:solidFill>
                <a:latin typeface="Arial Narrow" panose="020B0606020202030204" charset="0"/>
                <a:cs typeface="Arial Narrow" panose="020B0606020202030204" charset="0"/>
              </a:rPr>
              <a:t>SẮC</a:t>
            </a:r>
          </a:p>
        </p:txBody>
      </p:sp>
      <p:sp>
        <p:nvSpPr>
          <p:cNvPr id="6" name="Text Box 5"/>
          <p:cNvSpPr txBox="1"/>
          <p:nvPr/>
        </p:nvSpPr>
        <p:spPr>
          <a:xfrm>
            <a:off x="5818505" y="4229100"/>
            <a:ext cx="1779905" cy="1106805"/>
          </a:xfrm>
          <a:prstGeom prst="rect">
            <a:avLst/>
          </a:prstGeom>
          <a:noFill/>
        </p:spPr>
        <p:txBody>
          <a:bodyPr wrap="none" rtlCol="0">
            <a:spAutoFit/>
          </a:bodyPr>
          <a:lstStyle/>
          <a:p>
            <a:r>
              <a:rPr lang="en-US" sz="6600" b="1" i="1">
                <a:solidFill>
                  <a:srgbClr val="FF0000"/>
                </a:solidFill>
                <a:latin typeface="Arial Narrow" panose="020B0606020202030204" charset="0"/>
                <a:cs typeface="Arial Narrow" panose="020B0606020202030204" charset="0"/>
              </a:rPr>
              <a:t>CẦU</a:t>
            </a:r>
          </a:p>
        </p:txBody>
      </p:sp>
      <p:sp>
        <p:nvSpPr>
          <p:cNvPr id="7" name="Text Box 6"/>
          <p:cNvSpPr txBox="1"/>
          <p:nvPr/>
        </p:nvSpPr>
        <p:spPr>
          <a:xfrm>
            <a:off x="7598410" y="4229100"/>
            <a:ext cx="2324100" cy="1106805"/>
          </a:xfrm>
          <a:prstGeom prst="rect">
            <a:avLst/>
          </a:prstGeom>
          <a:noFill/>
        </p:spPr>
        <p:txBody>
          <a:bodyPr wrap="none" rtlCol="0">
            <a:spAutoFit/>
          </a:bodyPr>
          <a:lstStyle/>
          <a:p>
            <a:r>
              <a:rPr lang="en-US" sz="6600" b="1" i="1">
                <a:solidFill>
                  <a:srgbClr val="FF0000"/>
                </a:solidFill>
                <a:latin typeface="Arial Narrow" panose="020B0606020202030204" charset="0"/>
                <a:cs typeface="Arial Narrow" panose="020B0606020202030204" charset="0"/>
              </a:rPr>
              <a:t>VỒNG</a:t>
            </a:r>
          </a:p>
        </p:txBody>
      </p:sp>
      <p:sp>
        <p:nvSpPr>
          <p:cNvPr id="9" name="Text Box 8"/>
          <p:cNvSpPr txBox="1"/>
          <p:nvPr/>
        </p:nvSpPr>
        <p:spPr>
          <a:xfrm>
            <a:off x="3058795" y="5966460"/>
            <a:ext cx="6261735" cy="706755"/>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4000"/>
              <a:t>Sách giáo khoa trang 108-109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541</Words>
  <Application>Microsoft Office PowerPoint</Application>
  <PresentationFormat>Widescreen</PresentationFormat>
  <Paragraphs>83</Paragraphs>
  <Slides>19</Slides>
  <Notes>1</Notes>
  <HiddenSlides>0</HiddenSlides>
  <MMClips>3</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Arial</vt:lpstr>
      <vt:lpstr>Arial Narrow</vt:lpstr>
      <vt:lpstr>Arial Rounded MT Bold</vt:lpstr>
      <vt:lpstr>Calibri</vt:lpstr>
      <vt:lpstr>Calibri Light</vt:lpstr>
      <vt:lpstr>Times New Roman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Yến Dương</cp:lastModifiedBy>
  <cp:revision>21</cp:revision>
  <dcterms:created xsi:type="dcterms:W3CDTF">2020-08-08T08:08:00Z</dcterms:created>
  <dcterms:modified xsi:type="dcterms:W3CDTF">2024-05-18T14:09:50Z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1033-11.2.0.11388</vt:lpwstr>
  </property>
  <property fmtid="{D5CDD505-2E9C-101B-9397-08002B2CF9AE}" pid="3" name="ICV">
    <vt:lpwstr>4CDECF8165F24EDE878DEA00CA8766D8</vt:lpwstr>
  </property>
</Properties>
</file>