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  <p:sldMasterId id="2147483834" r:id="rId5"/>
  </p:sldMasterIdLst>
  <p:notesMasterIdLst>
    <p:notesMasterId r:id="rId40"/>
  </p:notesMasterIdLst>
  <p:sldIdLst>
    <p:sldId id="309" r:id="rId6"/>
    <p:sldId id="326" r:id="rId7"/>
    <p:sldId id="32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324" r:id="rId20"/>
    <p:sldId id="333" r:id="rId21"/>
    <p:sldId id="282" r:id="rId22"/>
    <p:sldId id="337" r:id="rId23"/>
    <p:sldId id="258" r:id="rId24"/>
    <p:sldId id="338" r:id="rId25"/>
    <p:sldId id="339" r:id="rId26"/>
    <p:sldId id="344" r:id="rId27"/>
    <p:sldId id="340" r:id="rId28"/>
    <p:sldId id="341" r:id="rId29"/>
    <p:sldId id="342" r:id="rId30"/>
    <p:sldId id="343" r:id="rId31"/>
    <p:sldId id="345" r:id="rId32"/>
    <p:sldId id="317" r:id="rId33"/>
    <p:sldId id="287" r:id="rId34"/>
    <p:sldId id="347" r:id="rId35"/>
    <p:sldId id="348" r:id="rId36"/>
    <p:sldId id="349" r:id="rId37"/>
    <p:sldId id="350" r:id="rId38"/>
    <p:sldId id="346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114" d="100"/>
          <a:sy n="114" d="100"/>
        </p:scale>
        <p:origin x="12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42" y="3150966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VỚI TIẾT HỌC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63688" y="2100401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6630">
              <a:defRPr/>
            </a:pP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035458"/>
            <a:ext cx="7486621" cy="1953868"/>
            <a:chOff x="1218941" y="897541"/>
            <a:chExt cx="7486621" cy="941356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448592" y="897541"/>
              <a:ext cx="6048672" cy="94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có 7 ngày: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tư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năm,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bảy,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nay là ngày 10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là ngày 9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Ngày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là ngày 11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916</Words>
  <Application>Microsoft Office PowerPoint</Application>
  <PresentationFormat>On-screen Show (16:9)</PresentationFormat>
  <Paragraphs>258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微软雅黑</vt:lpstr>
      <vt:lpstr>.VnArial</vt:lpstr>
      <vt:lpstr>.VnTimeH</vt:lpstr>
      <vt:lpstr>Arial</vt:lpstr>
      <vt:lpstr>Calibri</vt:lpstr>
      <vt:lpstr>Calibri Light</vt:lpstr>
      <vt:lpstr>Times</vt:lpstr>
      <vt:lpstr>Times New Roman</vt:lpstr>
      <vt:lpstr>Wingdings</vt:lpstr>
      <vt:lpstr>自定义设计方案</vt:lpstr>
      <vt:lpstr>1_自定义设计方案</vt:lpstr>
      <vt:lpstr>主管人员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Yến Dương</cp:lastModifiedBy>
  <cp:revision>48</cp:revision>
  <dcterms:created xsi:type="dcterms:W3CDTF">2015-04-15T03:07:00Z</dcterms:created>
  <dcterms:modified xsi:type="dcterms:W3CDTF">2024-05-18T14:13:16Z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