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Override2.xml" ContentType="application/vnd.openxmlformats-officedocument.themeOverrid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Override3.xml" ContentType="application/vnd.openxmlformats-officedocument.themeOverrid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Override4.xml" ContentType="application/vnd.openxmlformats-officedocument.themeOverrid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Override5.xml" ContentType="application/vnd.openxmlformats-officedocument.themeOverrid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theme/themeOverride6.xml" ContentType="application/vnd.openxmlformats-officedocument.themeOverrid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theme/themeOverride7.xml" ContentType="application/vnd.openxmlformats-officedocument.themeOverrid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media/audio2.wav" ContentType="audio/x-wav"/>
  <Override PartName="/ppt/media/audio3.wav" ContentType="audio/x-wav"/>
  <Override PartName="/ppt/media/audio4.wav" ContentType="audio/x-wav"/>
  <Override PartName="/ppt/media/audio5.wav" ContentType="audio/x-wav"/>
  <Override PartName="/ppt/media/audio6.wav" ContentType="audio/x-wav"/>
  <Override PartName="/ppt/media/audio7.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audio8.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667" r:id="rId2"/>
    <p:sldMasterId id="2147483681" r:id="rId3"/>
    <p:sldMasterId id="2147483693" r:id="rId4"/>
    <p:sldMasterId id="2147483705" r:id="rId5"/>
    <p:sldMasterId id="2147483717" r:id="rId6"/>
    <p:sldMasterId id="2147483729" r:id="rId7"/>
    <p:sldMasterId id="2147483741" r:id="rId8"/>
    <p:sldMasterId id="2147483753" r:id="rId9"/>
    <p:sldMasterId id="2147483765" r:id="rId10"/>
    <p:sldMasterId id="2147483777" r:id="rId11"/>
    <p:sldMasterId id="2147483789" r:id="rId12"/>
    <p:sldMasterId id="2147483801" r:id="rId13"/>
    <p:sldMasterId id="2147483813" r:id="rId14"/>
    <p:sldMasterId id="2147483825" r:id="rId15"/>
  </p:sldMasterIdLst>
  <p:notesMasterIdLst>
    <p:notesMasterId r:id="rId91"/>
  </p:notesMasterIdLst>
  <p:sldIdLst>
    <p:sldId id="1075" r:id="rId16"/>
    <p:sldId id="1047" r:id="rId17"/>
    <p:sldId id="1074" r:id="rId18"/>
    <p:sldId id="1072" r:id="rId19"/>
    <p:sldId id="1019" r:id="rId20"/>
    <p:sldId id="286" r:id="rId21"/>
    <p:sldId id="450" r:id="rId22"/>
    <p:sldId id="1037" r:id="rId23"/>
    <p:sldId id="1045" r:id="rId24"/>
    <p:sldId id="1046" r:id="rId25"/>
    <p:sldId id="452" r:id="rId26"/>
    <p:sldId id="457" r:id="rId27"/>
    <p:sldId id="458" r:id="rId28"/>
    <p:sldId id="454" r:id="rId29"/>
    <p:sldId id="995" r:id="rId30"/>
    <p:sldId id="1017" r:id="rId31"/>
    <p:sldId id="902" r:id="rId32"/>
    <p:sldId id="803" r:id="rId33"/>
    <p:sldId id="1022" r:id="rId34"/>
    <p:sldId id="784" r:id="rId35"/>
    <p:sldId id="279" r:id="rId36"/>
    <p:sldId id="459" r:id="rId37"/>
    <p:sldId id="460" r:id="rId38"/>
    <p:sldId id="1055" r:id="rId39"/>
    <p:sldId id="461" r:id="rId40"/>
    <p:sldId id="462" r:id="rId41"/>
    <p:sldId id="1066" r:id="rId42"/>
    <p:sldId id="1054" r:id="rId43"/>
    <p:sldId id="463" r:id="rId44"/>
    <p:sldId id="355" r:id="rId45"/>
    <p:sldId id="396" r:id="rId46"/>
    <p:sldId id="363" r:id="rId47"/>
    <p:sldId id="364" r:id="rId48"/>
    <p:sldId id="365" r:id="rId49"/>
    <p:sldId id="366" r:id="rId50"/>
    <p:sldId id="464" r:id="rId51"/>
    <p:sldId id="418" r:id="rId52"/>
    <p:sldId id="465" r:id="rId53"/>
    <p:sldId id="466" r:id="rId54"/>
    <p:sldId id="352" r:id="rId55"/>
    <p:sldId id="1033" r:id="rId56"/>
    <p:sldId id="1068" r:id="rId57"/>
    <p:sldId id="467" r:id="rId58"/>
    <p:sldId id="1039" r:id="rId59"/>
    <p:sldId id="1041" r:id="rId60"/>
    <p:sldId id="1043" r:id="rId61"/>
    <p:sldId id="469" r:id="rId62"/>
    <p:sldId id="1065" r:id="rId63"/>
    <p:sldId id="470" r:id="rId64"/>
    <p:sldId id="471" r:id="rId65"/>
    <p:sldId id="1048" r:id="rId66"/>
    <p:sldId id="476" r:id="rId67"/>
    <p:sldId id="1051" r:id="rId68"/>
    <p:sldId id="472" r:id="rId69"/>
    <p:sldId id="1060" r:id="rId70"/>
    <p:sldId id="1059" r:id="rId71"/>
    <p:sldId id="1061" r:id="rId72"/>
    <p:sldId id="1062" r:id="rId73"/>
    <p:sldId id="1064" r:id="rId74"/>
    <p:sldId id="475" r:id="rId75"/>
    <p:sldId id="486" r:id="rId76"/>
    <p:sldId id="487" r:id="rId77"/>
    <p:sldId id="488" r:id="rId78"/>
    <p:sldId id="489" r:id="rId79"/>
    <p:sldId id="490" r:id="rId80"/>
    <p:sldId id="491" r:id="rId81"/>
    <p:sldId id="493" r:id="rId82"/>
    <p:sldId id="494" r:id="rId83"/>
    <p:sldId id="492" r:id="rId84"/>
    <p:sldId id="1052" r:id="rId85"/>
    <p:sldId id="296" r:id="rId86"/>
    <p:sldId id="1013" r:id="rId87"/>
    <p:sldId id="819" r:id="rId88"/>
    <p:sldId id="822" r:id="rId89"/>
    <p:sldId id="758"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a:srgbClr val="6600FF"/>
    <a:srgbClr val="FF66FF"/>
    <a:srgbClr val="FF0066"/>
    <a:srgbClr val="000099"/>
    <a:srgbClr val="CCCCFF"/>
    <a:srgbClr val="3366CC"/>
    <a:srgbClr val="FFCC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291" autoAdjust="0"/>
  </p:normalViewPr>
  <p:slideViewPr>
    <p:cSldViewPr snapToGrid="0">
      <p:cViewPr varScale="1">
        <p:scale>
          <a:sx n="65" d="100"/>
          <a:sy n="65" d="100"/>
        </p:scale>
        <p:origin x="93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slide" Target="slides/slide69.xml"/><Relationship Id="rId89" Type="http://schemas.openxmlformats.org/officeDocument/2006/relationships/slide" Target="slides/slide74.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tableStyles" Target="tableStyles.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D992C9-96D9-4D8C-94CE-F4EE28D953B3}" type="datetimeFigureOut">
              <a:rPr lang="vi-VN" smtClean="0"/>
              <a:t>03/02/2024</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6D78A7-85A7-4A42-A9A3-7D45F9FAE771}" type="slidenum">
              <a:rPr lang="vi-VN" smtClean="0"/>
              <a:t>‹#›</a:t>
            </a:fld>
            <a:endParaRPr lang="vi-VN"/>
          </a:p>
        </p:txBody>
      </p:sp>
    </p:spTree>
    <p:extLst>
      <p:ext uri="{BB962C8B-B14F-4D97-AF65-F5344CB8AC3E}">
        <p14:creationId xmlns:p14="http://schemas.microsoft.com/office/powerpoint/2010/main" val="186230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6D78A7-85A7-4A42-A9A3-7D45F9FAE771}" type="slidenum">
              <a:rPr lang="vi-VN" smtClean="0"/>
              <a:t>9</a:t>
            </a:fld>
            <a:endParaRPr lang="vi-VN"/>
          </a:p>
        </p:txBody>
      </p:sp>
    </p:spTree>
    <p:extLst>
      <p:ext uri="{BB962C8B-B14F-4D97-AF65-F5344CB8AC3E}">
        <p14:creationId xmlns:p14="http://schemas.microsoft.com/office/powerpoint/2010/main" val="3819703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160BB4-F22B-4794-897E-25172E922D21}" type="slidenum">
              <a:rPr lang="en-US" smtClean="0"/>
              <a:t>12</a:t>
            </a:fld>
            <a:endParaRPr lang="en-US"/>
          </a:p>
        </p:txBody>
      </p:sp>
    </p:spTree>
    <p:extLst>
      <p:ext uri="{BB962C8B-B14F-4D97-AF65-F5344CB8AC3E}">
        <p14:creationId xmlns:p14="http://schemas.microsoft.com/office/powerpoint/2010/main" val="1186997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887CD-E1CF-4393-A809-0414390A32E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1104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0E16AAE5-860B-42B9-AD32-C84666A0D6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45DEF1A9-B078-40E3-92CA-92CB951916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a:p>
        </p:txBody>
      </p:sp>
      <p:sp>
        <p:nvSpPr>
          <p:cNvPr id="7172" name="Slide Number Placeholder 3">
            <a:extLst>
              <a:ext uri="{FF2B5EF4-FFF2-40B4-BE49-F238E27FC236}">
                <a16:creationId xmlns:a16="http://schemas.microsoft.com/office/drawing/2014/main" id="{FD52A17C-76BC-46F6-9510-C0CB8A7E77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A12FA8-F587-4318-975C-64D89F26FC64}" type="slidenum">
              <a:rPr kumimoji="0" lang="vi-VN" alt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vi-VN" alt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1820DE1F-92A6-46C8-92E9-F66500A155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A687F6B7-6922-4736-8A60-7E696047A3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p>
        </p:txBody>
      </p:sp>
      <p:sp>
        <p:nvSpPr>
          <p:cNvPr id="44036" name="Slide Number Placeholder 3">
            <a:extLst>
              <a:ext uri="{FF2B5EF4-FFF2-40B4-BE49-F238E27FC236}">
                <a16:creationId xmlns:a16="http://schemas.microsoft.com/office/drawing/2014/main" id="{9A1F3143-8D4F-4925-AC4A-C2331512CD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79855D-F085-4100-ACDF-783C6A303355}" type="slidenum">
              <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vi-VN"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9894AD32-9FA4-4E74-BE45-B0FCB6150C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D7521ACB-48EA-418F-B49A-DDD0901C3D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p>
        </p:txBody>
      </p:sp>
      <p:sp>
        <p:nvSpPr>
          <p:cNvPr id="46084" name="Slide Number Placeholder 3">
            <a:extLst>
              <a:ext uri="{FF2B5EF4-FFF2-40B4-BE49-F238E27FC236}">
                <a16:creationId xmlns:a16="http://schemas.microsoft.com/office/drawing/2014/main" id="{C206C725-F5EA-445B-820B-97D854A6CA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F8B6FA3-1F48-43F1-9B15-9D83854BD44E}" type="slidenum">
              <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vi-VN"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0.xml"/><Relationship Id="rId1" Type="http://schemas.openxmlformats.org/officeDocument/2006/relationships/themeOverride" Target="../theme/themeOverride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2.xml"/><Relationship Id="rId1" Type="http://schemas.openxmlformats.org/officeDocument/2006/relationships/themeOverride" Target="../theme/themeOverride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3.xml"/><Relationship Id="rId1" Type="http://schemas.openxmlformats.org/officeDocument/2006/relationships/themeOverride" Target="../theme/themeOverride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6.xml"/><Relationship Id="rId1" Type="http://schemas.openxmlformats.org/officeDocument/2006/relationships/themeOverride" Target="../theme/themeOverride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7.xml"/><Relationship Id="rId1" Type="http://schemas.openxmlformats.org/officeDocument/2006/relationships/themeOverride" Target="../theme/themeOverride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Franklin Gothic Book"/>
            </a:endParaRPr>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2" name="Footer Placeholder 1"/>
          <p:cNvSpPr>
            <a:spLocks noGrp="1"/>
          </p:cNvSpPr>
          <p:nvPr>
            <p:ph type="ftr" sz="quarter" idx="11"/>
          </p:nvPr>
        </p:nvSpPr>
        <p:spPr/>
        <p:txBody>
          <a:bodyPr/>
          <a:lstStyle/>
          <a:p>
            <a:endParaRPr lang="zh-CN" altLang="en-US">
              <a:solidFill>
                <a:prstClr val="black">
                  <a:tint val="75000"/>
                </a:prstClr>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3548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18383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26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77" tIns="34289" rIns="68577" bIns="34289" anchor="t" compatLnSpc="1"/>
          <a:lstStyle/>
          <a:p>
            <a:pPr defTabSz="685766"/>
            <a:endParaRPr lang="en-US" sz="1400">
              <a:solidFill>
                <a:prstClr val="black"/>
              </a:solidFill>
            </a:endParaRPr>
          </a:p>
        </p:txBody>
      </p:sp>
      <p:sp>
        <p:nvSpPr>
          <p:cNvPr id="12" name="Title 11"/>
          <p:cNvSpPr>
            <a:spLocks noGrp="1"/>
          </p:cNvSpPr>
          <p:nvPr>
            <p:ph type="title"/>
          </p:nvPr>
        </p:nvSpPr>
        <p:spPr>
          <a:xfrm>
            <a:off x="609600" y="5486403"/>
            <a:ext cx="11277600" cy="520700"/>
          </a:xfrm>
        </p:spPr>
        <p:txBody>
          <a:bodyPr anchor="ctr"/>
          <a:lstStyle>
            <a:lvl1pPr algn="l">
              <a:buNone/>
              <a:defRPr sz="1500" b="1"/>
            </a:lvl1pPr>
          </a:lstStyle>
          <a:p>
            <a:r>
              <a:rPr kumimoji="0" lang="en-US"/>
              <a:t>Click to edit Master title style</a:t>
            </a:r>
          </a:p>
        </p:txBody>
      </p:sp>
      <p:sp>
        <p:nvSpPr>
          <p:cNvPr id="26" name="Text Placeholder 25"/>
          <p:cNvSpPr>
            <a:spLocks noGrp="1"/>
          </p:cNvSpPr>
          <p:nvPr>
            <p:ph type="body" idx="2"/>
          </p:nvPr>
        </p:nvSpPr>
        <p:spPr>
          <a:xfrm>
            <a:off x="609626" y="609600"/>
            <a:ext cx="4011084" cy="4800600"/>
          </a:xfrm>
        </p:spPr>
        <p:txBody>
          <a:bodyPr/>
          <a:lstStyle>
            <a:lvl1pPr marL="0" indent="0">
              <a:buNone/>
              <a:defRPr sz="1100"/>
            </a:lvl1pPr>
            <a:lvl2pPr>
              <a:buNone/>
              <a:defRPr sz="900"/>
            </a:lvl2pPr>
            <a:lvl3pPr>
              <a:buNone/>
              <a:defRPr sz="800"/>
            </a:lvl3pPr>
            <a:lvl4pPr>
              <a:buNone/>
              <a:defRPr sz="700"/>
            </a:lvl4pPr>
            <a:lvl5pPr>
              <a:buNone/>
              <a:defRPr sz="7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2400"/>
            </a:lvl1pPr>
            <a:lvl2pPr>
              <a:defRPr sz="2100"/>
            </a:lvl2pPr>
            <a:lvl3pPr>
              <a:defRPr sz="1800"/>
            </a:lvl3pPr>
            <a:lvl4pPr>
              <a:defRPr sz="1500"/>
            </a:lvl4pPr>
            <a:lvl5pPr>
              <a:defRPr sz="15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000000"/>
              </a:solidFill>
            </a:endParaRPr>
          </a:p>
        </p:txBody>
      </p:sp>
      <p:sp>
        <p:nvSpPr>
          <p:cNvPr id="29" name="Footer Placeholder 28"/>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9C2EC35D-1920-4EBE-93EB-E91AF23E04D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3639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5"/>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24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31" name="Slide Number Placeholder 30"/>
          <p:cNvSpPr>
            <a:spLocks noGrp="1"/>
          </p:cNvSpPr>
          <p:nvPr>
            <p:ph type="sldNum" sz="quarter" idx="12"/>
          </p:nvPr>
        </p:nvSpPr>
        <p:spPr/>
        <p:txBody>
          <a:bodyPr/>
          <a:lstStyle/>
          <a:p>
            <a:fld id="{FC09F7CB-36EE-4CA0-B4DC-2C00ED34BCCA}" type="slidenum">
              <a:rPr lang="en-US" altLang="en-US" smtClean="0">
                <a:solidFill>
                  <a:srgbClr val="000000"/>
                </a:solidFill>
              </a:rPr>
              <a:pPr/>
              <a:t>‹#›</a:t>
            </a:fld>
            <a:endParaRPr lang="en-US" altLang="en-US">
              <a:solidFill>
                <a:srgbClr val="000000"/>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1500" b="1"/>
            </a:lvl1pPr>
          </a:lstStyle>
          <a:p>
            <a:r>
              <a:rPr kumimoji="0" lang="en-US"/>
              <a:t>Click to edit Master title style</a:t>
            </a:r>
          </a:p>
        </p:txBody>
      </p:sp>
      <p:sp>
        <p:nvSpPr>
          <p:cNvPr id="26" name="Text Placeholder 25"/>
          <p:cNvSpPr>
            <a:spLocks noGrp="1"/>
          </p:cNvSpPr>
          <p:nvPr>
            <p:ph type="body" sz="half" idx="2"/>
          </p:nvPr>
        </p:nvSpPr>
        <p:spPr>
          <a:xfrm>
            <a:off x="508000" y="5533316"/>
            <a:ext cx="7823200" cy="768351"/>
          </a:xfrm>
        </p:spPr>
        <p:txBody>
          <a:bodyPr lIns="82292" tIns="0"/>
          <a:lstStyle>
            <a:lvl1pPr marL="0" indent="0">
              <a:buNone/>
              <a:defRPr sz="1100"/>
            </a:lvl1pPr>
            <a:lvl2pPr>
              <a:defRPr sz="900"/>
            </a:lvl2pPr>
            <a:lvl3pPr>
              <a:defRPr sz="800"/>
            </a:lvl3pPr>
            <a:lvl4pPr>
              <a:defRPr sz="700"/>
            </a:lvl4pPr>
            <a:lvl5pPr>
              <a:defRPr sz="7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208038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F04CB849-60F9-495A-A972-4F1EF6979D8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28768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8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80"/>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2D087F92-5384-4D59-B13D-164C3889AF5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47531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a:extLst>
              <a:ext uri="{FF2B5EF4-FFF2-40B4-BE49-F238E27FC236}">
                <a16:creationId xmlns:a16="http://schemas.microsoft.com/office/drawing/2014/main" id="{4301A1F0-E179-4009-B529-ACA25ED217F5}"/>
              </a:ext>
            </a:extLst>
          </p:cNvPr>
          <p:cNvSpPr>
            <a:spLocks noChangeShapeType="1"/>
          </p:cNvSpPr>
          <p:nvPr/>
        </p:nvSpPr>
        <p:spPr bwMode="auto">
          <a:xfrm>
            <a:off x="685800" y="535005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68577" tIns="34289" rIns="68577" bIns="34289"/>
          <a:lstStyle/>
          <a:p>
            <a:pPr defTabSz="685766">
              <a:defRPr/>
            </a:pPr>
            <a:endParaRPr lang="en-US" sz="1400">
              <a:solidFill>
                <a:prstClr val="black"/>
              </a:solidFill>
            </a:endParaRPr>
          </a:p>
        </p:txBody>
      </p:sp>
      <p:sp>
        <p:nvSpPr>
          <p:cNvPr id="29" name="Title 28"/>
          <p:cNvSpPr>
            <a:spLocks noGrp="1"/>
          </p:cNvSpPr>
          <p:nvPr>
            <p:ph type="ctrTitle"/>
          </p:nvPr>
        </p:nvSpPr>
        <p:spPr>
          <a:xfrm>
            <a:off x="508000" y="4853640"/>
            <a:ext cx="11277600" cy="1222375"/>
          </a:xfrm>
        </p:spPr>
        <p:txBody>
          <a:bodyPr anchor="t"/>
          <a:lstStyle/>
          <a:p>
            <a:r>
              <a:rPr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1800">
                <a:solidFill>
                  <a:schemeClr val="tx2">
                    <a:shade val="75000"/>
                  </a:schemeClr>
                </a:solidFill>
              </a:defRPr>
            </a:lvl1pPr>
            <a:lvl2pPr marL="342884" indent="0" algn="ctr">
              <a:buNone/>
            </a:lvl2pPr>
            <a:lvl3pPr marL="685766" indent="0" algn="ctr">
              <a:buNone/>
            </a:lvl3pPr>
            <a:lvl4pPr marL="1028649" indent="0" algn="ctr">
              <a:buNone/>
            </a:lvl4pPr>
            <a:lvl5pPr marL="1371532" indent="0" algn="ctr">
              <a:buNone/>
            </a:lvl5pPr>
            <a:lvl6pPr marL="1714415" indent="0" algn="ctr">
              <a:buNone/>
            </a:lvl6pPr>
            <a:lvl7pPr marL="2057297" indent="0" algn="ctr">
              <a:buNone/>
            </a:lvl7pPr>
            <a:lvl8pPr marL="2400180" indent="0" algn="ctr">
              <a:buNone/>
            </a:lvl8pPr>
            <a:lvl9pPr marL="2743064" indent="0" algn="ctr">
              <a:buNone/>
            </a:lvl9pPr>
          </a:lstStyle>
          <a:p>
            <a:r>
              <a:rPr lang="en-US"/>
              <a:t>Click to edit Master subtitle style</a:t>
            </a:r>
          </a:p>
        </p:txBody>
      </p:sp>
      <p:sp>
        <p:nvSpPr>
          <p:cNvPr id="5" name="Date Placeholder 15">
            <a:extLst>
              <a:ext uri="{FF2B5EF4-FFF2-40B4-BE49-F238E27FC236}">
                <a16:creationId xmlns:a16="http://schemas.microsoft.com/office/drawing/2014/main" id="{4D844559-6C84-43DC-A2FE-A971135D7794}"/>
              </a:ext>
            </a:extLst>
          </p:cNvPr>
          <p:cNvSpPr>
            <a:spLocks noGrp="1"/>
          </p:cNvSpPr>
          <p:nvPr>
            <p:ph type="dt" sz="half" idx="10"/>
          </p:nvPr>
        </p:nvSpPr>
        <p:spPr/>
        <p:txBody>
          <a:bodyPr/>
          <a:lstStyle>
            <a:lvl1pPr defTabSz="914400">
              <a:defRPr/>
            </a:lvl1pPr>
          </a:lstStyle>
          <a:p>
            <a:pPr>
              <a:defRPr/>
            </a:pPr>
            <a:endParaRPr lang="en-US" altLang="en-US"/>
          </a:p>
        </p:txBody>
      </p:sp>
      <p:sp>
        <p:nvSpPr>
          <p:cNvPr id="6" name="Footer Placeholder 1">
            <a:extLst>
              <a:ext uri="{FF2B5EF4-FFF2-40B4-BE49-F238E27FC236}">
                <a16:creationId xmlns:a16="http://schemas.microsoft.com/office/drawing/2014/main" id="{3D299096-8967-4B72-89EF-052FD73E82D0}"/>
              </a:ext>
            </a:extLst>
          </p:cNvPr>
          <p:cNvSpPr>
            <a:spLocks noGrp="1"/>
          </p:cNvSpPr>
          <p:nvPr>
            <p:ph type="ftr" sz="quarter" idx="11"/>
          </p:nvPr>
        </p:nvSpPr>
        <p:spPr/>
        <p:txBody>
          <a:bodyPr/>
          <a:lstStyle>
            <a:lvl1pPr defTabSz="914400">
              <a:defRPr/>
            </a:lvl1pPr>
          </a:lstStyle>
          <a:p>
            <a:pPr>
              <a:defRPr/>
            </a:pPr>
            <a:endParaRPr lang="en-US" altLang="en-US"/>
          </a:p>
        </p:txBody>
      </p:sp>
      <p:sp>
        <p:nvSpPr>
          <p:cNvPr id="7" name="Slide Number Placeholder 14">
            <a:extLst>
              <a:ext uri="{FF2B5EF4-FFF2-40B4-BE49-F238E27FC236}">
                <a16:creationId xmlns:a16="http://schemas.microsoft.com/office/drawing/2014/main" id="{383F580B-C897-4857-ADB7-F139E0CCF0D0}"/>
              </a:ext>
            </a:extLst>
          </p:cNvPr>
          <p:cNvSpPr>
            <a:spLocks noGrp="1"/>
          </p:cNvSpPr>
          <p:nvPr>
            <p:ph type="sldNum" sz="quarter" idx="12"/>
          </p:nvPr>
        </p:nvSpPr>
        <p:spPr>
          <a:xfrm>
            <a:off x="10972801" y="6473825"/>
            <a:ext cx="1011767" cy="247650"/>
          </a:xfrm>
        </p:spPr>
        <p:txBody>
          <a:bodyPr/>
          <a:lstStyle>
            <a:lvl1pPr defTabSz="914400">
              <a:defRPr/>
            </a:lvl1pPr>
          </a:lstStyle>
          <a:p>
            <a:pPr>
              <a:defRPr/>
            </a:pPr>
            <a:fld id="{74CCDBC8-2CD6-4B5F-8020-49AD20A4697C}" type="slidenum">
              <a:rPr lang="en-US" altLang="en-US"/>
              <a:pPr>
                <a:defRPr/>
              </a:pPr>
              <a:t>‹#›</a:t>
            </a:fld>
            <a:endParaRPr lang="en-US" altLang="en-US"/>
          </a:p>
        </p:txBody>
      </p:sp>
    </p:spTree>
    <p:extLst>
      <p:ext uri="{BB962C8B-B14F-4D97-AF65-F5344CB8AC3E}">
        <p14:creationId xmlns:p14="http://schemas.microsoft.com/office/powerpoint/2010/main" val="37011838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a:extLst>
              <a:ext uri="{FF2B5EF4-FFF2-40B4-BE49-F238E27FC236}">
                <a16:creationId xmlns:a16="http://schemas.microsoft.com/office/drawing/2014/main" id="{A0F79DCD-E8C0-48DB-969D-C99BC93A629B}"/>
              </a:ext>
            </a:extLst>
          </p:cNvPr>
          <p:cNvSpPr>
            <a:spLocks noGrp="1"/>
          </p:cNvSpPr>
          <p:nvPr>
            <p:ph type="dt" sz="half" idx="10"/>
          </p:nvPr>
        </p:nvSpPr>
        <p:spPr/>
        <p:txBody>
          <a:bodyPr/>
          <a:lstStyle>
            <a:lvl1pPr defTabSz="914400">
              <a:defRPr/>
            </a:lvl1pPr>
          </a:lstStyle>
          <a:p>
            <a:pPr>
              <a:defRPr/>
            </a:pPr>
            <a:endParaRPr lang="en-US" altLang="en-US"/>
          </a:p>
        </p:txBody>
      </p:sp>
      <p:sp>
        <p:nvSpPr>
          <p:cNvPr id="5" name="Footer Placeholder 18">
            <a:extLst>
              <a:ext uri="{FF2B5EF4-FFF2-40B4-BE49-F238E27FC236}">
                <a16:creationId xmlns:a16="http://schemas.microsoft.com/office/drawing/2014/main" id="{1EDFBE24-D6C7-442D-B6CC-3637A4BD01F2}"/>
              </a:ext>
            </a:extLst>
          </p:cNvPr>
          <p:cNvSpPr>
            <a:spLocks noGrp="1"/>
          </p:cNvSpPr>
          <p:nvPr>
            <p:ph type="ftr" sz="quarter" idx="11"/>
          </p:nvPr>
        </p:nvSpPr>
        <p:spPr>
          <a:xfrm>
            <a:off x="4775200" y="76201"/>
            <a:ext cx="3860800" cy="288925"/>
          </a:xfrm>
        </p:spPr>
        <p:txBody>
          <a:bodyPr/>
          <a:lstStyle>
            <a:lvl1pPr defTabSz="914400">
              <a:defRPr/>
            </a:lvl1pPr>
          </a:lstStyle>
          <a:p>
            <a:pPr>
              <a:defRPr/>
            </a:pPr>
            <a:endParaRPr lang="en-US" altLang="en-US"/>
          </a:p>
        </p:txBody>
      </p:sp>
      <p:sp>
        <p:nvSpPr>
          <p:cNvPr id="6" name="Slide Number Placeholder 15">
            <a:extLst>
              <a:ext uri="{FF2B5EF4-FFF2-40B4-BE49-F238E27FC236}">
                <a16:creationId xmlns:a16="http://schemas.microsoft.com/office/drawing/2014/main" id="{B4CF6BE1-DDF0-47B9-8683-96E2B1B1331E}"/>
              </a:ext>
            </a:extLst>
          </p:cNvPr>
          <p:cNvSpPr>
            <a:spLocks noGrp="1"/>
          </p:cNvSpPr>
          <p:nvPr>
            <p:ph type="sldNum" sz="quarter" idx="12"/>
          </p:nvPr>
        </p:nvSpPr>
        <p:spPr>
          <a:xfrm>
            <a:off x="10972801" y="6473825"/>
            <a:ext cx="1011767" cy="247650"/>
          </a:xfrm>
        </p:spPr>
        <p:txBody>
          <a:bodyPr/>
          <a:lstStyle>
            <a:lvl1pPr defTabSz="914400">
              <a:defRPr/>
            </a:lvl1pPr>
          </a:lstStyle>
          <a:p>
            <a:pPr>
              <a:defRPr/>
            </a:pPr>
            <a:fld id="{9A824D85-D54A-4D7D-AF97-3464F858DF73}" type="slidenum">
              <a:rPr lang="en-US" altLang="en-US"/>
              <a:pPr>
                <a:defRPr/>
              </a:pPr>
              <a:t>‹#›</a:t>
            </a:fld>
            <a:endParaRPr lang="en-US" altLang="en-US"/>
          </a:p>
        </p:txBody>
      </p:sp>
    </p:spTree>
    <p:extLst>
      <p:ext uri="{BB962C8B-B14F-4D97-AF65-F5344CB8AC3E}">
        <p14:creationId xmlns:p14="http://schemas.microsoft.com/office/powerpoint/2010/main" val="34576730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Straight Connector 3">
            <a:extLst>
              <a:ext uri="{FF2B5EF4-FFF2-40B4-BE49-F238E27FC236}">
                <a16:creationId xmlns:a16="http://schemas.microsoft.com/office/drawing/2014/main" id="{5FEFFAC2-3C8B-4B15-AFC0-FEC9269227CF}"/>
              </a:ext>
            </a:extLst>
          </p:cNvPr>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68577" tIns="34289" rIns="68577" bIns="34289"/>
          <a:lstStyle/>
          <a:p>
            <a:pPr defTabSz="685766">
              <a:defRPr/>
            </a:pPr>
            <a:endParaRPr lang="en-US" sz="1400">
              <a:solidFill>
                <a:prstClr val="white"/>
              </a:solidFill>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1500">
                <a:solidFill>
                  <a:schemeClr val="tx2">
                    <a:shade val="75000"/>
                  </a:schemeClr>
                </a:solidFill>
              </a:defRPr>
            </a:lvl1pPr>
            <a:lvl2pPr>
              <a:buNone/>
              <a:defRPr sz="1400">
                <a:solidFill>
                  <a:schemeClr val="tx1">
                    <a:tint val="75000"/>
                  </a:schemeClr>
                </a:solidFill>
              </a:defRPr>
            </a:lvl2pPr>
            <a:lvl3pPr>
              <a:buNone/>
              <a:defRPr sz="1200">
                <a:solidFill>
                  <a:schemeClr val="tx1">
                    <a:tint val="75000"/>
                  </a:schemeClr>
                </a:solidFill>
              </a:defRPr>
            </a:lvl3pPr>
            <a:lvl4pPr>
              <a:buNone/>
              <a:defRPr sz="1100">
                <a:solidFill>
                  <a:schemeClr val="tx1">
                    <a:tint val="75000"/>
                  </a:schemeClr>
                </a:solidFill>
              </a:defRPr>
            </a:lvl4pPr>
            <a:lvl5pPr>
              <a:buNone/>
              <a:defRPr sz="1100">
                <a:solidFill>
                  <a:schemeClr val="tx1">
                    <a:tint val="75000"/>
                  </a:schemeClr>
                </a:solidFill>
              </a:defRPr>
            </a:lvl5pPr>
          </a:lstStyle>
          <a:p>
            <a:pPr lvl="0"/>
            <a:r>
              <a:rPr lang="en-US"/>
              <a:t>Click to edit Master text styles</a:t>
            </a:r>
          </a:p>
        </p:txBody>
      </p:sp>
      <p:sp>
        <p:nvSpPr>
          <p:cNvPr id="8" name="Title 7"/>
          <p:cNvSpPr>
            <a:spLocks noGrp="1"/>
          </p:cNvSpPr>
          <p:nvPr>
            <p:ph type="title"/>
          </p:nvPr>
        </p:nvSpPr>
        <p:spPr>
          <a:xfrm>
            <a:off x="240633" y="2947147"/>
            <a:ext cx="11582400" cy="1184825"/>
          </a:xfrm>
        </p:spPr>
        <p:txBody>
          <a:bodyPr rtlCol="0" anchor="t"/>
          <a:lstStyle>
            <a:lvl1pPr algn="r">
              <a:defRPr/>
            </a:lvl1pPr>
          </a:lstStyle>
          <a:p>
            <a:r>
              <a:rPr lang="en-US"/>
              <a:t>Click to edit Master title style</a:t>
            </a:r>
          </a:p>
        </p:txBody>
      </p:sp>
      <p:sp>
        <p:nvSpPr>
          <p:cNvPr id="5" name="Date Placeholder 18">
            <a:extLst>
              <a:ext uri="{FF2B5EF4-FFF2-40B4-BE49-F238E27FC236}">
                <a16:creationId xmlns:a16="http://schemas.microsoft.com/office/drawing/2014/main" id="{979D8FF9-AD60-4BE7-8F72-57CA1D57E63D}"/>
              </a:ext>
            </a:extLst>
          </p:cNvPr>
          <p:cNvSpPr>
            <a:spLocks noGrp="1"/>
          </p:cNvSpPr>
          <p:nvPr>
            <p:ph type="dt" sz="half" idx="10"/>
          </p:nvPr>
        </p:nvSpPr>
        <p:spPr/>
        <p:txBody>
          <a:bodyPr/>
          <a:lstStyle>
            <a:lvl1pPr defTabSz="914400">
              <a:defRPr/>
            </a:lvl1pPr>
          </a:lstStyle>
          <a:p>
            <a:pPr>
              <a:defRPr/>
            </a:pPr>
            <a:endParaRPr lang="en-US" altLang="en-US"/>
          </a:p>
        </p:txBody>
      </p:sp>
      <p:sp>
        <p:nvSpPr>
          <p:cNvPr id="7" name="Footer Placeholder 10">
            <a:extLst>
              <a:ext uri="{FF2B5EF4-FFF2-40B4-BE49-F238E27FC236}">
                <a16:creationId xmlns:a16="http://schemas.microsoft.com/office/drawing/2014/main" id="{C54891A4-43B5-41C3-8D2A-60430DFA51F1}"/>
              </a:ext>
            </a:extLst>
          </p:cNvPr>
          <p:cNvSpPr>
            <a:spLocks noGrp="1"/>
          </p:cNvSpPr>
          <p:nvPr>
            <p:ph type="ftr" sz="quarter" idx="11"/>
          </p:nvPr>
        </p:nvSpPr>
        <p:spPr/>
        <p:txBody>
          <a:bodyPr/>
          <a:lstStyle>
            <a:lvl1pPr defTabSz="914400">
              <a:defRPr/>
            </a:lvl1pPr>
          </a:lstStyle>
          <a:p>
            <a:pPr>
              <a:defRPr/>
            </a:pPr>
            <a:endParaRPr lang="en-US" altLang="en-US"/>
          </a:p>
        </p:txBody>
      </p:sp>
      <p:sp>
        <p:nvSpPr>
          <p:cNvPr id="9" name="Slide Number Placeholder 15">
            <a:extLst>
              <a:ext uri="{FF2B5EF4-FFF2-40B4-BE49-F238E27FC236}">
                <a16:creationId xmlns:a16="http://schemas.microsoft.com/office/drawing/2014/main" id="{F5346D75-A200-44D8-81EC-F577CABE8DC2}"/>
              </a:ext>
            </a:extLst>
          </p:cNvPr>
          <p:cNvSpPr>
            <a:spLocks noGrp="1"/>
          </p:cNvSpPr>
          <p:nvPr>
            <p:ph type="sldNum" sz="quarter" idx="12"/>
          </p:nvPr>
        </p:nvSpPr>
        <p:spPr/>
        <p:txBody>
          <a:bodyPr/>
          <a:lstStyle>
            <a:lvl1pPr defTabSz="914400">
              <a:defRPr/>
            </a:lvl1pPr>
          </a:lstStyle>
          <a:p>
            <a:pPr>
              <a:defRPr/>
            </a:pPr>
            <a:fld id="{D32F6027-50F9-4177-AAE2-56A9B377EDDD}" type="slidenum">
              <a:rPr lang="en-US" altLang="en-US"/>
              <a:pPr>
                <a:defRPr/>
              </a:pPr>
              <a:t>‹#›</a:t>
            </a:fld>
            <a:endParaRPr lang="en-US" altLang="en-US"/>
          </a:p>
        </p:txBody>
      </p:sp>
    </p:spTree>
    <p:extLst>
      <p:ext uri="{BB962C8B-B14F-4D97-AF65-F5344CB8AC3E}">
        <p14:creationId xmlns:p14="http://schemas.microsoft.com/office/powerpoint/2010/main" val="2026889421"/>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100"/>
            </a:lvl1pPr>
            <a:lvl2pPr>
              <a:defRPr sz="1800"/>
            </a:lvl2pPr>
            <a:lvl3pPr>
              <a:defRPr sz="15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6197600" y="1600200"/>
            <a:ext cx="5791200" cy="4724400"/>
          </a:xfrm>
        </p:spPr>
        <p:txBody>
          <a:bodyPr/>
          <a:lstStyle>
            <a:lvl1pPr>
              <a:defRPr sz="2100"/>
            </a:lvl1pPr>
            <a:lvl2pPr>
              <a:defRPr sz="1800"/>
            </a:lvl2pPr>
            <a:lvl3pPr>
              <a:defRPr sz="15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0">
            <a:extLst>
              <a:ext uri="{FF2B5EF4-FFF2-40B4-BE49-F238E27FC236}">
                <a16:creationId xmlns:a16="http://schemas.microsoft.com/office/drawing/2014/main" id="{BD631AFD-85F8-4DFD-B645-E1BC7144C516}"/>
              </a:ext>
            </a:extLst>
          </p:cNvPr>
          <p:cNvSpPr>
            <a:spLocks noGrp="1"/>
          </p:cNvSpPr>
          <p:nvPr>
            <p:ph type="dt" sz="half" idx="10"/>
          </p:nvPr>
        </p:nvSpPr>
        <p:spPr/>
        <p:txBody>
          <a:bodyPr/>
          <a:lstStyle>
            <a:lvl1pPr defTabSz="914400">
              <a:defRPr/>
            </a:lvl1pPr>
          </a:lstStyle>
          <a:p>
            <a:pPr>
              <a:defRPr/>
            </a:pPr>
            <a:endParaRPr lang="en-US" altLang="en-US"/>
          </a:p>
        </p:txBody>
      </p:sp>
      <p:sp>
        <p:nvSpPr>
          <p:cNvPr id="6" name="Footer Placeholder 9">
            <a:extLst>
              <a:ext uri="{FF2B5EF4-FFF2-40B4-BE49-F238E27FC236}">
                <a16:creationId xmlns:a16="http://schemas.microsoft.com/office/drawing/2014/main" id="{9E8FD883-22C7-4556-8ADD-BB9A81EED1F0}"/>
              </a:ext>
            </a:extLst>
          </p:cNvPr>
          <p:cNvSpPr>
            <a:spLocks noGrp="1"/>
          </p:cNvSpPr>
          <p:nvPr>
            <p:ph type="ftr" sz="quarter" idx="11"/>
          </p:nvPr>
        </p:nvSpPr>
        <p:spPr/>
        <p:txBody>
          <a:bodyPr/>
          <a:lstStyle>
            <a:lvl1pPr defTabSz="914400">
              <a:defRPr/>
            </a:lvl1pPr>
          </a:lstStyle>
          <a:p>
            <a:pPr>
              <a:defRPr/>
            </a:pPr>
            <a:endParaRPr lang="en-US" altLang="en-US"/>
          </a:p>
        </p:txBody>
      </p:sp>
      <p:sp>
        <p:nvSpPr>
          <p:cNvPr id="7" name="Slide Number Placeholder 30">
            <a:extLst>
              <a:ext uri="{FF2B5EF4-FFF2-40B4-BE49-F238E27FC236}">
                <a16:creationId xmlns:a16="http://schemas.microsoft.com/office/drawing/2014/main" id="{034077EB-B9C5-4B2C-8D82-4C28D8CF994D}"/>
              </a:ext>
            </a:extLst>
          </p:cNvPr>
          <p:cNvSpPr>
            <a:spLocks noGrp="1"/>
          </p:cNvSpPr>
          <p:nvPr>
            <p:ph type="sldNum" sz="quarter" idx="12"/>
          </p:nvPr>
        </p:nvSpPr>
        <p:spPr/>
        <p:txBody>
          <a:bodyPr/>
          <a:lstStyle>
            <a:lvl1pPr defTabSz="914400">
              <a:defRPr/>
            </a:lvl1pPr>
          </a:lstStyle>
          <a:p>
            <a:pPr>
              <a:defRPr/>
            </a:pPr>
            <a:fld id="{0044F572-AB8F-4905-B4CF-9236B6479135}" type="slidenum">
              <a:rPr lang="en-US" altLang="en-US"/>
              <a:pPr>
                <a:defRPr/>
              </a:pPr>
              <a:t>‹#›</a:t>
            </a:fld>
            <a:endParaRPr lang="en-US" altLang="en-US"/>
          </a:p>
        </p:txBody>
      </p:sp>
    </p:spTree>
    <p:extLst>
      <p:ext uri="{BB962C8B-B14F-4D97-AF65-F5344CB8AC3E}">
        <p14:creationId xmlns:p14="http://schemas.microsoft.com/office/powerpoint/2010/main" val="34224337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8DFFCB77-8744-459E-AA72-A8BAAF0FF249}"/>
              </a:ext>
            </a:extLst>
          </p:cNvPr>
          <p:cNvSpPr>
            <a:spLocks noChangeShapeType="1"/>
          </p:cNvSpPr>
          <p:nvPr/>
        </p:nvSpPr>
        <p:spPr bwMode="auto">
          <a:xfrm>
            <a:off x="685800" y="601995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68577" tIns="34289" rIns="68577" bIns="34289"/>
          <a:lstStyle/>
          <a:p>
            <a:pPr defTabSz="685766">
              <a:defRPr/>
            </a:pPr>
            <a:endParaRPr lang="en-US" sz="1400">
              <a:solidFill>
                <a:prstClr val="black"/>
              </a:solidFill>
            </a:endParaRPr>
          </a:p>
        </p:txBody>
      </p:sp>
      <p:sp>
        <p:nvSpPr>
          <p:cNvPr id="29" name="Title 28"/>
          <p:cNvSpPr>
            <a:spLocks noGrp="1"/>
          </p:cNvSpPr>
          <p:nvPr>
            <p:ph type="title"/>
          </p:nvPr>
        </p:nvSpPr>
        <p:spPr>
          <a:xfrm>
            <a:off x="406400" y="5410222"/>
            <a:ext cx="11480800" cy="882651"/>
          </a:xfrm>
        </p:spPr>
        <p:txBody>
          <a:bodyPr/>
          <a:lstStyle>
            <a:lvl1pPr>
              <a:defRPr/>
            </a:lvl1pPr>
          </a:lstStyle>
          <a:p>
            <a:r>
              <a:rPr lang="en-US"/>
              <a:t>Click to edit Master title style</a:t>
            </a:r>
          </a:p>
        </p:txBody>
      </p:sp>
      <p:sp>
        <p:nvSpPr>
          <p:cNvPr id="13" name="Text Placeholder 12"/>
          <p:cNvSpPr>
            <a:spLocks noGrp="1"/>
          </p:cNvSpPr>
          <p:nvPr>
            <p:ph type="body" idx="1"/>
          </p:nvPr>
        </p:nvSpPr>
        <p:spPr>
          <a:xfrm>
            <a:off x="375260" y="666750"/>
            <a:ext cx="5720741" cy="639763"/>
          </a:xfrm>
        </p:spPr>
        <p:txBody>
          <a:bodyPr anchor="ctr"/>
          <a:lstStyle>
            <a:lvl1pPr marL="0" indent="0">
              <a:buNone/>
              <a:defRPr sz="1400" b="0" cap="all" baseline="0">
                <a:solidFill>
                  <a:schemeClr val="accent1">
                    <a:shade val="50000"/>
                  </a:schemeClr>
                </a:solidFill>
                <a:latin typeface="+mj-lt"/>
                <a:ea typeface="+mj-ea"/>
                <a:cs typeface="+mj-cs"/>
              </a:defRPr>
            </a:lvl1pPr>
            <a:lvl2pPr>
              <a:buNone/>
              <a:defRPr sz="1500" b="1"/>
            </a:lvl2pPr>
            <a:lvl3pPr>
              <a:buNone/>
              <a:defRPr sz="1400" b="1"/>
            </a:lvl3pPr>
            <a:lvl4pPr>
              <a:buNone/>
              <a:defRPr sz="1200" b="1"/>
            </a:lvl4pPr>
            <a:lvl5pPr>
              <a:buNone/>
              <a:defRPr sz="1200" b="1"/>
            </a:lvl5pPr>
          </a:lstStyle>
          <a:p>
            <a:pPr lvl="0"/>
            <a:r>
              <a:rPr lang="en-US"/>
              <a:t>Click to edit Master text styles</a:t>
            </a:r>
          </a:p>
        </p:txBody>
      </p:sp>
      <p:sp>
        <p:nvSpPr>
          <p:cNvPr id="25" name="Text Placeholder 24"/>
          <p:cNvSpPr>
            <a:spLocks noGrp="1"/>
          </p:cNvSpPr>
          <p:nvPr>
            <p:ph type="body" sz="half" idx="3"/>
          </p:nvPr>
        </p:nvSpPr>
        <p:spPr>
          <a:xfrm>
            <a:off x="6193382" y="666750"/>
            <a:ext cx="5722988" cy="639763"/>
          </a:xfrm>
        </p:spPr>
        <p:txBody>
          <a:bodyPr anchor="ctr"/>
          <a:lstStyle>
            <a:lvl1pPr marL="0" indent="0">
              <a:buNone/>
              <a:defRPr sz="1400" b="0" cap="all" baseline="0">
                <a:solidFill>
                  <a:schemeClr val="accent1">
                    <a:shade val="50000"/>
                  </a:schemeClr>
                </a:solidFill>
                <a:latin typeface="+mj-lt"/>
                <a:ea typeface="+mj-ea"/>
                <a:cs typeface="+mj-cs"/>
              </a:defRPr>
            </a:lvl1pPr>
            <a:lvl2pPr>
              <a:buNone/>
              <a:defRPr sz="1500" b="1"/>
            </a:lvl2pPr>
            <a:lvl3pPr>
              <a:buNone/>
              <a:defRPr sz="1400" b="1"/>
            </a:lvl3pPr>
            <a:lvl4pPr>
              <a:buNone/>
              <a:defRPr sz="1200" b="1"/>
            </a:lvl4pPr>
            <a:lvl5pPr>
              <a:buNone/>
              <a:defRPr sz="1200" b="1"/>
            </a:lvl5pPr>
          </a:lstStyle>
          <a:p>
            <a:pPr lvl="0"/>
            <a:r>
              <a:rPr lang="en-US"/>
              <a:t>Click to edit Master text styles</a:t>
            </a:r>
          </a:p>
        </p:txBody>
      </p:sp>
      <p:sp>
        <p:nvSpPr>
          <p:cNvPr id="4" name="Content Placeholder 3"/>
          <p:cNvSpPr>
            <a:spLocks noGrp="1"/>
          </p:cNvSpPr>
          <p:nvPr>
            <p:ph sz="quarter" idx="2"/>
          </p:nvPr>
        </p:nvSpPr>
        <p:spPr>
          <a:xfrm>
            <a:off x="375260" y="1316190"/>
            <a:ext cx="5720741" cy="3941763"/>
          </a:xfrm>
        </p:spPr>
        <p:txBody>
          <a:bodyPr/>
          <a:lstStyle>
            <a:lvl1pPr>
              <a:defRPr sz="1800"/>
            </a:lvl1pPr>
            <a:lvl2pPr>
              <a:defRPr sz="15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p:cNvSpPr>
            <a:spLocks noGrp="1"/>
          </p:cNvSpPr>
          <p:nvPr>
            <p:ph sz="quarter" idx="4"/>
          </p:nvPr>
        </p:nvSpPr>
        <p:spPr>
          <a:xfrm>
            <a:off x="6198307" y="1316190"/>
            <a:ext cx="5718048" cy="3941763"/>
          </a:xfrm>
        </p:spPr>
        <p:txBody>
          <a:bodyPr/>
          <a:lstStyle>
            <a:lvl1pPr>
              <a:defRPr sz="1800"/>
            </a:lvl1pPr>
            <a:lvl2pPr>
              <a:defRPr sz="15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9">
            <a:extLst>
              <a:ext uri="{FF2B5EF4-FFF2-40B4-BE49-F238E27FC236}">
                <a16:creationId xmlns:a16="http://schemas.microsoft.com/office/drawing/2014/main" id="{B0751726-4A63-4C41-82C6-429DE9F14937}"/>
              </a:ext>
            </a:extLst>
          </p:cNvPr>
          <p:cNvSpPr>
            <a:spLocks noGrp="1"/>
          </p:cNvSpPr>
          <p:nvPr>
            <p:ph type="dt" sz="half" idx="10"/>
          </p:nvPr>
        </p:nvSpPr>
        <p:spPr/>
        <p:txBody>
          <a:bodyPr/>
          <a:lstStyle>
            <a:lvl1pPr defTabSz="914400">
              <a:defRPr/>
            </a:lvl1pPr>
          </a:lstStyle>
          <a:p>
            <a:pPr>
              <a:defRPr/>
            </a:pPr>
            <a:endParaRPr lang="en-US" altLang="en-US"/>
          </a:p>
        </p:txBody>
      </p:sp>
      <p:sp>
        <p:nvSpPr>
          <p:cNvPr id="9" name="Footer Placeholder 5">
            <a:extLst>
              <a:ext uri="{FF2B5EF4-FFF2-40B4-BE49-F238E27FC236}">
                <a16:creationId xmlns:a16="http://schemas.microsoft.com/office/drawing/2014/main" id="{F4A78091-C79B-4877-9851-3BA77E1E61A3}"/>
              </a:ext>
            </a:extLst>
          </p:cNvPr>
          <p:cNvSpPr>
            <a:spLocks noGrp="1"/>
          </p:cNvSpPr>
          <p:nvPr>
            <p:ph type="ftr" sz="quarter" idx="11"/>
          </p:nvPr>
        </p:nvSpPr>
        <p:spPr/>
        <p:txBody>
          <a:bodyPr/>
          <a:lstStyle>
            <a:lvl1pPr defTabSz="914400">
              <a:defRPr/>
            </a:lvl1pPr>
          </a:lstStyle>
          <a:p>
            <a:pPr>
              <a:defRPr/>
            </a:pPr>
            <a:endParaRPr lang="en-US" altLang="en-US"/>
          </a:p>
        </p:txBody>
      </p:sp>
      <p:sp>
        <p:nvSpPr>
          <p:cNvPr id="10" name="Slide Number Placeholder 6">
            <a:extLst>
              <a:ext uri="{FF2B5EF4-FFF2-40B4-BE49-F238E27FC236}">
                <a16:creationId xmlns:a16="http://schemas.microsoft.com/office/drawing/2014/main" id="{FDA5AC83-B553-4694-B8F2-B74935BD172B}"/>
              </a:ext>
            </a:extLst>
          </p:cNvPr>
          <p:cNvSpPr>
            <a:spLocks noGrp="1"/>
          </p:cNvSpPr>
          <p:nvPr>
            <p:ph type="sldNum" sz="quarter" idx="12"/>
          </p:nvPr>
        </p:nvSpPr>
        <p:spPr>
          <a:xfrm>
            <a:off x="10972800" y="6477000"/>
            <a:ext cx="1016000" cy="247650"/>
          </a:xfrm>
        </p:spPr>
        <p:txBody>
          <a:bodyPr/>
          <a:lstStyle>
            <a:lvl1pPr defTabSz="914400">
              <a:defRPr/>
            </a:lvl1pPr>
          </a:lstStyle>
          <a:p>
            <a:pPr>
              <a:defRPr/>
            </a:pPr>
            <a:fld id="{7EE38D61-82F1-45DA-87B2-C8F9522F3E11}" type="slidenum">
              <a:rPr lang="en-US" altLang="en-US"/>
              <a:pPr>
                <a:defRPr/>
              </a:pPr>
              <a:t>‹#›</a:t>
            </a:fld>
            <a:endParaRPr lang="en-US" altLang="en-US"/>
          </a:p>
        </p:txBody>
      </p:sp>
    </p:spTree>
    <p:extLst>
      <p:ext uri="{BB962C8B-B14F-4D97-AF65-F5344CB8AC3E}">
        <p14:creationId xmlns:p14="http://schemas.microsoft.com/office/powerpoint/2010/main" val="42937964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a:t>Click to edit Master title style</a:t>
            </a:r>
          </a:p>
        </p:txBody>
      </p:sp>
      <p:sp>
        <p:nvSpPr>
          <p:cNvPr id="3" name="Date Placeholder 11">
            <a:extLst>
              <a:ext uri="{FF2B5EF4-FFF2-40B4-BE49-F238E27FC236}">
                <a16:creationId xmlns:a16="http://schemas.microsoft.com/office/drawing/2014/main" id="{3B35FA62-F079-4260-8E00-6D5DFAEB8325}"/>
              </a:ext>
            </a:extLst>
          </p:cNvPr>
          <p:cNvSpPr>
            <a:spLocks noGrp="1"/>
          </p:cNvSpPr>
          <p:nvPr>
            <p:ph type="dt" sz="half" idx="10"/>
          </p:nvPr>
        </p:nvSpPr>
        <p:spPr/>
        <p:txBody>
          <a:bodyPr/>
          <a:lstStyle>
            <a:lvl1pPr defTabSz="914400">
              <a:defRPr/>
            </a:lvl1pPr>
          </a:lstStyle>
          <a:p>
            <a:pPr>
              <a:defRPr/>
            </a:pPr>
            <a:endParaRPr lang="en-US" altLang="en-US"/>
          </a:p>
        </p:txBody>
      </p:sp>
      <p:sp>
        <p:nvSpPr>
          <p:cNvPr id="4" name="Footer Placeholder 20">
            <a:extLst>
              <a:ext uri="{FF2B5EF4-FFF2-40B4-BE49-F238E27FC236}">
                <a16:creationId xmlns:a16="http://schemas.microsoft.com/office/drawing/2014/main" id="{CBCA0C13-D4E2-439B-9464-90A0AF348752}"/>
              </a:ext>
            </a:extLst>
          </p:cNvPr>
          <p:cNvSpPr>
            <a:spLocks noGrp="1"/>
          </p:cNvSpPr>
          <p:nvPr>
            <p:ph type="ftr" sz="quarter" idx="11"/>
          </p:nvPr>
        </p:nvSpPr>
        <p:spPr/>
        <p:txBody>
          <a:bodyPr/>
          <a:lstStyle>
            <a:lvl1pPr defTabSz="914400">
              <a:defRPr/>
            </a:lvl1pPr>
          </a:lstStyle>
          <a:p>
            <a:pPr>
              <a:defRPr/>
            </a:pPr>
            <a:endParaRPr lang="en-US" altLang="en-US"/>
          </a:p>
        </p:txBody>
      </p:sp>
      <p:sp>
        <p:nvSpPr>
          <p:cNvPr id="5" name="Slide Number Placeholder 5">
            <a:extLst>
              <a:ext uri="{FF2B5EF4-FFF2-40B4-BE49-F238E27FC236}">
                <a16:creationId xmlns:a16="http://schemas.microsoft.com/office/drawing/2014/main" id="{89815F0D-609C-4797-9F47-437AD7438D16}"/>
              </a:ext>
            </a:extLst>
          </p:cNvPr>
          <p:cNvSpPr>
            <a:spLocks noGrp="1"/>
          </p:cNvSpPr>
          <p:nvPr>
            <p:ph type="sldNum" sz="quarter" idx="12"/>
          </p:nvPr>
        </p:nvSpPr>
        <p:spPr/>
        <p:txBody>
          <a:bodyPr/>
          <a:lstStyle>
            <a:lvl1pPr defTabSz="914400">
              <a:defRPr/>
            </a:lvl1pPr>
          </a:lstStyle>
          <a:p>
            <a:pPr>
              <a:defRPr/>
            </a:pPr>
            <a:fld id="{2B953FA4-B292-4B40-A26C-D7AB6832EEA1}" type="slidenum">
              <a:rPr lang="en-US" altLang="en-US"/>
              <a:pPr>
                <a:defRPr/>
              </a:pPr>
              <a:t>‹#›</a:t>
            </a:fld>
            <a:endParaRPr lang="en-US" altLang="en-US"/>
          </a:p>
        </p:txBody>
      </p:sp>
    </p:spTree>
    <p:extLst>
      <p:ext uri="{BB962C8B-B14F-4D97-AF65-F5344CB8AC3E}">
        <p14:creationId xmlns:p14="http://schemas.microsoft.com/office/powerpoint/2010/main" val="3270249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37783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A01C13DB-AC56-4F5F-B1CD-9AF341C50120}"/>
              </a:ext>
            </a:extLst>
          </p:cNvPr>
          <p:cNvSpPr>
            <a:spLocks noGrp="1"/>
          </p:cNvSpPr>
          <p:nvPr>
            <p:ph type="dt" sz="half" idx="10"/>
          </p:nvPr>
        </p:nvSpPr>
        <p:spPr/>
        <p:txBody>
          <a:bodyPr/>
          <a:lstStyle>
            <a:lvl1pPr defTabSz="914400">
              <a:defRPr/>
            </a:lvl1pPr>
          </a:lstStyle>
          <a:p>
            <a:pPr>
              <a:defRPr/>
            </a:pPr>
            <a:endParaRPr lang="en-US" altLang="en-US"/>
          </a:p>
        </p:txBody>
      </p:sp>
      <p:sp>
        <p:nvSpPr>
          <p:cNvPr id="3" name="Footer Placeholder 23">
            <a:extLst>
              <a:ext uri="{FF2B5EF4-FFF2-40B4-BE49-F238E27FC236}">
                <a16:creationId xmlns:a16="http://schemas.microsoft.com/office/drawing/2014/main" id="{C446BBA7-53B8-4720-AFBC-8F1F9EEAD4E4}"/>
              </a:ext>
            </a:extLst>
          </p:cNvPr>
          <p:cNvSpPr>
            <a:spLocks noGrp="1"/>
          </p:cNvSpPr>
          <p:nvPr>
            <p:ph type="ftr" sz="quarter" idx="11"/>
          </p:nvPr>
        </p:nvSpPr>
        <p:spPr/>
        <p:txBody>
          <a:bodyPr/>
          <a:lstStyle>
            <a:lvl1pPr defTabSz="914400">
              <a:defRPr/>
            </a:lvl1pPr>
          </a:lstStyle>
          <a:p>
            <a:pPr>
              <a:defRPr/>
            </a:pPr>
            <a:endParaRPr lang="en-US" altLang="en-US"/>
          </a:p>
        </p:txBody>
      </p:sp>
      <p:sp>
        <p:nvSpPr>
          <p:cNvPr id="4" name="Slide Number Placeholder 6">
            <a:extLst>
              <a:ext uri="{FF2B5EF4-FFF2-40B4-BE49-F238E27FC236}">
                <a16:creationId xmlns:a16="http://schemas.microsoft.com/office/drawing/2014/main" id="{9D17C999-9F25-4F65-B759-F9C0610F0060}"/>
              </a:ext>
            </a:extLst>
          </p:cNvPr>
          <p:cNvSpPr>
            <a:spLocks noGrp="1"/>
          </p:cNvSpPr>
          <p:nvPr>
            <p:ph type="sldNum" sz="quarter" idx="12"/>
          </p:nvPr>
        </p:nvSpPr>
        <p:spPr/>
        <p:txBody>
          <a:bodyPr/>
          <a:lstStyle>
            <a:lvl1pPr defTabSz="914400">
              <a:defRPr/>
            </a:lvl1pPr>
          </a:lstStyle>
          <a:p>
            <a:pPr>
              <a:defRPr/>
            </a:pPr>
            <a:fld id="{398A9BCA-F2BF-4460-B344-94A370EA68A7}" type="slidenum">
              <a:rPr lang="en-US" altLang="en-US"/>
              <a:pPr>
                <a:defRPr/>
              </a:pPr>
              <a:t>‹#›</a:t>
            </a:fld>
            <a:endParaRPr lang="en-US" altLang="en-US"/>
          </a:p>
        </p:txBody>
      </p:sp>
    </p:spTree>
    <p:extLst>
      <p:ext uri="{BB962C8B-B14F-4D97-AF65-F5344CB8AC3E}">
        <p14:creationId xmlns:p14="http://schemas.microsoft.com/office/powerpoint/2010/main" val="34550356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9C126EB3-079C-4B09-8F34-6EFF998A331E}"/>
              </a:ext>
            </a:extLst>
          </p:cNvPr>
          <p:cNvSpPr>
            <a:spLocks noChangeShapeType="1"/>
          </p:cNvSpPr>
          <p:nvPr/>
        </p:nvSpPr>
        <p:spPr bwMode="auto">
          <a:xfrm>
            <a:off x="685800" y="584926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68577" tIns="34289" rIns="68577" bIns="34289"/>
          <a:lstStyle/>
          <a:p>
            <a:pPr defTabSz="685766">
              <a:defRPr/>
            </a:pPr>
            <a:endParaRPr lang="en-US" sz="1400">
              <a:solidFill>
                <a:prstClr val="black"/>
              </a:solidFill>
            </a:endParaRPr>
          </a:p>
        </p:txBody>
      </p:sp>
      <p:sp>
        <p:nvSpPr>
          <p:cNvPr id="12" name="Title 11"/>
          <p:cNvSpPr>
            <a:spLocks noGrp="1"/>
          </p:cNvSpPr>
          <p:nvPr>
            <p:ph type="title"/>
          </p:nvPr>
        </p:nvSpPr>
        <p:spPr>
          <a:xfrm>
            <a:off x="609600" y="5486403"/>
            <a:ext cx="11277600" cy="520700"/>
          </a:xfrm>
        </p:spPr>
        <p:txBody>
          <a:bodyPr/>
          <a:lstStyle>
            <a:lvl1pPr algn="l">
              <a:buNone/>
              <a:defRPr sz="1500" b="1"/>
            </a:lvl1pPr>
          </a:lstStyle>
          <a:p>
            <a:r>
              <a:rPr lang="en-US"/>
              <a:t>Click to edit Master title style</a:t>
            </a:r>
          </a:p>
        </p:txBody>
      </p:sp>
      <p:sp>
        <p:nvSpPr>
          <p:cNvPr id="26" name="Text Placeholder 25"/>
          <p:cNvSpPr>
            <a:spLocks noGrp="1"/>
          </p:cNvSpPr>
          <p:nvPr>
            <p:ph type="body" idx="2"/>
          </p:nvPr>
        </p:nvSpPr>
        <p:spPr>
          <a:xfrm>
            <a:off x="609626" y="609600"/>
            <a:ext cx="4011084" cy="4800600"/>
          </a:xfrm>
        </p:spPr>
        <p:txBody>
          <a:bodyPr/>
          <a:lstStyle>
            <a:lvl1pPr marL="0" indent="0">
              <a:buNone/>
              <a:defRPr sz="1100"/>
            </a:lvl1pPr>
            <a:lvl2pPr>
              <a:buNone/>
              <a:defRPr sz="900"/>
            </a:lvl2pPr>
            <a:lvl3pPr>
              <a:buNone/>
              <a:defRPr sz="800"/>
            </a:lvl3pPr>
            <a:lvl4pPr>
              <a:buNone/>
              <a:defRPr sz="700"/>
            </a:lvl4pPr>
            <a:lvl5pPr>
              <a:buNone/>
              <a:defRPr sz="700"/>
            </a:lvl5pPr>
          </a:lstStyle>
          <a:p>
            <a:pPr lvl="0"/>
            <a:r>
              <a:rPr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2400"/>
            </a:lvl1pPr>
            <a:lvl2pPr>
              <a:defRPr sz="2100"/>
            </a:lvl2pPr>
            <a:lvl3pPr>
              <a:defRPr sz="18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4">
            <a:extLst>
              <a:ext uri="{FF2B5EF4-FFF2-40B4-BE49-F238E27FC236}">
                <a16:creationId xmlns:a16="http://schemas.microsoft.com/office/drawing/2014/main" id="{CA0ED4B1-478B-40CC-B3D3-483740CE0AC5}"/>
              </a:ext>
            </a:extLst>
          </p:cNvPr>
          <p:cNvSpPr>
            <a:spLocks noGrp="1"/>
          </p:cNvSpPr>
          <p:nvPr>
            <p:ph type="dt" sz="half" idx="10"/>
          </p:nvPr>
        </p:nvSpPr>
        <p:spPr/>
        <p:txBody>
          <a:bodyPr/>
          <a:lstStyle>
            <a:lvl1pPr defTabSz="914400">
              <a:defRPr/>
            </a:lvl1pPr>
          </a:lstStyle>
          <a:p>
            <a:pPr>
              <a:defRPr/>
            </a:pPr>
            <a:endParaRPr lang="en-US" altLang="en-US"/>
          </a:p>
        </p:txBody>
      </p:sp>
      <p:sp>
        <p:nvSpPr>
          <p:cNvPr id="7" name="Footer Placeholder 28">
            <a:extLst>
              <a:ext uri="{FF2B5EF4-FFF2-40B4-BE49-F238E27FC236}">
                <a16:creationId xmlns:a16="http://schemas.microsoft.com/office/drawing/2014/main" id="{CC46CC6F-E826-45B5-BE03-6607A8DC3599}"/>
              </a:ext>
            </a:extLst>
          </p:cNvPr>
          <p:cNvSpPr>
            <a:spLocks noGrp="1"/>
          </p:cNvSpPr>
          <p:nvPr>
            <p:ph type="ftr" sz="quarter" idx="11"/>
          </p:nvPr>
        </p:nvSpPr>
        <p:spPr/>
        <p:txBody>
          <a:bodyPr/>
          <a:lstStyle>
            <a:lvl1pPr defTabSz="914400">
              <a:defRPr/>
            </a:lvl1pPr>
          </a:lstStyle>
          <a:p>
            <a:pPr>
              <a:defRPr/>
            </a:pPr>
            <a:endParaRPr lang="en-US" altLang="en-US"/>
          </a:p>
        </p:txBody>
      </p:sp>
      <p:sp>
        <p:nvSpPr>
          <p:cNvPr id="8" name="Slide Number Placeholder 6">
            <a:extLst>
              <a:ext uri="{FF2B5EF4-FFF2-40B4-BE49-F238E27FC236}">
                <a16:creationId xmlns:a16="http://schemas.microsoft.com/office/drawing/2014/main" id="{5A9C5872-C487-4CD7-9343-6703CF68DAD7}"/>
              </a:ext>
            </a:extLst>
          </p:cNvPr>
          <p:cNvSpPr>
            <a:spLocks noGrp="1"/>
          </p:cNvSpPr>
          <p:nvPr>
            <p:ph type="sldNum" sz="quarter" idx="12"/>
          </p:nvPr>
        </p:nvSpPr>
        <p:spPr/>
        <p:txBody>
          <a:bodyPr/>
          <a:lstStyle>
            <a:lvl1pPr defTabSz="914400">
              <a:defRPr/>
            </a:lvl1pPr>
          </a:lstStyle>
          <a:p>
            <a:pPr>
              <a:defRPr/>
            </a:pPr>
            <a:fld id="{DFEF1511-C953-47B5-A576-7A9655EAACCD}" type="slidenum">
              <a:rPr lang="en-US" altLang="en-US"/>
              <a:pPr>
                <a:defRPr/>
              </a:pPr>
              <a:t>‹#›</a:t>
            </a:fld>
            <a:endParaRPr lang="en-US" altLang="en-US"/>
          </a:p>
        </p:txBody>
      </p:sp>
    </p:spTree>
    <p:extLst>
      <p:ext uri="{BB962C8B-B14F-4D97-AF65-F5344CB8AC3E}">
        <p14:creationId xmlns:p14="http://schemas.microsoft.com/office/powerpoint/2010/main" val="32596088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5"/>
            <a:ext cx="67056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2400"/>
            </a:lvl1pPr>
          </a:lstStyle>
          <a:p>
            <a:pPr lvl="0"/>
            <a:r>
              <a:rPr lang="en-US" noProof="0"/>
              <a:t>Click icon to add picture</a:t>
            </a:r>
            <a:endParaRPr lang="en-US" noProof="0" dirty="0"/>
          </a:p>
        </p:txBody>
      </p:sp>
      <p:sp>
        <p:nvSpPr>
          <p:cNvPr id="17" name="Title 16"/>
          <p:cNvSpPr>
            <a:spLocks noGrp="1"/>
          </p:cNvSpPr>
          <p:nvPr>
            <p:ph type="title"/>
          </p:nvPr>
        </p:nvSpPr>
        <p:spPr>
          <a:xfrm>
            <a:off x="508000" y="4993760"/>
            <a:ext cx="7823200" cy="522288"/>
          </a:xfrm>
        </p:spPr>
        <p:txBody>
          <a:bodyPr/>
          <a:lstStyle>
            <a:lvl1pPr algn="l">
              <a:buNone/>
              <a:defRPr sz="1500" b="1"/>
            </a:lvl1pPr>
          </a:lstStyle>
          <a:p>
            <a:r>
              <a:rPr lang="en-US"/>
              <a:t>Click to edit Master title style</a:t>
            </a:r>
          </a:p>
        </p:txBody>
      </p:sp>
      <p:sp>
        <p:nvSpPr>
          <p:cNvPr id="26" name="Text Placeholder 25"/>
          <p:cNvSpPr>
            <a:spLocks noGrp="1"/>
          </p:cNvSpPr>
          <p:nvPr>
            <p:ph type="body" sz="half" idx="2"/>
          </p:nvPr>
        </p:nvSpPr>
        <p:spPr>
          <a:xfrm>
            <a:off x="508000" y="5533316"/>
            <a:ext cx="7823200" cy="768351"/>
          </a:xfrm>
        </p:spPr>
        <p:txBody>
          <a:bodyPr lIns="82292" tIns="0"/>
          <a:lstStyle>
            <a:lvl1pPr marL="0" indent="0">
              <a:buNone/>
              <a:defRPr sz="1100"/>
            </a:lvl1pPr>
            <a:lvl2pPr>
              <a:defRPr sz="900"/>
            </a:lvl2pPr>
            <a:lvl3pPr>
              <a:defRPr sz="800"/>
            </a:lvl3pPr>
            <a:lvl4pPr>
              <a:defRPr sz="700"/>
            </a:lvl4pPr>
            <a:lvl5pPr>
              <a:defRPr sz="700"/>
            </a:lvl5pPr>
          </a:lstStyle>
          <a:p>
            <a:pPr lvl="0"/>
            <a:r>
              <a:rPr lang="en-US"/>
              <a:t>Click to edit Master text styles</a:t>
            </a:r>
          </a:p>
        </p:txBody>
      </p:sp>
      <p:sp>
        <p:nvSpPr>
          <p:cNvPr id="5" name="Date Placeholder 6">
            <a:extLst>
              <a:ext uri="{FF2B5EF4-FFF2-40B4-BE49-F238E27FC236}">
                <a16:creationId xmlns:a16="http://schemas.microsoft.com/office/drawing/2014/main" id="{3D16B60F-731D-460D-B44E-1A1A4AEEF698}"/>
              </a:ext>
            </a:extLst>
          </p:cNvPr>
          <p:cNvSpPr>
            <a:spLocks noGrp="1"/>
          </p:cNvSpPr>
          <p:nvPr>
            <p:ph type="dt" sz="half" idx="10"/>
          </p:nvPr>
        </p:nvSpPr>
        <p:spPr/>
        <p:txBody>
          <a:bodyPr/>
          <a:lstStyle>
            <a:lvl1pPr defTabSz="914400">
              <a:defRPr/>
            </a:lvl1pPr>
          </a:lstStyle>
          <a:p>
            <a:pPr>
              <a:defRPr/>
            </a:pPr>
            <a:endParaRPr lang="en-US" altLang="en-US"/>
          </a:p>
        </p:txBody>
      </p:sp>
      <p:sp>
        <p:nvSpPr>
          <p:cNvPr id="6" name="Footer Placeholder 4">
            <a:extLst>
              <a:ext uri="{FF2B5EF4-FFF2-40B4-BE49-F238E27FC236}">
                <a16:creationId xmlns:a16="http://schemas.microsoft.com/office/drawing/2014/main" id="{F43A2893-9B32-4A6F-ADB4-785B4CE40090}"/>
              </a:ext>
            </a:extLst>
          </p:cNvPr>
          <p:cNvSpPr>
            <a:spLocks noGrp="1"/>
          </p:cNvSpPr>
          <p:nvPr>
            <p:ph type="ftr" sz="quarter" idx="11"/>
          </p:nvPr>
        </p:nvSpPr>
        <p:spPr/>
        <p:txBody>
          <a:bodyPr/>
          <a:lstStyle>
            <a:lvl1pPr defTabSz="914400">
              <a:defRPr/>
            </a:lvl1pPr>
          </a:lstStyle>
          <a:p>
            <a:pPr>
              <a:defRPr/>
            </a:pPr>
            <a:endParaRPr lang="en-US" altLang="en-US"/>
          </a:p>
        </p:txBody>
      </p:sp>
      <p:sp>
        <p:nvSpPr>
          <p:cNvPr id="7" name="Slide Number Placeholder 30">
            <a:extLst>
              <a:ext uri="{FF2B5EF4-FFF2-40B4-BE49-F238E27FC236}">
                <a16:creationId xmlns:a16="http://schemas.microsoft.com/office/drawing/2014/main" id="{88AFFD05-3FA5-49EE-AD3F-C665808156EC}"/>
              </a:ext>
            </a:extLst>
          </p:cNvPr>
          <p:cNvSpPr>
            <a:spLocks noGrp="1"/>
          </p:cNvSpPr>
          <p:nvPr>
            <p:ph type="sldNum" sz="quarter" idx="12"/>
          </p:nvPr>
        </p:nvSpPr>
        <p:spPr/>
        <p:txBody>
          <a:bodyPr/>
          <a:lstStyle>
            <a:lvl1pPr defTabSz="914400">
              <a:defRPr/>
            </a:lvl1pPr>
          </a:lstStyle>
          <a:p>
            <a:pPr>
              <a:defRPr/>
            </a:pPr>
            <a:fld id="{A76CF860-87ED-49A9-8C15-151C91627F6F}" type="slidenum">
              <a:rPr lang="en-US" altLang="en-US"/>
              <a:pPr>
                <a:defRPr/>
              </a:pPr>
              <a:t>‹#›</a:t>
            </a:fld>
            <a:endParaRPr lang="en-US" altLang="en-US"/>
          </a:p>
        </p:txBody>
      </p:sp>
    </p:spTree>
    <p:extLst>
      <p:ext uri="{BB962C8B-B14F-4D97-AF65-F5344CB8AC3E}">
        <p14:creationId xmlns:p14="http://schemas.microsoft.com/office/powerpoint/2010/main" val="7198281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3B8DC8-3E91-4F4C-B01A-20834E0EC4D6}"/>
              </a:ext>
            </a:extLst>
          </p:cNvPr>
          <p:cNvSpPr>
            <a:spLocks noGrp="1"/>
          </p:cNvSpPr>
          <p:nvPr>
            <p:ph type="dt" sz="half" idx="10"/>
          </p:nvPr>
        </p:nvSpPr>
        <p:spPr/>
        <p:txBody>
          <a:bodyPr/>
          <a:lstStyle>
            <a:lvl1pPr defTabSz="914400">
              <a:defRPr/>
            </a:lvl1pPr>
          </a:lstStyle>
          <a:p>
            <a:pPr>
              <a:defRPr/>
            </a:pPr>
            <a:endParaRPr lang="en-US" altLang="en-US"/>
          </a:p>
        </p:txBody>
      </p:sp>
      <p:sp>
        <p:nvSpPr>
          <p:cNvPr id="5" name="Footer Placeholder 4">
            <a:extLst>
              <a:ext uri="{FF2B5EF4-FFF2-40B4-BE49-F238E27FC236}">
                <a16:creationId xmlns:a16="http://schemas.microsoft.com/office/drawing/2014/main" id="{79B9A246-677E-4D6A-BED9-14284DBDD9D5}"/>
              </a:ext>
            </a:extLst>
          </p:cNvPr>
          <p:cNvSpPr>
            <a:spLocks noGrp="1"/>
          </p:cNvSpPr>
          <p:nvPr>
            <p:ph type="ftr" sz="quarter" idx="11"/>
          </p:nvPr>
        </p:nvSpPr>
        <p:spPr/>
        <p:txBody>
          <a:bodyPr/>
          <a:lstStyle>
            <a:lvl1pPr defTabSz="914400">
              <a:defRPr/>
            </a:lvl1pPr>
          </a:lstStyle>
          <a:p>
            <a:pPr>
              <a:defRPr/>
            </a:pPr>
            <a:endParaRPr lang="en-US" altLang="en-US"/>
          </a:p>
        </p:txBody>
      </p:sp>
      <p:sp>
        <p:nvSpPr>
          <p:cNvPr id="6" name="Slide Number Placeholder 5">
            <a:extLst>
              <a:ext uri="{FF2B5EF4-FFF2-40B4-BE49-F238E27FC236}">
                <a16:creationId xmlns:a16="http://schemas.microsoft.com/office/drawing/2014/main" id="{D5D20024-7C36-460F-BB48-BEB7C3AB0296}"/>
              </a:ext>
            </a:extLst>
          </p:cNvPr>
          <p:cNvSpPr>
            <a:spLocks noGrp="1"/>
          </p:cNvSpPr>
          <p:nvPr>
            <p:ph type="sldNum" sz="quarter" idx="12"/>
          </p:nvPr>
        </p:nvSpPr>
        <p:spPr/>
        <p:txBody>
          <a:bodyPr/>
          <a:lstStyle>
            <a:lvl1pPr defTabSz="914400">
              <a:defRPr/>
            </a:lvl1pPr>
          </a:lstStyle>
          <a:p>
            <a:pPr>
              <a:defRPr/>
            </a:pPr>
            <a:fld id="{725B601E-B6BC-41C4-A1F5-4A61E26E130E}" type="slidenum">
              <a:rPr lang="en-US" altLang="en-US"/>
              <a:pPr>
                <a:defRPr/>
              </a:pPr>
              <a:t>‹#›</a:t>
            </a:fld>
            <a:endParaRPr lang="en-US" altLang="en-US"/>
          </a:p>
        </p:txBody>
      </p:sp>
    </p:spTree>
    <p:extLst>
      <p:ext uri="{BB962C8B-B14F-4D97-AF65-F5344CB8AC3E}">
        <p14:creationId xmlns:p14="http://schemas.microsoft.com/office/powerpoint/2010/main" val="23216799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80"/>
            <a:ext cx="2438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49280"/>
            <a:ext cx="8331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C9FE94-8649-40A0-95CB-E9812AAF54A4}"/>
              </a:ext>
            </a:extLst>
          </p:cNvPr>
          <p:cNvSpPr>
            <a:spLocks noGrp="1"/>
          </p:cNvSpPr>
          <p:nvPr>
            <p:ph type="dt" sz="half" idx="10"/>
          </p:nvPr>
        </p:nvSpPr>
        <p:spPr/>
        <p:txBody>
          <a:bodyPr/>
          <a:lstStyle>
            <a:lvl1pPr defTabSz="914400">
              <a:defRPr/>
            </a:lvl1pPr>
          </a:lstStyle>
          <a:p>
            <a:pPr>
              <a:defRPr/>
            </a:pPr>
            <a:endParaRPr lang="en-US" altLang="en-US"/>
          </a:p>
        </p:txBody>
      </p:sp>
      <p:sp>
        <p:nvSpPr>
          <p:cNvPr id="5" name="Footer Placeholder 4">
            <a:extLst>
              <a:ext uri="{FF2B5EF4-FFF2-40B4-BE49-F238E27FC236}">
                <a16:creationId xmlns:a16="http://schemas.microsoft.com/office/drawing/2014/main" id="{E146BBE5-F5DC-4A20-A393-FC9F377C804C}"/>
              </a:ext>
            </a:extLst>
          </p:cNvPr>
          <p:cNvSpPr>
            <a:spLocks noGrp="1"/>
          </p:cNvSpPr>
          <p:nvPr>
            <p:ph type="ftr" sz="quarter" idx="11"/>
          </p:nvPr>
        </p:nvSpPr>
        <p:spPr/>
        <p:txBody>
          <a:bodyPr/>
          <a:lstStyle>
            <a:lvl1pPr defTabSz="914400">
              <a:defRPr/>
            </a:lvl1pPr>
          </a:lstStyle>
          <a:p>
            <a:pPr>
              <a:defRPr/>
            </a:pPr>
            <a:endParaRPr lang="en-US" altLang="en-US"/>
          </a:p>
        </p:txBody>
      </p:sp>
      <p:sp>
        <p:nvSpPr>
          <p:cNvPr id="6" name="Slide Number Placeholder 5">
            <a:extLst>
              <a:ext uri="{FF2B5EF4-FFF2-40B4-BE49-F238E27FC236}">
                <a16:creationId xmlns:a16="http://schemas.microsoft.com/office/drawing/2014/main" id="{30AA4D4C-77C7-4F8D-9AE0-BF156A165B3A}"/>
              </a:ext>
            </a:extLst>
          </p:cNvPr>
          <p:cNvSpPr>
            <a:spLocks noGrp="1"/>
          </p:cNvSpPr>
          <p:nvPr>
            <p:ph type="sldNum" sz="quarter" idx="12"/>
          </p:nvPr>
        </p:nvSpPr>
        <p:spPr/>
        <p:txBody>
          <a:bodyPr/>
          <a:lstStyle>
            <a:lvl1pPr defTabSz="914400">
              <a:defRPr/>
            </a:lvl1pPr>
          </a:lstStyle>
          <a:p>
            <a:pPr>
              <a:defRPr/>
            </a:pPr>
            <a:fld id="{EC99F32A-4446-4A04-A65E-B8231DD6D48F}" type="slidenum">
              <a:rPr lang="en-US" altLang="en-US"/>
              <a:pPr>
                <a:defRPr/>
              </a:pPr>
              <a:t>‹#›</a:t>
            </a:fld>
            <a:endParaRPr lang="en-US" altLang="en-US"/>
          </a:p>
        </p:txBody>
      </p:sp>
    </p:spTree>
    <p:extLst>
      <p:ext uri="{BB962C8B-B14F-4D97-AF65-F5344CB8AC3E}">
        <p14:creationId xmlns:p14="http://schemas.microsoft.com/office/powerpoint/2010/main" val="25152700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5036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29" name="Title 28"/>
          <p:cNvSpPr>
            <a:spLocks noGrp="1"/>
          </p:cNvSpPr>
          <p:nvPr>
            <p:ph type="ctrTitle"/>
          </p:nvPr>
        </p:nvSpPr>
        <p:spPr>
          <a:xfrm>
            <a:off x="508000" y="4853895"/>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 name="Footer Placeholder 1"/>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pPr>
              <a:defRPr/>
            </a:pPr>
            <a:fld id="{AE20F465-527A-49DB-93B4-AD046F592ABD}"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19658839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9" name="Footer Placeholder 18"/>
          <p:cNvSpPr>
            <a:spLocks noGrp="1"/>
          </p:cNvSpPr>
          <p:nvPr>
            <p:ph type="ftr" sz="quarter" idx="11"/>
          </p:nvPr>
        </p:nvSpPr>
        <p:spPr>
          <a:xfrm>
            <a:off x="4775200" y="76203"/>
            <a:ext cx="3860800" cy="288925"/>
          </a:xfrm>
        </p:spPr>
        <p:txBody>
          <a:bodyPr/>
          <a:lstStyle/>
          <a:p>
            <a:pPr>
              <a:defRPr/>
            </a:pPr>
            <a:endParaRPr lang="en-US" altLang="en-US">
              <a:solidFill>
                <a:srgbClr val="F0A22E">
                  <a:shade val="75000"/>
                </a:srgbClr>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pPr>
              <a:defRPr/>
            </a:pPr>
            <a:fld id="{B23128A7-346A-4F23-9BD1-CEC201610276}"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26452927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1" name="Footer Placeholder 10"/>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16" name="Slide Number Placeholder 15"/>
          <p:cNvSpPr>
            <a:spLocks noGrp="1"/>
          </p:cNvSpPr>
          <p:nvPr>
            <p:ph type="sldNum" sz="quarter" idx="12"/>
          </p:nvPr>
        </p:nvSpPr>
        <p:spPr/>
        <p:txBody>
          <a:bodyPr/>
          <a:lstStyle/>
          <a:p>
            <a:pPr>
              <a:defRPr/>
            </a:pPr>
            <a:fld id="{85CF034A-A530-4BEC-9B8B-1CDA31A36F09}" type="slidenum">
              <a:rPr lang="en-US" altLang="en-US" smtClean="0">
                <a:solidFill>
                  <a:srgbClr val="F0A22E">
                    <a:shade val="75000"/>
                  </a:srgbClr>
                </a:solidFill>
              </a:rPr>
              <a:pPr>
                <a:defRPr/>
              </a:pPr>
              <a:t>‹#›</a:t>
            </a:fld>
            <a:endParaRPr lang="en-US" altLang="en-US">
              <a:solidFill>
                <a:srgbClr val="F0A22E">
                  <a:shade val="75000"/>
                </a:srgbClr>
              </a:solidFill>
            </a:endParaRPr>
          </a:p>
        </p:txBody>
      </p:sp>
      <p:sp>
        <p:nvSpPr>
          <p:cNvPr id="8" name="Title 7"/>
          <p:cNvSpPr>
            <a:spLocks noGrp="1"/>
          </p:cNvSpPr>
          <p:nvPr>
            <p:ph type="title"/>
          </p:nvPr>
        </p:nvSpPr>
        <p:spPr>
          <a:xfrm>
            <a:off x="240633" y="2947117"/>
            <a:ext cx="115824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2772115830"/>
      </p:ext>
    </p:extLst>
  </p:cSld>
  <p:clrMapOvr>
    <a:overrideClrMapping bg1="dk1" tx1="lt1" bg2="dk2" tx2="lt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0" name="Footer Placeholder 9"/>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31" name="Slide Number Placeholder 30"/>
          <p:cNvSpPr>
            <a:spLocks noGrp="1"/>
          </p:cNvSpPr>
          <p:nvPr>
            <p:ph type="sldNum" sz="quarter" idx="12"/>
          </p:nvPr>
        </p:nvSpPr>
        <p:spPr/>
        <p:txBody>
          <a:bodyPr/>
          <a:lstStyle/>
          <a:p>
            <a:pPr>
              <a:defRPr/>
            </a:pPr>
            <a:fld id="{15434C66-0128-4B63-A426-C685864C797B}"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8514856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22"/>
            <a:ext cx="11480800" cy="882651"/>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60" y="666750"/>
            <a:ext cx="5720741" cy="639763"/>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82" y="666750"/>
            <a:ext cx="5722988" cy="639763"/>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60" y="131649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49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pPr>
              <a:defRPr/>
            </a:pPr>
            <a:endParaRPr lang="en-US" altLang="en-US">
              <a:solidFill>
                <a:srgbClr val="F0A22E">
                  <a:shade val="75000"/>
                </a:srgbClr>
              </a:solidFill>
            </a:endParaRPr>
          </a:p>
        </p:txBody>
      </p:sp>
      <p:sp>
        <p:nvSpPr>
          <p:cNvPr id="6" name="Footer Placeholder 5"/>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pPr>
              <a:defRPr/>
            </a:pPr>
            <a:fld id="{8DD81944-44F3-4541-9AEE-6396804530BD}" type="slidenum">
              <a:rPr lang="en-US" altLang="en-US" smtClean="0">
                <a:solidFill>
                  <a:srgbClr val="F0A22E">
                    <a:shade val="75000"/>
                  </a:srgbClr>
                </a:solidFill>
              </a:rPr>
              <a:pPr>
                <a:defRPr/>
              </a:pPr>
              <a:t>‹#›</a:t>
            </a:fld>
            <a:endParaRPr lang="en-US" altLang="en-US">
              <a:solidFill>
                <a:srgbClr val="F0A22E">
                  <a:shade val="75000"/>
                </a:srgbClr>
              </a:solidFill>
            </a:endParaRPr>
          </a:p>
        </p:txBody>
      </p:sp>
      <p:sp>
        <p:nvSpPr>
          <p:cNvPr id="11" name="Straight Connector 10"/>
          <p:cNvSpPr>
            <a:spLocks noChangeShapeType="1"/>
          </p:cNvSpPr>
          <p:nvPr/>
        </p:nvSpPr>
        <p:spPr bwMode="auto">
          <a:xfrm>
            <a:off x="685800" y="602026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1591347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4574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1" name="Footer Placeholder 20"/>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6D0448ED-1A47-43D4-A196-370F5C2B4404}"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26448958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4" name="Footer Placeholder 23"/>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p:txBody>
          <a:bodyPr/>
          <a:lstStyle/>
          <a:p>
            <a:pPr>
              <a:defRPr/>
            </a:pPr>
            <a:fld id="{0BA62CD0-7A4A-4B6E-B2BA-9D250451DE5A}"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40481105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57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Title 11"/>
          <p:cNvSpPr>
            <a:spLocks noGrp="1"/>
          </p:cNvSpPr>
          <p:nvPr>
            <p:ph type="title"/>
          </p:nvPr>
        </p:nvSpPr>
        <p:spPr>
          <a:xfrm>
            <a:off x="609600" y="5486403"/>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26"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9" name="Footer Placeholder 28"/>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p:txBody>
          <a:bodyPr/>
          <a:lstStyle/>
          <a:p>
            <a:pPr>
              <a:defRPr/>
            </a:pPr>
            <a:fld id="{69BEEC5B-CFDF-4FF1-B2DD-AC502ABAAD1F}"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17842338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5"/>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31" name="Slide Number Placeholder 30"/>
          <p:cNvSpPr>
            <a:spLocks noGrp="1"/>
          </p:cNvSpPr>
          <p:nvPr>
            <p:ph type="sldNum" sz="quarter" idx="12"/>
          </p:nvPr>
        </p:nvSpPr>
        <p:spPr/>
        <p:txBody>
          <a:bodyPr/>
          <a:lstStyle/>
          <a:p>
            <a:pPr>
              <a:defRPr/>
            </a:pPr>
            <a:fld id="{C0A8A29E-CA3A-4CD1-8133-35D5ABDAA156}" type="slidenum">
              <a:rPr lang="en-US" altLang="en-US" smtClean="0">
                <a:solidFill>
                  <a:srgbClr val="F0A22E">
                    <a:shade val="75000"/>
                  </a:srgbClr>
                </a:solidFill>
              </a:rPr>
              <a:pPr>
                <a:defRPr/>
              </a:pPr>
              <a:t>‹#›</a:t>
            </a:fld>
            <a:endParaRPr lang="en-US" altLang="en-US">
              <a:solidFill>
                <a:srgbClr val="F0A22E">
                  <a:shade val="75000"/>
                </a:srgbClr>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63"/>
            <a:ext cx="7823200" cy="768351"/>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28972016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DABFF793-D017-44A0-9F94-909E39B85A79}"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12951494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8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80"/>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D2620377-08FE-4819-82E9-3283327E777A}"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18967842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a:extLst>
              <a:ext uri="{FF2B5EF4-FFF2-40B4-BE49-F238E27FC236}">
                <a16:creationId xmlns:a16="http://schemas.microsoft.com/office/drawing/2014/main" id="{DFD30FDE-9EA1-43CD-9D51-5D7A79F8DC4F}"/>
              </a:ext>
            </a:extLst>
          </p:cNvPr>
          <p:cNvSpPr>
            <a:spLocks noChangeShapeType="1"/>
          </p:cNvSpPr>
          <p:nvPr/>
        </p:nvSpPr>
        <p:spPr bwMode="auto">
          <a:xfrm>
            <a:off x="685800" y="535036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353">
              <a:solidFill>
                <a:prstClr val="black"/>
              </a:solidFill>
            </a:endParaRPr>
          </a:p>
        </p:txBody>
      </p:sp>
      <p:sp>
        <p:nvSpPr>
          <p:cNvPr id="29" name="Title 28"/>
          <p:cNvSpPr>
            <a:spLocks noGrp="1"/>
          </p:cNvSpPr>
          <p:nvPr>
            <p:ph type="ctrTitle"/>
          </p:nvPr>
        </p:nvSpPr>
        <p:spPr>
          <a:xfrm>
            <a:off x="508000" y="4853899"/>
            <a:ext cx="11277600" cy="1222375"/>
          </a:xfrm>
        </p:spPr>
        <p:txBody>
          <a:bodyPr anchor="t"/>
          <a:lstStyle/>
          <a:p>
            <a:r>
              <a:rPr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1805">
                <a:solidFill>
                  <a:schemeClr val="tx2">
                    <a:shade val="75000"/>
                  </a:schemeClr>
                </a:solidFill>
              </a:defRPr>
            </a:lvl1pPr>
            <a:lvl2pPr marL="343769" indent="0" algn="ctr">
              <a:buNone/>
            </a:lvl2pPr>
            <a:lvl3pPr marL="687537" indent="0" algn="ctr">
              <a:buNone/>
            </a:lvl3pPr>
            <a:lvl4pPr marL="1031306" indent="0" algn="ctr">
              <a:buNone/>
            </a:lvl4pPr>
            <a:lvl5pPr marL="1375075" indent="0" algn="ctr">
              <a:buNone/>
            </a:lvl5pPr>
            <a:lvl6pPr marL="1718843" indent="0" algn="ctr">
              <a:buNone/>
            </a:lvl6pPr>
            <a:lvl7pPr marL="2062612" indent="0" algn="ctr">
              <a:buNone/>
            </a:lvl7pPr>
            <a:lvl8pPr marL="2406381" indent="0" algn="ctr">
              <a:buNone/>
            </a:lvl8pPr>
            <a:lvl9pPr marL="2750149" indent="0" algn="ctr">
              <a:buNone/>
            </a:lvl9pPr>
          </a:lstStyle>
          <a:p>
            <a:r>
              <a:rPr lang="en-US"/>
              <a:t>Click to edit Master subtitle style</a:t>
            </a:r>
          </a:p>
        </p:txBody>
      </p:sp>
      <p:sp>
        <p:nvSpPr>
          <p:cNvPr id="5" name="Date Placeholder 15">
            <a:extLst>
              <a:ext uri="{FF2B5EF4-FFF2-40B4-BE49-F238E27FC236}">
                <a16:creationId xmlns:a16="http://schemas.microsoft.com/office/drawing/2014/main" id="{8C015B24-CA15-4D55-ACF7-70BE9A65483E}"/>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1">
            <a:extLst>
              <a:ext uri="{FF2B5EF4-FFF2-40B4-BE49-F238E27FC236}">
                <a16:creationId xmlns:a16="http://schemas.microsoft.com/office/drawing/2014/main" id="{C19E8070-B0C0-4D0E-9F53-91C2A6249374}"/>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14">
            <a:extLst>
              <a:ext uri="{FF2B5EF4-FFF2-40B4-BE49-F238E27FC236}">
                <a16:creationId xmlns:a16="http://schemas.microsoft.com/office/drawing/2014/main" id="{39852ED7-642D-4BB6-A5A5-BD3627088701}"/>
              </a:ext>
            </a:extLst>
          </p:cNvPr>
          <p:cNvSpPr>
            <a:spLocks noGrp="1"/>
          </p:cNvSpPr>
          <p:nvPr>
            <p:ph type="sldNum" sz="quarter" idx="12"/>
          </p:nvPr>
        </p:nvSpPr>
        <p:spPr>
          <a:xfrm>
            <a:off x="10972961" y="6473825"/>
            <a:ext cx="1012153" cy="247650"/>
          </a:xfrm>
        </p:spPr>
        <p:txBody>
          <a:bodyPr/>
          <a:lstStyle>
            <a:lvl1pPr>
              <a:defRPr/>
            </a:lvl1pPr>
          </a:lstStyle>
          <a:p>
            <a:pPr>
              <a:defRPr/>
            </a:pPr>
            <a:fld id="{4B7D12D7-9807-4C9C-8C90-3F8098A02F2C}" type="slidenum">
              <a:rPr lang="en-US" altLang="en-US"/>
              <a:pPr>
                <a:defRPr/>
              </a:pPr>
              <a:t>‹#›</a:t>
            </a:fld>
            <a:endParaRPr lang="en-US" altLang="en-US"/>
          </a:p>
        </p:txBody>
      </p:sp>
    </p:spTree>
    <p:extLst>
      <p:ext uri="{BB962C8B-B14F-4D97-AF65-F5344CB8AC3E}">
        <p14:creationId xmlns:p14="http://schemas.microsoft.com/office/powerpoint/2010/main" val="10573302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a:extLst>
              <a:ext uri="{FF2B5EF4-FFF2-40B4-BE49-F238E27FC236}">
                <a16:creationId xmlns:a16="http://schemas.microsoft.com/office/drawing/2014/main" id="{197BC1DB-203A-4A89-8C33-6B22C36997C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18">
            <a:extLst>
              <a:ext uri="{FF2B5EF4-FFF2-40B4-BE49-F238E27FC236}">
                <a16:creationId xmlns:a16="http://schemas.microsoft.com/office/drawing/2014/main" id="{3E112A91-A915-4EFA-9971-AE0E20D3F840}"/>
              </a:ext>
            </a:extLst>
          </p:cNvPr>
          <p:cNvSpPr>
            <a:spLocks noGrp="1"/>
          </p:cNvSpPr>
          <p:nvPr>
            <p:ph type="ftr" sz="quarter" idx="11"/>
          </p:nvPr>
        </p:nvSpPr>
        <p:spPr>
          <a:xfrm>
            <a:off x="4775904" y="76202"/>
            <a:ext cx="3860827" cy="288925"/>
          </a:xfrm>
        </p:spPr>
        <p:txBody>
          <a:bodyPr/>
          <a:lstStyle>
            <a:lvl1pPr>
              <a:defRPr/>
            </a:lvl1pPr>
          </a:lstStyle>
          <a:p>
            <a:pPr>
              <a:defRPr/>
            </a:pPr>
            <a:endParaRPr lang="en-US" altLang="en-US"/>
          </a:p>
        </p:txBody>
      </p:sp>
      <p:sp>
        <p:nvSpPr>
          <p:cNvPr id="6" name="Slide Number Placeholder 15">
            <a:extLst>
              <a:ext uri="{FF2B5EF4-FFF2-40B4-BE49-F238E27FC236}">
                <a16:creationId xmlns:a16="http://schemas.microsoft.com/office/drawing/2014/main" id="{43C65B19-611E-4159-8E57-A78F1A4DE59A}"/>
              </a:ext>
            </a:extLst>
          </p:cNvPr>
          <p:cNvSpPr>
            <a:spLocks noGrp="1"/>
          </p:cNvSpPr>
          <p:nvPr>
            <p:ph type="sldNum" sz="quarter" idx="12"/>
          </p:nvPr>
        </p:nvSpPr>
        <p:spPr>
          <a:xfrm>
            <a:off x="10972961" y="6473825"/>
            <a:ext cx="1012153" cy="247650"/>
          </a:xfrm>
        </p:spPr>
        <p:txBody>
          <a:bodyPr/>
          <a:lstStyle>
            <a:lvl1pPr>
              <a:defRPr/>
            </a:lvl1pPr>
          </a:lstStyle>
          <a:p>
            <a:pPr>
              <a:defRPr/>
            </a:pPr>
            <a:fld id="{80BE0F39-F8B3-4E3B-9215-88D1AD482A85}" type="slidenum">
              <a:rPr lang="en-US" altLang="en-US"/>
              <a:pPr>
                <a:defRPr/>
              </a:pPr>
              <a:t>‹#›</a:t>
            </a:fld>
            <a:endParaRPr lang="en-US" altLang="en-US"/>
          </a:p>
        </p:txBody>
      </p:sp>
    </p:spTree>
    <p:extLst>
      <p:ext uri="{BB962C8B-B14F-4D97-AF65-F5344CB8AC3E}">
        <p14:creationId xmlns:p14="http://schemas.microsoft.com/office/powerpoint/2010/main" val="36542096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Straight Connector 3">
            <a:extLst>
              <a:ext uri="{FF2B5EF4-FFF2-40B4-BE49-F238E27FC236}">
                <a16:creationId xmlns:a16="http://schemas.microsoft.com/office/drawing/2014/main" id="{C158D4FB-31FF-4C16-BF18-BEB1D07651DC}"/>
              </a:ext>
            </a:extLst>
          </p:cNvPr>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353">
              <a:solidFill>
                <a:prstClr val="white"/>
              </a:solidFill>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1504">
                <a:solidFill>
                  <a:schemeClr val="tx2">
                    <a:shade val="75000"/>
                  </a:schemeClr>
                </a:solidFill>
              </a:defRPr>
            </a:lvl1pPr>
            <a:lvl2pPr>
              <a:buNone/>
              <a:defRPr sz="1353">
                <a:solidFill>
                  <a:schemeClr val="tx1">
                    <a:tint val="75000"/>
                  </a:schemeClr>
                </a:solidFill>
              </a:defRPr>
            </a:lvl2pPr>
            <a:lvl3pPr>
              <a:buNone/>
              <a:defRPr sz="1203">
                <a:solidFill>
                  <a:schemeClr val="tx1">
                    <a:tint val="75000"/>
                  </a:schemeClr>
                </a:solidFill>
              </a:defRPr>
            </a:lvl3pPr>
            <a:lvl4pPr>
              <a:buNone/>
              <a:defRPr sz="1053">
                <a:solidFill>
                  <a:schemeClr val="tx1">
                    <a:tint val="75000"/>
                  </a:schemeClr>
                </a:solidFill>
              </a:defRPr>
            </a:lvl4pPr>
            <a:lvl5pPr>
              <a:buNone/>
              <a:defRPr sz="1053">
                <a:solidFill>
                  <a:schemeClr val="tx1">
                    <a:tint val="75000"/>
                  </a:schemeClr>
                </a:solidFill>
              </a:defRPr>
            </a:lvl5pPr>
          </a:lstStyle>
          <a:p>
            <a:pPr lvl="0"/>
            <a:r>
              <a:rPr lang="en-US"/>
              <a:t>Click to edit Master text styles</a:t>
            </a:r>
          </a:p>
        </p:txBody>
      </p:sp>
      <p:sp>
        <p:nvSpPr>
          <p:cNvPr id="8" name="Title 7"/>
          <p:cNvSpPr>
            <a:spLocks noGrp="1"/>
          </p:cNvSpPr>
          <p:nvPr>
            <p:ph type="title"/>
          </p:nvPr>
        </p:nvSpPr>
        <p:spPr>
          <a:xfrm>
            <a:off x="240633" y="2947117"/>
            <a:ext cx="11582400" cy="1184825"/>
          </a:xfrm>
        </p:spPr>
        <p:txBody>
          <a:bodyPr rtlCol="0" anchor="t"/>
          <a:lstStyle>
            <a:lvl1pPr algn="r">
              <a:defRPr/>
            </a:lvl1pPr>
          </a:lstStyle>
          <a:p>
            <a:r>
              <a:rPr lang="en-US"/>
              <a:t>Click to edit Master title style</a:t>
            </a:r>
          </a:p>
        </p:txBody>
      </p:sp>
      <p:sp>
        <p:nvSpPr>
          <p:cNvPr id="5" name="Date Placeholder 18">
            <a:extLst>
              <a:ext uri="{FF2B5EF4-FFF2-40B4-BE49-F238E27FC236}">
                <a16:creationId xmlns:a16="http://schemas.microsoft.com/office/drawing/2014/main" id="{99D0E886-E932-42CD-9923-6095D2B49A54}"/>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10">
            <a:extLst>
              <a:ext uri="{FF2B5EF4-FFF2-40B4-BE49-F238E27FC236}">
                <a16:creationId xmlns:a16="http://schemas.microsoft.com/office/drawing/2014/main" id="{7EFBC116-D199-4CB5-A4DD-AE624EEAF05C}"/>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15">
            <a:extLst>
              <a:ext uri="{FF2B5EF4-FFF2-40B4-BE49-F238E27FC236}">
                <a16:creationId xmlns:a16="http://schemas.microsoft.com/office/drawing/2014/main" id="{70CF45A6-2751-4823-A6F1-104D53BC502C}"/>
              </a:ext>
            </a:extLst>
          </p:cNvPr>
          <p:cNvSpPr>
            <a:spLocks noGrp="1"/>
          </p:cNvSpPr>
          <p:nvPr>
            <p:ph type="sldNum" sz="quarter" idx="12"/>
          </p:nvPr>
        </p:nvSpPr>
        <p:spPr/>
        <p:txBody>
          <a:bodyPr/>
          <a:lstStyle>
            <a:lvl1pPr>
              <a:defRPr/>
            </a:lvl1pPr>
          </a:lstStyle>
          <a:p>
            <a:pPr>
              <a:defRPr/>
            </a:pPr>
            <a:fld id="{2454058E-CF4F-4F5C-AE0E-F869744EAC9C}" type="slidenum">
              <a:rPr lang="en-US" altLang="en-US"/>
              <a:pPr>
                <a:defRPr/>
              </a:pPr>
              <a:t>‹#›</a:t>
            </a:fld>
            <a:endParaRPr lang="en-US" altLang="en-US"/>
          </a:p>
        </p:txBody>
      </p:sp>
    </p:spTree>
    <p:extLst>
      <p:ext uri="{BB962C8B-B14F-4D97-AF65-F5344CB8AC3E}">
        <p14:creationId xmlns:p14="http://schemas.microsoft.com/office/powerpoint/2010/main" val="2835266037"/>
      </p:ext>
    </p:extLst>
  </p:cSld>
  <p:clrMapOvr>
    <a:overrideClrMapping bg1="dk1" tx1="lt1" bg2="dk2" tx2="lt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105"/>
            </a:lvl1pPr>
            <a:lvl2pPr>
              <a:defRPr sz="1805"/>
            </a:lvl2pPr>
            <a:lvl3pPr>
              <a:defRPr sz="1504"/>
            </a:lvl3pPr>
            <a:lvl4pPr>
              <a:defRPr sz="1353"/>
            </a:lvl4pPr>
            <a:lvl5pPr>
              <a:defRPr sz="135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6197601" y="1600200"/>
            <a:ext cx="5791200" cy="4724400"/>
          </a:xfrm>
        </p:spPr>
        <p:txBody>
          <a:bodyPr/>
          <a:lstStyle>
            <a:lvl1pPr>
              <a:defRPr sz="2105"/>
            </a:lvl1pPr>
            <a:lvl2pPr>
              <a:defRPr sz="1805"/>
            </a:lvl2pPr>
            <a:lvl3pPr>
              <a:defRPr sz="1504"/>
            </a:lvl3pPr>
            <a:lvl4pPr>
              <a:defRPr sz="1353"/>
            </a:lvl4pPr>
            <a:lvl5pPr>
              <a:defRPr sz="135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0">
            <a:extLst>
              <a:ext uri="{FF2B5EF4-FFF2-40B4-BE49-F238E27FC236}">
                <a16:creationId xmlns:a16="http://schemas.microsoft.com/office/drawing/2014/main" id="{67B6104D-8731-48A2-A2B6-EE8FDF000A7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27">
            <a:extLst>
              <a:ext uri="{FF2B5EF4-FFF2-40B4-BE49-F238E27FC236}">
                <a16:creationId xmlns:a16="http://schemas.microsoft.com/office/drawing/2014/main" id="{38A12C3E-6437-44DF-992D-B89DAD7B26D8}"/>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4">
            <a:extLst>
              <a:ext uri="{FF2B5EF4-FFF2-40B4-BE49-F238E27FC236}">
                <a16:creationId xmlns:a16="http://schemas.microsoft.com/office/drawing/2014/main" id="{303CDF00-E7A0-46F4-81B1-BAEE87217D32}"/>
              </a:ext>
            </a:extLst>
          </p:cNvPr>
          <p:cNvSpPr>
            <a:spLocks noGrp="1"/>
          </p:cNvSpPr>
          <p:nvPr>
            <p:ph type="sldNum" sz="quarter" idx="12"/>
          </p:nvPr>
        </p:nvSpPr>
        <p:spPr/>
        <p:txBody>
          <a:bodyPr/>
          <a:lstStyle>
            <a:lvl1pPr>
              <a:defRPr/>
            </a:lvl1pPr>
          </a:lstStyle>
          <a:p>
            <a:pPr>
              <a:defRPr/>
            </a:pPr>
            <a:fld id="{9E372E1D-F95F-4BA1-8DB4-BDE987ACDA6F}" type="slidenum">
              <a:rPr lang="en-US" altLang="en-US"/>
              <a:pPr>
                <a:defRPr/>
              </a:pPr>
              <a:t>‹#›</a:t>
            </a:fld>
            <a:endParaRPr lang="en-US" altLang="en-US"/>
          </a:p>
        </p:txBody>
      </p:sp>
    </p:spTree>
    <p:extLst>
      <p:ext uri="{BB962C8B-B14F-4D97-AF65-F5344CB8AC3E}">
        <p14:creationId xmlns:p14="http://schemas.microsoft.com/office/powerpoint/2010/main" val="3252616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39656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B9B8BD0B-6F88-423B-A46D-2B3076A93B3D}"/>
              </a:ext>
            </a:extLst>
          </p:cNvPr>
          <p:cNvSpPr>
            <a:spLocks noChangeShapeType="1"/>
          </p:cNvSpPr>
          <p:nvPr/>
        </p:nvSpPr>
        <p:spPr bwMode="auto">
          <a:xfrm>
            <a:off x="685800" y="602026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353">
              <a:solidFill>
                <a:prstClr val="black"/>
              </a:solidFill>
            </a:endParaRPr>
          </a:p>
        </p:txBody>
      </p:sp>
      <p:sp>
        <p:nvSpPr>
          <p:cNvPr id="29" name="Title 28"/>
          <p:cNvSpPr>
            <a:spLocks noGrp="1"/>
          </p:cNvSpPr>
          <p:nvPr>
            <p:ph type="title"/>
          </p:nvPr>
        </p:nvSpPr>
        <p:spPr>
          <a:xfrm>
            <a:off x="406401" y="5410226"/>
            <a:ext cx="11480800" cy="882651"/>
          </a:xfrm>
        </p:spPr>
        <p:txBody>
          <a:bodyPr/>
          <a:lstStyle>
            <a:lvl1pPr>
              <a:defRPr/>
            </a:lvl1pPr>
          </a:lstStyle>
          <a:p>
            <a:r>
              <a:rPr lang="en-US"/>
              <a:t>Click to edit Master title style</a:t>
            </a:r>
          </a:p>
        </p:txBody>
      </p:sp>
      <p:sp>
        <p:nvSpPr>
          <p:cNvPr id="13" name="Text Placeholder 12"/>
          <p:cNvSpPr>
            <a:spLocks noGrp="1"/>
          </p:cNvSpPr>
          <p:nvPr>
            <p:ph type="body" idx="1"/>
          </p:nvPr>
        </p:nvSpPr>
        <p:spPr>
          <a:xfrm>
            <a:off x="375260" y="666750"/>
            <a:ext cx="5720741" cy="639763"/>
          </a:xfrm>
        </p:spPr>
        <p:txBody>
          <a:bodyPr anchor="ctr"/>
          <a:lstStyle>
            <a:lvl1pPr marL="0" indent="0">
              <a:buNone/>
              <a:defRPr sz="1353" b="0" cap="all" baseline="0">
                <a:solidFill>
                  <a:schemeClr val="accent1">
                    <a:shade val="50000"/>
                  </a:schemeClr>
                </a:solidFill>
                <a:latin typeface="+mj-lt"/>
                <a:ea typeface="+mj-ea"/>
                <a:cs typeface="+mj-cs"/>
              </a:defRPr>
            </a:lvl1pPr>
            <a:lvl2pPr>
              <a:buNone/>
              <a:defRPr sz="1504" b="1"/>
            </a:lvl2pPr>
            <a:lvl3pPr>
              <a:buNone/>
              <a:defRPr sz="1353" b="1"/>
            </a:lvl3pPr>
            <a:lvl4pPr>
              <a:buNone/>
              <a:defRPr sz="1203" b="1"/>
            </a:lvl4pPr>
            <a:lvl5pPr>
              <a:buNone/>
              <a:defRPr sz="1203" b="1"/>
            </a:lvl5pPr>
          </a:lstStyle>
          <a:p>
            <a:pPr lvl="0"/>
            <a:r>
              <a:rPr lang="en-US"/>
              <a:t>Click to edit Master text styles</a:t>
            </a:r>
          </a:p>
        </p:txBody>
      </p:sp>
      <p:sp>
        <p:nvSpPr>
          <p:cNvPr id="25" name="Text Placeholder 24"/>
          <p:cNvSpPr>
            <a:spLocks noGrp="1"/>
          </p:cNvSpPr>
          <p:nvPr>
            <p:ph type="body" sz="half" idx="3"/>
          </p:nvPr>
        </p:nvSpPr>
        <p:spPr>
          <a:xfrm>
            <a:off x="6193383" y="666750"/>
            <a:ext cx="5722988" cy="639763"/>
          </a:xfrm>
        </p:spPr>
        <p:txBody>
          <a:bodyPr anchor="ctr"/>
          <a:lstStyle>
            <a:lvl1pPr marL="0" indent="0">
              <a:buNone/>
              <a:defRPr sz="1353" b="0" cap="all" baseline="0">
                <a:solidFill>
                  <a:schemeClr val="accent1">
                    <a:shade val="50000"/>
                  </a:schemeClr>
                </a:solidFill>
                <a:latin typeface="+mj-lt"/>
                <a:ea typeface="+mj-ea"/>
                <a:cs typeface="+mj-cs"/>
              </a:defRPr>
            </a:lvl1pPr>
            <a:lvl2pPr>
              <a:buNone/>
              <a:defRPr sz="1504" b="1"/>
            </a:lvl2pPr>
            <a:lvl3pPr>
              <a:buNone/>
              <a:defRPr sz="1353" b="1"/>
            </a:lvl3pPr>
            <a:lvl4pPr>
              <a:buNone/>
              <a:defRPr sz="1203" b="1"/>
            </a:lvl4pPr>
            <a:lvl5pPr>
              <a:buNone/>
              <a:defRPr sz="1203" b="1"/>
            </a:lvl5pPr>
          </a:lstStyle>
          <a:p>
            <a:pPr lvl="0"/>
            <a:r>
              <a:rPr lang="en-US"/>
              <a:t>Click to edit Master text styles</a:t>
            </a:r>
          </a:p>
        </p:txBody>
      </p:sp>
      <p:sp>
        <p:nvSpPr>
          <p:cNvPr id="4" name="Content Placeholder 3"/>
          <p:cNvSpPr>
            <a:spLocks noGrp="1"/>
          </p:cNvSpPr>
          <p:nvPr>
            <p:ph sz="quarter" idx="2"/>
          </p:nvPr>
        </p:nvSpPr>
        <p:spPr>
          <a:xfrm>
            <a:off x="375260" y="1316502"/>
            <a:ext cx="5720741" cy="3941763"/>
          </a:xfrm>
        </p:spPr>
        <p:txBody>
          <a:bodyPr/>
          <a:lstStyle>
            <a:lvl1pPr>
              <a:defRPr sz="1805"/>
            </a:lvl1pPr>
            <a:lvl2pPr>
              <a:defRPr sz="1504"/>
            </a:lvl2pPr>
            <a:lvl3pPr>
              <a:defRPr sz="1353"/>
            </a:lvl3pPr>
            <a:lvl4pPr>
              <a:defRPr sz="1203"/>
            </a:lvl4pPr>
            <a:lvl5pPr>
              <a:defRPr sz="120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p:cNvSpPr>
            <a:spLocks noGrp="1"/>
          </p:cNvSpPr>
          <p:nvPr>
            <p:ph sz="quarter" idx="4"/>
          </p:nvPr>
        </p:nvSpPr>
        <p:spPr>
          <a:xfrm>
            <a:off x="6198307" y="1316502"/>
            <a:ext cx="5718048" cy="3941763"/>
          </a:xfrm>
        </p:spPr>
        <p:txBody>
          <a:bodyPr/>
          <a:lstStyle>
            <a:lvl1pPr>
              <a:defRPr sz="1805"/>
            </a:lvl1pPr>
            <a:lvl2pPr>
              <a:defRPr sz="1504"/>
            </a:lvl2pPr>
            <a:lvl3pPr>
              <a:defRPr sz="1353"/>
            </a:lvl3pPr>
            <a:lvl4pPr>
              <a:defRPr sz="1203"/>
            </a:lvl4pPr>
            <a:lvl5pPr>
              <a:defRPr sz="120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9">
            <a:extLst>
              <a:ext uri="{FF2B5EF4-FFF2-40B4-BE49-F238E27FC236}">
                <a16:creationId xmlns:a16="http://schemas.microsoft.com/office/drawing/2014/main" id="{4003D860-1D38-473F-AE9B-A1C924E8F150}"/>
              </a:ext>
            </a:extLst>
          </p:cNvPr>
          <p:cNvSpPr>
            <a:spLocks noGrp="1"/>
          </p:cNvSpPr>
          <p:nvPr>
            <p:ph type="dt" sz="half" idx="10"/>
          </p:nvPr>
        </p:nvSpPr>
        <p:spPr/>
        <p:txBody>
          <a:bodyPr/>
          <a:lstStyle>
            <a:lvl1pPr>
              <a:defRPr/>
            </a:lvl1pPr>
          </a:lstStyle>
          <a:p>
            <a:pPr>
              <a:defRPr/>
            </a:pPr>
            <a:endParaRPr lang="en-US" altLang="en-US"/>
          </a:p>
        </p:txBody>
      </p:sp>
      <p:sp>
        <p:nvSpPr>
          <p:cNvPr id="9" name="Footer Placeholder 5">
            <a:extLst>
              <a:ext uri="{FF2B5EF4-FFF2-40B4-BE49-F238E27FC236}">
                <a16:creationId xmlns:a16="http://schemas.microsoft.com/office/drawing/2014/main" id="{04627328-90C7-4C57-885E-59A9EAABB193}"/>
              </a:ext>
            </a:extLst>
          </p:cNvPr>
          <p:cNvSpPr>
            <a:spLocks noGrp="1"/>
          </p:cNvSpPr>
          <p:nvPr>
            <p:ph type="ftr" sz="quarter" idx="11"/>
          </p:nvPr>
        </p:nvSpPr>
        <p:spPr/>
        <p:txBody>
          <a:bodyPr/>
          <a:lstStyle>
            <a:lvl1pPr>
              <a:defRPr/>
            </a:lvl1pPr>
          </a:lstStyle>
          <a:p>
            <a:pPr>
              <a:defRPr/>
            </a:pPr>
            <a:endParaRPr lang="en-US" altLang="en-US"/>
          </a:p>
        </p:txBody>
      </p:sp>
      <p:sp>
        <p:nvSpPr>
          <p:cNvPr id="10" name="Slide Number Placeholder 6">
            <a:extLst>
              <a:ext uri="{FF2B5EF4-FFF2-40B4-BE49-F238E27FC236}">
                <a16:creationId xmlns:a16="http://schemas.microsoft.com/office/drawing/2014/main" id="{92732095-896F-49A0-8283-D9418CA7C255}"/>
              </a:ext>
            </a:extLst>
          </p:cNvPr>
          <p:cNvSpPr>
            <a:spLocks noGrp="1"/>
          </p:cNvSpPr>
          <p:nvPr>
            <p:ph type="sldNum" sz="quarter" idx="12"/>
          </p:nvPr>
        </p:nvSpPr>
        <p:spPr>
          <a:xfrm>
            <a:off x="10972961" y="6477000"/>
            <a:ext cx="1015337" cy="247650"/>
          </a:xfrm>
        </p:spPr>
        <p:txBody>
          <a:bodyPr/>
          <a:lstStyle>
            <a:lvl1pPr>
              <a:defRPr/>
            </a:lvl1pPr>
          </a:lstStyle>
          <a:p>
            <a:pPr>
              <a:defRPr/>
            </a:pPr>
            <a:fld id="{649A916E-8A88-4C4A-89ED-526021CB8DB7}" type="slidenum">
              <a:rPr lang="en-US" altLang="en-US"/>
              <a:pPr>
                <a:defRPr/>
              </a:pPr>
              <a:t>‹#›</a:t>
            </a:fld>
            <a:endParaRPr lang="en-US" altLang="en-US"/>
          </a:p>
        </p:txBody>
      </p:sp>
    </p:spTree>
    <p:extLst>
      <p:ext uri="{BB962C8B-B14F-4D97-AF65-F5344CB8AC3E}">
        <p14:creationId xmlns:p14="http://schemas.microsoft.com/office/powerpoint/2010/main" val="17693553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a:t>Click to edit Master title style</a:t>
            </a:r>
          </a:p>
        </p:txBody>
      </p:sp>
      <p:sp>
        <p:nvSpPr>
          <p:cNvPr id="3" name="Date Placeholder 10">
            <a:extLst>
              <a:ext uri="{FF2B5EF4-FFF2-40B4-BE49-F238E27FC236}">
                <a16:creationId xmlns:a16="http://schemas.microsoft.com/office/drawing/2014/main" id="{22E1C136-2180-49D7-9B08-FC86E832B16B}"/>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27">
            <a:extLst>
              <a:ext uri="{FF2B5EF4-FFF2-40B4-BE49-F238E27FC236}">
                <a16:creationId xmlns:a16="http://schemas.microsoft.com/office/drawing/2014/main" id="{1E11A66D-50A3-4CB6-A37D-B2270BA23CF0}"/>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4F3D3248-D10F-4681-BF62-ACDAA8BCBDA0}"/>
              </a:ext>
            </a:extLst>
          </p:cNvPr>
          <p:cNvSpPr>
            <a:spLocks noGrp="1"/>
          </p:cNvSpPr>
          <p:nvPr>
            <p:ph type="sldNum" sz="quarter" idx="12"/>
          </p:nvPr>
        </p:nvSpPr>
        <p:spPr/>
        <p:txBody>
          <a:bodyPr/>
          <a:lstStyle>
            <a:lvl1pPr>
              <a:defRPr/>
            </a:lvl1pPr>
          </a:lstStyle>
          <a:p>
            <a:pPr>
              <a:defRPr/>
            </a:pPr>
            <a:fld id="{7224C16E-2451-45CE-8CAB-EABE1E5A24DE}" type="slidenum">
              <a:rPr lang="en-US" altLang="en-US"/>
              <a:pPr>
                <a:defRPr/>
              </a:pPr>
              <a:t>‹#›</a:t>
            </a:fld>
            <a:endParaRPr lang="en-US" altLang="en-US"/>
          </a:p>
        </p:txBody>
      </p:sp>
    </p:spTree>
    <p:extLst>
      <p:ext uri="{BB962C8B-B14F-4D97-AF65-F5344CB8AC3E}">
        <p14:creationId xmlns:p14="http://schemas.microsoft.com/office/powerpoint/2010/main" val="21237691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5CD4FDB0-2BE1-4C21-A085-23D09768BED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3">
            <a:extLst>
              <a:ext uri="{FF2B5EF4-FFF2-40B4-BE49-F238E27FC236}">
                <a16:creationId xmlns:a16="http://schemas.microsoft.com/office/drawing/2014/main" id="{C763F2A8-8B32-4544-9076-548A4FFB16B3}"/>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6">
            <a:extLst>
              <a:ext uri="{FF2B5EF4-FFF2-40B4-BE49-F238E27FC236}">
                <a16:creationId xmlns:a16="http://schemas.microsoft.com/office/drawing/2014/main" id="{922764E1-4987-42A5-BA09-7B05AEB96F00}"/>
              </a:ext>
            </a:extLst>
          </p:cNvPr>
          <p:cNvSpPr>
            <a:spLocks noGrp="1"/>
          </p:cNvSpPr>
          <p:nvPr>
            <p:ph type="sldNum" sz="quarter" idx="12"/>
          </p:nvPr>
        </p:nvSpPr>
        <p:spPr/>
        <p:txBody>
          <a:bodyPr/>
          <a:lstStyle>
            <a:lvl1pPr>
              <a:defRPr/>
            </a:lvl1pPr>
          </a:lstStyle>
          <a:p>
            <a:pPr>
              <a:defRPr/>
            </a:pPr>
            <a:fld id="{C1F27056-8B0C-4668-A901-0C8214D8BB46}" type="slidenum">
              <a:rPr lang="en-US" altLang="en-US"/>
              <a:pPr>
                <a:defRPr/>
              </a:pPr>
              <a:t>‹#›</a:t>
            </a:fld>
            <a:endParaRPr lang="en-US" altLang="en-US"/>
          </a:p>
        </p:txBody>
      </p:sp>
    </p:spTree>
    <p:extLst>
      <p:ext uri="{BB962C8B-B14F-4D97-AF65-F5344CB8AC3E}">
        <p14:creationId xmlns:p14="http://schemas.microsoft.com/office/powerpoint/2010/main" val="2001223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0BE535A5-2430-4EE7-BF87-36A800DC26AF}"/>
              </a:ext>
            </a:extLst>
          </p:cNvPr>
          <p:cNvSpPr>
            <a:spLocks noChangeShapeType="1"/>
          </p:cNvSpPr>
          <p:nvPr/>
        </p:nvSpPr>
        <p:spPr bwMode="auto">
          <a:xfrm>
            <a:off x="685800" y="584958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353">
              <a:solidFill>
                <a:prstClr val="black"/>
              </a:solidFill>
            </a:endParaRPr>
          </a:p>
        </p:txBody>
      </p:sp>
      <p:sp>
        <p:nvSpPr>
          <p:cNvPr id="12" name="Title 11"/>
          <p:cNvSpPr>
            <a:spLocks noGrp="1"/>
          </p:cNvSpPr>
          <p:nvPr>
            <p:ph type="title"/>
          </p:nvPr>
        </p:nvSpPr>
        <p:spPr>
          <a:xfrm>
            <a:off x="609600" y="5486403"/>
            <a:ext cx="11277600" cy="520700"/>
          </a:xfrm>
        </p:spPr>
        <p:txBody>
          <a:bodyPr/>
          <a:lstStyle>
            <a:lvl1pPr algn="l">
              <a:buNone/>
              <a:defRPr sz="1504" b="1"/>
            </a:lvl1pPr>
          </a:lstStyle>
          <a:p>
            <a:r>
              <a:rPr lang="en-US"/>
              <a:t>Click to edit Master title style</a:t>
            </a:r>
          </a:p>
        </p:txBody>
      </p:sp>
      <p:sp>
        <p:nvSpPr>
          <p:cNvPr id="26" name="Text Placeholder 25"/>
          <p:cNvSpPr>
            <a:spLocks noGrp="1"/>
          </p:cNvSpPr>
          <p:nvPr>
            <p:ph type="body" idx="2"/>
          </p:nvPr>
        </p:nvSpPr>
        <p:spPr>
          <a:xfrm>
            <a:off x="609627" y="609600"/>
            <a:ext cx="4011084" cy="4800600"/>
          </a:xfrm>
        </p:spPr>
        <p:txBody>
          <a:bodyPr/>
          <a:lstStyle>
            <a:lvl1pPr marL="0" indent="0">
              <a:buNone/>
              <a:defRPr sz="1053"/>
            </a:lvl1pPr>
            <a:lvl2pPr>
              <a:buNone/>
              <a:defRPr sz="902"/>
            </a:lvl2pPr>
            <a:lvl3pPr>
              <a:buNone/>
              <a:defRPr sz="752"/>
            </a:lvl3pPr>
            <a:lvl4pPr>
              <a:buNone/>
              <a:defRPr sz="677"/>
            </a:lvl4pPr>
            <a:lvl5pPr>
              <a:buNone/>
              <a:defRPr sz="677"/>
            </a:lvl5pPr>
          </a:lstStyle>
          <a:p>
            <a:pPr lvl="0"/>
            <a:r>
              <a:rPr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2406"/>
            </a:lvl1pPr>
            <a:lvl2pPr>
              <a:defRPr sz="2105"/>
            </a:lvl2pPr>
            <a:lvl3pPr>
              <a:defRPr sz="1805"/>
            </a:lvl3pPr>
            <a:lvl4pPr>
              <a:defRPr sz="1504"/>
            </a:lvl4pPr>
            <a:lvl5pPr>
              <a:defRPr sz="150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4">
            <a:extLst>
              <a:ext uri="{FF2B5EF4-FFF2-40B4-BE49-F238E27FC236}">
                <a16:creationId xmlns:a16="http://schemas.microsoft.com/office/drawing/2014/main" id="{ECA9CFD2-54F0-44EA-8ADA-044136AD8BBC}"/>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28">
            <a:extLst>
              <a:ext uri="{FF2B5EF4-FFF2-40B4-BE49-F238E27FC236}">
                <a16:creationId xmlns:a16="http://schemas.microsoft.com/office/drawing/2014/main" id="{2B6A131A-A541-4B1B-89FB-2AAB83AAE970}"/>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6">
            <a:extLst>
              <a:ext uri="{FF2B5EF4-FFF2-40B4-BE49-F238E27FC236}">
                <a16:creationId xmlns:a16="http://schemas.microsoft.com/office/drawing/2014/main" id="{DEAD9DDF-45E9-4C4D-9CAF-C48B08F242F7}"/>
              </a:ext>
            </a:extLst>
          </p:cNvPr>
          <p:cNvSpPr>
            <a:spLocks noGrp="1"/>
          </p:cNvSpPr>
          <p:nvPr>
            <p:ph type="sldNum" sz="quarter" idx="12"/>
          </p:nvPr>
        </p:nvSpPr>
        <p:spPr/>
        <p:txBody>
          <a:bodyPr/>
          <a:lstStyle>
            <a:lvl1pPr>
              <a:defRPr/>
            </a:lvl1pPr>
          </a:lstStyle>
          <a:p>
            <a:pPr>
              <a:defRPr/>
            </a:pPr>
            <a:fld id="{E6C75E78-F22C-4681-96D5-2561ADD6770C}" type="slidenum">
              <a:rPr lang="en-US" altLang="en-US"/>
              <a:pPr>
                <a:defRPr/>
              </a:pPr>
              <a:t>‹#›</a:t>
            </a:fld>
            <a:endParaRPr lang="en-US" altLang="en-US"/>
          </a:p>
        </p:txBody>
      </p:sp>
    </p:spTree>
    <p:extLst>
      <p:ext uri="{BB962C8B-B14F-4D97-AF65-F5344CB8AC3E}">
        <p14:creationId xmlns:p14="http://schemas.microsoft.com/office/powerpoint/2010/main" val="38389399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5"/>
            <a:ext cx="67056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2406"/>
            </a:lvl1pPr>
          </a:lstStyle>
          <a:p>
            <a:pPr lvl="0"/>
            <a:r>
              <a:rPr lang="en-US" noProof="0"/>
              <a:t>Click icon to add picture</a:t>
            </a:r>
            <a:endParaRPr lang="en-US" noProof="0" dirty="0"/>
          </a:p>
        </p:txBody>
      </p:sp>
      <p:sp>
        <p:nvSpPr>
          <p:cNvPr id="17" name="Title 16"/>
          <p:cNvSpPr>
            <a:spLocks noGrp="1"/>
          </p:cNvSpPr>
          <p:nvPr>
            <p:ph type="title"/>
          </p:nvPr>
        </p:nvSpPr>
        <p:spPr>
          <a:xfrm>
            <a:off x="508000" y="4993760"/>
            <a:ext cx="7823200" cy="522288"/>
          </a:xfrm>
        </p:spPr>
        <p:txBody>
          <a:bodyPr/>
          <a:lstStyle>
            <a:lvl1pPr algn="l">
              <a:buNone/>
              <a:defRPr sz="1504" b="1"/>
            </a:lvl1pPr>
          </a:lstStyle>
          <a:p>
            <a:r>
              <a:rPr lang="en-US"/>
              <a:t>Click to edit Master title style</a:t>
            </a:r>
          </a:p>
        </p:txBody>
      </p:sp>
      <p:sp>
        <p:nvSpPr>
          <p:cNvPr id="26" name="Text Placeholder 25"/>
          <p:cNvSpPr>
            <a:spLocks noGrp="1"/>
          </p:cNvSpPr>
          <p:nvPr>
            <p:ph type="body" sz="half" idx="2"/>
          </p:nvPr>
        </p:nvSpPr>
        <p:spPr>
          <a:xfrm>
            <a:off x="508000" y="5533267"/>
            <a:ext cx="7823200" cy="768351"/>
          </a:xfrm>
        </p:spPr>
        <p:txBody>
          <a:bodyPr lIns="109728" tIns="0"/>
          <a:lstStyle>
            <a:lvl1pPr marL="0" indent="0">
              <a:buNone/>
              <a:defRPr sz="1053"/>
            </a:lvl1pPr>
            <a:lvl2pPr>
              <a:defRPr sz="902"/>
            </a:lvl2pPr>
            <a:lvl3pPr>
              <a:defRPr sz="752"/>
            </a:lvl3pPr>
            <a:lvl4pPr>
              <a:defRPr sz="677"/>
            </a:lvl4pPr>
            <a:lvl5pPr>
              <a:defRPr sz="677"/>
            </a:lvl5pPr>
          </a:lstStyle>
          <a:p>
            <a:pPr lvl="0"/>
            <a:r>
              <a:rPr lang="en-US"/>
              <a:t>Click to edit Master text styles</a:t>
            </a:r>
          </a:p>
        </p:txBody>
      </p:sp>
      <p:sp>
        <p:nvSpPr>
          <p:cNvPr id="5" name="Date Placeholder 6">
            <a:extLst>
              <a:ext uri="{FF2B5EF4-FFF2-40B4-BE49-F238E27FC236}">
                <a16:creationId xmlns:a16="http://schemas.microsoft.com/office/drawing/2014/main" id="{5F225BEA-EA0D-4A7D-8545-521D9C5A5D37}"/>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D90F4DEA-68EB-4D8A-8553-972EFC2BDB72}"/>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30">
            <a:extLst>
              <a:ext uri="{FF2B5EF4-FFF2-40B4-BE49-F238E27FC236}">
                <a16:creationId xmlns:a16="http://schemas.microsoft.com/office/drawing/2014/main" id="{4D4781C9-BF97-4CD5-A712-B94FC13364C0}"/>
              </a:ext>
            </a:extLst>
          </p:cNvPr>
          <p:cNvSpPr>
            <a:spLocks noGrp="1"/>
          </p:cNvSpPr>
          <p:nvPr>
            <p:ph type="sldNum" sz="quarter" idx="12"/>
          </p:nvPr>
        </p:nvSpPr>
        <p:spPr/>
        <p:txBody>
          <a:bodyPr/>
          <a:lstStyle>
            <a:lvl1pPr>
              <a:defRPr/>
            </a:lvl1pPr>
          </a:lstStyle>
          <a:p>
            <a:pPr>
              <a:defRPr/>
            </a:pPr>
            <a:fld id="{3DC39A9C-38EE-4D39-9EF6-11476B3DAF87}" type="slidenum">
              <a:rPr lang="en-US" altLang="en-US"/>
              <a:pPr>
                <a:defRPr/>
              </a:pPr>
              <a:t>‹#›</a:t>
            </a:fld>
            <a:endParaRPr lang="en-US" altLang="en-US"/>
          </a:p>
        </p:txBody>
      </p:sp>
    </p:spTree>
    <p:extLst>
      <p:ext uri="{BB962C8B-B14F-4D97-AF65-F5344CB8AC3E}">
        <p14:creationId xmlns:p14="http://schemas.microsoft.com/office/powerpoint/2010/main" val="16748145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
            <a:extLst>
              <a:ext uri="{FF2B5EF4-FFF2-40B4-BE49-F238E27FC236}">
                <a16:creationId xmlns:a16="http://schemas.microsoft.com/office/drawing/2014/main" id="{B3FC289C-C364-4B61-AB79-20549A882553}"/>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27">
            <a:extLst>
              <a:ext uri="{FF2B5EF4-FFF2-40B4-BE49-F238E27FC236}">
                <a16:creationId xmlns:a16="http://schemas.microsoft.com/office/drawing/2014/main" id="{45A892A4-A331-4D32-9C54-6AE042AC5924}"/>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4">
            <a:extLst>
              <a:ext uri="{FF2B5EF4-FFF2-40B4-BE49-F238E27FC236}">
                <a16:creationId xmlns:a16="http://schemas.microsoft.com/office/drawing/2014/main" id="{A0CBD614-956B-4931-9908-079BA9B97CB3}"/>
              </a:ext>
            </a:extLst>
          </p:cNvPr>
          <p:cNvSpPr>
            <a:spLocks noGrp="1"/>
          </p:cNvSpPr>
          <p:nvPr>
            <p:ph type="sldNum" sz="quarter" idx="12"/>
          </p:nvPr>
        </p:nvSpPr>
        <p:spPr/>
        <p:txBody>
          <a:bodyPr/>
          <a:lstStyle>
            <a:lvl1pPr>
              <a:defRPr/>
            </a:lvl1pPr>
          </a:lstStyle>
          <a:p>
            <a:pPr>
              <a:defRPr/>
            </a:pPr>
            <a:fld id="{3F4C4552-0859-437E-A0C3-259EDBCF8502}" type="slidenum">
              <a:rPr lang="en-US" altLang="en-US"/>
              <a:pPr>
                <a:defRPr/>
              </a:pPr>
              <a:t>‹#›</a:t>
            </a:fld>
            <a:endParaRPr lang="en-US" altLang="en-US"/>
          </a:p>
        </p:txBody>
      </p:sp>
    </p:spTree>
    <p:extLst>
      <p:ext uri="{BB962C8B-B14F-4D97-AF65-F5344CB8AC3E}">
        <p14:creationId xmlns:p14="http://schemas.microsoft.com/office/powerpoint/2010/main" val="14833852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80"/>
            <a:ext cx="2438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49280"/>
            <a:ext cx="8331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E85F16-620E-4630-91C5-364A0DD76709}"/>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1910970-4B2C-4C44-9742-AD4A7B1DDB5D}"/>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D7A67A55-AF60-45AA-B740-2598265197EA}"/>
              </a:ext>
            </a:extLst>
          </p:cNvPr>
          <p:cNvSpPr>
            <a:spLocks noGrp="1"/>
          </p:cNvSpPr>
          <p:nvPr>
            <p:ph type="sldNum" sz="quarter" idx="12"/>
          </p:nvPr>
        </p:nvSpPr>
        <p:spPr/>
        <p:txBody>
          <a:bodyPr/>
          <a:lstStyle>
            <a:lvl1pPr>
              <a:defRPr/>
            </a:lvl1pPr>
          </a:lstStyle>
          <a:p>
            <a:pPr>
              <a:defRPr/>
            </a:pPr>
            <a:fld id="{EFF5FFE4-2913-49A4-8F51-1D8A7FA2495E}" type="slidenum">
              <a:rPr lang="en-US" altLang="en-US"/>
              <a:pPr>
                <a:defRPr/>
              </a:pPr>
              <a:t>‹#›</a:t>
            </a:fld>
            <a:endParaRPr lang="en-US" altLang="en-US"/>
          </a:p>
        </p:txBody>
      </p:sp>
    </p:spTree>
    <p:extLst>
      <p:ext uri="{BB962C8B-B14F-4D97-AF65-F5344CB8AC3E}">
        <p14:creationId xmlns:p14="http://schemas.microsoft.com/office/powerpoint/2010/main" val="9404818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a:extLst>
              <a:ext uri="{FF2B5EF4-FFF2-40B4-BE49-F238E27FC236}">
                <a16:creationId xmlns:a16="http://schemas.microsoft.com/office/drawing/2014/main" id="{883283AC-D56B-4EC5-AFD6-E408FF8E1707}"/>
              </a:ext>
            </a:extLst>
          </p:cNvPr>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latin typeface="Franklin Gothic Book"/>
            </a:endParaRPr>
          </a:p>
        </p:txBody>
      </p:sp>
      <p:sp>
        <p:nvSpPr>
          <p:cNvPr id="29" name="Title 28"/>
          <p:cNvSpPr>
            <a:spLocks noGrp="1"/>
          </p:cNvSpPr>
          <p:nvPr>
            <p:ph type="ctrTitle"/>
          </p:nvPr>
        </p:nvSpPr>
        <p:spPr>
          <a:xfrm>
            <a:off x="508000" y="4853412"/>
            <a:ext cx="11277600" cy="1222375"/>
          </a:xfrm>
        </p:spPr>
        <p:txBody>
          <a:bodyPr anchor="t"/>
          <a:lstStyle/>
          <a:p>
            <a:r>
              <a:rPr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15">
            <a:extLst>
              <a:ext uri="{FF2B5EF4-FFF2-40B4-BE49-F238E27FC236}">
                <a16:creationId xmlns:a16="http://schemas.microsoft.com/office/drawing/2014/main" id="{C280B017-E1E5-474E-B93E-30E4FC2C38E1}"/>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D0464966-E0B6-4241-9402-3513D61DA18B}" type="datetimeFigureOut">
              <a:rPr lang="zh-CN" altLang="en-US"/>
              <a:pPr>
                <a:defRPr/>
              </a:pPr>
              <a:t>2024/2/3</a:t>
            </a:fld>
            <a:endParaRPr lang="zh-CN" altLang="en-US"/>
          </a:p>
        </p:txBody>
      </p:sp>
      <p:sp>
        <p:nvSpPr>
          <p:cNvPr id="6" name="Footer Placeholder 1">
            <a:extLst>
              <a:ext uri="{FF2B5EF4-FFF2-40B4-BE49-F238E27FC236}">
                <a16:creationId xmlns:a16="http://schemas.microsoft.com/office/drawing/2014/main" id="{2E392C60-6357-42E9-9A47-DA92A65EDE86}"/>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zh-CN" altLang="en-US"/>
          </a:p>
        </p:txBody>
      </p:sp>
      <p:sp>
        <p:nvSpPr>
          <p:cNvPr id="7" name="Slide Number Placeholder 14">
            <a:extLst>
              <a:ext uri="{FF2B5EF4-FFF2-40B4-BE49-F238E27FC236}">
                <a16:creationId xmlns:a16="http://schemas.microsoft.com/office/drawing/2014/main" id="{396A8403-FAD4-4038-96BB-03CAE2E28194}"/>
              </a:ext>
            </a:extLst>
          </p:cNvPr>
          <p:cNvSpPr>
            <a:spLocks noGrp="1"/>
          </p:cNvSpPr>
          <p:nvPr>
            <p:ph type="sldNum" sz="quarter" idx="12"/>
          </p:nvPr>
        </p:nvSpPr>
        <p:spPr>
          <a:xfrm>
            <a:off x="10972801" y="6473825"/>
            <a:ext cx="1011767" cy="247650"/>
          </a:xfrm>
        </p:spPr>
        <p:txBody>
          <a:bodyPr/>
          <a:lstStyle>
            <a:lvl1pPr fontAlgn="base">
              <a:spcBef>
                <a:spcPct val="0"/>
              </a:spcBef>
              <a:spcAft>
                <a:spcPct val="0"/>
              </a:spcAft>
              <a:defRPr>
                <a:latin typeface="Arial" panose="020B0604020202020204" pitchFamily="34" charset="0"/>
              </a:defRPr>
            </a:lvl1pPr>
          </a:lstStyle>
          <a:p>
            <a:pPr>
              <a:defRPr/>
            </a:pPr>
            <a:fld id="{D673D6E4-F1D4-4B01-89E9-21FF3EC6CEC4}" type="slidenum">
              <a:rPr lang="zh-CN" altLang="en-US"/>
              <a:pPr>
                <a:defRPr/>
              </a:pPr>
              <a:t>‹#›</a:t>
            </a:fld>
            <a:endParaRPr lang="zh-CN" altLang="en-US"/>
          </a:p>
        </p:txBody>
      </p:sp>
    </p:spTree>
    <p:extLst>
      <p:ext uri="{BB962C8B-B14F-4D97-AF65-F5344CB8AC3E}">
        <p14:creationId xmlns:p14="http://schemas.microsoft.com/office/powerpoint/2010/main" val="42172208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a:extLst>
              <a:ext uri="{FF2B5EF4-FFF2-40B4-BE49-F238E27FC236}">
                <a16:creationId xmlns:a16="http://schemas.microsoft.com/office/drawing/2014/main" id="{E9180809-3568-4C1A-B96D-0F1A38D26F39}"/>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53B36D0-4AB5-46C1-B093-C039150710AE}" type="datetimeFigureOut">
              <a:rPr lang="zh-CN" altLang="en-US"/>
              <a:pPr>
                <a:defRPr/>
              </a:pPr>
              <a:t>2024/2/3</a:t>
            </a:fld>
            <a:endParaRPr lang="zh-CN" altLang="en-US"/>
          </a:p>
        </p:txBody>
      </p:sp>
      <p:sp>
        <p:nvSpPr>
          <p:cNvPr id="5" name="Footer Placeholder 18">
            <a:extLst>
              <a:ext uri="{FF2B5EF4-FFF2-40B4-BE49-F238E27FC236}">
                <a16:creationId xmlns:a16="http://schemas.microsoft.com/office/drawing/2014/main" id="{B9F6FA8D-DB97-4197-8136-D4E04E51F867}"/>
              </a:ext>
            </a:extLst>
          </p:cNvPr>
          <p:cNvSpPr>
            <a:spLocks noGrp="1"/>
          </p:cNvSpPr>
          <p:nvPr>
            <p:ph type="ftr" sz="quarter" idx="11"/>
          </p:nvPr>
        </p:nvSpPr>
        <p:spPr>
          <a:xfrm>
            <a:off x="4775200" y="76201"/>
            <a:ext cx="3860800" cy="288925"/>
          </a:xfrm>
        </p:spPr>
        <p:txBody>
          <a:bodyPr/>
          <a:lstStyle>
            <a:lvl1pPr fontAlgn="base">
              <a:spcBef>
                <a:spcPct val="0"/>
              </a:spcBef>
              <a:spcAft>
                <a:spcPct val="0"/>
              </a:spcAft>
              <a:defRPr>
                <a:latin typeface="Arial" panose="020B0604020202020204" pitchFamily="34" charset="0"/>
              </a:defRPr>
            </a:lvl1pPr>
          </a:lstStyle>
          <a:p>
            <a:pPr>
              <a:defRPr/>
            </a:pPr>
            <a:endParaRPr lang="zh-CN" altLang="en-US"/>
          </a:p>
        </p:txBody>
      </p:sp>
      <p:sp>
        <p:nvSpPr>
          <p:cNvPr id="6" name="Slide Number Placeholder 15">
            <a:extLst>
              <a:ext uri="{FF2B5EF4-FFF2-40B4-BE49-F238E27FC236}">
                <a16:creationId xmlns:a16="http://schemas.microsoft.com/office/drawing/2014/main" id="{3FAB9068-9EEA-4368-9A71-F794E9221F3E}"/>
              </a:ext>
            </a:extLst>
          </p:cNvPr>
          <p:cNvSpPr>
            <a:spLocks noGrp="1"/>
          </p:cNvSpPr>
          <p:nvPr>
            <p:ph type="sldNum" sz="quarter" idx="12"/>
          </p:nvPr>
        </p:nvSpPr>
        <p:spPr>
          <a:xfrm>
            <a:off x="10972801" y="6473825"/>
            <a:ext cx="1011767" cy="247650"/>
          </a:xfrm>
        </p:spPr>
        <p:txBody>
          <a:bodyPr/>
          <a:lstStyle>
            <a:lvl1pPr fontAlgn="base">
              <a:spcBef>
                <a:spcPct val="0"/>
              </a:spcBef>
              <a:spcAft>
                <a:spcPct val="0"/>
              </a:spcAft>
              <a:defRPr>
                <a:latin typeface="Arial" panose="020B0604020202020204" pitchFamily="34" charset="0"/>
              </a:defRPr>
            </a:lvl1pPr>
          </a:lstStyle>
          <a:p>
            <a:pPr>
              <a:defRPr/>
            </a:pPr>
            <a:fld id="{3B309294-195F-4744-8FC4-DDC6BA766905}" type="slidenum">
              <a:rPr lang="zh-CN" altLang="en-US"/>
              <a:pPr>
                <a:defRPr/>
              </a:pPr>
              <a:t>‹#›</a:t>
            </a:fld>
            <a:endParaRPr lang="zh-CN" altLang="en-US"/>
          </a:p>
        </p:txBody>
      </p:sp>
    </p:spTree>
    <p:extLst>
      <p:ext uri="{BB962C8B-B14F-4D97-AF65-F5344CB8AC3E}">
        <p14:creationId xmlns:p14="http://schemas.microsoft.com/office/powerpoint/2010/main" val="6680252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Straight Connector 3">
            <a:extLst>
              <a:ext uri="{FF2B5EF4-FFF2-40B4-BE49-F238E27FC236}">
                <a16:creationId xmlns:a16="http://schemas.microsoft.com/office/drawing/2014/main" id="{300555E6-0104-4C96-928F-C9BF0A97D037}"/>
              </a:ext>
            </a:extLst>
          </p:cNvPr>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white"/>
              </a:solidFill>
              <a:latin typeface="Franklin Gothic Book"/>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lang="en-US"/>
              <a:t>Click to edit Master title style</a:t>
            </a:r>
          </a:p>
        </p:txBody>
      </p:sp>
      <p:sp>
        <p:nvSpPr>
          <p:cNvPr id="5" name="Date Placeholder 18">
            <a:extLst>
              <a:ext uri="{FF2B5EF4-FFF2-40B4-BE49-F238E27FC236}">
                <a16:creationId xmlns:a16="http://schemas.microsoft.com/office/drawing/2014/main" id="{2AE7D098-CFE4-469D-A64E-8101B7BEC6F9}"/>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DE8A24BA-DBB9-494C-A4AC-AD1AE412C659}" type="datetimeFigureOut">
              <a:rPr lang="zh-CN" altLang="en-US"/>
              <a:pPr>
                <a:defRPr/>
              </a:pPr>
              <a:t>2024/2/3</a:t>
            </a:fld>
            <a:endParaRPr lang="zh-CN" altLang="en-US"/>
          </a:p>
        </p:txBody>
      </p:sp>
      <p:sp>
        <p:nvSpPr>
          <p:cNvPr id="7" name="Footer Placeholder 10">
            <a:extLst>
              <a:ext uri="{FF2B5EF4-FFF2-40B4-BE49-F238E27FC236}">
                <a16:creationId xmlns:a16="http://schemas.microsoft.com/office/drawing/2014/main" id="{6BD5FBBD-EB15-4656-9E09-4A177DACC07F}"/>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zh-CN" altLang="en-US"/>
          </a:p>
        </p:txBody>
      </p:sp>
      <p:sp>
        <p:nvSpPr>
          <p:cNvPr id="9" name="Slide Number Placeholder 15">
            <a:extLst>
              <a:ext uri="{FF2B5EF4-FFF2-40B4-BE49-F238E27FC236}">
                <a16:creationId xmlns:a16="http://schemas.microsoft.com/office/drawing/2014/main" id="{3D44F737-CACD-4439-B0F2-8DE439EEA929}"/>
              </a:ext>
            </a:extLst>
          </p:cNvPr>
          <p:cNvSpPr>
            <a:spLocks noGrp="1"/>
          </p:cNvSpPr>
          <p:nvPr>
            <p:ph type="sldNum" sz="quarter" idx="12"/>
          </p:nvPr>
        </p:nvSpPr>
        <p:spPr/>
        <p:txBody>
          <a:bodyPr/>
          <a:lstStyle>
            <a:lvl1pPr fontAlgn="base">
              <a:spcBef>
                <a:spcPct val="0"/>
              </a:spcBef>
              <a:spcAft>
                <a:spcPct val="0"/>
              </a:spcAft>
              <a:defRPr>
                <a:latin typeface="Arial" panose="020B0604020202020204" pitchFamily="34" charset="0"/>
              </a:defRPr>
            </a:lvl1pPr>
          </a:lstStyle>
          <a:p>
            <a:pPr>
              <a:defRPr/>
            </a:pPr>
            <a:fld id="{8EFE9B08-68A2-47DA-9DAB-FBBCE0D80816}" type="slidenum">
              <a:rPr lang="zh-CN" altLang="en-US"/>
              <a:pPr>
                <a:defRPr/>
              </a:pPr>
              <a:t>‹#›</a:t>
            </a:fld>
            <a:endParaRPr lang="zh-CN" altLang="en-US"/>
          </a:p>
        </p:txBody>
      </p:sp>
    </p:spTree>
    <p:extLst>
      <p:ext uri="{BB962C8B-B14F-4D97-AF65-F5344CB8AC3E}">
        <p14:creationId xmlns:p14="http://schemas.microsoft.com/office/powerpoint/2010/main" val="91209702"/>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a:extLst>
              <a:ext uri="{FF2B5EF4-FFF2-40B4-BE49-F238E27FC236}">
                <a16:creationId xmlns:a16="http://schemas.microsoft.com/office/drawing/2014/main" id="{DE64FE71-67E0-4481-876D-6F7E779F5E3D}"/>
              </a:ext>
            </a:extLst>
          </p:cNvPr>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latin typeface="Franklin Gothic Book"/>
            </a:endParaRPr>
          </a:p>
        </p:txBody>
      </p:sp>
      <p:sp>
        <p:nvSpPr>
          <p:cNvPr id="29" name="Title 28"/>
          <p:cNvSpPr>
            <a:spLocks noGrp="1"/>
          </p:cNvSpPr>
          <p:nvPr>
            <p:ph type="ctrTitle"/>
          </p:nvPr>
        </p:nvSpPr>
        <p:spPr>
          <a:xfrm>
            <a:off x="508000" y="4853412"/>
            <a:ext cx="11277600" cy="1222375"/>
          </a:xfrm>
        </p:spPr>
        <p:txBody>
          <a:bodyPr anchor="t"/>
          <a:lstStyle/>
          <a:p>
            <a:r>
              <a:rPr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15">
            <a:extLst>
              <a:ext uri="{FF2B5EF4-FFF2-40B4-BE49-F238E27FC236}">
                <a16:creationId xmlns:a16="http://schemas.microsoft.com/office/drawing/2014/main" id="{F72A8A5C-3BF3-4948-83E0-66F38336AAB7}"/>
              </a:ext>
            </a:extLst>
          </p:cNvPr>
          <p:cNvSpPr>
            <a:spLocks noGrp="1"/>
          </p:cNvSpPr>
          <p:nvPr>
            <p:ph type="dt" sz="half" idx="10"/>
          </p:nvPr>
        </p:nvSpPr>
        <p:spPr/>
        <p:txBody>
          <a:bodyPr/>
          <a:lstStyle>
            <a:lvl1pPr fontAlgn="base">
              <a:spcBef>
                <a:spcPct val="0"/>
              </a:spcBef>
              <a:spcAft>
                <a:spcPct val="0"/>
              </a:spcAft>
              <a:defRPr>
                <a:latin typeface="Calibri" panose="020F0502020204030204" pitchFamily="34" charset="0"/>
              </a:defRPr>
            </a:lvl1pPr>
          </a:lstStyle>
          <a:p>
            <a:pPr>
              <a:defRPr/>
            </a:pPr>
            <a:fld id="{C6C41851-654B-4101-93AE-93003365A6A2}" type="datetimeFigureOut">
              <a:rPr lang="zh-CN" altLang="en-US"/>
              <a:pPr>
                <a:defRPr/>
              </a:pPr>
              <a:t>2024/2/3</a:t>
            </a:fld>
            <a:endParaRPr lang="zh-CN" altLang="en-US"/>
          </a:p>
        </p:txBody>
      </p:sp>
      <p:sp>
        <p:nvSpPr>
          <p:cNvPr id="6" name="Footer Placeholder 1">
            <a:extLst>
              <a:ext uri="{FF2B5EF4-FFF2-40B4-BE49-F238E27FC236}">
                <a16:creationId xmlns:a16="http://schemas.microsoft.com/office/drawing/2014/main" id="{1C31C7B6-AC68-4413-8697-78AA3E7EC5BF}"/>
              </a:ext>
            </a:extLst>
          </p:cNvPr>
          <p:cNvSpPr>
            <a:spLocks noGrp="1"/>
          </p:cNvSpPr>
          <p:nvPr>
            <p:ph type="ftr" sz="quarter" idx="11"/>
          </p:nvPr>
        </p:nvSpPr>
        <p:spPr/>
        <p:txBody>
          <a:bodyPr/>
          <a:lstStyle>
            <a:lvl1pPr fontAlgn="base">
              <a:spcBef>
                <a:spcPct val="0"/>
              </a:spcBef>
              <a:spcAft>
                <a:spcPct val="0"/>
              </a:spcAft>
              <a:defRPr>
                <a:latin typeface="Calibri" panose="020F0502020204030204" pitchFamily="34" charset="0"/>
              </a:defRPr>
            </a:lvl1pPr>
          </a:lstStyle>
          <a:p>
            <a:pPr>
              <a:defRPr/>
            </a:pPr>
            <a:endParaRPr lang="zh-CN" altLang="en-US"/>
          </a:p>
        </p:txBody>
      </p:sp>
      <p:sp>
        <p:nvSpPr>
          <p:cNvPr id="7" name="Slide Number Placeholder 14">
            <a:extLst>
              <a:ext uri="{FF2B5EF4-FFF2-40B4-BE49-F238E27FC236}">
                <a16:creationId xmlns:a16="http://schemas.microsoft.com/office/drawing/2014/main" id="{4EFF8F7A-0CFA-4C6B-B810-0931648DBE23}"/>
              </a:ext>
            </a:extLst>
          </p:cNvPr>
          <p:cNvSpPr>
            <a:spLocks noGrp="1"/>
          </p:cNvSpPr>
          <p:nvPr>
            <p:ph type="sldNum" sz="quarter" idx="12"/>
          </p:nvPr>
        </p:nvSpPr>
        <p:spPr>
          <a:xfrm>
            <a:off x="10972801" y="6473825"/>
            <a:ext cx="1011767" cy="247650"/>
          </a:xfrm>
        </p:spPr>
        <p:txBody>
          <a:bodyPr/>
          <a:lstStyle>
            <a:lvl1pPr fontAlgn="base">
              <a:spcBef>
                <a:spcPct val="0"/>
              </a:spcBef>
              <a:spcAft>
                <a:spcPct val="0"/>
              </a:spcAft>
              <a:defRPr>
                <a:latin typeface="Calibri" panose="020F0502020204030204" pitchFamily="34" charset="0"/>
              </a:defRPr>
            </a:lvl1pPr>
          </a:lstStyle>
          <a:p>
            <a:pPr>
              <a:defRPr/>
            </a:pPr>
            <a:fld id="{D0251A0D-9EEE-484E-BF97-60BF09DB9583}" type="slidenum">
              <a:rPr lang="zh-CN" altLang="en-US"/>
              <a:pPr>
                <a:defRPr/>
              </a:pPr>
              <a:t>‹#›</a:t>
            </a:fld>
            <a:endParaRPr lang="zh-CN" altLang="en-US"/>
          </a:p>
        </p:txBody>
      </p:sp>
    </p:spTree>
    <p:extLst>
      <p:ext uri="{BB962C8B-B14F-4D97-AF65-F5344CB8AC3E}">
        <p14:creationId xmlns:p14="http://schemas.microsoft.com/office/powerpoint/2010/main" val="2903174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0">
            <a:extLst>
              <a:ext uri="{FF2B5EF4-FFF2-40B4-BE49-F238E27FC236}">
                <a16:creationId xmlns:a16="http://schemas.microsoft.com/office/drawing/2014/main" id="{0C5BD821-A9AD-4C93-AB30-52460E5F2762}"/>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8B71398-FD80-4F10-9C61-09D3C7619EEC}" type="datetimeFigureOut">
              <a:rPr lang="zh-CN" altLang="en-US"/>
              <a:pPr>
                <a:defRPr/>
              </a:pPr>
              <a:t>2024/2/3</a:t>
            </a:fld>
            <a:endParaRPr lang="zh-CN" altLang="en-US"/>
          </a:p>
        </p:txBody>
      </p:sp>
      <p:sp>
        <p:nvSpPr>
          <p:cNvPr id="6" name="Footer Placeholder 9">
            <a:extLst>
              <a:ext uri="{FF2B5EF4-FFF2-40B4-BE49-F238E27FC236}">
                <a16:creationId xmlns:a16="http://schemas.microsoft.com/office/drawing/2014/main" id="{FAD6B655-944A-4AA9-87B1-9E7B317806C2}"/>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zh-CN" altLang="en-US"/>
          </a:p>
        </p:txBody>
      </p:sp>
      <p:sp>
        <p:nvSpPr>
          <p:cNvPr id="7" name="Slide Number Placeholder 30">
            <a:extLst>
              <a:ext uri="{FF2B5EF4-FFF2-40B4-BE49-F238E27FC236}">
                <a16:creationId xmlns:a16="http://schemas.microsoft.com/office/drawing/2014/main" id="{60A2EAD8-9D24-4D87-8E03-F701207B5C16}"/>
              </a:ext>
            </a:extLst>
          </p:cNvPr>
          <p:cNvSpPr>
            <a:spLocks noGrp="1"/>
          </p:cNvSpPr>
          <p:nvPr>
            <p:ph type="sldNum" sz="quarter" idx="12"/>
          </p:nvPr>
        </p:nvSpPr>
        <p:spPr/>
        <p:txBody>
          <a:bodyPr/>
          <a:lstStyle>
            <a:lvl1pPr fontAlgn="base">
              <a:spcBef>
                <a:spcPct val="0"/>
              </a:spcBef>
              <a:spcAft>
                <a:spcPct val="0"/>
              </a:spcAft>
              <a:defRPr>
                <a:latin typeface="Arial" panose="020B0604020202020204" pitchFamily="34" charset="0"/>
              </a:defRPr>
            </a:lvl1pPr>
          </a:lstStyle>
          <a:p>
            <a:pPr>
              <a:defRPr/>
            </a:pPr>
            <a:fld id="{6EC5AD11-1542-43EF-B2A8-E4A3FBCEBD8F}" type="slidenum">
              <a:rPr lang="zh-CN" altLang="en-US"/>
              <a:pPr>
                <a:defRPr/>
              </a:pPr>
              <a:t>‹#›</a:t>
            </a:fld>
            <a:endParaRPr lang="zh-CN" altLang="en-US"/>
          </a:p>
        </p:txBody>
      </p:sp>
    </p:spTree>
    <p:extLst>
      <p:ext uri="{BB962C8B-B14F-4D97-AF65-F5344CB8AC3E}">
        <p14:creationId xmlns:p14="http://schemas.microsoft.com/office/powerpoint/2010/main" val="992929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0E954549-A4EF-47D1-8F1B-3F4C4FC74545}"/>
              </a:ext>
            </a:extLst>
          </p:cNvPr>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latin typeface="Franklin Gothic Book"/>
            </a:endParaRPr>
          </a:p>
        </p:txBody>
      </p:sp>
      <p:sp>
        <p:nvSpPr>
          <p:cNvPr id="29" name="Title 28"/>
          <p:cNvSpPr>
            <a:spLocks noGrp="1"/>
          </p:cNvSpPr>
          <p:nvPr>
            <p:ph type="title"/>
          </p:nvPr>
        </p:nvSpPr>
        <p:spPr>
          <a:xfrm>
            <a:off x="406400" y="5410200"/>
            <a:ext cx="11480800" cy="882650"/>
          </a:xfrm>
        </p:spPr>
        <p:txBody>
          <a:bodyPr/>
          <a:lstStyle>
            <a:lvl1pPr>
              <a:defRPr/>
            </a:lvl1pPr>
          </a:lstStyle>
          <a:p>
            <a:r>
              <a:rPr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9">
            <a:extLst>
              <a:ext uri="{FF2B5EF4-FFF2-40B4-BE49-F238E27FC236}">
                <a16:creationId xmlns:a16="http://schemas.microsoft.com/office/drawing/2014/main" id="{D24849FF-7081-4EEF-BEC0-647AE8D13764}"/>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719FD3B-8511-434C-B24A-F10E6BF68F0A}" type="datetimeFigureOut">
              <a:rPr lang="zh-CN" altLang="en-US"/>
              <a:pPr>
                <a:defRPr/>
              </a:pPr>
              <a:t>2024/2/3</a:t>
            </a:fld>
            <a:endParaRPr lang="zh-CN" altLang="en-US"/>
          </a:p>
        </p:txBody>
      </p:sp>
      <p:sp>
        <p:nvSpPr>
          <p:cNvPr id="9" name="Footer Placeholder 5">
            <a:extLst>
              <a:ext uri="{FF2B5EF4-FFF2-40B4-BE49-F238E27FC236}">
                <a16:creationId xmlns:a16="http://schemas.microsoft.com/office/drawing/2014/main" id="{294D48E6-D728-4DC2-B25B-213F9A53791F}"/>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zh-CN" altLang="en-US"/>
          </a:p>
        </p:txBody>
      </p:sp>
      <p:sp>
        <p:nvSpPr>
          <p:cNvPr id="10" name="Slide Number Placeholder 6">
            <a:extLst>
              <a:ext uri="{FF2B5EF4-FFF2-40B4-BE49-F238E27FC236}">
                <a16:creationId xmlns:a16="http://schemas.microsoft.com/office/drawing/2014/main" id="{E51F451A-F1C2-4CD7-B483-C5575809902C}"/>
              </a:ext>
            </a:extLst>
          </p:cNvPr>
          <p:cNvSpPr>
            <a:spLocks noGrp="1"/>
          </p:cNvSpPr>
          <p:nvPr>
            <p:ph type="sldNum" sz="quarter" idx="12"/>
          </p:nvPr>
        </p:nvSpPr>
        <p:spPr>
          <a:xfrm>
            <a:off x="10972800" y="6477000"/>
            <a:ext cx="1016000" cy="247650"/>
          </a:xfrm>
        </p:spPr>
        <p:txBody>
          <a:bodyPr/>
          <a:lstStyle>
            <a:lvl1pPr fontAlgn="base">
              <a:spcBef>
                <a:spcPct val="0"/>
              </a:spcBef>
              <a:spcAft>
                <a:spcPct val="0"/>
              </a:spcAft>
              <a:defRPr>
                <a:latin typeface="Arial" panose="020B0604020202020204" pitchFamily="34" charset="0"/>
              </a:defRPr>
            </a:lvl1pPr>
          </a:lstStyle>
          <a:p>
            <a:pPr>
              <a:defRPr/>
            </a:pPr>
            <a:fld id="{9524E02D-2182-40F9-A95A-274D05CB032F}" type="slidenum">
              <a:rPr lang="zh-CN" altLang="en-US"/>
              <a:pPr>
                <a:defRPr/>
              </a:pPr>
              <a:t>‹#›</a:t>
            </a:fld>
            <a:endParaRPr lang="zh-CN" altLang="en-US"/>
          </a:p>
        </p:txBody>
      </p:sp>
    </p:spTree>
    <p:extLst>
      <p:ext uri="{BB962C8B-B14F-4D97-AF65-F5344CB8AC3E}">
        <p14:creationId xmlns:p14="http://schemas.microsoft.com/office/powerpoint/2010/main" val="21017408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a:t>Click to edit Master title style</a:t>
            </a:r>
          </a:p>
        </p:txBody>
      </p:sp>
      <p:sp>
        <p:nvSpPr>
          <p:cNvPr id="3" name="Date Placeholder 11">
            <a:extLst>
              <a:ext uri="{FF2B5EF4-FFF2-40B4-BE49-F238E27FC236}">
                <a16:creationId xmlns:a16="http://schemas.microsoft.com/office/drawing/2014/main" id="{187D857E-CE2C-4407-A70B-9534CAAF970F}"/>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2DC97C01-1A88-4C1C-9ED1-17A057213860}" type="datetimeFigureOut">
              <a:rPr lang="zh-CN" altLang="en-US"/>
              <a:pPr>
                <a:defRPr/>
              </a:pPr>
              <a:t>2024/2/3</a:t>
            </a:fld>
            <a:endParaRPr lang="zh-CN" altLang="en-US"/>
          </a:p>
        </p:txBody>
      </p:sp>
      <p:sp>
        <p:nvSpPr>
          <p:cNvPr id="4" name="Footer Placeholder 20">
            <a:extLst>
              <a:ext uri="{FF2B5EF4-FFF2-40B4-BE49-F238E27FC236}">
                <a16:creationId xmlns:a16="http://schemas.microsoft.com/office/drawing/2014/main" id="{EA8918C1-E859-4BC8-BBDC-39698BF49C14}"/>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zh-CN" altLang="en-US"/>
          </a:p>
        </p:txBody>
      </p:sp>
      <p:sp>
        <p:nvSpPr>
          <p:cNvPr id="5" name="Slide Number Placeholder 5">
            <a:extLst>
              <a:ext uri="{FF2B5EF4-FFF2-40B4-BE49-F238E27FC236}">
                <a16:creationId xmlns:a16="http://schemas.microsoft.com/office/drawing/2014/main" id="{A6AC7470-34FA-44D9-8005-CF263BEB51A3}"/>
              </a:ext>
            </a:extLst>
          </p:cNvPr>
          <p:cNvSpPr>
            <a:spLocks noGrp="1"/>
          </p:cNvSpPr>
          <p:nvPr>
            <p:ph type="sldNum" sz="quarter" idx="12"/>
          </p:nvPr>
        </p:nvSpPr>
        <p:spPr/>
        <p:txBody>
          <a:bodyPr/>
          <a:lstStyle>
            <a:lvl1pPr fontAlgn="base">
              <a:spcBef>
                <a:spcPct val="0"/>
              </a:spcBef>
              <a:spcAft>
                <a:spcPct val="0"/>
              </a:spcAft>
              <a:defRPr>
                <a:latin typeface="Arial" panose="020B0604020202020204" pitchFamily="34" charset="0"/>
              </a:defRPr>
            </a:lvl1pPr>
          </a:lstStyle>
          <a:p>
            <a:pPr>
              <a:defRPr/>
            </a:pPr>
            <a:fld id="{010BBC13-3DEF-4C49-984E-A9BAF2D96192}" type="slidenum">
              <a:rPr lang="zh-CN" altLang="en-US"/>
              <a:pPr>
                <a:defRPr/>
              </a:pPr>
              <a:t>‹#›</a:t>
            </a:fld>
            <a:endParaRPr lang="zh-CN" altLang="en-US"/>
          </a:p>
        </p:txBody>
      </p:sp>
    </p:spTree>
    <p:extLst>
      <p:ext uri="{BB962C8B-B14F-4D97-AF65-F5344CB8AC3E}">
        <p14:creationId xmlns:p14="http://schemas.microsoft.com/office/powerpoint/2010/main" val="632812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E20C6B19-08FA-46D7-B1CC-341A5CD5FE52}"/>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736A6506-4E02-49BF-A95D-997F789C518F}" type="datetimeFigureOut">
              <a:rPr lang="zh-CN" altLang="en-US"/>
              <a:pPr>
                <a:defRPr/>
              </a:pPr>
              <a:t>2024/2/3</a:t>
            </a:fld>
            <a:endParaRPr lang="zh-CN" altLang="en-US"/>
          </a:p>
        </p:txBody>
      </p:sp>
      <p:sp>
        <p:nvSpPr>
          <p:cNvPr id="3" name="Footer Placeholder 23">
            <a:extLst>
              <a:ext uri="{FF2B5EF4-FFF2-40B4-BE49-F238E27FC236}">
                <a16:creationId xmlns:a16="http://schemas.microsoft.com/office/drawing/2014/main" id="{9395530D-5D5F-421A-AF0B-D171D7DFFBBB}"/>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zh-CN" altLang="en-US"/>
          </a:p>
        </p:txBody>
      </p:sp>
      <p:sp>
        <p:nvSpPr>
          <p:cNvPr id="4" name="Slide Number Placeholder 6">
            <a:extLst>
              <a:ext uri="{FF2B5EF4-FFF2-40B4-BE49-F238E27FC236}">
                <a16:creationId xmlns:a16="http://schemas.microsoft.com/office/drawing/2014/main" id="{5BA4D518-C5DC-4C0C-9501-BFC0A06B6F11}"/>
              </a:ext>
            </a:extLst>
          </p:cNvPr>
          <p:cNvSpPr>
            <a:spLocks noGrp="1"/>
          </p:cNvSpPr>
          <p:nvPr>
            <p:ph type="sldNum" sz="quarter" idx="12"/>
          </p:nvPr>
        </p:nvSpPr>
        <p:spPr/>
        <p:txBody>
          <a:bodyPr/>
          <a:lstStyle>
            <a:lvl1pPr fontAlgn="base">
              <a:spcBef>
                <a:spcPct val="0"/>
              </a:spcBef>
              <a:spcAft>
                <a:spcPct val="0"/>
              </a:spcAft>
              <a:defRPr>
                <a:latin typeface="Arial" panose="020B0604020202020204" pitchFamily="34" charset="0"/>
              </a:defRPr>
            </a:lvl1pPr>
          </a:lstStyle>
          <a:p>
            <a:pPr>
              <a:defRPr/>
            </a:pPr>
            <a:fld id="{FBC1C64D-9241-40B7-9BA1-2FA796DAF0DC}" type="slidenum">
              <a:rPr lang="zh-CN" altLang="en-US"/>
              <a:pPr>
                <a:defRPr/>
              </a:pPr>
              <a:t>‹#›</a:t>
            </a:fld>
            <a:endParaRPr lang="zh-CN" altLang="en-US"/>
          </a:p>
        </p:txBody>
      </p:sp>
    </p:spTree>
    <p:extLst>
      <p:ext uri="{BB962C8B-B14F-4D97-AF65-F5344CB8AC3E}">
        <p14:creationId xmlns:p14="http://schemas.microsoft.com/office/powerpoint/2010/main" val="29544667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88794370-99FB-470A-8DDF-B8E40C96FACE}"/>
              </a:ext>
            </a:extLst>
          </p:cNvPr>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latin typeface="Franklin Gothic Book"/>
            </a:endParaRPr>
          </a:p>
        </p:txBody>
      </p:sp>
      <p:sp>
        <p:nvSpPr>
          <p:cNvPr id="12" name="Title 11"/>
          <p:cNvSpPr>
            <a:spLocks noGrp="1"/>
          </p:cNvSpPr>
          <p:nvPr>
            <p:ph type="title"/>
          </p:nvPr>
        </p:nvSpPr>
        <p:spPr>
          <a:xfrm>
            <a:off x="609600" y="5486400"/>
            <a:ext cx="11277600" cy="520700"/>
          </a:xfrm>
        </p:spPr>
        <p:txBody>
          <a:bodyPr/>
          <a:lstStyle>
            <a:lvl1pPr algn="l">
              <a:buNone/>
              <a:defRPr sz="2000" b="1"/>
            </a:lvl1pPr>
          </a:lstStyle>
          <a:p>
            <a:r>
              <a:rPr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4">
            <a:extLst>
              <a:ext uri="{FF2B5EF4-FFF2-40B4-BE49-F238E27FC236}">
                <a16:creationId xmlns:a16="http://schemas.microsoft.com/office/drawing/2014/main" id="{3040D01B-1EC5-410A-9778-B281C7B9E441}"/>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9B5AFD8C-6B9D-41A9-AD48-5A09522BD18F}" type="datetimeFigureOut">
              <a:rPr lang="zh-CN" altLang="en-US"/>
              <a:pPr>
                <a:defRPr/>
              </a:pPr>
              <a:t>2024/2/3</a:t>
            </a:fld>
            <a:endParaRPr lang="zh-CN" altLang="en-US"/>
          </a:p>
        </p:txBody>
      </p:sp>
      <p:sp>
        <p:nvSpPr>
          <p:cNvPr id="7" name="Footer Placeholder 28">
            <a:extLst>
              <a:ext uri="{FF2B5EF4-FFF2-40B4-BE49-F238E27FC236}">
                <a16:creationId xmlns:a16="http://schemas.microsoft.com/office/drawing/2014/main" id="{6EC2B0A7-06AC-40FD-B761-6DC5F9F993FE}"/>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zh-CN" altLang="en-US"/>
          </a:p>
        </p:txBody>
      </p:sp>
      <p:sp>
        <p:nvSpPr>
          <p:cNvPr id="8" name="Slide Number Placeholder 6">
            <a:extLst>
              <a:ext uri="{FF2B5EF4-FFF2-40B4-BE49-F238E27FC236}">
                <a16:creationId xmlns:a16="http://schemas.microsoft.com/office/drawing/2014/main" id="{296EF579-0DF1-434E-A285-EF9B63273424}"/>
              </a:ext>
            </a:extLst>
          </p:cNvPr>
          <p:cNvSpPr>
            <a:spLocks noGrp="1"/>
          </p:cNvSpPr>
          <p:nvPr>
            <p:ph type="sldNum" sz="quarter" idx="12"/>
          </p:nvPr>
        </p:nvSpPr>
        <p:spPr/>
        <p:txBody>
          <a:bodyPr/>
          <a:lstStyle>
            <a:lvl1pPr fontAlgn="base">
              <a:spcBef>
                <a:spcPct val="0"/>
              </a:spcBef>
              <a:spcAft>
                <a:spcPct val="0"/>
              </a:spcAft>
              <a:defRPr>
                <a:latin typeface="Arial" panose="020B0604020202020204" pitchFamily="34" charset="0"/>
              </a:defRPr>
            </a:lvl1pPr>
          </a:lstStyle>
          <a:p>
            <a:pPr>
              <a:defRPr/>
            </a:pPr>
            <a:fld id="{9C1569A1-24B5-41D0-9E75-9932303ABE5E}" type="slidenum">
              <a:rPr lang="zh-CN" altLang="en-US"/>
              <a:pPr>
                <a:defRPr/>
              </a:pPr>
              <a:t>‹#›</a:t>
            </a:fld>
            <a:endParaRPr lang="zh-CN" altLang="en-US"/>
          </a:p>
        </p:txBody>
      </p:sp>
    </p:spTree>
    <p:extLst>
      <p:ext uri="{BB962C8B-B14F-4D97-AF65-F5344CB8AC3E}">
        <p14:creationId xmlns:p14="http://schemas.microsoft.com/office/powerpoint/2010/main" val="19762704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a:t>Click icon to add picture</a:t>
            </a:r>
            <a:endParaRPr lang="en-US" noProof="0" dirty="0"/>
          </a:p>
        </p:txBody>
      </p:sp>
      <p:sp>
        <p:nvSpPr>
          <p:cNvPr id="17" name="Title 16"/>
          <p:cNvSpPr>
            <a:spLocks noGrp="1"/>
          </p:cNvSpPr>
          <p:nvPr>
            <p:ph type="title"/>
          </p:nvPr>
        </p:nvSpPr>
        <p:spPr>
          <a:xfrm>
            <a:off x="508000" y="4993760"/>
            <a:ext cx="7823200" cy="522288"/>
          </a:xfrm>
        </p:spPr>
        <p:txBody>
          <a:bodyPr/>
          <a:lstStyle>
            <a:lvl1pPr algn="l">
              <a:buNone/>
              <a:defRPr sz="2000" b="1"/>
            </a:lvl1pPr>
          </a:lstStyle>
          <a:p>
            <a:r>
              <a:rPr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6">
            <a:extLst>
              <a:ext uri="{FF2B5EF4-FFF2-40B4-BE49-F238E27FC236}">
                <a16:creationId xmlns:a16="http://schemas.microsoft.com/office/drawing/2014/main" id="{EEACEBD6-85FA-4E38-98B7-FEE1D8671EA4}"/>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08C12CE6-E5E2-448B-870E-98260E035F98}" type="datetimeFigureOut">
              <a:rPr lang="zh-CN" altLang="en-US"/>
              <a:pPr>
                <a:defRPr/>
              </a:pPr>
              <a:t>2024/2/3</a:t>
            </a:fld>
            <a:endParaRPr lang="zh-CN" altLang="en-US"/>
          </a:p>
        </p:txBody>
      </p:sp>
      <p:sp>
        <p:nvSpPr>
          <p:cNvPr id="6" name="Footer Placeholder 4">
            <a:extLst>
              <a:ext uri="{FF2B5EF4-FFF2-40B4-BE49-F238E27FC236}">
                <a16:creationId xmlns:a16="http://schemas.microsoft.com/office/drawing/2014/main" id="{7755B057-63CC-4D62-91C4-5BA857426FCB}"/>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zh-CN" altLang="en-US"/>
          </a:p>
        </p:txBody>
      </p:sp>
      <p:sp>
        <p:nvSpPr>
          <p:cNvPr id="7" name="Slide Number Placeholder 30">
            <a:extLst>
              <a:ext uri="{FF2B5EF4-FFF2-40B4-BE49-F238E27FC236}">
                <a16:creationId xmlns:a16="http://schemas.microsoft.com/office/drawing/2014/main" id="{865398C3-0DF0-4D33-BA21-2C2038232433}"/>
              </a:ext>
            </a:extLst>
          </p:cNvPr>
          <p:cNvSpPr>
            <a:spLocks noGrp="1"/>
          </p:cNvSpPr>
          <p:nvPr>
            <p:ph type="sldNum" sz="quarter" idx="12"/>
          </p:nvPr>
        </p:nvSpPr>
        <p:spPr/>
        <p:txBody>
          <a:bodyPr/>
          <a:lstStyle>
            <a:lvl1pPr fontAlgn="base">
              <a:spcBef>
                <a:spcPct val="0"/>
              </a:spcBef>
              <a:spcAft>
                <a:spcPct val="0"/>
              </a:spcAft>
              <a:defRPr>
                <a:latin typeface="Arial" panose="020B0604020202020204" pitchFamily="34" charset="0"/>
              </a:defRPr>
            </a:lvl1pPr>
          </a:lstStyle>
          <a:p>
            <a:pPr>
              <a:defRPr/>
            </a:pPr>
            <a:fld id="{2845D185-44D5-4686-AE63-D1FD756ACBF6}" type="slidenum">
              <a:rPr lang="zh-CN" altLang="en-US"/>
              <a:pPr>
                <a:defRPr/>
              </a:pPr>
              <a:t>‹#›</a:t>
            </a:fld>
            <a:endParaRPr lang="zh-CN" altLang="en-US"/>
          </a:p>
        </p:txBody>
      </p:sp>
    </p:spTree>
    <p:extLst>
      <p:ext uri="{BB962C8B-B14F-4D97-AF65-F5344CB8AC3E}">
        <p14:creationId xmlns:p14="http://schemas.microsoft.com/office/powerpoint/2010/main" val="4954136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661033-B491-4022-A1BE-0FFA0922D8D4}"/>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9C74C55-A9B9-480D-A423-AFE3581D1D6F}" type="datetimeFigureOut">
              <a:rPr lang="zh-CN" altLang="en-US"/>
              <a:pPr>
                <a:defRPr/>
              </a:pPr>
              <a:t>2024/2/3</a:t>
            </a:fld>
            <a:endParaRPr lang="zh-CN" altLang="en-US"/>
          </a:p>
        </p:txBody>
      </p:sp>
      <p:sp>
        <p:nvSpPr>
          <p:cNvPr id="5" name="Footer Placeholder 4">
            <a:extLst>
              <a:ext uri="{FF2B5EF4-FFF2-40B4-BE49-F238E27FC236}">
                <a16:creationId xmlns:a16="http://schemas.microsoft.com/office/drawing/2014/main" id="{C01F9019-D6D9-490E-8401-D20F82E258CD}"/>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zh-CN" altLang="en-US"/>
          </a:p>
        </p:txBody>
      </p:sp>
      <p:sp>
        <p:nvSpPr>
          <p:cNvPr id="6" name="Slide Number Placeholder 5">
            <a:extLst>
              <a:ext uri="{FF2B5EF4-FFF2-40B4-BE49-F238E27FC236}">
                <a16:creationId xmlns:a16="http://schemas.microsoft.com/office/drawing/2014/main" id="{7F34DA80-F958-4AC1-AEC6-0010D378CEE5}"/>
              </a:ext>
            </a:extLst>
          </p:cNvPr>
          <p:cNvSpPr>
            <a:spLocks noGrp="1"/>
          </p:cNvSpPr>
          <p:nvPr>
            <p:ph type="sldNum" sz="quarter" idx="12"/>
          </p:nvPr>
        </p:nvSpPr>
        <p:spPr/>
        <p:txBody>
          <a:bodyPr/>
          <a:lstStyle>
            <a:lvl1pPr fontAlgn="base">
              <a:spcBef>
                <a:spcPct val="0"/>
              </a:spcBef>
              <a:spcAft>
                <a:spcPct val="0"/>
              </a:spcAft>
              <a:defRPr>
                <a:latin typeface="Arial" panose="020B0604020202020204" pitchFamily="34" charset="0"/>
              </a:defRPr>
            </a:lvl1pPr>
          </a:lstStyle>
          <a:p>
            <a:pPr>
              <a:defRPr/>
            </a:pPr>
            <a:fld id="{24D46DCE-4F84-4778-BA2A-962C26D8CD29}" type="slidenum">
              <a:rPr lang="zh-CN" altLang="en-US"/>
              <a:pPr>
                <a:defRPr/>
              </a:pPr>
              <a:t>‹#›</a:t>
            </a:fld>
            <a:endParaRPr lang="zh-CN" altLang="en-US"/>
          </a:p>
        </p:txBody>
      </p:sp>
    </p:spTree>
    <p:extLst>
      <p:ext uri="{BB962C8B-B14F-4D97-AF65-F5344CB8AC3E}">
        <p14:creationId xmlns:p14="http://schemas.microsoft.com/office/powerpoint/2010/main" val="15808463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4339F-247F-4608-92F9-55BAB566B7EF}"/>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80F203CE-BC83-4EE4-876B-3958DEAF7668}" type="datetimeFigureOut">
              <a:rPr lang="zh-CN" altLang="en-US"/>
              <a:pPr>
                <a:defRPr/>
              </a:pPr>
              <a:t>2024/2/3</a:t>
            </a:fld>
            <a:endParaRPr lang="zh-CN" altLang="en-US"/>
          </a:p>
        </p:txBody>
      </p:sp>
      <p:sp>
        <p:nvSpPr>
          <p:cNvPr id="5" name="Footer Placeholder 4">
            <a:extLst>
              <a:ext uri="{FF2B5EF4-FFF2-40B4-BE49-F238E27FC236}">
                <a16:creationId xmlns:a16="http://schemas.microsoft.com/office/drawing/2014/main" id="{9100850A-0C50-446D-A44B-25B45ECD6C97}"/>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zh-CN" altLang="en-US"/>
          </a:p>
        </p:txBody>
      </p:sp>
      <p:sp>
        <p:nvSpPr>
          <p:cNvPr id="6" name="Slide Number Placeholder 5">
            <a:extLst>
              <a:ext uri="{FF2B5EF4-FFF2-40B4-BE49-F238E27FC236}">
                <a16:creationId xmlns:a16="http://schemas.microsoft.com/office/drawing/2014/main" id="{06B64ADF-E491-4C21-875A-78353C54D8F7}"/>
              </a:ext>
            </a:extLst>
          </p:cNvPr>
          <p:cNvSpPr>
            <a:spLocks noGrp="1"/>
          </p:cNvSpPr>
          <p:nvPr>
            <p:ph type="sldNum" sz="quarter" idx="12"/>
          </p:nvPr>
        </p:nvSpPr>
        <p:spPr/>
        <p:txBody>
          <a:bodyPr/>
          <a:lstStyle>
            <a:lvl1pPr fontAlgn="base">
              <a:spcBef>
                <a:spcPct val="0"/>
              </a:spcBef>
              <a:spcAft>
                <a:spcPct val="0"/>
              </a:spcAft>
              <a:defRPr>
                <a:latin typeface="Arial" panose="020B0604020202020204" pitchFamily="34" charset="0"/>
              </a:defRPr>
            </a:lvl1pPr>
          </a:lstStyle>
          <a:p>
            <a:pPr>
              <a:defRPr/>
            </a:pPr>
            <a:fld id="{037C8A54-1814-4E4A-9C57-2780ECB0177F}" type="slidenum">
              <a:rPr lang="zh-CN" altLang="en-US"/>
              <a:pPr>
                <a:defRPr/>
              </a:pPr>
              <a:t>‹#›</a:t>
            </a:fld>
            <a:endParaRPr lang="zh-CN" altLang="en-US"/>
          </a:p>
        </p:txBody>
      </p:sp>
    </p:spTree>
    <p:extLst>
      <p:ext uri="{BB962C8B-B14F-4D97-AF65-F5344CB8AC3E}">
        <p14:creationId xmlns:p14="http://schemas.microsoft.com/office/powerpoint/2010/main" val="127612991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1C5A3C5-0518-4CD3-84CC-32DDC395CC7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D9101DD-4DA9-48C9-9C83-7BC4EB5A700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EEA1618-929A-4E64-9B6E-9EF54F224295}"/>
              </a:ext>
            </a:extLst>
          </p:cNvPr>
          <p:cNvSpPr>
            <a:spLocks noGrp="1"/>
          </p:cNvSpPr>
          <p:nvPr>
            <p:ph type="sldNum" sz="quarter" idx="12"/>
          </p:nvPr>
        </p:nvSpPr>
        <p:spPr/>
        <p:txBody>
          <a:bodyPr/>
          <a:lstStyle>
            <a:lvl1pPr>
              <a:defRPr/>
            </a:lvl1pPr>
          </a:lstStyle>
          <a:p>
            <a:pPr>
              <a:defRPr/>
            </a:pPr>
            <a:fld id="{C50EEE25-F872-4288-B722-D1852E70B75D}" type="slidenum">
              <a:rPr lang="en-US" altLang="vi-VN"/>
              <a:pPr>
                <a:defRPr/>
              </a:pPr>
              <a:t>‹#›</a:t>
            </a:fld>
            <a:endParaRPr lang="en-US" altLang="vi-VN"/>
          </a:p>
        </p:txBody>
      </p:sp>
    </p:spTree>
    <p:extLst>
      <p:ext uri="{BB962C8B-B14F-4D97-AF65-F5344CB8AC3E}">
        <p14:creationId xmlns:p14="http://schemas.microsoft.com/office/powerpoint/2010/main" val="29630629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6C29F7C-7F5E-409C-A467-E2EA4DFC4BA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F361E40-0B34-4BB8-A660-C1F2EBA747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16F7F9-487B-4FB2-8385-1E8E62D49BF6}"/>
              </a:ext>
            </a:extLst>
          </p:cNvPr>
          <p:cNvSpPr>
            <a:spLocks noGrp="1"/>
          </p:cNvSpPr>
          <p:nvPr>
            <p:ph type="sldNum" sz="quarter" idx="12"/>
          </p:nvPr>
        </p:nvSpPr>
        <p:spPr/>
        <p:txBody>
          <a:bodyPr/>
          <a:lstStyle>
            <a:lvl1pPr>
              <a:defRPr/>
            </a:lvl1pPr>
          </a:lstStyle>
          <a:p>
            <a:pPr>
              <a:defRPr/>
            </a:pPr>
            <a:fld id="{C77DF310-F065-4754-A4C3-997451347467}" type="slidenum">
              <a:rPr lang="en-US" altLang="vi-VN"/>
              <a:pPr>
                <a:defRPr/>
              </a:pPr>
              <a:t>‹#›</a:t>
            </a:fld>
            <a:endParaRPr lang="en-US" altLang="vi-VN"/>
          </a:p>
        </p:txBody>
      </p:sp>
    </p:spTree>
    <p:extLst>
      <p:ext uri="{BB962C8B-B14F-4D97-AF65-F5344CB8AC3E}">
        <p14:creationId xmlns:p14="http://schemas.microsoft.com/office/powerpoint/2010/main" val="1712664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a:extLst>
              <a:ext uri="{FF2B5EF4-FFF2-40B4-BE49-F238E27FC236}">
                <a16:creationId xmlns:a16="http://schemas.microsoft.com/office/drawing/2014/main" id="{24DB6ED7-24A2-46DB-8A96-1845B1B6CB1D}"/>
              </a:ext>
            </a:extLst>
          </p:cNvPr>
          <p:cNvSpPr>
            <a:spLocks noGrp="1"/>
          </p:cNvSpPr>
          <p:nvPr>
            <p:ph type="dt" sz="half" idx="10"/>
          </p:nvPr>
        </p:nvSpPr>
        <p:spPr/>
        <p:txBody>
          <a:bodyPr/>
          <a:lstStyle>
            <a:lvl1pPr fontAlgn="base">
              <a:spcBef>
                <a:spcPct val="0"/>
              </a:spcBef>
              <a:spcAft>
                <a:spcPct val="0"/>
              </a:spcAft>
              <a:defRPr>
                <a:latin typeface="Calibri" panose="020F0502020204030204" pitchFamily="34" charset="0"/>
              </a:defRPr>
            </a:lvl1pPr>
          </a:lstStyle>
          <a:p>
            <a:pPr>
              <a:defRPr/>
            </a:pPr>
            <a:fld id="{932F1840-9E0C-41E3-8721-32B86851E6B2}" type="datetimeFigureOut">
              <a:rPr lang="zh-CN" altLang="en-US"/>
              <a:pPr>
                <a:defRPr/>
              </a:pPr>
              <a:t>2024/2/3</a:t>
            </a:fld>
            <a:endParaRPr lang="zh-CN" altLang="en-US"/>
          </a:p>
        </p:txBody>
      </p:sp>
      <p:sp>
        <p:nvSpPr>
          <p:cNvPr id="5" name="Footer Placeholder 18">
            <a:extLst>
              <a:ext uri="{FF2B5EF4-FFF2-40B4-BE49-F238E27FC236}">
                <a16:creationId xmlns:a16="http://schemas.microsoft.com/office/drawing/2014/main" id="{A5DAF569-A3B6-4542-A4FF-4E1F04005E55}"/>
              </a:ext>
            </a:extLst>
          </p:cNvPr>
          <p:cNvSpPr>
            <a:spLocks noGrp="1"/>
          </p:cNvSpPr>
          <p:nvPr>
            <p:ph type="ftr" sz="quarter" idx="11"/>
          </p:nvPr>
        </p:nvSpPr>
        <p:spPr>
          <a:xfrm>
            <a:off x="4775200" y="76201"/>
            <a:ext cx="3860800" cy="288925"/>
          </a:xfrm>
        </p:spPr>
        <p:txBody>
          <a:bodyPr/>
          <a:lstStyle>
            <a:lvl1pPr fontAlgn="base">
              <a:spcBef>
                <a:spcPct val="0"/>
              </a:spcBef>
              <a:spcAft>
                <a:spcPct val="0"/>
              </a:spcAft>
              <a:defRPr>
                <a:latin typeface="Calibri" panose="020F0502020204030204" pitchFamily="34" charset="0"/>
              </a:defRPr>
            </a:lvl1pPr>
          </a:lstStyle>
          <a:p>
            <a:pPr>
              <a:defRPr/>
            </a:pPr>
            <a:endParaRPr lang="zh-CN" altLang="en-US"/>
          </a:p>
        </p:txBody>
      </p:sp>
      <p:sp>
        <p:nvSpPr>
          <p:cNvPr id="6" name="Slide Number Placeholder 15">
            <a:extLst>
              <a:ext uri="{FF2B5EF4-FFF2-40B4-BE49-F238E27FC236}">
                <a16:creationId xmlns:a16="http://schemas.microsoft.com/office/drawing/2014/main" id="{AFF800D0-1CDD-4674-A0F6-8B7DD0C17161}"/>
              </a:ext>
            </a:extLst>
          </p:cNvPr>
          <p:cNvSpPr>
            <a:spLocks noGrp="1"/>
          </p:cNvSpPr>
          <p:nvPr>
            <p:ph type="sldNum" sz="quarter" idx="12"/>
          </p:nvPr>
        </p:nvSpPr>
        <p:spPr>
          <a:xfrm>
            <a:off x="10972801" y="6473825"/>
            <a:ext cx="1011767" cy="247650"/>
          </a:xfrm>
        </p:spPr>
        <p:txBody>
          <a:bodyPr/>
          <a:lstStyle>
            <a:lvl1pPr fontAlgn="base">
              <a:spcBef>
                <a:spcPct val="0"/>
              </a:spcBef>
              <a:spcAft>
                <a:spcPct val="0"/>
              </a:spcAft>
              <a:defRPr>
                <a:latin typeface="Calibri" panose="020F0502020204030204" pitchFamily="34" charset="0"/>
              </a:defRPr>
            </a:lvl1pPr>
          </a:lstStyle>
          <a:p>
            <a:pPr>
              <a:defRPr/>
            </a:pPr>
            <a:fld id="{E0004758-DF83-42CC-862E-E408162B5133}" type="slidenum">
              <a:rPr lang="zh-CN" altLang="en-US"/>
              <a:pPr>
                <a:defRPr/>
              </a:pPr>
              <a:t>‹#›</a:t>
            </a:fld>
            <a:endParaRPr lang="zh-CN" altLang="en-US"/>
          </a:p>
        </p:txBody>
      </p:sp>
    </p:spTree>
    <p:extLst>
      <p:ext uri="{BB962C8B-B14F-4D97-AF65-F5344CB8AC3E}">
        <p14:creationId xmlns:p14="http://schemas.microsoft.com/office/powerpoint/2010/main" val="36146354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0623C33-DF30-440B-9EC8-09D0C77F617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EB0E8E3-03D2-40A1-8294-DE816754BEF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9CED6B-884E-4B8B-B687-66DBC2D4ABFB}"/>
              </a:ext>
            </a:extLst>
          </p:cNvPr>
          <p:cNvSpPr>
            <a:spLocks noGrp="1"/>
          </p:cNvSpPr>
          <p:nvPr>
            <p:ph type="sldNum" sz="quarter" idx="12"/>
          </p:nvPr>
        </p:nvSpPr>
        <p:spPr/>
        <p:txBody>
          <a:bodyPr/>
          <a:lstStyle>
            <a:lvl1pPr>
              <a:defRPr/>
            </a:lvl1pPr>
          </a:lstStyle>
          <a:p>
            <a:pPr>
              <a:defRPr/>
            </a:pPr>
            <a:fld id="{D0D5A861-9442-4F52-8C9C-F18EE25988DD}" type="slidenum">
              <a:rPr lang="en-US" altLang="vi-VN"/>
              <a:pPr>
                <a:defRPr/>
              </a:pPr>
              <a:t>‹#›</a:t>
            </a:fld>
            <a:endParaRPr lang="en-US" altLang="vi-VN"/>
          </a:p>
        </p:txBody>
      </p:sp>
    </p:spTree>
    <p:extLst>
      <p:ext uri="{BB962C8B-B14F-4D97-AF65-F5344CB8AC3E}">
        <p14:creationId xmlns:p14="http://schemas.microsoft.com/office/powerpoint/2010/main" val="31077811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A7249CD1-40C4-493D-8185-3EC4EBE4353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B78846D-6E86-49AB-A47E-1E4ABD28DB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9399842-6E9D-4586-B739-232850CF9914}"/>
              </a:ext>
            </a:extLst>
          </p:cNvPr>
          <p:cNvSpPr>
            <a:spLocks noGrp="1"/>
          </p:cNvSpPr>
          <p:nvPr>
            <p:ph type="sldNum" sz="quarter" idx="12"/>
          </p:nvPr>
        </p:nvSpPr>
        <p:spPr/>
        <p:txBody>
          <a:bodyPr/>
          <a:lstStyle>
            <a:lvl1pPr>
              <a:defRPr/>
            </a:lvl1pPr>
          </a:lstStyle>
          <a:p>
            <a:pPr>
              <a:defRPr/>
            </a:pPr>
            <a:fld id="{36329AAA-DB3E-4418-B375-15DA0A550D80}" type="slidenum">
              <a:rPr lang="en-US" altLang="vi-VN"/>
              <a:pPr>
                <a:defRPr/>
              </a:pPr>
              <a:t>‹#›</a:t>
            </a:fld>
            <a:endParaRPr lang="en-US" altLang="vi-VN"/>
          </a:p>
        </p:txBody>
      </p:sp>
    </p:spTree>
    <p:extLst>
      <p:ext uri="{BB962C8B-B14F-4D97-AF65-F5344CB8AC3E}">
        <p14:creationId xmlns:p14="http://schemas.microsoft.com/office/powerpoint/2010/main" val="38003051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8AEC2BDF-8602-414F-8DC1-78D5636D2CB5}"/>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71C69E6D-627F-4911-B73D-2BDDE51E09B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98AC40E-FFA2-4C92-A638-A15D72B61F4F}"/>
              </a:ext>
            </a:extLst>
          </p:cNvPr>
          <p:cNvSpPr>
            <a:spLocks noGrp="1"/>
          </p:cNvSpPr>
          <p:nvPr>
            <p:ph type="sldNum" sz="quarter" idx="12"/>
          </p:nvPr>
        </p:nvSpPr>
        <p:spPr/>
        <p:txBody>
          <a:bodyPr/>
          <a:lstStyle>
            <a:lvl1pPr>
              <a:defRPr/>
            </a:lvl1pPr>
          </a:lstStyle>
          <a:p>
            <a:pPr>
              <a:defRPr/>
            </a:pPr>
            <a:fld id="{01684BF3-CEFC-4096-9246-35EF743263A8}" type="slidenum">
              <a:rPr lang="en-US" altLang="vi-VN"/>
              <a:pPr>
                <a:defRPr/>
              </a:pPr>
              <a:t>‹#›</a:t>
            </a:fld>
            <a:endParaRPr lang="en-US" altLang="vi-VN"/>
          </a:p>
        </p:txBody>
      </p:sp>
    </p:spTree>
    <p:extLst>
      <p:ext uri="{BB962C8B-B14F-4D97-AF65-F5344CB8AC3E}">
        <p14:creationId xmlns:p14="http://schemas.microsoft.com/office/powerpoint/2010/main" val="21123359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98F3FD01-039D-4DCE-9EEB-7AFFE0BC539E}"/>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4A6611E-984E-434A-AA4D-491F0B89FAE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022BBE4-77C8-4CED-9EC7-A972A73714C4}"/>
              </a:ext>
            </a:extLst>
          </p:cNvPr>
          <p:cNvSpPr>
            <a:spLocks noGrp="1"/>
          </p:cNvSpPr>
          <p:nvPr>
            <p:ph type="sldNum" sz="quarter" idx="12"/>
          </p:nvPr>
        </p:nvSpPr>
        <p:spPr/>
        <p:txBody>
          <a:bodyPr/>
          <a:lstStyle>
            <a:lvl1pPr>
              <a:defRPr/>
            </a:lvl1pPr>
          </a:lstStyle>
          <a:p>
            <a:pPr>
              <a:defRPr/>
            </a:pPr>
            <a:fld id="{931AF632-0495-4BF7-9B28-C75D694C770F}" type="slidenum">
              <a:rPr lang="en-US" altLang="vi-VN"/>
              <a:pPr>
                <a:defRPr/>
              </a:pPr>
              <a:t>‹#›</a:t>
            </a:fld>
            <a:endParaRPr lang="en-US" altLang="vi-VN"/>
          </a:p>
        </p:txBody>
      </p:sp>
    </p:spTree>
    <p:extLst>
      <p:ext uri="{BB962C8B-B14F-4D97-AF65-F5344CB8AC3E}">
        <p14:creationId xmlns:p14="http://schemas.microsoft.com/office/powerpoint/2010/main" val="4229018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F60147B-FE8C-4D89-A417-6A85B54DCEB4}"/>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BF314B2E-75EA-414C-BA0D-053588CC788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BD3D6A1-71C4-4C1D-93EB-09A258E59B54}"/>
              </a:ext>
            </a:extLst>
          </p:cNvPr>
          <p:cNvSpPr>
            <a:spLocks noGrp="1"/>
          </p:cNvSpPr>
          <p:nvPr>
            <p:ph type="sldNum" sz="quarter" idx="12"/>
          </p:nvPr>
        </p:nvSpPr>
        <p:spPr/>
        <p:txBody>
          <a:bodyPr/>
          <a:lstStyle>
            <a:lvl1pPr>
              <a:defRPr/>
            </a:lvl1pPr>
          </a:lstStyle>
          <a:p>
            <a:pPr>
              <a:defRPr/>
            </a:pPr>
            <a:fld id="{BA9C8213-B6D5-42CC-BA01-B26A17AD6D4F}" type="slidenum">
              <a:rPr lang="en-US" altLang="vi-VN"/>
              <a:pPr>
                <a:defRPr/>
              </a:pPr>
              <a:t>‹#›</a:t>
            </a:fld>
            <a:endParaRPr lang="en-US" altLang="vi-VN"/>
          </a:p>
        </p:txBody>
      </p:sp>
    </p:spTree>
    <p:extLst>
      <p:ext uri="{BB962C8B-B14F-4D97-AF65-F5344CB8AC3E}">
        <p14:creationId xmlns:p14="http://schemas.microsoft.com/office/powerpoint/2010/main" val="40152098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A4E7C98A-FAE6-41CA-A485-64B915D17B1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B9E1962-24E7-4914-B964-6323BD5FB67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ACA0DF3-DB29-4E37-B66E-F33BD510BA35}"/>
              </a:ext>
            </a:extLst>
          </p:cNvPr>
          <p:cNvSpPr>
            <a:spLocks noGrp="1"/>
          </p:cNvSpPr>
          <p:nvPr>
            <p:ph type="sldNum" sz="quarter" idx="12"/>
          </p:nvPr>
        </p:nvSpPr>
        <p:spPr/>
        <p:txBody>
          <a:bodyPr/>
          <a:lstStyle>
            <a:lvl1pPr>
              <a:defRPr/>
            </a:lvl1pPr>
          </a:lstStyle>
          <a:p>
            <a:pPr>
              <a:defRPr/>
            </a:pPr>
            <a:fld id="{4A5D1F76-9385-42DE-BD5A-9D2BFD33AE10}" type="slidenum">
              <a:rPr lang="en-US" altLang="vi-VN"/>
              <a:pPr>
                <a:defRPr/>
              </a:pPr>
              <a:t>‹#›</a:t>
            </a:fld>
            <a:endParaRPr lang="en-US" altLang="vi-VN"/>
          </a:p>
        </p:txBody>
      </p:sp>
    </p:spTree>
    <p:extLst>
      <p:ext uri="{BB962C8B-B14F-4D97-AF65-F5344CB8AC3E}">
        <p14:creationId xmlns:p14="http://schemas.microsoft.com/office/powerpoint/2010/main" val="22701630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5183188" y="987429"/>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8EE5666D-8C6A-4FA7-87AB-5D81C50F2E4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A1D2A56-25A1-4FEB-A256-8C9BFDCA88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17C0177-2380-4B2C-BFE8-390A9F0AF0B7}"/>
              </a:ext>
            </a:extLst>
          </p:cNvPr>
          <p:cNvSpPr>
            <a:spLocks noGrp="1"/>
          </p:cNvSpPr>
          <p:nvPr>
            <p:ph type="sldNum" sz="quarter" idx="12"/>
          </p:nvPr>
        </p:nvSpPr>
        <p:spPr/>
        <p:txBody>
          <a:bodyPr/>
          <a:lstStyle>
            <a:lvl1pPr>
              <a:defRPr/>
            </a:lvl1pPr>
          </a:lstStyle>
          <a:p>
            <a:pPr>
              <a:defRPr/>
            </a:pPr>
            <a:fld id="{50278A34-B502-4D72-80F3-6FDAA8E98FCD}" type="slidenum">
              <a:rPr lang="en-US" altLang="vi-VN"/>
              <a:pPr>
                <a:defRPr/>
              </a:pPr>
              <a:t>‹#›</a:t>
            </a:fld>
            <a:endParaRPr lang="en-US" altLang="vi-VN"/>
          </a:p>
        </p:txBody>
      </p:sp>
    </p:spTree>
    <p:extLst>
      <p:ext uri="{BB962C8B-B14F-4D97-AF65-F5344CB8AC3E}">
        <p14:creationId xmlns:p14="http://schemas.microsoft.com/office/powerpoint/2010/main" val="33310226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EE4A8B4-E908-412C-9CDD-5D4188C546F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CCB68D5-6F2D-4280-B605-7FF134A0A1D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9730D43-93EA-40AB-84C4-A6812A7F10E0}"/>
              </a:ext>
            </a:extLst>
          </p:cNvPr>
          <p:cNvSpPr>
            <a:spLocks noGrp="1"/>
          </p:cNvSpPr>
          <p:nvPr>
            <p:ph type="sldNum" sz="quarter" idx="12"/>
          </p:nvPr>
        </p:nvSpPr>
        <p:spPr/>
        <p:txBody>
          <a:bodyPr/>
          <a:lstStyle>
            <a:lvl1pPr>
              <a:defRPr/>
            </a:lvl1pPr>
          </a:lstStyle>
          <a:p>
            <a:pPr>
              <a:defRPr/>
            </a:pPr>
            <a:fld id="{B5DD1D63-D02D-4E1F-B87B-E8F4E0AB0D51}" type="slidenum">
              <a:rPr lang="en-US" altLang="vi-VN"/>
              <a:pPr>
                <a:defRPr/>
              </a:pPr>
              <a:t>‹#›</a:t>
            </a:fld>
            <a:endParaRPr lang="en-US" altLang="vi-VN"/>
          </a:p>
        </p:txBody>
      </p:sp>
    </p:spTree>
    <p:extLst>
      <p:ext uri="{BB962C8B-B14F-4D97-AF65-F5344CB8AC3E}">
        <p14:creationId xmlns:p14="http://schemas.microsoft.com/office/powerpoint/2010/main" val="30782820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2023099-A502-4214-8E14-9E798B5453A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E737179-1DE1-46DB-9A1F-FCD97FC629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02BB06-E000-48E1-AFB0-56D84BCA96A3}"/>
              </a:ext>
            </a:extLst>
          </p:cNvPr>
          <p:cNvSpPr>
            <a:spLocks noGrp="1"/>
          </p:cNvSpPr>
          <p:nvPr>
            <p:ph type="sldNum" sz="quarter" idx="12"/>
          </p:nvPr>
        </p:nvSpPr>
        <p:spPr/>
        <p:txBody>
          <a:bodyPr/>
          <a:lstStyle>
            <a:lvl1pPr>
              <a:defRPr/>
            </a:lvl1pPr>
          </a:lstStyle>
          <a:p>
            <a:pPr>
              <a:defRPr/>
            </a:pPr>
            <a:fld id="{F3D5DD3D-EB38-4909-98C3-2713A16FC489}" type="slidenum">
              <a:rPr lang="en-US" altLang="vi-VN"/>
              <a:pPr>
                <a:defRPr/>
              </a:pPr>
              <a:t>‹#›</a:t>
            </a:fld>
            <a:endParaRPr lang="en-US" altLang="vi-VN"/>
          </a:p>
        </p:txBody>
      </p:sp>
    </p:spTree>
    <p:extLst>
      <p:ext uri="{BB962C8B-B14F-4D97-AF65-F5344CB8AC3E}">
        <p14:creationId xmlns:p14="http://schemas.microsoft.com/office/powerpoint/2010/main" val="39047692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52CB268-DBF8-4417-9113-AC796F1DC78B}"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6B94DC-637D-46B9-94BA-C3EDC24DE235}" type="slidenum">
              <a:rPr lang="en-US" smtClean="0"/>
              <a:t>‹#›</a:t>
            </a:fld>
            <a:endParaRPr lang="en-US"/>
          </a:p>
        </p:txBody>
      </p:sp>
    </p:spTree>
    <p:extLst>
      <p:ext uri="{BB962C8B-B14F-4D97-AF65-F5344CB8AC3E}">
        <p14:creationId xmlns:p14="http://schemas.microsoft.com/office/powerpoint/2010/main" val="95738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Straight Connector 3">
            <a:extLst>
              <a:ext uri="{FF2B5EF4-FFF2-40B4-BE49-F238E27FC236}">
                <a16:creationId xmlns:a16="http://schemas.microsoft.com/office/drawing/2014/main" id="{2F47D4CA-8A4D-4474-9B73-78C6CC708BF0}"/>
              </a:ext>
            </a:extLst>
          </p:cNvPr>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white"/>
              </a:solidFill>
              <a:latin typeface="Franklin Gothic Book"/>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lang="en-US"/>
              <a:t>Click to edit Master title style</a:t>
            </a:r>
          </a:p>
        </p:txBody>
      </p:sp>
      <p:sp>
        <p:nvSpPr>
          <p:cNvPr id="5" name="Date Placeholder 18">
            <a:extLst>
              <a:ext uri="{FF2B5EF4-FFF2-40B4-BE49-F238E27FC236}">
                <a16:creationId xmlns:a16="http://schemas.microsoft.com/office/drawing/2014/main" id="{BD62B48E-AD91-4B2E-9A6C-C1CD8D15BEBF}"/>
              </a:ext>
            </a:extLst>
          </p:cNvPr>
          <p:cNvSpPr>
            <a:spLocks noGrp="1"/>
          </p:cNvSpPr>
          <p:nvPr>
            <p:ph type="dt" sz="half" idx="10"/>
          </p:nvPr>
        </p:nvSpPr>
        <p:spPr/>
        <p:txBody>
          <a:bodyPr/>
          <a:lstStyle>
            <a:lvl1pPr fontAlgn="base">
              <a:spcBef>
                <a:spcPct val="0"/>
              </a:spcBef>
              <a:spcAft>
                <a:spcPct val="0"/>
              </a:spcAft>
              <a:defRPr>
                <a:latin typeface="Calibri" panose="020F0502020204030204" pitchFamily="34" charset="0"/>
              </a:defRPr>
            </a:lvl1pPr>
          </a:lstStyle>
          <a:p>
            <a:pPr>
              <a:defRPr/>
            </a:pPr>
            <a:fld id="{B18FA76F-5702-494A-8A28-6DB4567135FE}" type="datetimeFigureOut">
              <a:rPr lang="zh-CN" altLang="en-US"/>
              <a:pPr>
                <a:defRPr/>
              </a:pPr>
              <a:t>2024/2/3</a:t>
            </a:fld>
            <a:endParaRPr lang="zh-CN" altLang="en-US"/>
          </a:p>
        </p:txBody>
      </p:sp>
      <p:sp>
        <p:nvSpPr>
          <p:cNvPr id="7" name="Footer Placeholder 10">
            <a:extLst>
              <a:ext uri="{FF2B5EF4-FFF2-40B4-BE49-F238E27FC236}">
                <a16:creationId xmlns:a16="http://schemas.microsoft.com/office/drawing/2014/main" id="{BE95A145-27F6-4067-B80D-62904FC3F4C1}"/>
              </a:ext>
            </a:extLst>
          </p:cNvPr>
          <p:cNvSpPr>
            <a:spLocks noGrp="1"/>
          </p:cNvSpPr>
          <p:nvPr>
            <p:ph type="ftr" sz="quarter" idx="11"/>
          </p:nvPr>
        </p:nvSpPr>
        <p:spPr/>
        <p:txBody>
          <a:bodyPr/>
          <a:lstStyle>
            <a:lvl1pPr fontAlgn="base">
              <a:spcBef>
                <a:spcPct val="0"/>
              </a:spcBef>
              <a:spcAft>
                <a:spcPct val="0"/>
              </a:spcAft>
              <a:defRPr>
                <a:latin typeface="Calibri" panose="020F0502020204030204" pitchFamily="34" charset="0"/>
              </a:defRPr>
            </a:lvl1pPr>
          </a:lstStyle>
          <a:p>
            <a:pPr>
              <a:defRPr/>
            </a:pPr>
            <a:endParaRPr lang="zh-CN" altLang="en-US"/>
          </a:p>
        </p:txBody>
      </p:sp>
      <p:sp>
        <p:nvSpPr>
          <p:cNvPr id="9" name="Slide Number Placeholder 15">
            <a:extLst>
              <a:ext uri="{FF2B5EF4-FFF2-40B4-BE49-F238E27FC236}">
                <a16:creationId xmlns:a16="http://schemas.microsoft.com/office/drawing/2014/main" id="{DFD270C1-6B5D-483C-B677-CBCE09916A84}"/>
              </a:ext>
            </a:extLst>
          </p:cNvPr>
          <p:cNvSpPr>
            <a:spLocks noGrp="1"/>
          </p:cNvSpPr>
          <p:nvPr>
            <p:ph type="sldNum" sz="quarter" idx="12"/>
          </p:nvPr>
        </p:nvSpPr>
        <p:spPr/>
        <p:txBody>
          <a:bodyPr/>
          <a:lstStyle>
            <a:lvl1pPr fontAlgn="base">
              <a:spcBef>
                <a:spcPct val="0"/>
              </a:spcBef>
              <a:spcAft>
                <a:spcPct val="0"/>
              </a:spcAft>
              <a:defRPr>
                <a:latin typeface="Calibri" panose="020F0502020204030204" pitchFamily="34" charset="0"/>
              </a:defRPr>
            </a:lvl1pPr>
          </a:lstStyle>
          <a:p>
            <a:pPr>
              <a:defRPr/>
            </a:pPr>
            <a:fld id="{EDC033ED-2584-4D86-BF01-59B66F5CDF66}" type="slidenum">
              <a:rPr lang="zh-CN" altLang="en-US"/>
              <a:pPr>
                <a:defRPr/>
              </a:pPr>
              <a:t>‹#›</a:t>
            </a:fld>
            <a:endParaRPr lang="zh-CN" altLang="en-US"/>
          </a:p>
        </p:txBody>
      </p:sp>
    </p:spTree>
    <p:extLst>
      <p:ext uri="{BB962C8B-B14F-4D97-AF65-F5344CB8AC3E}">
        <p14:creationId xmlns:p14="http://schemas.microsoft.com/office/powerpoint/2010/main" val="93160618"/>
      </p:ext>
    </p:extLst>
  </p:cSld>
  <p:clrMapOvr>
    <a:overrideClrMapping bg1="dk1" tx1="lt1" bg2="dk2" tx2="lt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2CB268-DBF8-4417-9113-AC796F1DC78B}"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6B94DC-637D-46B9-94BA-C3EDC24DE235}" type="slidenum">
              <a:rPr lang="en-US" smtClean="0"/>
              <a:t>‹#›</a:t>
            </a:fld>
            <a:endParaRPr lang="en-US"/>
          </a:p>
        </p:txBody>
      </p:sp>
    </p:spTree>
    <p:extLst>
      <p:ext uri="{BB962C8B-B14F-4D97-AF65-F5344CB8AC3E}">
        <p14:creationId xmlns:p14="http://schemas.microsoft.com/office/powerpoint/2010/main" val="4836013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2CB268-DBF8-4417-9113-AC796F1DC78B}"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6B94DC-637D-46B9-94BA-C3EDC24DE235}" type="slidenum">
              <a:rPr lang="en-US" smtClean="0"/>
              <a:t>‹#›</a:t>
            </a:fld>
            <a:endParaRPr lang="en-US"/>
          </a:p>
        </p:txBody>
      </p:sp>
    </p:spTree>
    <p:extLst>
      <p:ext uri="{BB962C8B-B14F-4D97-AF65-F5344CB8AC3E}">
        <p14:creationId xmlns:p14="http://schemas.microsoft.com/office/powerpoint/2010/main" val="24978677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2CB268-DBF8-4417-9113-AC796F1DC78B}" type="datetimeFigureOut">
              <a:rPr lang="en-US" smtClean="0"/>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6B94DC-637D-46B9-94BA-C3EDC24DE235}" type="slidenum">
              <a:rPr lang="en-US" smtClean="0"/>
              <a:t>‹#›</a:t>
            </a:fld>
            <a:endParaRPr lang="en-US"/>
          </a:p>
        </p:txBody>
      </p:sp>
    </p:spTree>
    <p:extLst>
      <p:ext uri="{BB962C8B-B14F-4D97-AF65-F5344CB8AC3E}">
        <p14:creationId xmlns:p14="http://schemas.microsoft.com/office/powerpoint/2010/main" val="279611411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2CB268-DBF8-4417-9113-AC796F1DC78B}" type="datetimeFigureOut">
              <a:rPr lang="en-US" smtClean="0"/>
              <a:t>3/2/2024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6B94DC-637D-46B9-94BA-C3EDC24DE235}" type="slidenum">
              <a:rPr lang="en-US" smtClean="0"/>
              <a:t>‹#›</a:t>
            </a:fld>
            <a:endParaRPr lang="en-US"/>
          </a:p>
        </p:txBody>
      </p:sp>
    </p:spTree>
    <p:extLst>
      <p:ext uri="{BB962C8B-B14F-4D97-AF65-F5344CB8AC3E}">
        <p14:creationId xmlns:p14="http://schemas.microsoft.com/office/powerpoint/2010/main" val="398005892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2CB268-DBF8-4417-9113-AC796F1DC78B}" type="datetimeFigureOut">
              <a:rPr lang="en-US" smtClean="0"/>
              <a:t>3/2/2024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6B94DC-637D-46B9-94BA-C3EDC24DE235}" type="slidenum">
              <a:rPr lang="en-US" smtClean="0"/>
              <a:t>‹#›</a:t>
            </a:fld>
            <a:endParaRPr lang="en-US"/>
          </a:p>
        </p:txBody>
      </p:sp>
    </p:spTree>
    <p:extLst>
      <p:ext uri="{BB962C8B-B14F-4D97-AF65-F5344CB8AC3E}">
        <p14:creationId xmlns:p14="http://schemas.microsoft.com/office/powerpoint/2010/main" val="8747062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2CB268-DBF8-4417-9113-AC796F1DC78B}" type="datetimeFigureOut">
              <a:rPr lang="en-US" smtClean="0"/>
              <a:t>3/2/2024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6B94DC-637D-46B9-94BA-C3EDC24DE235}" type="slidenum">
              <a:rPr lang="en-US" smtClean="0"/>
              <a:t>‹#›</a:t>
            </a:fld>
            <a:endParaRPr lang="en-US"/>
          </a:p>
        </p:txBody>
      </p:sp>
    </p:spTree>
    <p:extLst>
      <p:ext uri="{BB962C8B-B14F-4D97-AF65-F5344CB8AC3E}">
        <p14:creationId xmlns:p14="http://schemas.microsoft.com/office/powerpoint/2010/main" val="3269192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2CB268-DBF8-4417-9113-AC796F1DC78B}" type="datetimeFigureOut">
              <a:rPr lang="en-US" smtClean="0"/>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6B94DC-637D-46B9-94BA-C3EDC24DE235}" type="slidenum">
              <a:rPr lang="en-US" smtClean="0"/>
              <a:t>‹#›</a:t>
            </a:fld>
            <a:endParaRPr lang="en-US"/>
          </a:p>
        </p:txBody>
      </p:sp>
    </p:spTree>
    <p:extLst>
      <p:ext uri="{BB962C8B-B14F-4D97-AF65-F5344CB8AC3E}">
        <p14:creationId xmlns:p14="http://schemas.microsoft.com/office/powerpoint/2010/main" val="40762945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2CB268-DBF8-4417-9113-AC796F1DC78B}" type="datetimeFigureOut">
              <a:rPr lang="en-US" smtClean="0"/>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6B94DC-637D-46B9-94BA-C3EDC24DE235}" type="slidenum">
              <a:rPr lang="en-US" smtClean="0"/>
              <a:t>‹#›</a:t>
            </a:fld>
            <a:endParaRPr lang="en-US"/>
          </a:p>
        </p:txBody>
      </p:sp>
    </p:spTree>
    <p:extLst>
      <p:ext uri="{BB962C8B-B14F-4D97-AF65-F5344CB8AC3E}">
        <p14:creationId xmlns:p14="http://schemas.microsoft.com/office/powerpoint/2010/main" val="19767343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2CB268-DBF8-4417-9113-AC796F1DC78B}"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6B94DC-637D-46B9-94BA-C3EDC24DE235}" type="slidenum">
              <a:rPr lang="en-US" smtClean="0"/>
              <a:t>‹#›</a:t>
            </a:fld>
            <a:endParaRPr lang="en-US"/>
          </a:p>
        </p:txBody>
      </p:sp>
    </p:spTree>
    <p:extLst>
      <p:ext uri="{BB962C8B-B14F-4D97-AF65-F5344CB8AC3E}">
        <p14:creationId xmlns:p14="http://schemas.microsoft.com/office/powerpoint/2010/main" val="18197045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2CB268-DBF8-4417-9113-AC796F1DC78B}"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6B94DC-637D-46B9-94BA-C3EDC24DE235}" type="slidenum">
              <a:rPr lang="en-US" smtClean="0"/>
              <a:t>‹#›</a:t>
            </a:fld>
            <a:endParaRPr lang="en-US"/>
          </a:p>
        </p:txBody>
      </p:sp>
    </p:spTree>
    <p:extLst>
      <p:ext uri="{BB962C8B-B14F-4D97-AF65-F5344CB8AC3E}">
        <p14:creationId xmlns:p14="http://schemas.microsoft.com/office/powerpoint/2010/main" val="689411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0">
            <a:extLst>
              <a:ext uri="{FF2B5EF4-FFF2-40B4-BE49-F238E27FC236}">
                <a16:creationId xmlns:a16="http://schemas.microsoft.com/office/drawing/2014/main" id="{28E6BB9D-7CFB-41D2-A8ED-6CAFB86C175E}"/>
              </a:ext>
            </a:extLst>
          </p:cNvPr>
          <p:cNvSpPr>
            <a:spLocks noGrp="1"/>
          </p:cNvSpPr>
          <p:nvPr>
            <p:ph type="dt" sz="half" idx="10"/>
          </p:nvPr>
        </p:nvSpPr>
        <p:spPr/>
        <p:txBody>
          <a:bodyPr/>
          <a:lstStyle>
            <a:lvl1pPr fontAlgn="base">
              <a:spcBef>
                <a:spcPct val="0"/>
              </a:spcBef>
              <a:spcAft>
                <a:spcPct val="0"/>
              </a:spcAft>
              <a:defRPr>
                <a:latin typeface="Calibri" panose="020F0502020204030204" pitchFamily="34" charset="0"/>
              </a:defRPr>
            </a:lvl1pPr>
          </a:lstStyle>
          <a:p>
            <a:pPr>
              <a:defRPr/>
            </a:pPr>
            <a:fld id="{635708AC-0AAC-4006-92BE-D5EBC356F4C5}" type="datetimeFigureOut">
              <a:rPr lang="zh-CN" altLang="en-US"/>
              <a:pPr>
                <a:defRPr/>
              </a:pPr>
              <a:t>2024/2/3</a:t>
            </a:fld>
            <a:endParaRPr lang="zh-CN" altLang="en-US"/>
          </a:p>
        </p:txBody>
      </p:sp>
      <p:sp>
        <p:nvSpPr>
          <p:cNvPr id="6" name="Footer Placeholder 9">
            <a:extLst>
              <a:ext uri="{FF2B5EF4-FFF2-40B4-BE49-F238E27FC236}">
                <a16:creationId xmlns:a16="http://schemas.microsoft.com/office/drawing/2014/main" id="{0F7A1E66-6CCB-4FB7-AC0E-D5C7B86EDBE1}"/>
              </a:ext>
            </a:extLst>
          </p:cNvPr>
          <p:cNvSpPr>
            <a:spLocks noGrp="1"/>
          </p:cNvSpPr>
          <p:nvPr>
            <p:ph type="ftr" sz="quarter" idx="11"/>
          </p:nvPr>
        </p:nvSpPr>
        <p:spPr/>
        <p:txBody>
          <a:bodyPr/>
          <a:lstStyle>
            <a:lvl1pPr fontAlgn="base">
              <a:spcBef>
                <a:spcPct val="0"/>
              </a:spcBef>
              <a:spcAft>
                <a:spcPct val="0"/>
              </a:spcAft>
              <a:defRPr>
                <a:latin typeface="Calibri" panose="020F0502020204030204" pitchFamily="34" charset="0"/>
              </a:defRPr>
            </a:lvl1pPr>
          </a:lstStyle>
          <a:p>
            <a:pPr>
              <a:defRPr/>
            </a:pPr>
            <a:endParaRPr lang="zh-CN" altLang="en-US"/>
          </a:p>
        </p:txBody>
      </p:sp>
      <p:sp>
        <p:nvSpPr>
          <p:cNvPr id="7" name="Slide Number Placeholder 30">
            <a:extLst>
              <a:ext uri="{FF2B5EF4-FFF2-40B4-BE49-F238E27FC236}">
                <a16:creationId xmlns:a16="http://schemas.microsoft.com/office/drawing/2014/main" id="{E7046C8F-86EB-4875-8448-A162862149C6}"/>
              </a:ext>
            </a:extLst>
          </p:cNvPr>
          <p:cNvSpPr>
            <a:spLocks noGrp="1"/>
          </p:cNvSpPr>
          <p:nvPr>
            <p:ph type="sldNum" sz="quarter" idx="12"/>
          </p:nvPr>
        </p:nvSpPr>
        <p:spPr/>
        <p:txBody>
          <a:bodyPr/>
          <a:lstStyle>
            <a:lvl1pPr fontAlgn="base">
              <a:spcBef>
                <a:spcPct val="0"/>
              </a:spcBef>
              <a:spcAft>
                <a:spcPct val="0"/>
              </a:spcAft>
              <a:defRPr>
                <a:latin typeface="Calibri" panose="020F0502020204030204" pitchFamily="34" charset="0"/>
              </a:defRPr>
            </a:lvl1pPr>
          </a:lstStyle>
          <a:p>
            <a:pPr>
              <a:defRPr/>
            </a:pPr>
            <a:fld id="{F3D95E89-10A4-4C21-BB7C-45E436D78C6E}" type="slidenum">
              <a:rPr lang="zh-CN" altLang="en-US"/>
              <a:pPr>
                <a:defRPr/>
              </a:pPr>
              <a:t>‹#›</a:t>
            </a:fld>
            <a:endParaRPr lang="zh-CN" altLang="en-US"/>
          </a:p>
        </p:txBody>
      </p:sp>
    </p:spTree>
    <p:extLst>
      <p:ext uri="{BB962C8B-B14F-4D97-AF65-F5344CB8AC3E}">
        <p14:creationId xmlns:p14="http://schemas.microsoft.com/office/powerpoint/2010/main" val="388449495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TwoObj">
  <p:cSld name="Tiêu đề, Văn bản và 2 nội dung">
    <p:spTree>
      <p:nvGrpSpPr>
        <p:cNvPr id="1" name=""/>
        <p:cNvGrpSpPr/>
        <p:nvPr/>
      </p:nvGrpSpPr>
      <p:grpSpPr>
        <a:xfrm>
          <a:off x="0" y="0"/>
          <a:ext cx="0" cy="0"/>
          <a:chOff x="0" y="0"/>
          <a:chExt cx="0" cy="0"/>
        </a:xfrm>
      </p:grpSpPr>
      <p:sp>
        <p:nvSpPr>
          <p:cNvPr id="2" name="Tiêu đề 1"/>
          <p:cNvSpPr>
            <a:spLocks noGrp="1"/>
          </p:cNvSpPr>
          <p:nvPr>
            <p:ph type="title"/>
          </p:nvPr>
        </p:nvSpPr>
        <p:spPr>
          <a:xfrm>
            <a:off x="609600" y="274638"/>
            <a:ext cx="10972800" cy="1143000"/>
          </a:xfrm>
        </p:spPr>
        <p:txBody>
          <a:bodyPr/>
          <a:lstStyle/>
          <a:p>
            <a:r>
              <a:rPr lang="vi-VN"/>
              <a:t>Bấm &amp; sửa kiểu tiêu đề</a:t>
            </a:r>
            <a:endParaRPr lang="en-US"/>
          </a:p>
        </p:txBody>
      </p:sp>
      <p:sp>
        <p:nvSpPr>
          <p:cNvPr id="3" name="Nơi giữ chỗ cho Văn bản 2"/>
          <p:cNvSpPr>
            <a:spLocks noGrp="1"/>
          </p:cNvSpPr>
          <p:nvPr>
            <p:ph type="body" sz="half" idx="1"/>
          </p:nvPr>
        </p:nvSpPr>
        <p:spPr>
          <a:xfrm>
            <a:off x="609600" y="1600201"/>
            <a:ext cx="5384800" cy="4525963"/>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quarter" idx="2"/>
          </p:nvPr>
        </p:nvSpPr>
        <p:spPr>
          <a:xfrm>
            <a:off x="6197600" y="1600200"/>
            <a:ext cx="5384800" cy="2185988"/>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ội dung 4"/>
          <p:cNvSpPr>
            <a:spLocks noGrp="1"/>
          </p:cNvSpPr>
          <p:nvPr>
            <p:ph sz="quarter" idx="3"/>
          </p:nvPr>
        </p:nvSpPr>
        <p:spPr>
          <a:xfrm>
            <a:off x="6197600" y="3938589"/>
            <a:ext cx="5384800" cy="2187575"/>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6" name="Nơi giữ chỗ cho Ngày tháng 5"/>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7" name="Nơi giữ chỗ cho Chân trang 6"/>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8" name="Nơi giữ chỗ cho Số hiệu Bản chiếu 7"/>
          <p:cNvSpPr>
            <a:spLocks noGrp="1"/>
          </p:cNvSpPr>
          <p:nvPr>
            <p:ph type="sldNum" sz="quarter" idx="12"/>
          </p:nvPr>
        </p:nvSpPr>
        <p:spPr>
          <a:xfrm>
            <a:off x="8737600" y="6245225"/>
            <a:ext cx="2844800" cy="476250"/>
          </a:xfrm>
        </p:spPr>
        <p:txBody>
          <a:bodyPr/>
          <a:lstStyle>
            <a:lvl1pPr>
              <a:defRPr/>
            </a:lvl1pPr>
          </a:lstStyle>
          <a:p>
            <a:pPr>
              <a:defRPr/>
            </a:pPr>
            <a:fld id="{64657572-8A77-4C69-B2F5-307C23D10A32}" type="slidenum">
              <a:rPr lang="en-US"/>
              <a:pPr>
                <a:defRPr/>
              </a:pPr>
              <a:t>‹#›</a:t>
            </a:fld>
            <a:endParaRPr lang="en-US"/>
          </a:p>
        </p:txBody>
      </p:sp>
    </p:spTree>
    <p:extLst>
      <p:ext uri="{BB962C8B-B14F-4D97-AF65-F5344CB8AC3E}">
        <p14:creationId xmlns:p14="http://schemas.microsoft.com/office/powerpoint/2010/main" val="226928851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ED6C6E9D-D18A-4197-96EC-D4A03B3A64AB}"/>
              </a:ext>
            </a:extLst>
          </p:cNvPr>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latin typeface="Franklin Gothic Book"/>
            </a:endParaRPr>
          </a:p>
        </p:txBody>
      </p:sp>
      <p:sp>
        <p:nvSpPr>
          <p:cNvPr id="29" name="Title 28"/>
          <p:cNvSpPr>
            <a:spLocks noGrp="1"/>
          </p:cNvSpPr>
          <p:nvPr>
            <p:ph type="title"/>
          </p:nvPr>
        </p:nvSpPr>
        <p:spPr>
          <a:xfrm>
            <a:off x="406400" y="5410200"/>
            <a:ext cx="11480800" cy="882650"/>
          </a:xfrm>
        </p:spPr>
        <p:txBody>
          <a:bodyPr/>
          <a:lstStyle>
            <a:lvl1pPr>
              <a:defRPr/>
            </a:lvl1pPr>
          </a:lstStyle>
          <a:p>
            <a:r>
              <a:rPr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9">
            <a:extLst>
              <a:ext uri="{FF2B5EF4-FFF2-40B4-BE49-F238E27FC236}">
                <a16:creationId xmlns:a16="http://schemas.microsoft.com/office/drawing/2014/main" id="{51CC4051-6D1E-43C9-8EAC-3DDFA79AAC21}"/>
              </a:ext>
            </a:extLst>
          </p:cNvPr>
          <p:cNvSpPr>
            <a:spLocks noGrp="1"/>
          </p:cNvSpPr>
          <p:nvPr>
            <p:ph type="dt" sz="half" idx="10"/>
          </p:nvPr>
        </p:nvSpPr>
        <p:spPr/>
        <p:txBody>
          <a:bodyPr/>
          <a:lstStyle>
            <a:lvl1pPr fontAlgn="base">
              <a:spcBef>
                <a:spcPct val="0"/>
              </a:spcBef>
              <a:spcAft>
                <a:spcPct val="0"/>
              </a:spcAft>
              <a:defRPr>
                <a:latin typeface="Calibri" panose="020F0502020204030204" pitchFamily="34" charset="0"/>
              </a:defRPr>
            </a:lvl1pPr>
          </a:lstStyle>
          <a:p>
            <a:pPr>
              <a:defRPr/>
            </a:pPr>
            <a:fld id="{F6AE823C-921C-4F2A-B54C-B63A20ADCF6A}" type="datetimeFigureOut">
              <a:rPr lang="zh-CN" altLang="en-US"/>
              <a:pPr>
                <a:defRPr/>
              </a:pPr>
              <a:t>2024/2/3</a:t>
            </a:fld>
            <a:endParaRPr lang="zh-CN" altLang="en-US"/>
          </a:p>
        </p:txBody>
      </p:sp>
      <p:sp>
        <p:nvSpPr>
          <p:cNvPr id="9" name="Footer Placeholder 5">
            <a:extLst>
              <a:ext uri="{FF2B5EF4-FFF2-40B4-BE49-F238E27FC236}">
                <a16:creationId xmlns:a16="http://schemas.microsoft.com/office/drawing/2014/main" id="{A04B9BA5-C4E8-4CAC-BD0D-D8232E90F2EE}"/>
              </a:ext>
            </a:extLst>
          </p:cNvPr>
          <p:cNvSpPr>
            <a:spLocks noGrp="1"/>
          </p:cNvSpPr>
          <p:nvPr>
            <p:ph type="ftr" sz="quarter" idx="11"/>
          </p:nvPr>
        </p:nvSpPr>
        <p:spPr/>
        <p:txBody>
          <a:bodyPr/>
          <a:lstStyle>
            <a:lvl1pPr fontAlgn="base">
              <a:spcBef>
                <a:spcPct val="0"/>
              </a:spcBef>
              <a:spcAft>
                <a:spcPct val="0"/>
              </a:spcAft>
              <a:defRPr>
                <a:latin typeface="Calibri" panose="020F0502020204030204" pitchFamily="34" charset="0"/>
              </a:defRPr>
            </a:lvl1pPr>
          </a:lstStyle>
          <a:p>
            <a:pPr>
              <a:defRPr/>
            </a:pPr>
            <a:endParaRPr lang="zh-CN" altLang="en-US"/>
          </a:p>
        </p:txBody>
      </p:sp>
      <p:sp>
        <p:nvSpPr>
          <p:cNvPr id="10" name="Slide Number Placeholder 6">
            <a:extLst>
              <a:ext uri="{FF2B5EF4-FFF2-40B4-BE49-F238E27FC236}">
                <a16:creationId xmlns:a16="http://schemas.microsoft.com/office/drawing/2014/main" id="{3DBC3586-4342-4C43-A978-98B322720C50}"/>
              </a:ext>
            </a:extLst>
          </p:cNvPr>
          <p:cNvSpPr>
            <a:spLocks noGrp="1"/>
          </p:cNvSpPr>
          <p:nvPr>
            <p:ph type="sldNum" sz="quarter" idx="12"/>
          </p:nvPr>
        </p:nvSpPr>
        <p:spPr>
          <a:xfrm>
            <a:off x="10972800" y="6477000"/>
            <a:ext cx="1016000" cy="247650"/>
          </a:xfrm>
        </p:spPr>
        <p:txBody>
          <a:bodyPr/>
          <a:lstStyle>
            <a:lvl1pPr fontAlgn="base">
              <a:spcBef>
                <a:spcPct val="0"/>
              </a:spcBef>
              <a:spcAft>
                <a:spcPct val="0"/>
              </a:spcAft>
              <a:defRPr>
                <a:latin typeface="Calibri" panose="020F0502020204030204" pitchFamily="34" charset="0"/>
              </a:defRPr>
            </a:lvl1pPr>
          </a:lstStyle>
          <a:p>
            <a:pPr>
              <a:defRPr/>
            </a:pPr>
            <a:fld id="{4A1F899B-0130-4A51-851B-96AF12FED1D2}" type="slidenum">
              <a:rPr lang="zh-CN" altLang="en-US"/>
              <a:pPr>
                <a:defRPr/>
              </a:pPr>
              <a:t>‹#›</a:t>
            </a:fld>
            <a:endParaRPr lang="zh-CN" altLang="en-US"/>
          </a:p>
        </p:txBody>
      </p:sp>
    </p:spTree>
    <p:extLst>
      <p:ext uri="{BB962C8B-B14F-4D97-AF65-F5344CB8AC3E}">
        <p14:creationId xmlns:p14="http://schemas.microsoft.com/office/powerpoint/2010/main" val="638113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a:t>Click to edit Master title style</a:t>
            </a:r>
          </a:p>
        </p:txBody>
      </p:sp>
      <p:sp>
        <p:nvSpPr>
          <p:cNvPr id="3" name="Date Placeholder 11">
            <a:extLst>
              <a:ext uri="{FF2B5EF4-FFF2-40B4-BE49-F238E27FC236}">
                <a16:creationId xmlns:a16="http://schemas.microsoft.com/office/drawing/2014/main" id="{E9E6D532-666C-4B20-99E2-479B941A98FD}"/>
              </a:ext>
            </a:extLst>
          </p:cNvPr>
          <p:cNvSpPr>
            <a:spLocks noGrp="1"/>
          </p:cNvSpPr>
          <p:nvPr>
            <p:ph type="dt" sz="half" idx="10"/>
          </p:nvPr>
        </p:nvSpPr>
        <p:spPr/>
        <p:txBody>
          <a:bodyPr/>
          <a:lstStyle>
            <a:lvl1pPr fontAlgn="base">
              <a:spcBef>
                <a:spcPct val="0"/>
              </a:spcBef>
              <a:spcAft>
                <a:spcPct val="0"/>
              </a:spcAft>
              <a:defRPr>
                <a:latin typeface="Calibri" panose="020F0502020204030204" pitchFamily="34" charset="0"/>
              </a:defRPr>
            </a:lvl1pPr>
          </a:lstStyle>
          <a:p>
            <a:pPr>
              <a:defRPr/>
            </a:pPr>
            <a:fld id="{3694C644-7B43-4CEF-A48B-CE53FEB23CF8}" type="datetimeFigureOut">
              <a:rPr lang="zh-CN" altLang="en-US"/>
              <a:pPr>
                <a:defRPr/>
              </a:pPr>
              <a:t>2024/2/3</a:t>
            </a:fld>
            <a:endParaRPr lang="zh-CN" altLang="en-US"/>
          </a:p>
        </p:txBody>
      </p:sp>
      <p:sp>
        <p:nvSpPr>
          <p:cNvPr id="4" name="Footer Placeholder 20">
            <a:extLst>
              <a:ext uri="{FF2B5EF4-FFF2-40B4-BE49-F238E27FC236}">
                <a16:creationId xmlns:a16="http://schemas.microsoft.com/office/drawing/2014/main" id="{1425017F-8186-498D-A224-C6A074181B66}"/>
              </a:ext>
            </a:extLst>
          </p:cNvPr>
          <p:cNvSpPr>
            <a:spLocks noGrp="1"/>
          </p:cNvSpPr>
          <p:nvPr>
            <p:ph type="ftr" sz="quarter" idx="11"/>
          </p:nvPr>
        </p:nvSpPr>
        <p:spPr/>
        <p:txBody>
          <a:bodyPr/>
          <a:lstStyle>
            <a:lvl1pPr fontAlgn="base">
              <a:spcBef>
                <a:spcPct val="0"/>
              </a:spcBef>
              <a:spcAft>
                <a:spcPct val="0"/>
              </a:spcAft>
              <a:defRPr>
                <a:latin typeface="Calibri" panose="020F0502020204030204" pitchFamily="34" charset="0"/>
              </a:defRPr>
            </a:lvl1pPr>
          </a:lstStyle>
          <a:p>
            <a:pPr>
              <a:defRPr/>
            </a:pPr>
            <a:endParaRPr lang="zh-CN" altLang="en-US"/>
          </a:p>
        </p:txBody>
      </p:sp>
      <p:sp>
        <p:nvSpPr>
          <p:cNvPr id="5" name="Slide Number Placeholder 5">
            <a:extLst>
              <a:ext uri="{FF2B5EF4-FFF2-40B4-BE49-F238E27FC236}">
                <a16:creationId xmlns:a16="http://schemas.microsoft.com/office/drawing/2014/main" id="{9B92848B-8077-4947-99E9-8F9BD2116FD3}"/>
              </a:ext>
            </a:extLst>
          </p:cNvPr>
          <p:cNvSpPr>
            <a:spLocks noGrp="1"/>
          </p:cNvSpPr>
          <p:nvPr>
            <p:ph type="sldNum" sz="quarter" idx="12"/>
          </p:nvPr>
        </p:nvSpPr>
        <p:spPr/>
        <p:txBody>
          <a:bodyPr/>
          <a:lstStyle>
            <a:lvl1pPr fontAlgn="base">
              <a:spcBef>
                <a:spcPct val="0"/>
              </a:spcBef>
              <a:spcAft>
                <a:spcPct val="0"/>
              </a:spcAft>
              <a:defRPr>
                <a:latin typeface="Calibri" panose="020F0502020204030204" pitchFamily="34" charset="0"/>
              </a:defRPr>
            </a:lvl1pPr>
          </a:lstStyle>
          <a:p>
            <a:pPr>
              <a:defRPr/>
            </a:pPr>
            <a:fld id="{CB080036-1335-4B1E-95DD-C0C225E16802}" type="slidenum">
              <a:rPr lang="zh-CN" altLang="en-US"/>
              <a:pPr>
                <a:defRPr/>
              </a:pPr>
              <a:t>‹#›</a:t>
            </a:fld>
            <a:endParaRPr lang="zh-CN" altLang="en-US"/>
          </a:p>
        </p:txBody>
      </p:sp>
    </p:spTree>
    <p:extLst>
      <p:ext uri="{BB962C8B-B14F-4D97-AF65-F5344CB8AC3E}">
        <p14:creationId xmlns:p14="http://schemas.microsoft.com/office/powerpoint/2010/main" val="1754572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5294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B99AAB32-7294-443F-A0DD-58C29692BC71}"/>
              </a:ext>
            </a:extLst>
          </p:cNvPr>
          <p:cNvSpPr>
            <a:spLocks noGrp="1"/>
          </p:cNvSpPr>
          <p:nvPr>
            <p:ph type="dt" sz="half" idx="10"/>
          </p:nvPr>
        </p:nvSpPr>
        <p:spPr/>
        <p:txBody>
          <a:bodyPr/>
          <a:lstStyle>
            <a:lvl1pPr fontAlgn="base">
              <a:spcBef>
                <a:spcPct val="0"/>
              </a:spcBef>
              <a:spcAft>
                <a:spcPct val="0"/>
              </a:spcAft>
              <a:defRPr>
                <a:latin typeface="Calibri" panose="020F0502020204030204" pitchFamily="34" charset="0"/>
              </a:defRPr>
            </a:lvl1pPr>
          </a:lstStyle>
          <a:p>
            <a:pPr>
              <a:defRPr/>
            </a:pPr>
            <a:fld id="{70B2858E-D1C3-4748-AA45-8685F962BDD8}" type="datetimeFigureOut">
              <a:rPr lang="zh-CN" altLang="en-US"/>
              <a:pPr>
                <a:defRPr/>
              </a:pPr>
              <a:t>2024/2/3</a:t>
            </a:fld>
            <a:endParaRPr lang="zh-CN" altLang="en-US"/>
          </a:p>
        </p:txBody>
      </p:sp>
      <p:sp>
        <p:nvSpPr>
          <p:cNvPr id="3" name="Footer Placeholder 23">
            <a:extLst>
              <a:ext uri="{FF2B5EF4-FFF2-40B4-BE49-F238E27FC236}">
                <a16:creationId xmlns:a16="http://schemas.microsoft.com/office/drawing/2014/main" id="{9247E945-D836-465E-AB11-885DC1E2AA11}"/>
              </a:ext>
            </a:extLst>
          </p:cNvPr>
          <p:cNvSpPr>
            <a:spLocks noGrp="1"/>
          </p:cNvSpPr>
          <p:nvPr>
            <p:ph type="ftr" sz="quarter" idx="11"/>
          </p:nvPr>
        </p:nvSpPr>
        <p:spPr/>
        <p:txBody>
          <a:bodyPr/>
          <a:lstStyle>
            <a:lvl1pPr fontAlgn="base">
              <a:spcBef>
                <a:spcPct val="0"/>
              </a:spcBef>
              <a:spcAft>
                <a:spcPct val="0"/>
              </a:spcAft>
              <a:defRPr>
                <a:latin typeface="Calibri" panose="020F0502020204030204" pitchFamily="34" charset="0"/>
              </a:defRPr>
            </a:lvl1pPr>
          </a:lstStyle>
          <a:p>
            <a:pPr>
              <a:defRPr/>
            </a:pPr>
            <a:endParaRPr lang="zh-CN" altLang="en-US"/>
          </a:p>
        </p:txBody>
      </p:sp>
      <p:sp>
        <p:nvSpPr>
          <p:cNvPr id="4" name="Slide Number Placeholder 6">
            <a:extLst>
              <a:ext uri="{FF2B5EF4-FFF2-40B4-BE49-F238E27FC236}">
                <a16:creationId xmlns:a16="http://schemas.microsoft.com/office/drawing/2014/main" id="{CCBB5807-6DBE-4B41-95A9-68013B819DE0}"/>
              </a:ext>
            </a:extLst>
          </p:cNvPr>
          <p:cNvSpPr>
            <a:spLocks noGrp="1"/>
          </p:cNvSpPr>
          <p:nvPr>
            <p:ph type="sldNum" sz="quarter" idx="12"/>
          </p:nvPr>
        </p:nvSpPr>
        <p:spPr/>
        <p:txBody>
          <a:bodyPr/>
          <a:lstStyle>
            <a:lvl1pPr fontAlgn="base">
              <a:spcBef>
                <a:spcPct val="0"/>
              </a:spcBef>
              <a:spcAft>
                <a:spcPct val="0"/>
              </a:spcAft>
              <a:defRPr>
                <a:latin typeface="Calibri" panose="020F0502020204030204" pitchFamily="34" charset="0"/>
              </a:defRPr>
            </a:lvl1pPr>
          </a:lstStyle>
          <a:p>
            <a:pPr>
              <a:defRPr/>
            </a:pPr>
            <a:fld id="{7E3D7144-043E-4F74-B7D4-F78D018B9673}" type="slidenum">
              <a:rPr lang="zh-CN" altLang="en-US"/>
              <a:pPr>
                <a:defRPr/>
              </a:pPr>
              <a:t>‹#›</a:t>
            </a:fld>
            <a:endParaRPr lang="zh-CN" altLang="en-US"/>
          </a:p>
        </p:txBody>
      </p:sp>
    </p:spTree>
    <p:extLst>
      <p:ext uri="{BB962C8B-B14F-4D97-AF65-F5344CB8AC3E}">
        <p14:creationId xmlns:p14="http://schemas.microsoft.com/office/powerpoint/2010/main" val="4176896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B66BDC16-3A70-4D6B-A610-00E747581BB0}"/>
              </a:ext>
            </a:extLst>
          </p:cNvPr>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latin typeface="Franklin Gothic Book"/>
            </a:endParaRPr>
          </a:p>
        </p:txBody>
      </p:sp>
      <p:sp>
        <p:nvSpPr>
          <p:cNvPr id="12" name="Title 11"/>
          <p:cNvSpPr>
            <a:spLocks noGrp="1"/>
          </p:cNvSpPr>
          <p:nvPr>
            <p:ph type="title"/>
          </p:nvPr>
        </p:nvSpPr>
        <p:spPr>
          <a:xfrm>
            <a:off x="609600" y="5486400"/>
            <a:ext cx="11277600" cy="520700"/>
          </a:xfrm>
        </p:spPr>
        <p:txBody>
          <a:bodyPr/>
          <a:lstStyle>
            <a:lvl1pPr algn="l">
              <a:buNone/>
              <a:defRPr sz="2000" b="1"/>
            </a:lvl1pPr>
          </a:lstStyle>
          <a:p>
            <a:r>
              <a:rPr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4">
            <a:extLst>
              <a:ext uri="{FF2B5EF4-FFF2-40B4-BE49-F238E27FC236}">
                <a16:creationId xmlns:a16="http://schemas.microsoft.com/office/drawing/2014/main" id="{19718E4F-C81B-4D16-B07D-14E39D86757B}"/>
              </a:ext>
            </a:extLst>
          </p:cNvPr>
          <p:cNvSpPr>
            <a:spLocks noGrp="1"/>
          </p:cNvSpPr>
          <p:nvPr>
            <p:ph type="dt" sz="half" idx="10"/>
          </p:nvPr>
        </p:nvSpPr>
        <p:spPr/>
        <p:txBody>
          <a:bodyPr/>
          <a:lstStyle>
            <a:lvl1pPr fontAlgn="base">
              <a:spcBef>
                <a:spcPct val="0"/>
              </a:spcBef>
              <a:spcAft>
                <a:spcPct val="0"/>
              </a:spcAft>
              <a:defRPr>
                <a:latin typeface="Calibri" panose="020F0502020204030204" pitchFamily="34" charset="0"/>
              </a:defRPr>
            </a:lvl1pPr>
          </a:lstStyle>
          <a:p>
            <a:pPr>
              <a:defRPr/>
            </a:pPr>
            <a:fld id="{206E5445-8BAC-40A6-B044-554033264FA1}" type="datetimeFigureOut">
              <a:rPr lang="zh-CN" altLang="en-US"/>
              <a:pPr>
                <a:defRPr/>
              </a:pPr>
              <a:t>2024/2/3</a:t>
            </a:fld>
            <a:endParaRPr lang="zh-CN" altLang="en-US"/>
          </a:p>
        </p:txBody>
      </p:sp>
      <p:sp>
        <p:nvSpPr>
          <p:cNvPr id="7" name="Footer Placeholder 28">
            <a:extLst>
              <a:ext uri="{FF2B5EF4-FFF2-40B4-BE49-F238E27FC236}">
                <a16:creationId xmlns:a16="http://schemas.microsoft.com/office/drawing/2014/main" id="{061F8B00-EC95-42C0-A552-2D1687B24107}"/>
              </a:ext>
            </a:extLst>
          </p:cNvPr>
          <p:cNvSpPr>
            <a:spLocks noGrp="1"/>
          </p:cNvSpPr>
          <p:nvPr>
            <p:ph type="ftr" sz="quarter" idx="11"/>
          </p:nvPr>
        </p:nvSpPr>
        <p:spPr/>
        <p:txBody>
          <a:bodyPr/>
          <a:lstStyle>
            <a:lvl1pPr fontAlgn="base">
              <a:spcBef>
                <a:spcPct val="0"/>
              </a:spcBef>
              <a:spcAft>
                <a:spcPct val="0"/>
              </a:spcAft>
              <a:defRPr>
                <a:latin typeface="Calibri" panose="020F0502020204030204" pitchFamily="34" charset="0"/>
              </a:defRPr>
            </a:lvl1pPr>
          </a:lstStyle>
          <a:p>
            <a:pPr>
              <a:defRPr/>
            </a:pPr>
            <a:endParaRPr lang="zh-CN" altLang="en-US"/>
          </a:p>
        </p:txBody>
      </p:sp>
      <p:sp>
        <p:nvSpPr>
          <p:cNvPr id="8" name="Slide Number Placeholder 6">
            <a:extLst>
              <a:ext uri="{FF2B5EF4-FFF2-40B4-BE49-F238E27FC236}">
                <a16:creationId xmlns:a16="http://schemas.microsoft.com/office/drawing/2014/main" id="{9B50D8D4-2197-4794-B249-F9EE1A9A6B83}"/>
              </a:ext>
            </a:extLst>
          </p:cNvPr>
          <p:cNvSpPr>
            <a:spLocks noGrp="1"/>
          </p:cNvSpPr>
          <p:nvPr>
            <p:ph type="sldNum" sz="quarter" idx="12"/>
          </p:nvPr>
        </p:nvSpPr>
        <p:spPr/>
        <p:txBody>
          <a:bodyPr/>
          <a:lstStyle>
            <a:lvl1pPr fontAlgn="base">
              <a:spcBef>
                <a:spcPct val="0"/>
              </a:spcBef>
              <a:spcAft>
                <a:spcPct val="0"/>
              </a:spcAft>
              <a:defRPr>
                <a:latin typeface="Calibri" panose="020F0502020204030204" pitchFamily="34" charset="0"/>
              </a:defRPr>
            </a:lvl1pPr>
          </a:lstStyle>
          <a:p>
            <a:pPr>
              <a:defRPr/>
            </a:pPr>
            <a:fld id="{AFB4A234-D98C-434E-B663-6A03984197E8}" type="slidenum">
              <a:rPr lang="zh-CN" altLang="en-US"/>
              <a:pPr>
                <a:defRPr/>
              </a:pPr>
              <a:t>‹#›</a:t>
            </a:fld>
            <a:endParaRPr lang="zh-CN" altLang="en-US"/>
          </a:p>
        </p:txBody>
      </p:sp>
    </p:spTree>
    <p:extLst>
      <p:ext uri="{BB962C8B-B14F-4D97-AF65-F5344CB8AC3E}">
        <p14:creationId xmlns:p14="http://schemas.microsoft.com/office/powerpoint/2010/main" val="3762817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a:t>Click icon to add picture</a:t>
            </a:r>
            <a:endParaRPr lang="en-US" noProof="0" dirty="0"/>
          </a:p>
        </p:txBody>
      </p:sp>
      <p:sp>
        <p:nvSpPr>
          <p:cNvPr id="17" name="Title 16"/>
          <p:cNvSpPr>
            <a:spLocks noGrp="1"/>
          </p:cNvSpPr>
          <p:nvPr>
            <p:ph type="title"/>
          </p:nvPr>
        </p:nvSpPr>
        <p:spPr>
          <a:xfrm>
            <a:off x="508000" y="4993760"/>
            <a:ext cx="7823200" cy="522288"/>
          </a:xfrm>
        </p:spPr>
        <p:txBody>
          <a:bodyPr/>
          <a:lstStyle>
            <a:lvl1pPr algn="l">
              <a:buNone/>
              <a:defRPr sz="2000" b="1"/>
            </a:lvl1pPr>
          </a:lstStyle>
          <a:p>
            <a:r>
              <a:rPr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6">
            <a:extLst>
              <a:ext uri="{FF2B5EF4-FFF2-40B4-BE49-F238E27FC236}">
                <a16:creationId xmlns:a16="http://schemas.microsoft.com/office/drawing/2014/main" id="{51774763-367B-412F-BC0A-5EEB42D5ACAF}"/>
              </a:ext>
            </a:extLst>
          </p:cNvPr>
          <p:cNvSpPr>
            <a:spLocks noGrp="1"/>
          </p:cNvSpPr>
          <p:nvPr>
            <p:ph type="dt" sz="half" idx="10"/>
          </p:nvPr>
        </p:nvSpPr>
        <p:spPr/>
        <p:txBody>
          <a:bodyPr/>
          <a:lstStyle>
            <a:lvl1pPr fontAlgn="base">
              <a:spcBef>
                <a:spcPct val="0"/>
              </a:spcBef>
              <a:spcAft>
                <a:spcPct val="0"/>
              </a:spcAft>
              <a:defRPr>
                <a:latin typeface="Calibri" panose="020F0502020204030204" pitchFamily="34" charset="0"/>
              </a:defRPr>
            </a:lvl1pPr>
          </a:lstStyle>
          <a:p>
            <a:pPr>
              <a:defRPr/>
            </a:pPr>
            <a:fld id="{EC853738-EDA1-4185-83AA-9D906F0A8BB1}" type="datetimeFigureOut">
              <a:rPr lang="zh-CN" altLang="en-US"/>
              <a:pPr>
                <a:defRPr/>
              </a:pPr>
              <a:t>2024/2/3</a:t>
            </a:fld>
            <a:endParaRPr lang="zh-CN" altLang="en-US"/>
          </a:p>
        </p:txBody>
      </p:sp>
      <p:sp>
        <p:nvSpPr>
          <p:cNvPr id="6" name="Footer Placeholder 4">
            <a:extLst>
              <a:ext uri="{FF2B5EF4-FFF2-40B4-BE49-F238E27FC236}">
                <a16:creationId xmlns:a16="http://schemas.microsoft.com/office/drawing/2014/main" id="{92E0156C-A142-4BB6-9D3A-F59A6330855B}"/>
              </a:ext>
            </a:extLst>
          </p:cNvPr>
          <p:cNvSpPr>
            <a:spLocks noGrp="1"/>
          </p:cNvSpPr>
          <p:nvPr>
            <p:ph type="ftr" sz="quarter" idx="11"/>
          </p:nvPr>
        </p:nvSpPr>
        <p:spPr/>
        <p:txBody>
          <a:bodyPr/>
          <a:lstStyle>
            <a:lvl1pPr fontAlgn="base">
              <a:spcBef>
                <a:spcPct val="0"/>
              </a:spcBef>
              <a:spcAft>
                <a:spcPct val="0"/>
              </a:spcAft>
              <a:defRPr>
                <a:latin typeface="Calibri" panose="020F0502020204030204" pitchFamily="34" charset="0"/>
              </a:defRPr>
            </a:lvl1pPr>
          </a:lstStyle>
          <a:p>
            <a:pPr>
              <a:defRPr/>
            </a:pPr>
            <a:endParaRPr lang="zh-CN" altLang="en-US"/>
          </a:p>
        </p:txBody>
      </p:sp>
      <p:sp>
        <p:nvSpPr>
          <p:cNvPr id="7" name="Slide Number Placeholder 30">
            <a:extLst>
              <a:ext uri="{FF2B5EF4-FFF2-40B4-BE49-F238E27FC236}">
                <a16:creationId xmlns:a16="http://schemas.microsoft.com/office/drawing/2014/main" id="{00212B22-ED4E-4357-87B5-BB806B42D3DA}"/>
              </a:ext>
            </a:extLst>
          </p:cNvPr>
          <p:cNvSpPr>
            <a:spLocks noGrp="1"/>
          </p:cNvSpPr>
          <p:nvPr>
            <p:ph type="sldNum" sz="quarter" idx="12"/>
          </p:nvPr>
        </p:nvSpPr>
        <p:spPr/>
        <p:txBody>
          <a:bodyPr/>
          <a:lstStyle>
            <a:lvl1pPr fontAlgn="base">
              <a:spcBef>
                <a:spcPct val="0"/>
              </a:spcBef>
              <a:spcAft>
                <a:spcPct val="0"/>
              </a:spcAft>
              <a:defRPr>
                <a:latin typeface="Calibri" panose="020F0502020204030204" pitchFamily="34" charset="0"/>
              </a:defRPr>
            </a:lvl1pPr>
          </a:lstStyle>
          <a:p>
            <a:pPr>
              <a:defRPr/>
            </a:pPr>
            <a:fld id="{50B97111-80F2-4CB6-B97C-E3B4221653DD}" type="slidenum">
              <a:rPr lang="zh-CN" altLang="en-US"/>
              <a:pPr>
                <a:defRPr/>
              </a:pPr>
              <a:t>‹#›</a:t>
            </a:fld>
            <a:endParaRPr lang="zh-CN" altLang="en-US"/>
          </a:p>
        </p:txBody>
      </p:sp>
    </p:spTree>
    <p:extLst>
      <p:ext uri="{BB962C8B-B14F-4D97-AF65-F5344CB8AC3E}">
        <p14:creationId xmlns:p14="http://schemas.microsoft.com/office/powerpoint/2010/main" val="3538354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B8C8D-8A53-4A81-8AB5-CB9AF72C3210}"/>
              </a:ext>
            </a:extLst>
          </p:cNvPr>
          <p:cNvSpPr>
            <a:spLocks noGrp="1"/>
          </p:cNvSpPr>
          <p:nvPr>
            <p:ph type="dt" sz="half" idx="10"/>
          </p:nvPr>
        </p:nvSpPr>
        <p:spPr/>
        <p:txBody>
          <a:bodyPr/>
          <a:lstStyle>
            <a:lvl1pPr fontAlgn="base">
              <a:spcBef>
                <a:spcPct val="0"/>
              </a:spcBef>
              <a:spcAft>
                <a:spcPct val="0"/>
              </a:spcAft>
              <a:defRPr>
                <a:latin typeface="Calibri" panose="020F0502020204030204" pitchFamily="34" charset="0"/>
              </a:defRPr>
            </a:lvl1pPr>
          </a:lstStyle>
          <a:p>
            <a:pPr>
              <a:defRPr/>
            </a:pPr>
            <a:fld id="{2F17A4F4-46EF-4E14-B5C1-58EB1AE0C81E}" type="datetimeFigureOut">
              <a:rPr lang="zh-CN" altLang="en-US"/>
              <a:pPr>
                <a:defRPr/>
              </a:pPr>
              <a:t>2024/2/3</a:t>
            </a:fld>
            <a:endParaRPr lang="zh-CN" altLang="en-US"/>
          </a:p>
        </p:txBody>
      </p:sp>
      <p:sp>
        <p:nvSpPr>
          <p:cNvPr id="5" name="Footer Placeholder 4">
            <a:extLst>
              <a:ext uri="{FF2B5EF4-FFF2-40B4-BE49-F238E27FC236}">
                <a16:creationId xmlns:a16="http://schemas.microsoft.com/office/drawing/2014/main" id="{C17D1A86-2BC2-4025-B826-B0FB6DCDC700}"/>
              </a:ext>
            </a:extLst>
          </p:cNvPr>
          <p:cNvSpPr>
            <a:spLocks noGrp="1"/>
          </p:cNvSpPr>
          <p:nvPr>
            <p:ph type="ftr" sz="quarter" idx="11"/>
          </p:nvPr>
        </p:nvSpPr>
        <p:spPr/>
        <p:txBody>
          <a:bodyPr/>
          <a:lstStyle>
            <a:lvl1pPr fontAlgn="base">
              <a:spcBef>
                <a:spcPct val="0"/>
              </a:spcBef>
              <a:spcAft>
                <a:spcPct val="0"/>
              </a:spcAft>
              <a:defRPr>
                <a:latin typeface="Calibri" panose="020F0502020204030204" pitchFamily="34" charset="0"/>
              </a:defRPr>
            </a:lvl1pPr>
          </a:lstStyle>
          <a:p>
            <a:pPr>
              <a:defRPr/>
            </a:pPr>
            <a:endParaRPr lang="zh-CN" altLang="en-US"/>
          </a:p>
        </p:txBody>
      </p:sp>
      <p:sp>
        <p:nvSpPr>
          <p:cNvPr id="6" name="Slide Number Placeholder 5">
            <a:extLst>
              <a:ext uri="{FF2B5EF4-FFF2-40B4-BE49-F238E27FC236}">
                <a16:creationId xmlns:a16="http://schemas.microsoft.com/office/drawing/2014/main" id="{D8FEA0C9-7679-417E-A301-D188EEE61256}"/>
              </a:ext>
            </a:extLst>
          </p:cNvPr>
          <p:cNvSpPr>
            <a:spLocks noGrp="1"/>
          </p:cNvSpPr>
          <p:nvPr>
            <p:ph type="sldNum" sz="quarter" idx="12"/>
          </p:nvPr>
        </p:nvSpPr>
        <p:spPr/>
        <p:txBody>
          <a:bodyPr/>
          <a:lstStyle>
            <a:lvl1pPr fontAlgn="base">
              <a:spcBef>
                <a:spcPct val="0"/>
              </a:spcBef>
              <a:spcAft>
                <a:spcPct val="0"/>
              </a:spcAft>
              <a:defRPr>
                <a:latin typeface="Calibri" panose="020F0502020204030204" pitchFamily="34" charset="0"/>
              </a:defRPr>
            </a:lvl1pPr>
          </a:lstStyle>
          <a:p>
            <a:pPr>
              <a:defRPr/>
            </a:pPr>
            <a:fld id="{50032C52-ADA5-49A3-8815-BFF35DF074B1}" type="slidenum">
              <a:rPr lang="zh-CN" altLang="en-US"/>
              <a:pPr>
                <a:defRPr/>
              </a:pPr>
              <a:t>‹#›</a:t>
            </a:fld>
            <a:endParaRPr lang="zh-CN" altLang="en-US"/>
          </a:p>
        </p:txBody>
      </p:sp>
    </p:spTree>
    <p:extLst>
      <p:ext uri="{BB962C8B-B14F-4D97-AF65-F5344CB8AC3E}">
        <p14:creationId xmlns:p14="http://schemas.microsoft.com/office/powerpoint/2010/main" val="2530370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427E3-96A0-4B51-AC07-BC872D26D906}"/>
              </a:ext>
            </a:extLst>
          </p:cNvPr>
          <p:cNvSpPr>
            <a:spLocks noGrp="1"/>
          </p:cNvSpPr>
          <p:nvPr>
            <p:ph type="dt" sz="half" idx="10"/>
          </p:nvPr>
        </p:nvSpPr>
        <p:spPr/>
        <p:txBody>
          <a:bodyPr/>
          <a:lstStyle>
            <a:lvl1pPr fontAlgn="base">
              <a:spcBef>
                <a:spcPct val="0"/>
              </a:spcBef>
              <a:spcAft>
                <a:spcPct val="0"/>
              </a:spcAft>
              <a:defRPr>
                <a:latin typeface="Calibri" panose="020F0502020204030204" pitchFamily="34" charset="0"/>
              </a:defRPr>
            </a:lvl1pPr>
          </a:lstStyle>
          <a:p>
            <a:pPr>
              <a:defRPr/>
            </a:pPr>
            <a:fld id="{1B162345-C60C-4EE7-BA57-91C66EDD9F86}" type="datetimeFigureOut">
              <a:rPr lang="zh-CN" altLang="en-US"/>
              <a:pPr>
                <a:defRPr/>
              </a:pPr>
              <a:t>2024/2/3</a:t>
            </a:fld>
            <a:endParaRPr lang="zh-CN" altLang="en-US"/>
          </a:p>
        </p:txBody>
      </p:sp>
      <p:sp>
        <p:nvSpPr>
          <p:cNvPr id="5" name="Footer Placeholder 4">
            <a:extLst>
              <a:ext uri="{FF2B5EF4-FFF2-40B4-BE49-F238E27FC236}">
                <a16:creationId xmlns:a16="http://schemas.microsoft.com/office/drawing/2014/main" id="{525B804F-0525-4CAC-BC95-8F05BD4A10AE}"/>
              </a:ext>
            </a:extLst>
          </p:cNvPr>
          <p:cNvSpPr>
            <a:spLocks noGrp="1"/>
          </p:cNvSpPr>
          <p:nvPr>
            <p:ph type="ftr" sz="quarter" idx="11"/>
          </p:nvPr>
        </p:nvSpPr>
        <p:spPr/>
        <p:txBody>
          <a:bodyPr/>
          <a:lstStyle>
            <a:lvl1pPr fontAlgn="base">
              <a:spcBef>
                <a:spcPct val="0"/>
              </a:spcBef>
              <a:spcAft>
                <a:spcPct val="0"/>
              </a:spcAft>
              <a:defRPr>
                <a:latin typeface="Calibri" panose="020F0502020204030204" pitchFamily="34" charset="0"/>
              </a:defRPr>
            </a:lvl1pPr>
          </a:lstStyle>
          <a:p>
            <a:pPr>
              <a:defRPr/>
            </a:pPr>
            <a:endParaRPr lang="zh-CN" altLang="en-US"/>
          </a:p>
        </p:txBody>
      </p:sp>
      <p:sp>
        <p:nvSpPr>
          <p:cNvPr id="6" name="Slide Number Placeholder 5">
            <a:extLst>
              <a:ext uri="{FF2B5EF4-FFF2-40B4-BE49-F238E27FC236}">
                <a16:creationId xmlns:a16="http://schemas.microsoft.com/office/drawing/2014/main" id="{F6218281-1EF8-4D88-90D7-36616182BE99}"/>
              </a:ext>
            </a:extLst>
          </p:cNvPr>
          <p:cNvSpPr>
            <a:spLocks noGrp="1"/>
          </p:cNvSpPr>
          <p:nvPr>
            <p:ph type="sldNum" sz="quarter" idx="12"/>
          </p:nvPr>
        </p:nvSpPr>
        <p:spPr/>
        <p:txBody>
          <a:bodyPr/>
          <a:lstStyle>
            <a:lvl1pPr fontAlgn="base">
              <a:spcBef>
                <a:spcPct val="0"/>
              </a:spcBef>
              <a:spcAft>
                <a:spcPct val="0"/>
              </a:spcAft>
              <a:defRPr>
                <a:latin typeface="Calibri" panose="020F0502020204030204" pitchFamily="34" charset="0"/>
              </a:defRPr>
            </a:lvl1pPr>
          </a:lstStyle>
          <a:p>
            <a:pPr>
              <a:defRPr/>
            </a:pPr>
            <a:fld id="{BE29033D-5E21-41BC-9F7F-B3E0FF5F7341}" type="slidenum">
              <a:rPr lang="zh-CN" altLang="en-US"/>
              <a:pPr>
                <a:defRPr/>
              </a:pPr>
              <a:t>‹#›</a:t>
            </a:fld>
            <a:endParaRPr lang="zh-CN" altLang="en-US"/>
          </a:p>
        </p:txBody>
      </p:sp>
    </p:spTree>
    <p:extLst>
      <p:ext uri="{BB962C8B-B14F-4D97-AF65-F5344CB8AC3E}">
        <p14:creationId xmlns:p14="http://schemas.microsoft.com/office/powerpoint/2010/main" val="27891773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131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908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2" name="Footer Placeholder 1"/>
          <p:cNvSpPr>
            <a:spLocks noGrp="1"/>
          </p:cNvSpPr>
          <p:nvPr>
            <p:ph type="ftr" sz="quarter" idx="11"/>
          </p:nvPr>
        </p:nvSpPr>
        <p:spPr/>
        <p:txBody>
          <a:bodyPr/>
          <a:lstStyle/>
          <a:p>
            <a:endParaRPr lang="zh-CN" altLang="en-US">
              <a:solidFill>
                <a:prstClr val="black">
                  <a:tint val="75000"/>
                </a:prstClr>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76157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819564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11" name="Footer Placeholder 10"/>
          <p:cNvSpPr>
            <a:spLocks noGrp="1"/>
          </p:cNvSpPr>
          <p:nvPr>
            <p:ph type="ftr" sz="quarter" idx="11"/>
          </p:nvPr>
        </p:nvSpPr>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542419039"/>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white"/>
              </a:solidFill>
              <a:latin typeface="Franklin Gothic Book"/>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11" name="Footer Placeholder 10"/>
          <p:cNvSpPr>
            <a:spLocks noGrp="1"/>
          </p:cNvSpPr>
          <p:nvPr>
            <p:ph type="ftr" sz="quarter" idx="11"/>
          </p:nvPr>
        </p:nvSpPr>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1686651538"/>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95970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3843677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21" name="Footer Placeholder 20"/>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69535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24" name="Footer Placeholder 23"/>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38435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29" name="Footer Placeholder 28"/>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66219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14588281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3146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4074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534990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black"/>
              </a:solidFill>
              <a:cs typeface="Arial" charset="0"/>
            </a:endParaRPr>
          </a:p>
        </p:txBody>
      </p:sp>
      <p:sp>
        <p:nvSpPr>
          <p:cNvPr id="29" name="Title 28"/>
          <p:cNvSpPr>
            <a:spLocks noGrp="1"/>
          </p:cNvSpPr>
          <p:nvPr>
            <p:ph type="ctrTitle"/>
          </p:nvPr>
        </p:nvSpPr>
        <p:spPr>
          <a:xfrm>
            <a:off x="508000" y="4853418"/>
            <a:ext cx="11277600" cy="1222375"/>
          </a:xfrm>
        </p:spPr>
        <p:txBody>
          <a:bodyPr anchor="t"/>
          <a:lstStyle/>
          <a:p>
            <a:r>
              <a:rPr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15"/>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6" name="Footer Placeholder 1"/>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7" name="Slide Number Placeholder 14"/>
          <p:cNvSpPr>
            <a:spLocks noGrp="1"/>
          </p:cNvSpPr>
          <p:nvPr>
            <p:ph type="sldNum" sz="quarter" idx="12"/>
          </p:nvPr>
        </p:nvSpPr>
        <p:spPr>
          <a:xfrm>
            <a:off x="10972805" y="6473825"/>
            <a:ext cx="1011767" cy="247650"/>
          </a:xfrm>
        </p:spPr>
        <p:txBody>
          <a:bodyPr/>
          <a:lstStyle>
            <a:lvl1pPr>
              <a:defRPr/>
            </a:lvl1pPr>
          </a:lstStyle>
          <a:p>
            <a:pPr>
              <a:defRPr/>
            </a:pPr>
            <a:fld id="{D011E9B0-1A10-4399-8568-B83F8CD6632A}"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9851649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5" name="Footer Placeholder 18"/>
          <p:cNvSpPr>
            <a:spLocks noGrp="1"/>
          </p:cNvSpPr>
          <p:nvPr>
            <p:ph type="ftr" sz="quarter" idx="11"/>
          </p:nvPr>
        </p:nvSpPr>
        <p:spPr>
          <a:xfrm>
            <a:off x="4775200" y="76203"/>
            <a:ext cx="3860800" cy="288925"/>
          </a:xfrm>
        </p:spPr>
        <p:txBody>
          <a:bodyPr/>
          <a:lstStyle>
            <a:lvl1pPr>
              <a:defRPr/>
            </a:lvl1pPr>
          </a:lstStyle>
          <a:p>
            <a:pPr>
              <a:defRPr/>
            </a:pPr>
            <a:endParaRPr lang="en-US">
              <a:solidFill>
                <a:srgbClr val="F0A22E">
                  <a:shade val="75000"/>
                </a:srgbClr>
              </a:solidFill>
            </a:endParaRPr>
          </a:p>
        </p:txBody>
      </p:sp>
      <p:sp>
        <p:nvSpPr>
          <p:cNvPr id="6" name="Slide Number Placeholder 15"/>
          <p:cNvSpPr>
            <a:spLocks noGrp="1"/>
          </p:cNvSpPr>
          <p:nvPr>
            <p:ph type="sldNum" sz="quarter" idx="12"/>
          </p:nvPr>
        </p:nvSpPr>
        <p:spPr>
          <a:xfrm>
            <a:off x="10972805" y="6473825"/>
            <a:ext cx="1011767" cy="247650"/>
          </a:xfrm>
        </p:spPr>
        <p:txBody>
          <a:bodyPr/>
          <a:lstStyle>
            <a:lvl1pPr>
              <a:defRPr/>
            </a:lvl1pPr>
          </a:lstStyle>
          <a:p>
            <a:pPr>
              <a:defRPr/>
            </a:pPr>
            <a:fld id="{6497BE66-6A6D-476C-B1E1-2EDA0FA107EC}"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17346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3076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white"/>
              </a:solidFill>
              <a:cs typeface="Arial" charset="0"/>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lang="en-US"/>
              <a:t>Click to edit Master title style</a:t>
            </a:r>
          </a:p>
        </p:txBody>
      </p:sp>
      <p:sp>
        <p:nvSpPr>
          <p:cNvPr id="5" name="Date Placeholder 18"/>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7" name="Footer Placeholder 10"/>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9" name="Slide Number Placeholder 15"/>
          <p:cNvSpPr>
            <a:spLocks noGrp="1"/>
          </p:cNvSpPr>
          <p:nvPr>
            <p:ph type="sldNum" sz="quarter" idx="12"/>
          </p:nvPr>
        </p:nvSpPr>
        <p:spPr/>
        <p:txBody>
          <a:bodyPr/>
          <a:lstStyle>
            <a:lvl1pPr>
              <a:defRPr/>
            </a:lvl1pPr>
          </a:lstStyle>
          <a:p>
            <a:pPr>
              <a:defRPr/>
            </a:pPr>
            <a:fld id="{91DE9692-E74C-4833-B7F5-AEE0B7F7335E}"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1003737502"/>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0"/>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6" name="Footer Placeholder 27"/>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7" name="Slide Number Placeholder 4"/>
          <p:cNvSpPr>
            <a:spLocks noGrp="1"/>
          </p:cNvSpPr>
          <p:nvPr>
            <p:ph type="sldNum" sz="quarter" idx="12"/>
          </p:nvPr>
        </p:nvSpPr>
        <p:spPr/>
        <p:txBody>
          <a:bodyPr/>
          <a:lstStyle>
            <a:lvl1pPr>
              <a:defRPr/>
            </a:lvl1pPr>
          </a:lstStyle>
          <a:p>
            <a:pPr>
              <a:defRPr/>
            </a:pPr>
            <a:fld id="{66CD1735-1816-4634-B698-F7936613D1E8}"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114003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601980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black"/>
              </a:solidFill>
              <a:cs typeface="Arial" charset="0"/>
            </a:endParaRPr>
          </a:p>
        </p:txBody>
      </p:sp>
      <p:sp>
        <p:nvSpPr>
          <p:cNvPr id="29" name="Title 28"/>
          <p:cNvSpPr>
            <a:spLocks noGrp="1"/>
          </p:cNvSpPr>
          <p:nvPr>
            <p:ph type="title"/>
          </p:nvPr>
        </p:nvSpPr>
        <p:spPr>
          <a:xfrm>
            <a:off x="406400" y="5410200"/>
            <a:ext cx="11480800" cy="882650"/>
          </a:xfrm>
        </p:spPr>
        <p:txBody>
          <a:bodyPr/>
          <a:lstStyle>
            <a:lvl1pPr>
              <a:defRPr/>
            </a:lvl1pPr>
          </a:lstStyle>
          <a:p>
            <a:r>
              <a:rPr lang="en-US"/>
              <a:t>Click to edit Master title style</a:t>
            </a:r>
          </a:p>
        </p:txBody>
      </p:sp>
      <p:sp>
        <p:nvSpPr>
          <p:cNvPr id="13" name="Text Placeholder 12"/>
          <p:cNvSpPr>
            <a:spLocks noGrp="1"/>
          </p:cNvSpPr>
          <p:nvPr>
            <p:ph type="body" idx="1"/>
          </p:nvPr>
        </p:nvSpPr>
        <p:spPr>
          <a:xfrm>
            <a:off x="375260"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Content Placeholder 3"/>
          <p:cNvSpPr>
            <a:spLocks noGrp="1"/>
          </p:cNvSpPr>
          <p:nvPr>
            <p:ph sz="quarter" idx="2"/>
          </p:nvPr>
        </p:nvSpPr>
        <p:spPr>
          <a:xfrm>
            <a:off x="375260" y="1316044"/>
            <a:ext cx="5720741"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p:cNvSpPr>
            <a:spLocks noGrp="1"/>
          </p:cNvSpPr>
          <p:nvPr>
            <p:ph sz="quarter" idx="4"/>
          </p:nvPr>
        </p:nvSpPr>
        <p:spPr>
          <a:xfrm>
            <a:off x="6198307" y="1316044"/>
            <a:ext cx="5718048"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9"/>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9" name="Footer Placeholder 5"/>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10" name="Slide Number Placeholder 6"/>
          <p:cNvSpPr>
            <a:spLocks noGrp="1"/>
          </p:cNvSpPr>
          <p:nvPr>
            <p:ph type="sldNum" sz="quarter" idx="12"/>
          </p:nvPr>
        </p:nvSpPr>
        <p:spPr>
          <a:xfrm>
            <a:off x="10972800" y="6477000"/>
            <a:ext cx="1016000" cy="247650"/>
          </a:xfrm>
        </p:spPr>
        <p:txBody>
          <a:bodyPr/>
          <a:lstStyle>
            <a:lvl1pPr>
              <a:defRPr/>
            </a:lvl1pPr>
          </a:lstStyle>
          <a:p>
            <a:pPr>
              <a:defRPr/>
            </a:pPr>
            <a:fld id="{06C1307E-C37B-42DD-AA27-A54946FB0781}"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12476583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a:t>Click to edit Master title style</a:t>
            </a:r>
          </a:p>
        </p:txBody>
      </p:sp>
      <p:sp>
        <p:nvSpPr>
          <p:cNvPr id="3" name="Date Placeholder 10"/>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4" name="Footer Placeholder 27"/>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5" name="Slide Number Placeholder 4"/>
          <p:cNvSpPr>
            <a:spLocks noGrp="1"/>
          </p:cNvSpPr>
          <p:nvPr>
            <p:ph type="sldNum" sz="quarter" idx="12"/>
          </p:nvPr>
        </p:nvSpPr>
        <p:spPr/>
        <p:txBody>
          <a:bodyPr/>
          <a:lstStyle>
            <a:lvl1pPr>
              <a:defRPr/>
            </a:lvl1pPr>
          </a:lstStyle>
          <a:p>
            <a:pPr>
              <a:defRPr/>
            </a:pPr>
            <a:fld id="{4F426AD5-2FB5-485B-8165-F4E16C804D01}"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20871651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3" name="Footer Placeholder 23"/>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4" name="Slide Number Placeholder 6"/>
          <p:cNvSpPr>
            <a:spLocks noGrp="1"/>
          </p:cNvSpPr>
          <p:nvPr>
            <p:ph type="sldNum" sz="quarter" idx="12"/>
          </p:nvPr>
        </p:nvSpPr>
        <p:spPr/>
        <p:txBody>
          <a:bodyPr/>
          <a:lstStyle>
            <a:lvl1pPr>
              <a:defRPr/>
            </a:lvl1pPr>
          </a:lstStyle>
          <a:p>
            <a:pPr>
              <a:defRPr/>
            </a:pPr>
            <a:fld id="{66AB41DA-D1B1-4F26-B70E-8058CBC4C880}"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2508451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685800" y="584912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black"/>
              </a:solidFill>
              <a:cs typeface="Arial" charset="0"/>
            </a:endParaRPr>
          </a:p>
        </p:txBody>
      </p:sp>
      <p:sp>
        <p:nvSpPr>
          <p:cNvPr id="12" name="Title 11"/>
          <p:cNvSpPr>
            <a:spLocks noGrp="1"/>
          </p:cNvSpPr>
          <p:nvPr>
            <p:ph type="title"/>
          </p:nvPr>
        </p:nvSpPr>
        <p:spPr>
          <a:xfrm>
            <a:off x="609600" y="5486400"/>
            <a:ext cx="11277600" cy="520700"/>
          </a:xfrm>
        </p:spPr>
        <p:txBody>
          <a:bodyPr/>
          <a:lstStyle>
            <a:lvl1pPr algn="l">
              <a:buNone/>
              <a:defRPr sz="2000" b="1"/>
            </a:lvl1pPr>
          </a:lstStyle>
          <a:p>
            <a:r>
              <a:rPr lang="en-US"/>
              <a:t>Click to edit Master title style</a:t>
            </a:r>
          </a:p>
        </p:txBody>
      </p:sp>
      <p:sp>
        <p:nvSpPr>
          <p:cNvPr id="26" name="Text Placeholder 25"/>
          <p:cNvSpPr>
            <a:spLocks noGrp="1"/>
          </p:cNvSpPr>
          <p:nvPr>
            <p:ph type="body" idx="2"/>
          </p:nvPr>
        </p:nvSpPr>
        <p:spPr>
          <a:xfrm>
            <a:off x="609603"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4"/>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7" name="Footer Placeholder 28"/>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8" name="Slide Number Placeholder 6"/>
          <p:cNvSpPr>
            <a:spLocks noGrp="1"/>
          </p:cNvSpPr>
          <p:nvPr>
            <p:ph type="sldNum" sz="quarter" idx="12"/>
          </p:nvPr>
        </p:nvSpPr>
        <p:spPr/>
        <p:txBody>
          <a:bodyPr/>
          <a:lstStyle>
            <a:lvl1pPr>
              <a:defRPr/>
            </a:lvl1pPr>
          </a:lstStyle>
          <a:p>
            <a:pPr>
              <a:defRPr/>
            </a:pPr>
            <a:fld id="{C6B61C1B-0BC3-4E36-AB76-69552657F58E}"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20093999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a:t>Click icon to add picture</a:t>
            </a:r>
            <a:endParaRPr lang="en-US" noProof="0" dirty="0"/>
          </a:p>
        </p:txBody>
      </p:sp>
      <p:sp>
        <p:nvSpPr>
          <p:cNvPr id="17" name="Title 16"/>
          <p:cNvSpPr>
            <a:spLocks noGrp="1"/>
          </p:cNvSpPr>
          <p:nvPr>
            <p:ph type="title"/>
          </p:nvPr>
        </p:nvSpPr>
        <p:spPr>
          <a:xfrm>
            <a:off x="508000" y="4993760"/>
            <a:ext cx="7823200" cy="522288"/>
          </a:xfrm>
        </p:spPr>
        <p:txBody>
          <a:bodyPr/>
          <a:lstStyle>
            <a:lvl1pPr algn="l">
              <a:buNone/>
              <a:defRPr sz="2000" b="1"/>
            </a:lvl1pPr>
          </a:lstStyle>
          <a:p>
            <a:r>
              <a:rPr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6"/>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7" name="Slide Number Placeholder 30"/>
          <p:cNvSpPr>
            <a:spLocks noGrp="1"/>
          </p:cNvSpPr>
          <p:nvPr>
            <p:ph type="sldNum" sz="quarter" idx="12"/>
          </p:nvPr>
        </p:nvSpPr>
        <p:spPr/>
        <p:txBody>
          <a:bodyPr/>
          <a:lstStyle>
            <a:lvl1pPr>
              <a:defRPr/>
            </a:lvl1pPr>
          </a:lstStyle>
          <a:p>
            <a:pPr>
              <a:defRPr/>
            </a:pPr>
            <a:fld id="{FCCB709A-5105-455C-B511-FA2FB439E18B}"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6198934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5" name="Footer Placeholder 27"/>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6" name="Slide Number Placeholder 4"/>
          <p:cNvSpPr>
            <a:spLocks noGrp="1"/>
          </p:cNvSpPr>
          <p:nvPr>
            <p:ph type="sldNum" sz="quarter" idx="12"/>
          </p:nvPr>
        </p:nvSpPr>
        <p:spPr/>
        <p:txBody>
          <a:bodyPr/>
          <a:lstStyle>
            <a:lvl1pPr>
              <a:defRPr/>
            </a:lvl1pPr>
          </a:lstStyle>
          <a:p>
            <a:pPr>
              <a:defRPr/>
            </a:pPr>
            <a:fld id="{167CD88E-4FBC-4259-A581-FD78CA0780EB}"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7642252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9"/>
            <a:ext cx="2438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49279"/>
            <a:ext cx="8331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7B9BE94-EA7E-4142-9ADA-73AC0123F7B7}"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2036221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pPr>
              <a:defRPr/>
            </a:pPr>
            <a:endParaRPr lang="en-US" altLang="en-US">
              <a:solidFill>
                <a:srgbClr val="000000"/>
              </a:solidFill>
            </a:endParaRPr>
          </a:p>
        </p:txBody>
      </p:sp>
      <p:sp>
        <p:nvSpPr>
          <p:cNvPr id="2" name="Footer Placeholder 1"/>
          <p:cNvSpPr>
            <a:spLocks noGrp="1"/>
          </p:cNvSpPr>
          <p:nvPr>
            <p:ph type="ftr" sz="quarter" idx="11"/>
          </p:nvPr>
        </p:nvSpPr>
        <p:spPr/>
        <p:txBody>
          <a:bodyPr/>
          <a:lstStyle/>
          <a:p>
            <a:pPr>
              <a:defRPr/>
            </a:pPr>
            <a:endParaRPr lang="en-US" altLang="en-US">
              <a:solidFill>
                <a:srgbClr val="000000"/>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EDA1BDDD-1344-4AB7-900D-58B13640A0E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8154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Franklin Gothic Book"/>
            </a:endParaRPr>
          </a:p>
        </p:txBody>
      </p:sp>
    </p:spTree>
    <p:extLst>
      <p:ext uri="{BB962C8B-B14F-4D97-AF65-F5344CB8AC3E}">
        <p14:creationId xmlns:p14="http://schemas.microsoft.com/office/powerpoint/2010/main" val="26126448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000000"/>
              </a:solidFill>
            </a:endParaRPr>
          </a:p>
        </p:txBody>
      </p:sp>
      <p:sp>
        <p:nvSpPr>
          <p:cNvPr id="19" name="Footer Placeholder 18"/>
          <p:cNvSpPr>
            <a:spLocks noGrp="1"/>
          </p:cNvSpPr>
          <p:nvPr>
            <p:ph type="ftr" sz="quarter" idx="11"/>
          </p:nvPr>
        </p:nvSpPr>
        <p:spPr>
          <a:xfrm>
            <a:off x="4775200" y="76201"/>
            <a:ext cx="3860800" cy="288925"/>
          </a:xfrm>
        </p:spPr>
        <p:txBody>
          <a:bodyPr/>
          <a:lstStyle/>
          <a:p>
            <a:pPr>
              <a:defRPr/>
            </a:pPr>
            <a:endParaRPr lang="en-US" altLang="en-US">
              <a:solidFill>
                <a:srgbClr val="000000"/>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E41B89FF-D990-4D67-A9D5-F1B40CDBB11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9982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pPr>
              <a:defRPr/>
            </a:pPr>
            <a:endParaRPr lang="en-US" altLang="en-US">
              <a:solidFill>
                <a:srgbClr val="000000"/>
              </a:solidFill>
            </a:endParaRPr>
          </a:p>
        </p:txBody>
      </p:sp>
      <p:sp>
        <p:nvSpPr>
          <p:cNvPr id="11" name="Footer Placeholder 10"/>
          <p:cNvSpPr>
            <a:spLocks noGrp="1"/>
          </p:cNvSpPr>
          <p:nvPr>
            <p:ph type="ftr" sz="quarter" idx="11"/>
          </p:nvPr>
        </p:nvSpPr>
        <p:spPr/>
        <p:txBody>
          <a:bodyPr/>
          <a:lstStyle/>
          <a:p>
            <a:pPr>
              <a:defRPr/>
            </a:pPr>
            <a:endParaRPr lang="en-US" altLang="en-US">
              <a:solidFill>
                <a:srgbClr val="000000"/>
              </a:solidFill>
            </a:endParaRPr>
          </a:p>
        </p:txBody>
      </p:sp>
      <p:sp>
        <p:nvSpPr>
          <p:cNvPr id="16" name="Slide Number Placeholder 15"/>
          <p:cNvSpPr>
            <a:spLocks noGrp="1"/>
          </p:cNvSpPr>
          <p:nvPr>
            <p:ph type="sldNum" sz="quarter" idx="12"/>
          </p:nvPr>
        </p:nvSpPr>
        <p:spPr/>
        <p:txBody>
          <a:bodyPr/>
          <a:lstStyle/>
          <a:p>
            <a:fld id="{F8E7A0D3-D252-4A05-BB98-34F6C2F96B6E}" type="slidenum">
              <a:rPr lang="en-US" altLang="en-US" smtClean="0">
                <a:solidFill>
                  <a:srgbClr val="000000"/>
                </a:solidFill>
              </a:rPr>
              <a:pPr/>
              <a:t>‹#›</a:t>
            </a:fld>
            <a:endParaRPr lang="en-US" altLang="en-US">
              <a:solidFill>
                <a:srgbClr val="000000"/>
              </a:solidFill>
            </a:endParaRPr>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3818399813"/>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pPr>
              <a:defRPr/>
            </a:pPr>
            <a:endParaRPr lang="en-US" altLang="en-US">
              <a:solidFill>
                <a:srgbClr val="000000"/>
              </a:solidFill>
            </a:endParaRPr>
          </a:p>
        </p:txBody>
      </p:sp>
      <p:sp>
        <p:nvSpPr>
          <p:cNvPr id="10" name="Footer Placeholder 9"/>
          <p:cNvSpPr>
            <a:spLocks noGrp="1"/>
          </p:cNvSpPr>
          <p:nvPr>
            <p:ph type="ftr" sz="quarter" idx="11"/>
          </p:nvPr>
        </p:nvSpPr>
        <p:spPr/>
        <p:txBody>
          <a:bodyPr/>
          <a:lstStyle/>
          <a:p>
            <a:pPr>
              <a:defRPr/>
            </a:pPr>
            <a:endParaRPr lang="en-US" altLang="en-US">
              <a:solidFill>
                <a:srgbClr val="000000"/>
              </a:solidFill>
            </a:endParaRPr>
          </a:p>
        </p:txBody>
      </p:sp>
      <p:sp>
        <p:nvSpPr>
          <p:cNvPr id="31" name="Slide Number Placeholder 30"/>
          <p:cNvSpPr>
            <a:spLocks noGrp="1"/>
          </p:cNvSpPr>
          <p:nvPr>
            <p:ph type="sldNum" sz="quarter" idx="12"/>
          </p:nvPr>
        </p:nvSpPr>
        <p:spPr/>
        <p:txBody>
          <a:bodyPr/>
          <a:lstStyle/>
          <a:p>
            <a:fld id="{F376DFA5-5642-4A30-9820-4977C9E0826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13965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pPr>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B4430FE7-6C23-4771-AAD1-7E149E223210}" type="slidenum">
              <a:rPr lang="en-US" altLang="en-US" smtClean="0">
                <a:solidFill>
                  <a:srgbClr val="000000"/>
                </a:solidFill>
              </a:rPr>
              <a:pPr/>
              <a:t>‹#›</a:t>
            </a:fld>
            <a:endParaRPr lang="en-US" altLang="en-US">
              <a:solidFill>
                <a:srgbClr val="000000"/>
              </a:solidFill>
            </a:endParaRPr>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34322393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pPr>
              <a:defRPr/>
            </a:pPr>
            <a:endParaRPr lang="en-US" altLang="en-US">
              <a:solidFill>
                <a:srgbClr val="000000"/>
              </a:solidFill>
            </a:endParaRPr>
          </a:p>
        </p:txBody>
      </p:sp>
      <p:sp>
        <p:nvSpPr>
          <p:cNvPr id="21" name="Footer Placeholder 20"/>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EC5B951-C000-4D23-BE20-530013C7A1A0}"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21632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ltLang="en-US">
              <a:solidFill>
                <a:srgbClr val="000000"/>
              </a:solidFill>
            </a:endParaRPr>
          </a:p>
        </p:txBody>
      </p:sp>
      <p:sp>
        <p:nvSpPr>
          <p:cNvPr id="24" name="Footer Placeholder 23"/>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5C3BA6D-00F4-4304-8790-83E5653D189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40270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000000"/>
              </a:solidFill>
            </a:endParaRPr>
          </a:p>
        </p:txBody>
      </p:sp>
      <p:sp>
        <p:nvSpPr>
          <p:cNvPr id="29" name="Footer Placeholder 28"/>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9C2EC35D-1920-4EBE-93EB-E91AF23E04D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12440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31" name="Slide Number Placeholder 30"/>
          <p:cNvSpPr>
            <a:spLocks noGrp="1"/>
          </p:cNvSpPr>
          <p:nvPr>
            <p:ph type="sldNum" sz="quarter" idx="12"/>
          </p:nvPr>
        </p:nvSpPr>
        <p:spPr/>
        <p:txBody>
          <a:bodyPr/>
          <a:lstStyle/>
          <a:p>
            <a:fld id="{FC09F7CB-36EE-4CA0-B4DC-2C00ED34BCCA}" type="slidenum">
              <a:rPr lang="en-US" altLang="en-US" smtClean="0">
                <a:solidFill>
                  <a:srgbClr val="000000"/>
                </a:solidFill>
              </a:rPr>
              <a:pPr/>
              <a:t>‹#›</a:t>
            </a:fld>
            <a:endParaRPr lang="en-US" altLang="en-US">
              <a:solidFill>
                <a:srgbClr val="000000"/>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30720031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F04CB849-60F9-495A-A972-4F1EF6979D8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78294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2D087F92-5384-4D59-B13D-164C3889AF5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3317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21" name="Footer Placeholder 20"/>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80071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a:extLst>
              <a:ext uri="{FF2B5EF4-FFF2-40B4-BE49-F238E27FC236}">
                <a16:creationId xmlns:a16="http://schemas.microsoft.com/office/drawing/2014/main" id="{95538A59-8AA0-45C1-A7A9-6AF3932966E3}"/>
              </a:ext>
            </a:extLst>
          </p:cNvPr>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black"/>
              </a:solidFill>
              <a:cs typeface="Arial" charset="0"/>
            </a:endParaRPr>
          </a:p>
        </p:txBody>
      </p:sp>
      <p:sp>
        <p:nvSpPr>
          <p:cNvPr id="29" name="Title 28"/>
          <p:cNvSpPr>
            <a:spLocks noGrp="1"/>
          </p:cNvSpPr>
          <p:nvPr>
            <p:ph type="ctrTitle"/>
          </p:nvPr>
        </p:nvSpPr>
        <p:spPr>
          <a:xfrm>
            <a:off x="508000" y="4853412"/>
            <a:ext cx="11277600" cy="1222375"/>
          </a:xfrm>
        </p:spPr>
        <p:txBody>
          <a:bodyPr anchor="t"/>
          <a:lstStyle/>
          <a:p>
            <a:r>
              <a:rPr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15">
            <a:extLst>
              <a:ext uri="{FF2B5EF4-FFF2-40B4-BE49-F238E27FC236}">
                <a16:creationId xmlns:a16="http://schemas.microsoft.com/office/drawing/2014/main" id="{E28DFEC6-5896-4E98-A0C6-AE2261A4FB92}"/>
              </a:ext>
            </a:extLst>
          </p:cNvPr>
          <p:cNvSpPr>
            <a:spLocks noGrp="1"/>
          </p:cNvSpPr>
          <p:nvPr>
            <p:ph type="dt" sz="half" idx="10"/>
          </p:nvPr>
        </p:nvSpPr>
        <p:spPr/>
        <p:txBody>
          <a:bodyPr/>
          <a:lstStyle>
            <a:lvl1pPr>
              <a:defRPr/>
            </a:lvl1pPr>
          </a:lstStyle>
          <a:p>
            <a:pPr>
              <a:defRPr/>
            </a:pPr>
            <a:endParaRPr lang="en-US"/>
          </a:p>
        </p:txBody>
      </p:sp>
      <p:sp>
        <p:nvSpPr>
          <p:cNvPr id="6" name="Footer Placeholder 1">
            <a:extLst>
              <a:ext uri="{FF2B5EF4-FFF2-40B4-BE49-F238E27FC236}">
                <a16:creationId xmlns:a16="http://schemas.microsoft.com/office/drawing/2014/main" id="{6448AE99-818F-439B-9DB5-15F9FEB151E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4">
            <a:extLst>
              <a:ext uri="{FF2B5EF4-FFF2-40B4-BE49-F238E27FC236}">
                <a16:creationId xmlns:a16="http://schemas.microsoft.com/office/drawing/2014/main" id="{9F61BE7A-6DFE-4B10-B7BA-A90AE5E55711}"/>
              </a:ext>
            </a:extLst>
          </p:cNvPr>
          <p:cNvSpPr>
            <a:spLocks noGrp="1"/>
          </p:cNvSpPr>
          <p:nvPr>
            <p:ph type="sldNum" sz="quarter" idx="12"/>
          </p:nvPr>
        </p:nvSpPr>
        <p:spPr>
          <a:xfrm>
            <a:off x="10972801" y="6473825"/>
            <a:ext cx="1011767" cy="247650"/>
          </a:xfrm>
        </p:spPr>
        <p:txBody>
          <a:bodyPr/>
          <a:lstStyle>
            <a:lvl1pPr>
              <a:defRPr/>
            </a:lvl1pPr>
          </a:lstStyle>
          <a:p>
            <a:pPr>
              <a:defRPr/>
            </a:pPr>
            <a:fld id="{3E020DB2-47AA-47B5-A365-1182BB8A9908}" type="slidenum">
              <a:rPr lang="en-US"/>
              <a:pPr>
                <a:defRPr/>
              </a:pPr>
              <a:t>‹#›</a:t>
            </a:fld>
            <a:endParaRPr lang="en-US"/>
          </a:p>
        </p:txBody>
      </p:sp>
    </p:spTree>
    <p:extLst>
      <p:ext uri="{BB962C8B-B14F-4D97-AF65-F5344CB8AC3E}">
        <p14:creationId xmlns:p14="http://schemas.microsoft.com/office/powerpoint/2010/main" val="33128874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a:extLst>
              <a:ext uri="{FF2B5EF4-FFF2-40B4-BE49-F238E27FC236}">
                <a16:creationId xmlns:a16="http://schemas.microsoft.com/office/drawing/2014/main" id="{BE3EA640-C94D-4A26-927F-69A20A3559B6}"/>
              </a:ext>
            </a:extLst>
          </p:cNvPr>
          <p:cNvSpPr>
            <a:spLocks noGrp="1"/>
          </p:cNvSpPr>
          <p:nvPr>
            <p:ph type="dt" sz="half" idx="10"/>
          </p:nvPr>
        </p:nvSpPr>
        <p:spPr/>
        <p:txBody>
          <a:bodyPr/>
          <a:lstStyle>
            <a:lvl1pPr>
              <a:defRPr/>
            </a:lvl1pPr>
          </a:lstStyle>
          <a:p>
            <a:pPr>
              <a:defRPr/>
            </a:pPr>
            <a:endParaRPr lang="en-US"/>
          </a:p>
        </p:txBody>
      </p:sp>
      <p:sp>
        <p:nvSpPr>
          <p:cNvPr id="5" name="Footer Placeholder 18">
            <a:extLst>
              <a:ext uri="{FF2B5EF4-FFF2-40B4-BE49-F238E27FC236}">
                <a16:creationId xmlns:a16="http://schemas.microsoft.com/office/drawing/2014/main" id="{4D39384A-349C-4188-A819-176D36FCD710}"/>
              </a:ext>
            </a:extLst>
          </p:cNvPr>
          <p:cNvSpPr>
            <a:spLocks noGrp="1"/>
          </p:cNvSpPr>
          <p:nvPr>
            <p:ph type="ftr" sz="quarter" idx="11"/>
          </p:nvPr>
        </p:nvSpPr>
        <p:spPr>
          <a:xfrm>
            <a:off x="4775200" y="76201"/>
            <a:ext cx="3860800" cy="288925"/>
          </a:xfrm>
        </p:spPr>
        <p:txBody>
          <a:bodyPr/>
          <a:lstStyle>
            <a:lvl1pPr>
              <a:defRPr/>
            </a:lvl1pPr>
          </a:lstStyle>
          <a:p>
            <a:pPr>
              <a:defRPr/>
            </a:pPr>
            <a:endParaRPr lang="en-US"/>
          </a:p>
        </p:txBody>
      </p:sp>
      <p:sp>
        <p:nvSpPr>
          <p:cNvPr id="6" name="Slide Number Placeholder 15">
            <a:extLst>
              <a:ext uri="{FF2B5EF4-FFF2-40B4-BE49-F238E27FC236}">
                <a16:creationId xmlns:a16="http://schemas.microsoft.com/office/drawing/2014/main" id="{7A9DE2CF-660E-47F0-81DD-26ACC23F2645}"/>
              </a:ext>
            </a:extLst>
          </p:cNvPr>
          <p:cNvSpPr>
            <a:spLocks noGrp="1"/>
          </p:cNvSpPr>
          <p:nvPr>
            <p:ph type="sldNum" sz="quarter" idx="12"/>
          </p:nvPr>
        </p:nvSpPr>
        <p:spPr>
          <a:xfrm>
            <a:off x="10972801" y="6473825"/>
            <a:ext cx="1011767" cy="247650"/>
          </a:xfrm>
        </p:spPr>
        <p:txBody>
          <a:bodyPr/>
          <a:lstStyle>
            <a:lvl1pPr>
              <a:defRPr/>
            </a:lvl1pPr>
          </a:lstStyle>
          <a:p>
            <a:pPr>
              <a:defRPr/>
            </a:pPr>
            <a:fld id="{7120BC1A-4187-4749-8E4B-F1F52CFEDD5C}" type="slidenum">
              <a:rPr lang="en-US"/>
              <a:pPr>
                <a:defRPr/>
              </a:pPr>
              <a:t>‹#›</a:t>
            </a:fld>
            <a:endParaRPr lang="en-US"/>
          </a:p>
        </p:txBody>
      </p:sp>
    </p:spTree>
    <p:extLst>
      <p:ext uri="{BB962C8B-B14F-4D97-AF65-F5344CB8AC3E}">
        <p14:creationId xmlns:p14="http://schemas.microsoft.com/office/powerpoint/2010/main" val="1147314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Straight Connector 3">
            <a:extLst>
              <a:ext uri="{FF2B5EF4-FFF2-40B4-BE49-F238E27FC236}">
                <a16:creationId xmlns:a16="http://schemas.microsoft.com/office/drawing/2014/main" id="{84D71CA9-CA17-424C-A278-6DD191221B94}"/>
              </a:ext>
            </a:extLst>
          </p:cNvPr>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white"/>
              </a:solidFill>
              <a:cs typeface="Arial" charset="0"/>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lang="en-US"/>
              <a:t>Click to edit Master title style</a:t>
            </a:r>
          </a:p>
        </p:txBody>
      </p:sp>
      <p:sp>
        <p:nvSpPr>
          <p:cNvPr id="5" name="Date Placeholder 18">
            <a:extLst>
              <a:ext uri="{FF2B5EF4-FFF2-40B4-BE49-F238E27FC236}">
                <a16:creationId xmlns:a16="http://schemas.microsoft.com/office/drawing/2014/main" id="{556A6F63-4508-4B74-937E-EB72D9449F93}"/>
              </a:ext>
            </a:extLst>
          </p:cNvPr>
          <p:cNvSpPr>
            <a:spLocks noGrp="1"/>
          </p:cNvSpPr>
          <p:nvPr>
            <p:ph type="dt" sz="half" idx="10"/>
          </p:nvPr>
        </p:nvSpPr>
        <p:spPr/>
        <p:txBody>
          <a:bodyPr/>
          <a:lstStyle>
            <a:lvl1pPr>
              <a:defRPr/>
            </a:lvl1pPr>
          </a:lstStyle>
          <a:p>
            <a:pPr>
              <a:defRPr/>
            </a:pPr>
            <a:endParaRPr lang="en-US"/>
          </a:p>
        </p:txBody>
      </p:sp>
      <p:sp>
        <p:nvSpPr>
          <p:cNvPr id="7" name="Footer Placeholder 10">
            <a:extLst>
              <a:ext uri="{FF2B5EF4-FFF2-40B4-BE49-F238E27FC236}">
                <a16:creationId xmlns:a16="http://schemas.microsoft.com/office/drawing/2014/main" id="{1AC4A48F-0074-494C-A3A2-8363D43449F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15">
            <a:extLst>
              <a:ext uri="{FF2B5EF4-FFF2-40B4-BE49-F238E27FC236}">
                <a16:creationId xmlns:a16="http://schemas.microsoft.com/office/drawing/2014/main" id="{82A16D94-6918-49DA-991F-3B22334E10C2}"/>
              </a:ext>
            </a:extLst>
          </p:cNvPr>
          <p:cNvSpPr>
            <a:spLocks noGrp="1"/>
          </p:cNvSpPr>
          <p:nvPr>
            <p:ph type="sldNum" sz="quarter" idx="12"/>
          </p:nvPr>
        </p:nvSpPr>
        <p:spPr/>
        <p:txBody>
          <a:bodyPr/>
          <a:lstStyle>
            <a:lvl1pPr>
              <a:defRPr/>
            </a:lvl1pPr>
          </a:lstStyle>
          <a:p>
            <a:pPr>
              <a:defRPr/>
            </a:pPr>
            <a:fld id="{A575A617-B73B-4969-8020-9E5F30038B26}" type="slidenum">
              <a:rPr lang="en-US"/>
              <a:pPr>
                <a:defRPr/>
              </a:pPr>
              <a:t>‹#›</a:t>
            </a:fld>
            <a:endParaRPr lang="en-US"/>
          </a:p>
        </p:txBody>
      </p:sp>
    </p:spTree>
    <p:extLst>
      <p:ext uri="{BB962C8B-B14F-4D97-AF65-F5344CB8AC3E}">
        <p14:creationId xmlns:p14="http://schemas.microsoft.com/office/powerpoint/2010/main" val="3077941504"/>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0">
            <a:extLst>
              <a:ext uri="{FF2B5EF4-FFF2-40B4-BE49-F238E27FC236}">
                <a16:creationId xmlns:a16="http://schemas.microsoft.com/office/drawing/2014/main" id="{8D9CCF68-1B21-4306-8BD3-E713B13CA588}"/>
              </a:ext>
            </a:extLst>
          </p:cNvPr>
          <p:cNvSpPr>
            <a:spLocks noGrp="1"/>
          </p:cNvSpPr>
          <p:nvPr>
            <p:ph type="dt" sz="half" idx="10"/>
          </p:nvPr>
        </p:nvSpPr>
        <p:spPr/>
        <p:txBody>
          <a:bodyPr/>
          <a:lstStyle>
            <a:lvl1pPr>
              <a:defRPr/>
            </a:lvl1pPr>
          </a:lstStyle>
          <a:p>
            <a:pPr>
              <a:defRPr/>
            </a:pPr>
            <a:endParaRPr lang="en-US"/>
          </a:p>
        </p:txBody>
      </p:sp>
      <p:sp>
        <p:nvSpPr>
          <p:cNvPr id="6" name="Footer Placeholder 27">
            <a:extLst>
              <a:ext uri="{FF2B5EF4-FFF2-40B4-BE49-F238E27FC236}">
                <a16:creationId xmlns:a16="http://schemas.microsoft.com/office/drawing/2014/main" id="{9A227CCD-5599-44E0-850C-EC26F443804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id="{CB950678-3223-4D01-BF5E-88344B36C98B}"/>
              </a:ext>
            </a:extLst>
          </p:cNvPr>
          <p:cNvSpPr>
            <a:spLocks noGrp="1"/>
          </p:cNvSpPr>
          <p:nvPr>
            <p:ph type="sldNum" sz="quarter" idx="12"/>
          </p:nvPr>
        </p:nvSpPr>
        <p:spPr/>
        <p:txBody>
          <a:bodyPr/>
          <a:lstStyle>
            <a:lvl1pPr>
              <a:defRPr/>
            </a:lvl1pPr>
          </a:lstStyle>
          <a:p>
            <a:pPr>
              <a:defRPr/>
            </a:pPr>
            <a:fld id="{D7E1FA7C-9B22-4724-83D0-578FB039D9F1}" type="slidenum">
              <a:rPr lang="en-US"/>
              <a:pPr>
                <a:defRPr/>
              </a:pPr>
              <a:t>‹#›</a:t>
            </a:fld>
            <a:endParaRPr lang="en-US"/>
          </a:p>
        </p:txBody>
      </p:sp>
    </p:spTree>
    <p:extLst>
      <p:ext uri="{BB962C8B-B14F-4D97-AF65-F5344CB8AC3E}">
        <p14:creationId xmlns:p14="http://schemas.microsoft.com/office/powerpoint/2010/main" val="3752659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E0EC0B68-BD53-498B-9BD1-EADC9D9C9795}"/>
              </a:ext>
            </a:extLst>
          </p:cNvPr>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black"/>
              </a:solidFill>
              <a:cs typeface="Arial" charset="0"/>
            </a:endParaRPr>
          </a:p>
        </p:txBody>
      </p:sp>
      <p:sp>
        <p:nvSpPr>
          <p:cNvPr id="29" name="Title 28"/>
          <p:cNvSpPr>
            <a:spLocks noGrp="1"/>
          </p:cNvSpPr>
          <p:nvPr>
            <p:ph type="title"/>
          </p:nvPr>
        </p:nvSpPr>
        <p:spPr>
          <a:xfrm>
            <a:off x="406400" y="5410200"/>
            <a:ext cx="11480800" cy="882650"/>
          </a:xfrm>
        </p:spPr>
        <p:txBody>
          <a:bodyPr/>
          <a:lstStyle>
            <a:lvl1pPr>
              <a:defRPr/>
            </a:lvl1pPr>
          </a:lstStyle>
          <a:p>
            <a:r>
              <a:rPr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9">
            <a:extLst>
              <a:ext uri="{FF2B5EF4-FFF2-40B4-BE49-F238E27FC236}">
                <a16:creationId xmlns:a16="http://schemas.microsoft.com/office/drawing/2014/main" id="{41DB9B4B-5961-4FFC-9176-B1A1932AF377}"/>
              </a:ext>
            </a:extLst>
          </p:cNvPr>
          <p:cNvSpPr>
            <a:spLocks noGrp="1"/>
          </p:cNvSpPr>
          <p:nvPr>
            <p:ph type="dt" sz="half" idx="10"/>
          </p:nvPr>
        </p:nvSpPr>
        <p:spPr/>
        <p:txBody>
          <a:bodyPr/>
          <a:lstStyle>
            <a:lvl1pPr>
              <a:defRPr/>
            </a:lvl1pPr>
          </a:lstStyle>
          <a:p>
            <a:pPr>
              <a:defRPr/>
            </a:pPr>
            <a:endParaRPr lang="en-US"/>
          </a:p>
        </p:txBody>
      </p:sp>
      <p:sp>
        <p:nvSpPr>
          <p:cNvPr id="9" name="Footer Placeholder 5">
            <a:extLst>
              <a:ext uri="{FF2B5EF4-FFF2-40B4-BE49-F238E27FC236}">
                <a16:creationId xmlns:a16="http://schemas.microsoft.com/office/drawing/2014/main" id="{2F84CA6E-E0C8-4703-B89E-4CB0CB3298F7}"/>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EED6A249-BD8A-47C6-BE7B-EE51FB57DD2C}"/>
              </a:ext>
            </a:extLst>
          </p:cNvPr>
          <p:cNvSpPr>
            <a:spLocks noGrp="1"/>
          </p:cNvSpPr>
          <p:nvPr>
            <p:ph type="sldNum" sz="quarter" idx="12"/>
          </p:nvPr>
        </p:nvSpPr>
        <p:spPr>
          <a:xfrm>
            <a:off x="10972800" y="6477000"/>
            <a:ext cx="1016000" cy="247650"/>
          </a:xfrm>
        </p:spPr>
        <p:txBody>
          <a:bodyPr/>
          <a:lstStyle>
            <a:lvl1pPr>
              <a:defRPr/>
            </a:lvl1pPr>
          </a:lstStyle>
          <a:p>
            <a:pPr>
              <a:defRPr/>
            </a:pPr>
            <a:fld id="{5C54F9A2-F2CB-47BF-84DB-02AEE1ED99C1}" type="slidenum">
              <a:rPr lang="en-US"/>
              <a:pPr>
                <a:defRPr/>
              </a:pPr>
              <a:t>‹#›</a:t>
            </a:fld>
            <a:endParaRPr lang="en-US"/>
          </a:p>
        </p:txBody>
      </p:sp>
    </p:spTree>
    <p:extLst>
      <p:ext uri="{BB962C8B-B14F-4D97-AF65-F5344CB8AC3E}">
        <p14:creationId xmlns:p14="http://schemas.microsoft.com/office/powerpoint/2010/main" val="37587956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a:t>Click to edit Master title style</a:t>
            </a:r>
          </a:p>
        </p:txBody>
      </p:sp>
      <p:sp>
        <p:nvSpPr>
          <p:cNvPr id="3" name="Date Placeholder 10">
            <a:extLst>
              <a:ext uri="{FF2B5EF4-FFF2-40B4-BE49-F238E27FC236}">
                <a16:creationId xmlns:a16="http://schemas.microsoft.com/office/drawing/2014/main" id="{EC0B5F17-3BFD-4FB1-85FC-847B433E7A64}"/>
              </a:ext>
            </a:extLst>
          </p:cNvPr>
          <p:cNvSpPr>
            <a:spLocks noGrp="1"/>
          </p:cNvSpPr>
          <p:nvPr>
            <p:ph type="dt" sz="half" idx="10"/>
          </p:nvPr>
        </p:nvSpPr>
        <p:spPr/>
        <p:txBody>
          <a:bodyPr/>
          <a:lstStyle>
            <a:lvl1pPr>
              <a:defRPr/>
            </a:lvl1pPr>
          </a:lstStyle>
          <a:p>
            <a:pPr>
              <a:defRPr/>
            </a:pPr>
            <a:endParaRPr lang="en-US"/>
          </a:p>
        </p:txBody>
      </p:sp>
      <p:sp>
        <p:nvSpPr>
          <p:cNvPr id="4" name="Footer Placeholder 27">
            <a:extLst>
              <a:ext uri="{FF2B5EF4-FFF2-40B4-BE49-F238E27FC236}">
                <a16:creationId xmlns:a16="http://schemas.microsoft.com/office/drawing/2014/main" id="{BDC17844-7321-4135-859E-0C64EF53938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9021FBA6-55FC-49CF-B6A7-9088B25F7698}"/>
              </a:ext>
            </a:extLst>
          </p:cNvPr>
          <p:cNvSpPr>
            <a:spLocks noGrp="1"/>
          </p:cNvSpPr>
          <p:nvPr>
            <p:ph type="sldNum" sz="quarter" idx="12"/>
          </p:nvPr>
        </p:nvSpPr>
        <p:spPr/>
        <p:txBody>
          <a:bodyPr/>
          <a:lstStyle>
            <a:lvl1pPr>
              <a:defRPr/>
            </a:lvl1pPr>
          </a:lstStyle>
          <a:p>
            <a:pPr>
              <a:defRPr/>
            </a:pPr>
            <a:fld id="{146CE703-5CBD-4DC3-A047-F89B1A4B7712}" type="slidenum">
              <a:rPr lang="en-US"/>
              <a:pPr>
                <a:defRPr/>
              </a:pPr>
              <a:t>‹#›</a:t>
            </a:fld>
            <a:endParaRPr lang="en-US"/>
          </a:p>
        </p:txBody>
      </p:sp>
    </p:spTree>
    <p:extLst>
      <p:ext uri="{BB962C8B-B14F-4D97-AF65-F5344CB8AC3E}">
        <p14:creationId xmlns:p14="http://schemas.microsoft.com/office/powerpoint/2010/main" val="34839607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F8EC52C2-6259-4420-B992-5C1D989214F8}"/>
              </a:ext>
            </a:extLst>
          </p:cNvPr>
          <p:cNvSpPr>
            <a:spLocks noGrp="1"/>
          </p:cNvSpPr>
          <p:nvPr>
            <p:ph type="dt" sz="half" idx="10"/>
          </p:nvPr>
        </p:nvSpPr>
        <p:spPr/>
        <p:txBody>
          <a:bodyPr/>
          <a:lstStyle>
            <a:lvl1pPr>
              <a:defRPr/>
            </a:lvl1pPr>
          </a:lstStyle>
          <a:p>
            <a:pPr>
              <a:defRPr/>
            </a:pPr>
            <a:endParaRPr lang="en-US"/>
          </a:p>
        </p:txBody>
      </p:sp>
      <p:sp>
        <p:nvSpPr>
          <p:cNvPr id="3" name="Footer Placeholder 23">
            <a:extLst>
              <a:ext uri="{FF2B5EF4-FFF2-40B4-BE49-F238E27FC236}">
                <a16:creationId xmlns:a16="http://schemas.microsoft.com/office/drawing/2014/main" id="{1750F773-D7A5-4D2F-8779-1C133E2CC44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6">
            <a:extLst>
              <a:ext uri="{FF2B5EF4-FFF2-40B4-BE49-F238E27FC236}">
                <a16:creationId xmlns:a16="http://schemas.microsoft.com/office/drawing/2014/main" id="{6BD81922-4E63-4239-A48E-4178C67944B7}"/>
              </a:ext>
            </a:extLst>
          </p:cNvPr>
          <p:cNvSpPr>
            <a:spLocks noGrp="1"/>
          </p:cNvSpPr>
          <p:nvPr>
            <p:ph type="sldNum" sz="quarter" idx="12"/>
          </p:nvPr>
        </p:nvSpPr>
        <p:spPr/>
        <p:txBody>
          <a:bodyPr/>
          <a:lstStyle>
            <a:lvl1pPr>
              <a:defRPr/>
            </a:lvl1pPr>
          </a:lstStyle>
          <a:p>
            <a:pPr>
              <a:defRPr/>
            </a:pPr>
            <a:fld id="{C577D4E0-94DA-4B3E-8682-806FD9F2509F}" type="slidenum">
              <a:rPr lang="en-US"/>
              <a:pPr>
                <a:defRPr/>
              </a:pPr>
              <a:t>‹#›</a:t>
            </a:fld>
            <a:endParaRPr lang="en-US"/>
          </a:p>
        </p:txBody>
      </p:sp>
    </p:spTree>
    <p:extLst>
      <p:ext uri="{BB962C8B-B14F-4D97-AF65-F5344CB8AC3E}">
        <p14:creationId xmlns:p14="http://schemas.microsoft.com/office/powerpoint/2010/main" val="24468393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8CE62FD1-7CCE-46B7-B12C-09156011C7C7}"/>
              </a:ext>
            </a:extLst>
          </p:cNvPr>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black"/>
              </a:solidFill>
              <a:cs typeface="Arial" charset="0"/>
            </a:endParaRPr>
          </a:p>
        </p:txBody>
      </p:sp>
      <p:sp>
        <p:nvSpPr>
          <p:cNvPr id="12" name="Title 11"/>
          <p:cNvSpPr>
            <a:spLocks noGrp="1"/>
          </p:cNvSpPr>
          <p:nvPr>
            <p:ph type="title"/>
          </p:nvPr>
        </p:nvSpPr>
        <p:spPr>
          <a:xfrm>
            <a:off x="609600" y="5486400"/>
            <a:ext cx="11277600" cy="520700"/>
          </a:xfrm>
        </p:spPr>
        <p:txBody>
          <a:bodyPr/>
          <a:lstStyle>
            <a:lvl1pPr algn="l">
              <a:buNone/>
              <a:defRPr sz="2000" b="1"/>
            </a:lvl1pPr>
          </a:lstStyle>
          <a:p>
            <a:r>
              <a:rPr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4">
            <a:extLst>
              <a:ext uri="{FF2B5EF4-FFF2-40B4-BE49-F238E27FC236}">
                <a16:creationId xmlns:a16="http://schemas.microsoft.com/office/drawing/2014/main" id="{C58F1A98-FF95-4E2B-8C4D-77EB05CD9491}"/>
              </a:ext>
            </a:extLst>
          </p:cNvPr>
          <p:cNvSpPr>
            <a:spLocks noGrp="1"/>
          </p:cNvSpPr>
          <p:nvPr>
            <p:ph type="dt" sz="half" idx="10"/>
          </p:nvPr>
        </p:nvSpPr>
        <p:spPr/>
        <p:txBody>
          <a:bodyPr/>
          <a:lstStyle>
            <a:lvl1pPr>
              <a:defRPr/>
            </a:lvl1pPr>
          </a:lstStyle>
          <a:p>
            <a:pPr>
              <a:defRPr/>
            </a:pPr>
            <a:endParaRPr lang="en-US"/>
          </a:p>
        </p:txBody>
      </p:sp>
      <p:sp>
        <p:nvSpPr>
          <p:cNvPr id="7" name="Footer Placeholder 28">
            <a:extLst>
              <a:ext uri="{FF2B5EF4-FFF2-40B4-BE49-F238E27FC236}">
                <a16:creationId xmlns:a16="http://schemas.microsoft.com/office/drawing/2014/main" id="{F64863E2-1740-49C5-80BA-342B934735C6}"/>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A6362C8F-94D3-4AF2-B5E7-188F90C65F1B}"/>
              </a:ext>
            </a:extLst>
          </p:cNvPr>
          <p:cNvSpPr>
            <a:spLocks noGrp="1"/>
          </p:cNvSpPr>
          <p:nvPr>
            <p:ph type="sldNum" sz="quarter" idx="12"/>
          </p:nvPr>
        </p:nvSpPr>
        <p:spPr/>
        <p:txBody>
          <a:bodyPr/>
          <a:lstStyle>
            <a:lvl1pPr>
              <a:defRPr/>
            </a:lvl1pPr>
          </a:lstStyle>
          <a:p>
            <a:pPr>
              <a:defRPr/>
            </a:pPr>
            <a:fld id="{90C5B15C-44B4-48B0-A220-E8DD041B799F}" type="slidenum">
              <a:rPr lang="en-US"/>
              <a:pPr>
                <a:defRPr/>
              </a:pPr>
              <a:t>‹#›</a:t>
            </a:fld>
            <a:endParaRPr lang="en-US"/>
          </a:p>
        </p:txBody>
      </p:sp>
    </p:spTree>
    <p:extLst>
      <p:ext uri="{BB962C8B-B14F-4D97-AF65-F5344CB8AC3E}">
        <p14:creationId xmlns:p14="http://schemas.microsoft.com/office/powerpoint/2010/main" val="17791281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a:t>Click icon to add picture</a:t>
            </a:r>
            <a:endParaRPr lang="en-US" noProof="0" dirty="0"/>
          </a:p>
        </p:txBody>
      </p:sp>
      <p:sp>
        <p:nvSpPr>
          <p:cNvPr id="17" name="Title 16"/>
          <p:cNvSpPr>
            <a:spLocks noGrp="1"/>
          </p:cNvSpPr>
          <p:nvPr>
            <p:ph type="title"/>
          </p:nvPr>
        </p:nvSpPr>
        <p:spPr>
          <a:xfrm>
            <a:off x="508000" y="4993760"/>
            <a:ext cx="7823200" cy="522288"/>
          </a:xfrm>
        </p:spPr>
        <p:txBody>
          <a:bodyPr/>
          <a:lstStyle>
            <a:lvl1pPr algn="l">
              <a:buNone/>
              <a:defRPr sz="2000" b="1"/>
            </a:lvl1pPr>
          </a:lstStyle>
          <a:p>
            <a:r>
              <a:rPr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6">
            <a:extLst>
              <a:ext uri="{FF2B5EF4-FFF2-40B4-BE49-F238E27FC236}">
                <a16:creationId xmlns:a16="http://schemas.microsoft.com/office/drawing/2014/main" id="{AB689050-543B-4613-A384-FF91B89AD90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1450FC4-8229-4087-9488-9014CF71961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30">
            <a:extLst>
              <a:ext uri="{FF2B5EF4-FFF2-40B4-BE49-F238E27FC236}">
                <a16:creationId xmlns:a16="http://schemas.microsoft.com/office/drawing/2014/main" id="{3DF6C935-E23A-4D36-9041-2CF48ABE815E}"/>
              </a:ext>
            </a:extLst>
          </p:cNvPr>
          <p:cNvSpPr>
            <a:spLocks noGrp="1"/>
          </p:cNvSpPr>
          <p:nvPr>
            <p:ph type="sldNum" sz="quarter" idx="12"/>
          </p:nvPr>
        </p:nvSpPr>
        <p:spPr/>
        <p:txBody>
          <a:bodyPr/>
          <a:lstStyle>
            <a:lvl1pPr>
              <a:defRPr/>
            </a:lvl1pPr>
          </a:lstStyle>
          <a:p>
            <a:pPr>
              <a:defRPr/>
            </a:pPr>
            <a:fld id="{DF532556-55EC-47FC-9D69-3C6B3E292A42}" type="slidenum">
              <a:rPr lang="en-US"/>
              <a:pPr>
                <a:defRPr/>
              </a:pPr>
              <a:t>‹#›</a:t>
            </a:fld>
            <a:endParaRPr lang="en-US"/>
          </a:p>
        </p:txBody>
      </p:sp>
    </p:spTree>
    <p:extLst>
      <p:ext uri="{BB962C8B-B14F-4D97-AF65-F5344CB8AC3E}">
        <p14:creationId xmlns:p14="http://schemas.microsoft.com/office/powerpoint/2010/main" val="11786580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
            <a:extLst>
              <a:ext uri="{FF2B5EF4-FFF2-40B4-BE49-F238E27FC236}">
                <a16:creationId xmlns:a16="http://schemas.microsoft.com/office/drawing/2014/main" id="{11C6E43F-556E-44A7-B4FB-3835BF02A4A3}"/>
              </a:ext>
            </a:extLst>
          </p:cNvPr>
          <p:cNvSpPr>
            <a:spLocks noGrp="1"/>
          </p:cNvSpPr>
          <p:nvPr>
            <p:ph type="dt" sz="half" idx="10"/>
          </p:nvPr>
        </p:nvSpPr>
        <p:spPr/>
        <p:txBody>
          <a:bodyPr/>
          <a:lstStyle>
            <a:lvl1pPr>
              <a:defRPr/>
            </a:lvl1pPr>
          </a:lstStyle>
          <a:p>
            <a:pPr>
              <a:defRPr/>
            </a:pPr>
            <a:endParaRPr lang="en-US"/>
          </a:p>
        </p:txBody>
      </p:sp>
      <p:sp>
        <p:nvSpPr>
          <p:cNvPr id="5" name="Footer Placeholder 27">
            <a:extLst>
              <a:ext uri="{FF2B5EF4-FFF2-40B4-BE49-F238E27FC236}">
                <a16:creationId xmlns:a16="http://schemas.microsoft.com/office/drawing/2014/main" id="{40543873-31AE-474E-8311-CD9B1B515AB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492DFC22-4D27-40A1-9C0E-4FD320DAE038}"/>
              </a:ext>
            </a:extLst>
          </p:cNvPr>
          <p:cNvSpPr>
            <a:spLocks noGrp="1"/>
          </p:cNvSpPr>
          <p:nvPr>
            <p:ph type="sldNum" sz="quarter" idx="12"/>
          </p:nvPr>
        </p:nvSpPr>
        <p:spPr/>
        <p:txBody>
          <a:bodyPr/>
          <a:lstStyle>
            <a:lvl1pPr>
              <a:defRPr/>
            </a:lvl1pPr>
          </a:lstStyle>
          <a:p>
            <a:pPr>
              <a:defRPr/>
            </a:pPr>
            <a:fld id="{19683FF4-114D-4D5D-9D46-BD518FB1142A}" type="slidenum">
              <a:rPr lang="en-US"/>
              <a:pPr>
                <a:defRPr/>
              </a:pPr>
              <a:t>‹#›</a:t>
            </a:fld>
            <a:endParaRPr lang="en-US"/>
          </a:p>
        </p:txBody>
      </p:sp>
    </p:spTree>
    <p:extLst>
      <p:ext uri="{BB962C8B-B14F-4D97-AF65-F5344CB8AC3E}">
        <p14:creationId xmlns:p14="http://schemas.microsoft.com/office/powerpoint/2010/main" val="1954494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24" name="Footer Placeholder 23"/>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260252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FCFC6-834A-4F65-9232-6A4423979C2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CE58E63-8B0A-4EF8-BDA7-1C2CAA8025E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4E8023-D06F-49F1-90F8-2CC2B8EA40E4}"/>
              </a:ext>
            </a:extLst>
          </p:cNvPr>
          <p:cNvSpPr>
            <a:spLocks noGrp="1"/>
          </p:cNvSpPr>
          <p:nvPr>
            <p:ph type="sldNum" sz="quarter" idx="12"/>
          </p:nvPr>
        </p:nvSpPr>
        <p:spPr/>
        <p:txBody>
          <a:bodyPr/>
          <a:lstStyle>
            <a:lvl1pPr>
              <a:defRPr/>
            </a:lvl1pPr>
          </a:lstStyle>
          <a:p>
            <a:pPr>
              <a:defRPr/>
            </a:pPr>
            <a:fld id="{F02F0457-401A-4B4F-B128-8F7D54A4AD6D}" type="slidenum">
              <a:rPr lang="en-US"/>
              <a:pPr>
                <a:defRPr/>
              </a:pPr>
              <a:t>‹#›</a:t>
            </a:fld>
            <a:endParaRPr lang="en-US"/>
          </a:p>
        </p:txBody>
      </p:sp>
    </p:spTree>
    <p:extLst>
      <p:ext uri="{BB962C8B-B14F-4D97-AF65-F5344CB8AC3E}">
        <p14:creationId xmlns:p14="http://schemas.microsoft.com/office/powerpoint/2010/main" val="376445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a:extLst>
              <a:ext uri="{FF2B5EF4-FFF2-40B4-BE49-F238E27FC236}">
                <a16:creationId xmlns:a16="http://schemas.microsoft.com/office/drawing/2014/main" id="{0B42166F-DBC2-4AA0-9E80-56E8D674EDFE}"/>
              </a:ext>
            </a:extLst>
          </p:cNvPr>
          <p:cNvSpPr>
            <a:spLocks noChangeShapeType="1"/>
          </p:cNvSpPr>
          <p:nvPr/>
        </p:nvSpPr>
        <p:spPr bwMode="auto">
          <a:xfrm>
            <a:off x="685800" y="534990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black"/>
              </a:solidFill>
              <a:cs typeface="Arial" charset="0"/>
            </a:endParaRPr>
          </a:p>
        </p:txBody>
      </p:sp>
      <p:sp>
        <p:nvSpPr>
          <p:cNvPr id="29" name="Title 28"/>
          <p:cNvSpPr>
            <a:spLocks noGrp="1"/>
          </p:cNvSpPr>
          <p:nvPr>
            <p:ph type="ctrTitle"/>
          </p:nvPr>
        </p:nvSpPr>
        <p:spPr>
          <a:xfrm>
            <a:off x="508000" y="4853418"/>
            <a:ext cx="11277600" cy="1222375"/>
          </a:xfrm>
        </p:spPr>
        <p:txBody>
          <a:bodyPr anchor="t"/>
          <a:lstStyle/>
          <a:p>
            <a:r>
              <a:rPr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15">
            <a:extLst>
              <a:ext uri="{FF2B5EF4-FFF2-40B4-BE49-F238E27FC236}">
                <a16:creationId xmlns:a16="http://schemas.microsoft.com/office/drawing/2014/main" id="{48A80826-4793-4A4E-B61C-A60283E88196}"/>
              </a:ext>
            </a:extLst>
          </p:cNvPr>
          <p:cNvSpPr>
            <a:spLocks noGrp="1"/>
          </p:cNvSpPr>
          <p:nvPr>
            <p:ph type="dt" sz="half" idx="10"/>
          </p:nvPr>
        </p:nvSpPr>
        <p:spPr/>
        <p:txBody>
          <a:bodyPr/>
          <a:lstStyle>
            <a:lvl1pPr>
              <a:defRPr/>
            </a:lvl1pPr>
          </a:lstStyle>
          <a:p>
            <a:pPr>
              <a:defRPr/>
            </a:pPr>
            <a:endParaRPr lang="en-US"/>
          </a:p>
        </p:txBody>
      </p:sp>
      <p:sp>
        <p:nvSpPr>
          <p:cNvPr id="6" name="Footer Placeholder 1">
            <a:extLst>
              <a:ext uri="{FF2B5EF4-FFF2-40B4-BE49-F238E27FC236}">
                <a16:creationId xmlns:a16="http://schemas.microsoft.com/office/drawing/2014/main" id="{14448C13-E9F2-4826-BA23-03AE87530D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4">
            <a:extLst>
              <a:ext uri="{FF2B5EF4-FFF2-40B4-BE49-F238E27FC236}">
                <a16:creationId xmlns:a16="http://schemas.microsoft.com/office/drawing/2014/main" id="{BEB528D1-F803-4A78-AFEC-EEAB0209ED9F}"/>
              </a:ext>
            </a:extLst>
          </p:cNvPr>
          <p:cNvSpPr>
            <a:spLocks noGrp="1"/>
          </p:cNvSpPr>
          <p:nvPr>
            <p:ph type="sldNum" sz="quarter" idx="12"/>
          </p:nvPr>
        </p:nvSpPr>
        <p:spPr>
          <a:xfrm>
            <a:off x="10972801" y="6473825"/>
            <a:ext cx="1011767" cy="247650"/>
          </a:xfrm>
        </p:spPr>
        <p:txBody>
          <a:bodyPr/>
          <a:lstStyle>
            <a:lvl1pPr>
              <a:defRPr/>
            </a:lvl1pPr>
          </a:lstStyle>
          <a:p>
            <a:pPr>
              <a:defRPr/>
            </a:pPr>
            <a:fld id="{CD771738-74E5-436D-953C-1631A2DD9B0E}" type="slidenum">
              <a:rPr lang="en-US"/>
              <a:pPr>
                <a:defRPr/>
              </a:pPr>
              <a:t>‹#›</a:t>
            </a:fld>
            <a:endParaRPr lang="en-US"/>
          </a:p>
        </p:txBody>
      </p:sp>
    </p:spTree>
    <p:extLst>
      <p:ext uri="{BB962C8B-B14F-4D97-AF65-F5344CB8AC3E}">
        <p14:creationId xmlns:p14="http://schemas.microsoft.com/office/powerpoint/2010/main" val="33567708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a:extLst>
              <a:ext uri="{FF2B5EF4-FFF2-40B4-BE49-F238E27FC236}">
                <a16:creationId xmlns:a16="http://schemas.microsoft.com/office/drawing/2014/main" id="{761E440D-179F-4110-9AA8-2FDBEA565B1E}"/>
              </a:ext>
            </a:extLst>
          </p:cNvPr>
          <p:cNvSpPr>
            <a:spLocks noGrp="1"/>
          </p:cNvSpPr>
          <p:nvPr>
            <p:ph type="dt" sz="half" idx="10"/>
          </p:nvPr>
        </p:nvSpPr>
        <p:spPr/>
        <p:txBody>
          <a:bodyPr/>
          <a:lstStyle>
            <a:lvl1pPr>
              <a:defRPr/>
            </a:lvl1pPr>
          </a:lstStyle>
          <a:p>
            <a:pPr>
              <a:defRPr/>
            </a:pPr>
            <a:endParaRPr lang="en-US"/>
          </a:p>
        </p:txBody>
      </p:sp>
      <p:sp>
        <p:nvSpPr>
          <p:cNvPr id="5" name="Footer Placeholder 18">
            <a:extLst>
              <a:ext uri="{FF2B5EF4-FFF2-40B4-BE49-F238E27FC236}">
                <a16:creationId xmlns:a16="http://schemas.microsoft.com/office/drawing/2014/main" id="{DBCFAC56-2363-4629-9476-472BB2CB56A8}"/>
              </a:ext>
            </a:extLst>
          </p:cNvPr>
          <p:cNvSpPr>
            <a:spLocks noGrp="1"/>
          </p:cNvSpPr>
          <p:nvPr>
            <p:ph type="ftr" sz="quarter" idx="11"/>
          </p:nvPr>
        </p:nvSpPr>
        <p:spPr>
          <a:xfrm>
            <a:off x="4775200" y="76201"/>
            <a:ext cx="3860800" cy="288925"/>
          </a:xfrm>
        </p:spPr>
        <p:txBody>
          <a:bodyPr/>
          <a:lstStyle>
            <a:lvl1pPr>
              <a:defRPr/>
            </a:lvl1pPr>
          </a:lstStyle>
          <a:p>
            <a:pPr>
              <a:defRPr/>
            </a:pPr>
            <a:endParaRPr lang="en-US"/>
          </a:p>
        </p:txBody>
      </p:sp>
      <p:sp>
        <p:nvSpPr>
          <p:cNvPr id="6" name="Slide Number Placeholder 15">
            <a:extLst>
              <a:ext uri="{FF2B5EF4-FFF2-40B4-BE49-F238E27FC236}">
                <a16:creationId xmlns:a16="http://schemas.microsoft.com/office/drawing/2014/main" id="{B2FFE660-0469-4F11-B722-7DCD3113696C}"/>
              </a:ext>
            </a:extLst>
          </p:cNvPr>
          <p:cNvSpPr>
            <a:spLocks noGrp="1"/>
          </p:cNvSpPr>
          <p:nvPr>
            <p:ph type="sldNum" sz="quarter" idx="12"/>
          </p:nvPr>
        </p:nvSpPr>
        <p:spPr>
          <a:xfrm>
            <a:off x="10972801" y="6473825"/>
            <a:ext cx="1011767" cy="247650"/>
          </a:xfrm>
        </p:spPr>
        <p:txBody>
          <a:bodyPr/>
          <a:lstStyle>
            <a:lvl1pPr>
              <a:defRPr/>
            </a:lvl1pPr>
          </a:lstStyle>
          <a:p>
            <a:pPr>
              <a:defRPr/>
            </a:pPr>
            <a:fld id="{95655FDA-5613-4018-9975-B7445DB1B64C}" type="slidenum">
              <a:rPr lang="en-US"/>
              <a:pPr>
                <a:defRPr/>
              </a:pPr>
              <a:t>‹#›</a:t>
            </a:fld>
            <a:endParaRPr lang="en-US"/>
          </a:p>
        </p:txBody>
      </p:sp>
    </p:spTree>
    <p:extLst>
      <p:ext uri="{BB962C8B-B14F-4D97-AF65-F5344CB8AC3E}">
        <p14:creationId xmlns:p14="http://schemas.microsoft.com/office/powerpoint/2010/main" val="34188298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Straight Connector 3">
            <a:extLst>
              <a:ext uri="{FF2B5EF4-FFF2-40B4-BE49-F238E27FC236}">
                <a16:creationId xmlns:a16="http://schemas.microsoft.com/office/drawing/2014/main" id="{6410C008-CDC9-42D9-8405-1925F34045E7}"/>
              </a:ext>
            </a:extLst>
          </p:cNvPr>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white"/>
              </a:solidFill>
              <a:cs typeface="Arial" charset="0"/>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lang="en-US"/>
              <a:t>Click to edit Master title style</a:t>
            </a:r>
          </a:p>
        </p:txBody>
      </p:sp>
      <p:sp>
        <p:nvSpPr>
          <p:cNvPr id="5" name="Date Placeholder 18">
            <a:extLst>
              <a:ext uri="{FF2B5EF4-FFF2-40B4-BE49-F238E27FC236}">
                <a16:creationId xmlns:a16="http://schemas.microsoft.com/office/drawing/2014/main" id="{544B7CCD-7A5D-4D3F-A666-58BA0F0BECF8}"/>
              </a:ext>
            </a:extLst>
          </p:cNvPr>
          <p:cNvSpPr>
            <a:spLocks noGrp="1"/>
          </p:cNvSpPr>
          <p:nvPr>
            <p:ph type="dt" sz="half" idx="10"/>
          </p:nvPr>
        </p:nvSpPr>
        <p:spPr/>
        <p:txBody>
          <a:bodyPr/>
          <a:lstStyle>
            <a:lvl1pPr>
              <a:defRPr/>
            </a:lvl1pPr>
          </a:lstStyle>
          <a:p>
            <a:pPr>
              <a:defRPr/>
            </a:pPr>
            <a:endParaRPr lang="en-US"/>
          </a:p>
        </p:txBody>
      </p:sp>
      <p:sp>
        <p:nvSpPr>
          <p:cNvPr id="7" name="Footer Placeholder 10">
            <a:extLst>
              <a:ext uri="{FF2B5EF4-FFF2-40B4-BE49-F238E27FC236}">
                <a16:creationId xmlns:a16="http://schemas.microsoft.com/office/drawing/2014/main" id="{88200AB2-C419-43D6-8CF5-9548AD6C436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15">
            <a:extLst>
              <a:ext uri="{FF2B5EF4-FFF2-40B4-BE49-F238E27FC236}">
                <a16:creationId xmlns:a16="http://schemas.microsoft.com/office/drawing/2014/main" id="{34358490-3705-4023-BC03-9436B0D06362}"/>
              </a:ext>
            </a:extLst>
          </p:cNvPr>
          <p:cNvSpPr>
            <a:spLocks noGrp="1"/>
          </p:cNvSpPr>
          <p:nvPr>
            <p:ph type="sldNum" sz="quarter" idx="12"/>
          </p:nvPr>
        </p:nvSpPr>
        <p:spPr/>
        <p:txBody>
          <a:bodyPr/>
          <a:lstStyle>
            <a:lvl1pPr>
              <a:defRPr/>
            </a:lvl1pPr>
          </a:lstStyle>
          <a:p>
            <a:pPr>
              <a:defRPr/>
            </a:pPr>
            <a:fld id="{834D0B7A-DDCB-4A26-8579-389F5BC70A9D}" type="slidenum">
              <a:rPr lang="en-US"/>
              <a:pPr>
                <a:defRPr/>
              </a:pPr>
              <a:t>‹#›</a:t>
            </a:fld>
            <a:endParaRPr lang="en-US"/>
          </a:p>
        </p:txBody>
      </p:sp>
    </p:spTree>
    <p:extLst>
      <p:ext uri="{BB962C8B-B14F-4D97-AF65-F5344CB8AC3E}">
        <p14:creationId xmlns:p14="http://schemas.microsoft.com/office/powerpoint/2010/main" val="1815225400"/>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0">
            <a:extLst>
              <a:ext uri="{FF2B5EF4-FFF2-40B4-BE49-F238E27FC236}">
                <a16:creationId xmlns:a16="http://schemas.microsoft.com/office/drawing/2014/main" id="{3CEC3E98-5347-43AF-BA10-F3C1BC2ABCD1}"/>
              </a:ext>
            </a:extLst>
          </p:cNvPr>
          <p:cNvSpPr>
            <a:spLocks noGrp="1"/>
          </p:cNvSpPr>
          <p:nvPr>
            <p:ph type="dt" sz="half" idx="10"/>
          </p:nvPr>
        </p:nvSpPr>
        <p:spPr/>
        <p:txBody>
          <a:bodyPr/>
          <a:lstStyle>
            <a:lvl1pPr>
              <a:defRPr/>
            </a:lvl1pPr>
          </a:lstStyle>
          <a:p>
            <a:pPr>
              <a:defRPr/>
            </a:pPr>
            <a:endParaRPr lang="en-US"/>
          </a:p>
        </p:txBody>
      </p:sp>
      <p:sp>
        <p:nvSpPr>
          <p:cNvPr id="6" name="Footer Placeholder 27">
            <a:extLst>
              <a:ext uri="{FF2B5EF4-FFF2-40B4-BE49-F238E27FC236}">
                <a16:creationId xmlns:a16="http://schemas.microsoft.com/office/drawing/2014/main" id="{1EA4C200-E4A8-4CD8-B0D6-814217CBA5D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id="{666BF704-0981-40B8-BD5F-5FFF4F148ACE}"/>
              </a:ext>
            </a:extLst>
          </p:cNvPr>
          <p:cNvSpPr>
            <a:spLocks noGrp="1"/>
          </p:cNvSpPr>
          <p:nvPr>
            <p:ph type="sldNum" sz="quarter" idx="12"/>
          </p:nvPr>
        </p:nvSpPr>
        <p:spPr/>
        <p:txBody>
          <a:bodyPr/>
          <a:lstStyle>
            <a:lvl1pPr>
              <a:defRPr/>
            </a:lvl1pPr>
          </a:lstStyle>
          <a:p>
            <a:pPr>
              <a:defRPr/>
            </a:pPr>
            <a:fld id="{AC49DBA8-5980-44CE-A3B7-7DF8CA864348}" type="slidenum">
              <a:rPr lang="en-US"/>
              <a:pPr>
                <a:defRPr/>
              </a:pPr>
              <a:t>‹#›</a:t>
            </a:fld>
            <a:endParaRPr lang="en-US"/>
          </a:p>
        </p:txBody>
      </p:sp>
    </p:spTree>
    <p:extLst>
      <p:ext uri="{BB962C8B-B14F-4D97-AF65-F5344CB8AC3E}">
        <p14:creationId xmlns:p14="http://schemas.microsoft.com/office/powerpoint/2010/main" val="15764731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6199809A-24A0-426B-84F6-E087FF51BF17}"/>
              </a:ext>
            </a:extLst>
          </p:cNvPr>
          <p:cNvSpPr>
            <a:spLocks noChangeShapeType="1"/>
          </p:cNvSpPr>
          <p:nvPr/>
        </p:nvSpPr>
        <p:spPr bwMode="auto">
          <a:xfrm>
            <a:off x="685800" y="601980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black"/>
              </a:solidFill>
              <a:cs typeface="Arial" charset="0"/>
            </a:endParaRPr>
          </a:p>
        </p:txBody>
      </p:sp>
      <p:sp>
        <p:nvSpPr>
          <p:cNvPr id="29" name="Title 28"/>
          <p:cNvSpPr>
            <a:spLocks noGrp="1"/>
          </p:cNvSpPr>
          <p:nvPr>
            <p:ph type="title"/>
          </p:nvPr>
        </p:nvSpPr>
        <p:spPr>
          <a:xfrm>
            <a:off x="406400" y="5410200"/>
            <a:ext cx="11480800" cy="882650"/>
          </a:xfrm>
        </p:spPr>
        <p:txBody>
          <a:bodyPr/>
          <a:lstStyle>
            <a:lvl1pPr>
              <a:defRPr/>
            </a:lvl1pPr>
          </a:lstStyle>
          <a:p>
            <a:r>
              <a:rPr lang="en-US"/>
              <a:t>Click to edit Master title style</a:t>
            </a:r>
          </a:p>
        </p:txBody>
      </p:sp>
      <p:sp>
        <p:nvSpPr>
          <p:cNvPr id="13" name="Text Placeholder 12"/>
          <p:cNvSpPr>
            <a:spLocks noGrp="1"/>
          </p:cNvSpPr>
          <p:nvPr>
            <p:ph type="body" idx="1"/>
          </p:nvPr>
        </p:nvSpPr>
        <p:spPr>
          <a:xfrm>
            <a:off x="375260"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Content Placeholder 3"/>
          <p:cNvSpPr>
            <a:spLocks noGrp="1"/>
          </p:cNvSpPr>
          <p:nvPr>
            <p:ph sz="quarter" idx="2"/>
          </p:nvPr>
        </p:nvSpPr>
        <p:spPr>
          <a:xfrm>
            <a:off x="375260" y="1316044"/>
            <a:ext cx="5720741"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p:cNvSpPr>
            <a:spLocks noGrp="1"/>
          </p:cNvSpPr>
          <p:nvPr>
            <p:ph sz="quarter" idx="4"/>
          </p:nvPr>
        </p:nvSpPr>
        <p:spPr>
          <a:xfrm>
            <a:off x="6198307" y="1316044"/>
            <a:ext cx="5718048"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9">
            <a:extLst>
              <a:ext uri="{FF2B5EF4-FFF2-40B4-BE49-F238E27FC236}">
                <a16:creationId xmlns:a16="http://schemas.microsoft.com/office/drawing/2014/main" id="{4F59C25A-30C1-4F28-A796-482E1BC504EA}"/>
              </a:ext>
            </a:extLst>
          </p:cNvPr>
          <p:cNvSpPr>
            <a:spLocks noGrp="1"/>
          </p:cNvSpPr>
          <p:nvPr>
            <p:ph type="dt" sz="half" idx="10"/>
          </p:nvPr>
        </p:nvSpPr>
        <p:spPr/>
        <p:txBody>
          <a:bodyPr/>
          <a:lstStyle>
            <a:lvl1pPr>
              <a:defRPr/>
            </a:lvl1pPr>
          </a:lstStyle>
          <a:p>
            <a:pPr>
              <a:defRPr/>
            </a:pPr>
            <a:endParaRPr lang="en-US"/>
          </a:p>
        </p:txBody>
      </p:sp>
      <p:sp>
        <p:nvSpPr>
          <p:cNvPr id="9" name="Footer Placeholder 5">
            <a:extLst>
              <a:ext uri="{FF2B5EF4-FFF2-40B4-BE49-F238E27FC236}">
                <a16:creationId xmlns:a16="http://schemas.microsoft.com/office/drawing/2014/main" id="{47B27367-6DB8-462E-8975-9621F469505E}"/>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CA86B705-3BDD-4878-83BE-3C21A91A332C}"/>
              </a:ext>
            </a:extLst>
          </p:cNvPr>
          <p:cNvSpPr>
            <a:spLocks noGrp="1"/>
          </p:cNvSpPr>
          <p:nvPr>
            <p:ph type="sldNum" sz="quarter" idx="12"/>
          </p:nvPr>
        </p:nvSpPr>
        <p:spPr>
          <a:xfrm>
            <a:off x="10972800" y="6477000"/>
            <a:ext cx="1016000" cy="247650"/>
          </a:xfrm>
        </p:spPr>
        <p:txBody>
          <a:bodyPr/>
          <a:lstStyle>
            <a:lvl1pPr>
              <a:defRPr/>
            </a:lvl1pPr>
          </a:lstStyle>
          <a:p>
            <a:pPr>
              <a:defRPr/>
            </a:pPr>
            <a:fld id="{802C88D2-0A1D-45ED-9665-FF2FCD786F0E}" type="slidenum">
              <a:rPr lang="en-US"/>
              <a:pPr>
                <a:defRPr/>
              </a:pPr>
              <a:t>‹#›</a:t>
            </a:fld>
            <a:endParaRPr lang="en-US"/>
          </a:p>
        </p:txBody>
      </p:sp>
    </p:spTree>
    <p:extLst>
      <p:ext uri="{BB962C8B-B14F-4D97-AF65-F5344CB8AC3E}">
        <p14:creationId xmlns:p14="http://schemas.microsoft.com/office/powerpoint/2010/main" val="14230319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a:t>Click to edit Master title style</a:t>
            </a:r>
          </a:p>
        </p:txBody>
      </p:sp>
      <p:sp>
        <p:nvSpPr>
          <p:cNvPr id="3" name="Date Placeholder 10">
            <a:extLst>
              <a:ext uri="{FF2B5EF4-FFF2-40B4-BE49-F238E27FC236}">
                <a16:creationId xmlns:a16="http://schemas.microsoft.com/office/drawing/2014/main" id="{938D2395-959E-42D4-B36F-DF3964AA865B}"/>
              </a:ext>
            </a:extLst>
          </p:cNvPr>
          <p:cNvSpPr>
            <a:spLocks noGrp="1"/>
          </p:cNvSpPr>
          <p:nvPr>
            <p:ph type="dt" sz="half" idx="10"/>
          </p:nvPr>
        </p:nvSpPr>
        <p:spPr/>
        <p:txBody>
          <a:bodyPr/>
          <a:lstStyle>
            <a:lvl1pPr>
              <a:defRPr/>
            </a:lvl1pPr>
          </a:lstStyle>
          <a:p>
            <a:pPr>
              <a:defRPr/>
            </a:pPr>
            <a:endParaRPr lang="en-US"/>
          </a:p>
        </p:txBody>
      </p:sp>
      <p:sp>
        <p:nvSpPr>
          <p:cNvPr id="4" name="Footer Placeholder 27">
            <a:extLst>
              <a:ext uri="{FF2B5EF4-FFF2-40B4-BE49-F238E27FC236}">
                <a16:creationId xmlns:a16="http://schemas.microsoft.com/office/drawing/2014/main" id="{7084E71C-7463-4A5C-B6FC-06DAC50165E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449B5F39-6DDA-4D4B-9E41-2A211975F58F}"/>
              </a:ext>
            </a:extLst>
          </p:cNvPr>
          <p:cNvSpPr>
            <a:spLocks noGrp="1"/>
          </p:cNvSpPr>
          <p:nvPr>
            <p:ph type="sldNum" sz="quarter" idx="12"/>
          </p:nvPr>
        </p:nvSpPr>
        <p:spPr/>
        <p:txBody>
          <a:bodyPr/>
          <a:lstStyle>
            <a:lvl1pPr>
              <a:defRPr/>
            </a:lvl1pPr>
          </a:lstStyle>
          <a:p>
            <a:pPr>
              <a:defRPr/>
            </a:pPr>
            <a:fld id="{41D9EAA1-0DF9-41D0-984C-20DE358D4573}" type="slidenum">
              <a:rPr lang="en-US"/>
              <a:pPr>
                <a:defRPr/>
              </a:pPr>
              <a:t>‹#›</a:t>
            </a:fld>
            <a:endParaRPr lang="en-US"/>
          </a:p>
        </p:txBody>
      </p:sp>
    </p:spTree>
    <p:extLst>
      <p:ext uri="{BB962C8B-B14F-4D97-AF65-F5344CB8AC3E}">
        <p14:creationId xmlns:p14="http://schemas.microsoft.com/office/powerpoint/2010/main" val="18442747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B0B27816-0C78-4BCC-8055-8CD64C969781}"/>
              </a:ext>
            </a:extLst>
          </p:cNvPr>
          <p:cNvSpPr>
            <a:spLocks noGrp="1"/>
          </p:cNvSpPr>
          <p:nvPr>
            <p:ph type="dt" sz="half" idx="10"/>
          </p:nvPr>
        </p:nvSpPr>
        <p:spPr/>
        <p:txBody>
          <a:bodyPr/>
          <a:lstStyle>
            <a:lvl1pPr>
              <a:defRPr/>
            </a:lvl1pPr>
          </a:lstStyle>
          <a:p>
            <a:pPr>
              <a:defRPr/>
            </a:pPr>
            <a:endParaRPr lang="en-US"/>
          </a:p>
        </p:txBody>
      </p:sp>
      <p:sp>
        <p:nvSpPr>
          <p:cNvPr id="3" name="Footer Placeholder 23">
            <a:extLst>
              <a:ext uri="{FF2B5EF4-FFF2-40B4-BE49-F238E27FC236}">
                <a16:creationId xmlns:a16="http://schemas.microsoft.com/office/drawing/2014/main" id="{9D52CC70-B7C5-46D1-AF72-8DC33CC2BD8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6">
            <a:extLst>
              <a:ext uri="{FF2B5EF4-FFF2-40B4-BE49-F238E27FC236}">
                <a16:creationId xmlns:a16="http://schemas.microsoft.com/office/drawing/2014/main" id="{E5E6490C-B444-45C1-B269-BA9654E17A3C}"/>
              </a:ext>
            </a:extLst>
          </p:cNvPr>
          <p:cNvSpPr>
            <a:spLocks noGrp="1"/>
          </p:cNvSpPr>
          <p:nvPr>
            <p:ph type="sldNum" sz="quarter" idx="12"/>
          </p:nvPr>
        </p:nvSpPr>
        <p:spPr/>
        <p:txBody>
          <a:bodyPr/>
          <a:lstStyle>
            <a:lvl1pPr>
              <a:defRPr/>
            </a:lvl1pPr>
          </a:lstStyle>
          <a:p>
            <a:pPr>
              <a:defRPr/>
            </a:pPr>
            <a:fld id="{F65D4F4F-FF44-4F1C-AE48-0D2E6DAF8288}" type="slidenum">
              <a:rPr lang="en-US"/>
              <a:pPr>
                <a:defRPr/>
              </a:pPr>
              <a:t>‹#›</a:t>
            </a:fld>
            <a:endParaRPr lang="en-US"/>
          </a:p>
        </p:txBody>
      </p:sp>
    </p:spTree>
    <p:extLst>
      <p:ext uri="{BB962C8B-B14F-4D97-AF65-F5344CB8AC3E}">
        <p14:creationId xmlns:p14="http://schemas.microsoft.com/office/powerpoint/2010/main" val="14378226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FC823EF3-A932-4B74-8050-28D144243924}"/>
              </a:ext>
            </a:extLst>
          </p:cNvPr>
          <p:cNvSpPr>
            <a:spLocks noChangeShapeType="1"/>
          </p:cNvSpPr>
          <p:nvPr/>
        </p:nvSpPr>
        <p:spPr bwMode="auto">
          <a:xfrm>
            <a:off x="685800" y="584912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black"/>
              </a:solidFill>
              <a:cs typeface="Arial" charset="0"/>
            </a:endParaRPr>
          </a:p>
        </p:txBody>
      </p:sp>
      <p:sp>
        <p:nvSpPr>
          <p:cNvPr id="12" name="Title 11"/>
          <p:cNvSpPr>
            <a:spLocks noGrp="1"/>
          </p:cNvSpPr>
          <p:nvPr>
            <p:ph type="title"/>
          </p:nvPr>
        </p:nvSpPr>
        <p:spPr>
          <a:xfrm>
            <a:off x="609600" y="5486400"/>
            <a:ext cx="11277600" cy="520700"/>
          </a:xfrm>
        </p:spPr>
        <p:txBody>
          <a:bodyPr/>
          <a:lstStyle>
            <a:lvl1pPr algn="l">
              <a:buNone/>
              <a:defRPr sz="2000" b="1"/>
            </a:lvl1pPr>
          </a:lstStyle>
          <a:p>
            <a:r>
              <a:rPr lang="en-US"/>
              <a:t>Click to edit Master title style</a:t>
            </a:r>
          </a:p>
        </p:txBody>
      </p:sp>
      <p:sp>
        <p:nvSpPr>
          <p:cNvPr id="26" name="Text Placeholder 25"/>
          <p:cNvSpPr>
            <a:spLocks noGrp="1"/>
          </p:cNvSpPr>
          <p:nvPr>
            <p:ph type="body" idx="2"/>
          </p:nvPr>
        </p:nvSpPr>
        <p:spPr>
          <a:xfrm>
            <a:off x="609603"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4">
            <a:extLst>
              <a:ext uri="{FF2B5EF4-FFF2-40B4-BE49-F238E27FC236}">
                <a16:creationId xmlns:a16="http://schemas.microsoft.com/office/drawing/2014/main" id="{8C66A297-A77F-4866-BD3F-B4F2FE852A4D}"/>
              </a:ext>
            </a:extLst>
          </p:cNvPr>
          <p:cNvSpPr>
            <a:spLocks noGrp="1"/>
          </p:cNvSpPr>
          <p:nvPr>
            <p:ph type="dt" sz="half" idx="10"/>
          </p:nvPr>
        </p:nvSpPr>
        <p:spPr/>
        <p:txBody>
          <a:bodyPr/>
          <a:lstStyle>
            <a:lvl1pPr>
              <a:defRPr/>
            </a:lvl1pPr>
          </a:lstStyle>
          <a:p>
            <a:pPr>
              <a:defRPr/>
            </a:pPr>
            <a:endParaRPr lang="en-US"/>
          </a:p>
        </p:txBody>
      </p:sp>
      <p:sp>
        <p:nvSpPr>
          <p:cNvPr id="7" name="Footer Placeholder 28">
            <a:extLst>
              <a:ext uri="{FF2B5EF4-FFF2-40B4-BE49-F238E27FC236}">
                <a16:creationId xmlns:a16="http://schemas.microsoft.com/office/drawing/2014/main" id="{C67C0C22-C5EF-4924-9F1B-D30DAD54B0F9}"/>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3B255A6A-1F6D-4B8B-80AF-C9239BE313E4}"/>
              </a:ext>
            </a:extLst>
          </p:cNvPr>
          <p:cNvSpPr>
            <a:spLocks noGrp="1"/>
          </p:cNvSpPr>
          <p:nvPr>
            <p:ph type="sldNum" sz="quarter" idx="12"/>
          </p:nvPr>
        </p:nvSpPr>
        <p:spPr/>
        <p:txBody>
          <a:bodyPr/>
          <a:lstStyle>
            <a:lvl1pPr>
              <a:defRPr/>
            </a:lvl1pPr>
          </a:lstStyle>
          <a:p>
            <a:pPr>
              <a:defRPr/>
            </a:pPr>
            <a:fld id="{E6BECCDC-0D51-482E-824C-89E3B3F910DA}" type="slidenum">
              <a:rPr lang="en-US"/>
              <a:pPr>
                <a:defRPr/>
              </a:pPr>
              <a:t>‹#›</a:t>
            </a:fld>
            <a:endParaRPr lang="en-US"/>
          </a:p>
        </p:txBody>
      </p:sp>
    </p:spTree>
    <p:extLst>
      <p:ext uri="{BB962C8B-B14F-4D97-AF65-F5344CB8AC3E}">
        <p14:creationId xmlns:p14="http://schemas.microsoft.com/office/powerpoint/2010/main" val="12916682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a:t>Click icon to add picture</a:t>
            </a:r>
            <a:endParaRPr lang="en-US" noProof="0" dirty="0"/>
          </a:p>
        </p:txBody>
      </p:sp>
      <p:sp>
        <p:nvSpPr>
          <p:cNvPr id="17" name="Title 16"/>
          <p:cNvSpPr>
            <a:spLocks noGrp="1"/>
          </p:cNvSpPr>
          <p:nvPr>
            <p:ph type="title"/>
          </p:nvPr>
        </p:nvSpPr>
        <p:spPr>
          <a:xfrm>
            <a:off x="508000" y="4993760"/>
            <a:ext cx="7823200" cy="522288"/>
          </a:xfrm>
        </p:spPr>
        <p:txBody>
          <a:bodyPr/>
          <a:lstStyle>
            <a:lvl1pPr algn="l">
              <a:buNone/>
              <a:defRPr sz="2000" b="1"/>
            </a:lvl1pPr>
          </a:lstStyle>
          <a:p>
            <a:r>
              <a:rPr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6">
            <a:extLst>
              <a:ext uri="{FF2B5EF4-FFF2-40B4-BE49-F238E27FC236}">
                <a16:creationId xmlns:a16="http://schemas.microsoft.com/office/drawing/2014/main" id="{28E3310B-1C52-4695-AFFB-DB9616F091D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0952D13-6A99-44DD-A63D-01818A08696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30">
            <a:extLst>
              <a:ext uri="{FF2B5EF4-FFF2-40B4-BE49-F238E27FC236}">
                <a16:creationId xmlns:a16="http://schemas.microsoft.com/office/drawing/2014/main" id="{88C1AD1A-11F5-475C-B67D-EE32E7254031}"/>
              </a:ext>
            </a:extLst>
          </p:cNvPr>
          <p:cNvSpPr>
            <a:spLocks noGrp="1"/>
          </p:cNvSpPr>
          <p:nvPr>
            <p:ph type="sldNum" sz="quarter" idx="12"/>
          </p:nvPr>
        </p:nvSpPr>
        <p:spPr/>
        <p:txBody>
          <a:bodyPr/>
          <a:lstStyle>
            <a:lvl1pPr>
              <a:defRPr/>
            </a:lvl1pPr>
          </a:lstStyle>
          <a:p>
            <a:pPr>
              <a:defRPr/>
            </a:pPr>
            <a:fld id="{82C2173D-DB66-4118-8FD2-913D69C73A7D}" type="slidenum">
              <a:rPr lang="en-US"/>
              <a:pPr>
                <a:defRPr/>
              </a:pPr>
              <a:t>‹#›</a:t>
            </a:fld>
            <a:endParaRPr lang="en-US"/>
          </a:p>
        </p:txBody>
      </p:sp>
    </p:spTree>
    <p:extLst>
      <p:ext uri="{BB962C8B-B14F-4D97-AF65-F5344CB8AC3E}">
        <p14:creationId xmlns:p14="http://schemas.microsoft.com/office/powerpoint/2010/main" val="2759019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Franklin Gothic Book"/>
            </a:endParaRPr>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29" name="Footer Placeholder 28"/>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95285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
            <a:extLst>
              <a:ext uri="{FF2B5EF4-FFF2-40B4-BE49-F238E27FC236}">
                <a16:creationId xmlns:a16="http://schemas.microsoft.com/office/drawing/2014/main" id="{258CB6BB-1982-41E3-B072-2951D7CEA467}"/>
              </a:ext>
            </a:extLst>
          </p:cNvPr>
          <p:cNvSpPr>
            <a:spLocks noGrp="1"/>
          </p:cNvSpPr>
          <p:nvPr>
            <p:ph type="dt" sz="half" idx="10"/>
          </p:nvPr>
        </p:nvSpPr>
        <p:spPr/>
        <p:txBody>
          <a:bodyPr/>
          <a:lstStyle>
            <a:lvl1pPr>
              <a:defRPr/>
            </a:lvl1pPr>
          </a:lstStyle>
          <a:p>
            <a:pPr>
              <a:defRPr/>
            </a:pPr>
            <a:endParaRPr lang="en-US"/>
          </a:p>
        </p:txBody>
      </p:sp>
      <p:sp>
        <p:nvSpPr>
          <p:cNvPr id="5" name="Footer Placeholder 27">
            <a:extLst>
              <a:ext uri="{FF2B5EF4-FFF2-40B4-BE49-F238E27FC236}">
                <a16:creationId xmlns:a16="http://schemas.microsoft.com/office/drawing/2014/main" id="{319D4A42-06B2-4FE8-90EF-35D4A0B1A9F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6FFC9851-84BD-4FB7-8780-83EE86027F4D}"/>
              </a:ext>
            </a:extLst>
          </p:cNvPr>
          <p:cNvSpPr>
            <a:spLocks noGrp="1"/>
          </p:cNvSpPr>
          <p:nvPr>
            <p:ph type="sldNum" sz="quarter" idx="12"/>
          </p:nvPr>
        </p:nvSpPr>
        <p:spPr/>
        <p:txBody>
          <a:bodyPr/>
          <a:lstStyle>
            <a:lvl1pPr>
              <a:defRPr/>
            </a:lvl1pPr>
          </a:lstStyle>
          <a:p>
            <a:pPr>
              <a:defRPr/>
            </a:pPr>
            <a:fld id="{67F4F768-AD96-4C27-A080-CF7FED716226}" type="slidenum">
              <a:rPr lang="en-US"/>
              <a:pPr>
                <a:defRPr/>
              </a:pPr>
              <a:t>‹#›</a:t>
            </a:fld>
            <a:endParaRPr lang="en-US"/>
          </a:p>
        </p:txBody>
      </p:sp>
    </p:spTree>
    <p:extLst>
      <p:ext uri="{BB962C8B-B14F-4D97-AF65-F5344CB8AC3E}">
        <p14:creationId xmlns:p14="http://schemas.microsoft.com/office/powerpoint/2010/main" val="29094308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9"/>
            <a:ext cx="2438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49279"/>
            <a:ext cx="8331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97586A-354E-4AD8-954A-4A0772E3D4E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BCAC81D-82EA-471F-8D88-322C816D2B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E3F8E5-EE43-4659-B168-1C6151FF90FD}"/>
              </a:ext>
            </a:extLst>
          </p:cNvPr>
          <p:cNvSpPr>
            <a:spLocks noGrp="1"/>
          </p:cNvSpPr>
          <p:nvPr>
            <p:ph type="sldNum" sz="quarter" idx="12"/>
          </p:nvPr>
        </p:nvSpPr>
        <p:spPr/>
        <p:txBody>
          <a:bodyPr/>
          <a:lstStyle>
            <a:lvl1pPr>
              <a:defRPr/>
            </a:lvl1pPr>
          </a:lstStyle>
          <a:p>
            <a:pPr>
              <a:defRPr/>
            </a:pPr>
            <a:fld id="{6CF2AE54-411C-4CC6-BBAB-8711381BFBBC}" type="slidenum">
              <a:rPr lang="en-US"/>
              <a:pPr>
                <a:defRPr/>
              </a:pPr>
              <a:t>‹#›</a:t>
            </a:fld>
            <a:endParaRPr lang="en-US"/>
          </a:p>
        </p:txBody>
      </p:sp>
    </p:spTree>
    <p:extLst>
      <p:ext uri="{BB962C8B-B14F-4D97-AF65-F5344CB8AC3E}">
        <p14:creationId xmlns:p14="http://schemas.microsoft.com/office/powerpoint/2010/main" val="19294987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29" name="Title 28"/>
          <p:cNvSpPr>
            <a:spLocks noGrp="1"/>
          </p:cNvSpPr>
          <p:nvPr>
            <p:ph type="ctrTitle"/>
          </p:nvPr>
        </p:nvSpPr>
        <p:spPr>
          <a:xfrm>
            <a:off x="508000" y="4853414"/>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1800">
                <a:solidFill>
                  <a:schemeClr val="tx2">
                    <a:shade val="75000"/>
                  </a:schemeClr>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2" name="Footer Placeholder 1"/>
          <p:cNvSpPr>
            <a:spLocks noGrp="1"/>
          </p:cNvSpPr>
          <p:nvPr>
            <p:ph type="ftr" sz="quarter" idx="11"/>
          </p:nvPr>
        </p:nvSpPr>
        <p:spPr/>
        <p:txBody>
          <a:bodyPr/>
          <a:lstStyle/>
          <a:p>
            <a:endParaRPr lang="zh-CN" altLang="en-US">
              <a:solidFill>
                <a:prstClr val="black">
                  <a:tint val="75000"/>
                </a:prstClr>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22448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765705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1500">
                <a:solidFill>
                  <a:schemeClr val="tx2">
                    <a:shade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11" name="Footer Placeholder 10"/>
          <p:cNvSpPr>
            <a:spLocks noGrp="1"/>
          </p:cNvSpPr>
          <p:nvPr>
            <p:ph type="ftr" sz="quarter" idx="11"/>
          </p:nvPr>
        </p:nvSpPr>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1846058359"/>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10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10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75855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1"/>
            <a:ext cx="11480800" cy="882651"/>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3"/>
          </a:xfrm>
        </p:spPr>
        <p:txBody>
          <a:bodyPr anchor="ctr"/>
          <a:lstStyle>
            <a:lvl1pPr marL="0" indent="0">
              <a:buNone/>
              <a:defRPr sz="1350" b="0" cap="all" baseline="0">
                <a:solidFill>
                  <a:schemeClr val="accent1">
                    <a:shade val="50000"/>
                  </a:schemeClr>
                </a:solidFill>
                <a:latin typeface="+mj-lt"/>
                <a:ea typeface="+mj-ea"/>
                <a:cs typeface="+mj-cs"/>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70" y="666750"/>
            <a:ext cx="5722988" cy="639763"/>
          </a:xfrm>
        </p:spPr>
        <p:txBody>
          <a:bodyPr anchor="ctr"/>
          <a:lstStyle>
            <a:lvl1pPr marL="0" indent="0">
              <a:buNone/>
              <a:defRPr sz="1350" b="0" cap="all" baseline="0">
                <a:solidFill>
                  <a:schemeClr val="accent1">
                    <a:shade val="50000"/>
                  </a:schemeClr>
                </a:solidFill>
                <a:latin typeface="+mj-lt"/>
                <a:ea typeface="+mj-ea"/>
                <a:cs typeface="+mj-cs"/>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1800"/>
            </a:lvl1pPr>
            <a:lvl2pPr>
              <a:defRPr sz="1500"/>
            </a:lvl2pPr>
            <a:lvl3pPr>
              <a:defRPr sz="1350"/>
            </a:lvl3pPr>
            <a:lvl4pPr>
              <a:defRPr sz="12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1800"/>
            </a:lvl1pPr>
            <a:lvl2pPr>
              <a:defRPr sz="1500"/>
            </a:lvl2pPr>
            <a:lvl3pPr>
              <a:defRPr sz="1350"/>
            </a:lvl3pPr>
            <a:lvl4pPr>
              <a:defRPr sz="12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Tree>
    <p:extLst>
      <p:ext uri="{BB962C8B-B14F-4D97-AF65-F5344CB8AC3E}">
        <p14:creationId xmlns:p14="http://schemas.microsoft.com/office/powerpoint/2010/main" val="9454878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21" name="Footer Placeholder 20"/>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25368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24" name="Footer Placeholder 23"/>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74534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12" name="Title 11"/>
          <p:cNvSpPr>
            <a:spLocks noGrp="1"/>
          </p:cNvSpPr>
          <p:nvPr>
            <p:ph type="title"/>
          </p:nvPr>
        </p:nvSpPr>
        <p:spPr>
          <a:xfrm>
            <a:off x="609600" y="5486401"/>
            <a:ext cx="11277600" cy="520700"/>
          </a:xfrm>
        </p:spPr>
        <p:txBody>
          <a:bodyPr anchor="ctr"/>
          <a:lstStyle>
            <a:lvl1pPr algn="l">
              <a:buNone/>
              <a:defRPr sz="1500" b="1"/>
            </a:lvl1pPr>
          </a:lstStyle>
          <a:p>
            <a:r>
              <a:rPr kumimoji="0" lang="en-US"/>
              <a:t>Click to edit Master title style</a:t>
            </a:r>
          </a:p>
        </p:txBody>
      </p:sp>
      <p:sp>
        <p:nvSpPr>
          <p:cNvPr id="26" name="Text Placeholder 25"/>
          <p:cNvSpPr>
            <a:spLocks noGrp="1"/>
          </p:cNvSpPr>
          <p:nvPr>
            <p:ph type="body" idx="2"/>
          </p:nvPr>
        </p:nvSpPr>
        <p:spPr>
          <a:xfrm>
            <a:off x="609603" y="609600"/>
            <a:ext cx="4011084" cy="4800600"/>
          </a:xfrm>
        </p:spPr>
        <p:txBody>
          <a:bodyPr/>
          <a:lstStyle>
            <a:lvl1pPr marL="0" indent="0">
              <a:buNone/>
              <a:defRPr sz="1050"/>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2400"/>
            </a:lvl1pPr>
            <a:lvl2pPr>
              <a:defRPr sz="2100"/>
            </a:lvl2pPr>
            <a:lvl3pPr>
              <a:defRPr sz="1800"/>
            </a:lvl3pPr>
            <a:lvl4pPr>
              <a:defRPr sz="1500"/>
            </a:lvl4pPr>
            <a:lvl5pPr>
              <a:defRPr sz="15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29" name="Footer Placeholder 28"/>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4493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40601173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5"/>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24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1500" b="1"/>
            </a:lvl1pPr>
          </a:lstStyle>
          <a:p>
            <a:r>
              <a:rPr kumimoji="0" lang="en-US"/>
              <a:t>Click to edit Master title style</a:t>
            </a:r>
          </a:p>
        </p:txBody>
      </p:sp>
      <p:sp>
        <p:nvSpPr>
          <p:cNvPr id="26" name="Text Placeholder 25"/>
          <p:cNvSpPr>
            <a:spLocks noGrp="1"/>
          </p:cNvSpPr>
          <p:nvPr>
            <p:ph type="body" sz="half" idx="2"/>
          </p:nvPr>
        </p:nvSpPr>
        <p:spPr>
          <a:xfrm>
            <a:off x="508000" y="5533219"/>
            <a:ext cx="7823200" cy="768351"/>
          </a:xfrm>
        </p:spPr>
        <p:txBody>
          <a:bodyPr lIns="109728" tIns="0"/>
          <a:lstStyle>
            <a:lvl1pPr marL="0" indent="0">
              <a:buNone/>
              <a:defRPr sz="1050"/>
            </a:lvl1pPr>
            <a:lvl2pPr>
              <a:defRPr sz="900"/>
            </a:lvl2pPr>
            <a:lvl3pPr>
              <a:defRPr sz="750"/>
            </a:lvl3pPr>
            <a:lvl4pPr>
              <a:defRPr sz="675"/>
            </a:lvl4pPr>
            <a:lvl5pPr>
              <a:defRPr sz="675"/>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19890230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51285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31690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5005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77" tIns="34289" rIns="68577" bIns="34289" anchor="t" compatLnSpc="1"/>
          <a:lstStyle/>
          <a:p>
            <a:pPr defTabSz="685766"/>
            <a:endParaRPr lang="en-US" sz="1400">
              <a:solidFill>
                <a:prstClr val="black"/>
              </a:solidFill>
            </a:endParaRPr>
          </a:p>
        </p:txBody>
      </p:sp>
      <p:sp>
        <p:nvSpPr>
          <p:cNvPr id="29" name="Title 28"/>
          <p:cNvSpPr>
            <a:spLocks noGrp="1"/>
          </p:cNvSpPr>
          <p:nvPr>
            <p:ph type="ctrTitle"/>
          </p:nvPr>
        </p:nvSpPr>
        <p:spPr>
          <a:xfrm>
            <a:off x="508000" y="4853640"/>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1800">
                <a:solidFill>
                  <a:schemeClr val="tx2">
                    <a:shade val="75000"/>
                  </a:schemeClr>
                </a:solidFill>
              </a:defRPr>
            </a:lvl1pPr>
            <a:lvl2pPr marL="342884" indent="0" algn="ctr">
              <a:buNone/>
            </a:lvl2pPr>
            <a:lvl3pPr marL="685766" indent="0" algn="ctr">
              <a:buNone/>
            </a:lvl3pPr>
            <a:lvl4pPr marL="1028649" indent="0" algn="ctr">
              <a:buNone/>
            </a:lvl4pPr>
            <a:lvl5pPr marL="1371532" indent="0" algn="ctr">
              <a:buNone/>
            </a:lvl5pPr>
            <a:lvl6pPr marL="1714415" indent="0" algn="ctr">
              <a:buNone/>
            </a:lvl6pPr>
            <a:lvl7pPr marL="2057297" indent="0" algn="ctr">
              <a:buNone/>
            </a:lvl7pPr>
            <a:lvl8pPr marL="2400180" indent="0" algn="ctr">
              <a:buNone/>
            </a:lvl8pPr>
            <a:lvl9pPr marL="2743064"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pPr>
              <a:defRPr/>
            </a:pPr>
            <a:endParaRPr lang="en-US" altLang="en-US">
              <a:solidFill>
                <a:srgbClr val="000000"/>
              </a:solidFill>
            </a:endParaRPr>
          </a:p>
        </p:txBody>
      </p:sp>
      <p:sp>
        <p:nvSpPr>
          <p:cNvPr id="2" name="Footer Placeholder 1"/>
          <p:cNvSpPr>
            <a:spLocks noGrp="1"/>
          </p:cNvSpPr>
          <p:nvPr>
            <p:ph type="ftr" sz="quarter" idx="11"/>
          </p:nvPr>
        </p:nvSpPr>
        <p:spPr/>
        <p:txBody>
          <a:bodyPr/>
          <a:lstStyle/>
          <a:p>
            <a:pPr>
              <a:defRPr/>
            </a:pPr>
            <a:endParaRPr lang="en-US" altLang="en-US">
              <a:solidFill>
                <a:srgbClr val="000000"/>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EDA1BDDD-1344-4AB7-900D-58B13640A0E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60795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000000"/>
              </a:solidFill>
            </a:endParaRPr>
          </a:p>
        </p:txBody>
      </p:sp>
      <p:sp>
        <p:nvSpPr>
          <p:cNvPr id="19" name="Footer Placeholder 18"/>
          <p:cNvSpPr>
            <a:spLocks noGrp="1"/>
          </p:cNvSpPr>
          <p:nvPr>
            <p:ph type="ftr" sz="quarter" idx="11"/>
          </p:nvPr>
        </p:nvSpPr>
        <p:spPr>
          <a:xfrm>
            <a:off x="4775200" y="76203"/>
            <a:ext cx="3860800" cy="288925"/>
          </a:xfrm>
        </p:spPr>
        <p:txBody>
          <a:bodyPr/>
          <a:lstStyle/>
          <a:p>
            <a:pPr>
              <a:defRPr/>
            </a:pPr>
            <a:endParaRPr lang="en-US" altLang="en-US">
              <a:solidFill>
                <a:srgbClr val="000000"/>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E41B89FF-D990-4D67-A9D5-F1B40CDBB11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3331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77" tIns="34289" rIns="68577" bIns="34289" anchor="t" compatLnSpc="1"/>
          <a:lstStyle/>
          <a:p>
            <a:pPr defTabSz="685766"/>
            <a:endParaRPr lang="en-US" sz="1400">
              <a:solidFill>
                <a:prstClr val="white"/>
              </a:solidFill>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1500">
                <a:solidFill>
                  <a:schemeClr val="tx2">
                    <a:shade val="75000"/>
                  </a:schemeClr>
                </a:solidFill>
              </a:defRPr>
            </a:lvl1pPr>
            <a:lvl2pPr>
              <a:buNone/>
              <a:defRPr sz="1400">
                <a:solidFill>
                  <a:schemeClr val="tx1">
                    <a:tint val="75000"/>
                  </a:schemeClr>
                </a:solidFill>
              </a:defRPr>
            </a:lvl2pPr>
            <a:lvl3pPr>
              <a:buNone/>
              <a:defRPr sz="1200">
                <a:solidFill>
                  <a:schemeClr val="tx1">
                    <a:tint val="75000"/>
                  </a:schemeClr>
                </a:solidFill>
              </a:defRPr>
            </a:lvl3pPr>
            <a:lvl4pPr>
              <a:buNone/>
              <a:defRPr sz="1100">
                <a:solidFill>
                  <a:schemeClr val="tx1">
                    <a:tint val="75000"/>
                  </a:schemeClr>
                </a:solidFill>
              </a:defRPr>
            </a:lvl4pPr>
            <a:lvl5pPr>
              <a:buNone/>
              <a:defRPr sz="11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pPr>
              <a:defRPr/>
            </a:pPr>
            <a:endParaRPr lang="en-US" altLang="en-US">
              <a:solidFill>
                <a:srgbClr val="000000"/>
              </a:solidFill>
            </a:endParaRPr>
          </a:p>
        </p:txBody>
      </p:sp>
      <p:sp>
        <p:nvSpPr>
          <p:cNvPr id="11" name="Footer Placeholder 10"/>
          <p:cNvSpPr>
            <a:spLocks noGrp="1"/>
          </p:cNvSpPr>
          <p:nvPr>
            <p:ph type="ftr" sz="quarter" idx="11"/>
          </p:nvPr>
        </p:nvSpPr>
        <p:spPr/>
        <p:txBody>
          <a:bodyPr/>
          <a:lstStyle/>
          <a:p>
            <a:pPr>
              <a:defRPr/>
            </a:pPr>
            <a:endParaRPr lang="en-US" altLang="en-US">
              <a:solidFill>
                <a:srgbClr val="000000"/>
              </a:solidFill>
            </a:endParaRPr>
          </a:p>
        </p:txBody>
      </p:sp>
      <p:sp>
        <p:nvSpPr>
          <p:cNvPr id="16" name="Slide Number Placeholder 15"/>
          <p:cNvSpPr>
            <a:spLocks noGrp="1"/>
          </p:cNvSpPr>
          <p:nvPr>
            <p:ph type="sldNum" sz="quarter" idx="12"/>
          </p:nvPr>
        </p:nvSpPr>
        <p:spPr/>
        <p:txBody>
          <a:bodyPr/>
          <a:lstStyle/>
          <a:p>
            <a:fld id="{F8E7A0D3-D252-4A05-BB98-34F6C2F96B6E}" type="slidenum">
              <a:rPr lang="en-US" altLang="en-US" smtClean="0">
                <a:solidFill>
                  <a:srgbClr val="000000"/>
                </a:solidFill>
              </a:rPr>
              <a:pPr/>
              <a:t>‹#›</a:t>
            </a:fld>
            <a:endParaRPr lang="en-US" altLang="en-US">
              <a:solidFill>
                <a:srgbClr val="000000"/>
              </a:solidFill>
            </a:endParaRPr>
          </a:p>
        </p:txBody>
      </p:sp>
      <p:sp>
        <p:nvSpPr>
          <p:cNvPr id="8" name="Title 7"/>
          <p:cNvSpPr>
            <a:spLocks noGrp="1"/>
          </p:cNvSpPr>
          <p:nvPr>
            <p:ph type="title"/>
          </p:nvPr>
        </p:nvSpPr>
        <p:spPr>
          <a:xfrm>
            <a:off x="240633" y="2947147"/>
            <a:ext cx="115824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2662026121"/>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100"/>
            </a:lvl1pPr>
            <a:lvl2pPr>
              <a:defRPr sz="1800"/>
            </a:lvl2pPr>
            <a:lvl3pPr>
              <a:defRPr sz="1500"/>
            </a:lvl3pPr>
            <a:lvl4pPr>
              <a:defRPr sz="1400"/>
            </a:lvl4pPr>
            <a:lvl5pPr>
              <a:defRPr sz="14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100"/>
            </a:lvl1pPr>
            <a:lvl2pPr>
              <a:defRPr sz="1800"/>
            </a:lvl2pPr>
            <a:lvl3pPr>
              <a:defRPr sz="1500"/>
            </a:lvl3pPr>
            <a:lvl4pPr>
              <a:defRPr sz="1400"/>
            </a:lvl4pPr>
            <a:lvl5pPr>
              <a:defRPr sz="14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pPr>
              <a:defRPr/>
            </a:pPr>
            <a:endParaRPr lang="en-US" altLang="en-US">
              <a:solidFill>
                <a:srgbClr val="000000"/>
              </a:solidFill>
            </a:endParaRPr>
          </a:p>
        </p:txBody>
      </p:sp>
      <p:sp>
        <p:nvSpPr>
          <p:cNvPr id="10" name="Footer Placeholder 9"/>
          <p:cNvSpPr>
            <a:spLocks noGrp="1"/>
          </p:cNvSpPr>
          <p:nvPr>
            <p:ph type="ftr" sz="quarter" idx="11"/>
          </p:nvPr>
        </p:nvSpPr>
        <p:spPr/>
        <p:txBody>
          <a:bodyPr/>
          <a:lstStyle/>
          <a:p>
            <a:pPr>
              <a:defRPr/>
            </a:pPr>
            <a:endParaRPr lang="en-US" altLang="en-US">
              <a:solidFill>
                <a:srgbClr val="000000"/>
              </a:solidFill>
            </a:endParaRPr>
          </a:p>
        </p:txBody>
      </p:sp>
      <p:sp>
        <p:nvSpPr>
          <p:cNvPr id="31" name="Slide Number Placeholder 30"/>
          <p:cNvSpPr>
            <a:spLocks noGrp="1"/>
          </p:cNvSpPr>
          <p:nvPr>
            <p:ph type="sldNum" sz="quarter" idx="12"/>
          </p:nvPr>
        </p:nvSpPr>
        <p:spPr/>
        <p:txBody>
          <a:bodyPr/>
          <a:lstStyle/>
          <a:p>
            <a:fld id="{F376DFA5-5642-4A30-9820-4977C9E0826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88539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22"/>
            <a:ext cx="11480800" cy="882651"/>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60" y="666750"/>
            <a:ext cx="5720741" cy="639763"/>
          </a:xfrm>
        </p:spPr>
        <p:txBody>
          <a:bodyPr anchor="ctr"/>
          <a:lstStyle>
            <a:lvl1pPr marL="0" indent="0">
              <a:buNone/>
              <a:defRPr sz="1400" b="0" cap="all" baseline="0">
                <a:solidFill>
                  <a:schemeClr val="accent1">
                    <a:shade val="50000"/>
                  </a:schemeClr>
                </a:solidFill>
                <a:latin typeface="+mj-lt"/>
                <a:ea typeface="+mj-ea"/>
                <a:cs typeface="+mj-cs"/>
              </a:defRPr>
            </a:lvl1pPr>
            <a:lvl2pPr>
              <a:buNone/>
              <a:defRPr sz="1500" b="1"/>
            </a:lvl2pPr>
            <a:lvl3pPr>
              <a:buNone/>
              <a:defRPr sz="1400" b="1"/>
            </a:lvl3pPr>
            <a:lvl4pPr>
              <a:buNone/>
              <a:defRPr sz="1200" b="1"/>
            </a:lvl4pPr>
            <a:lvl5pPr>
              <a:buNone/>
              <a:defRPr sz="12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82" y="666750"/>
            <a:ext cx="5722988" cy="639763"/>
          </a:xfrm>
        </p:spPr>
        <p:txBody>
          <a:bodyPr anchor="ctr"/>
          <a:lstStyle>
            <a:lvl1pPr marL="0" indent="0">
              <a:buNone/>
              <a:defRPr sz="1400" b="0" cap="all" baseline="0">
                <a:solidFill>
                  <a:schemeClr val="accent1">
                    <a:shade val="50000"/>
                  </a:schemeClr>
                </a:solidFill>
                <a:latin typeface="+mj-lt"/>
                <a:ea typeface="+mj-ea"/>
                <a:cs typeface="+mj-cs"/>
              </a:defRPr>
            </a:lvl1pPr>
            <a:lvl2pPr>
              <a:buNone/>
              <a:defRPr sz="1500" b="1"/>
            </a:lvl2pPr>
            <a:lvl3pPr>
              <a:buNone/>
              <a:defRPr sz="1400" b="1"/>
            </a:lvl3pPr>
            <a:lvl4pPr>
              <a:buNone/>
              <a:defRPr sz="1200" b="1"/>
            </a:lvl4pPr>
            <a:lvl5pPr>
              <a:buNone/>
              <a:defRPr sz="12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60" y="1316190"/>
            <a:ext cx="5720741" cy="3941763"/>
          </a:xfrm>
        </p:spPr>
        <p:txBody>
          <a:bodyPr/>
          <a:lstStyle>
            <a:lvl1pPr>
              <a:defRPr sz="1800"/>
            </a:lvl1pPr>
            <a:lvl2pPr>
              <a:defRPr sz="1500"/>
            </a:lvl2pPr>
            <a:lvl3pPr>
              <a:defRPr sz="1400"/>
            </a:lvl3pPr>
            <a:lvl4pPr>
              <a:defRPr sz="12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190"/>
            <a:ext cx="5718048" cy="3941763"/>
          </a:xfrm>
        </p:spPr>
        <p:txBody>
          <a:bodyPr/>
          <a:lstStyle>
            <a:lvl1pPr>
              <a:defRPr sz="1800"/>
            </a:lvl1pPr>
            <a:lvl2pPr>
              <a:defRPr sz="1500"/>
            </a:lvl2pPr>
            <a:lvl3pPr>
              <a:defRPr sz="1400"/>
            </a:lvl3pPr>
            <a:lvl4pPr>
              <a:defRPr sz="12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pPr>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B4430FE7-6C23-4771-AAD1-7E149E223210}" type="slidenum">
              <a:rPr lang="en-US" altLang="en-US" smtClean="0">
                <a:solidFill>
                  <a:srgbClr val="000000"/>
                </a:solidFill>
              </a:rPr>
              <a:pPr/>
              <a:t>‹#›</a:t>
            </a:fld>
            <a:endParaRPr lang="en-US" altLang="en-US">
              <a:solidFill>
                <a:srgbClr val="000000"/>
              </a:solidFill>
            </a:endParaRPr>
          </a:p>
        </p:txBody>
      </p:sp>
      <p:sp>
        <p:nvSpPr>
          <p:cNvPr id="11" name="Straight Connector 10"/>
          <p:cNvSpPr>
            <a:spLocks noChangeShapeType="1"/>
          </p:cNvSpPr>
          <p:nvPr/>
        </p:nvSpPr>
        <p:spPr bwMode="auto">
          <a:xfrm>
            <a:off x="685800" y="601995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77" tIns="34289" rIns="68577" bIns="34289" anchor="t" compatLnSpc="1"/>
          <a:lstStyle/>
          <a:p>
            <a:pPr defTabSz="685766"/>
            <a:endParaRPr lang="en-US" sz="1400">
              <a:solidFill>
                <a:prstClr val="black"/>
              </a:solidFill>
            </a:endParaRPr>
          </a:p>
        </p:txBody>
      </p:sp>
    </p:spTree>
    <p:extLst>
      <p:ext uri="{BB962C8B-B14F-4D97-AF65-F5344CB8AC3E}">
        <p14:creationId xmlns:p14="http://schemas.microsoft.com/office/powerpoint/2010/main" val="42186431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pPr>
              <a:defRPr/>
            </a:pPr>
            <a:endParaRPr lang="en-US" altLang="en-US">
              <a:solidFill>
                <a:srgbClr val="000000"/>
              </a:solidFill>
            </a:endParaRPr>
          </a:p>
        </p:txBody>
      </p:sp>
      <p:sp>
        <p:nvSpPr>
          <p:cNvPr id="21" name="Footer Placeholder 20"/>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EC5B951-C000-4D23-BE20-530013C7A1A0}"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70598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ltLang="en-US">
              <a:solidFill>
                <a:srgbClr val="000000"/>
              </a:solidFill>
            </a:endParaRPr>
          </a:p>
        </p:txBody>
      </p:sp>
      <p:sp>
        <p:nvSpPr>
          <p:cNvPr id="24" name="Footer Placeholder 23"/>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5C3BA6D-00F4-4304-8790-83E5653D189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0549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3.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5.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3.jpe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5.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3.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3.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Franklin Gothic Book"/>
            </a:endParaRPr>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solidFill>
                <a:prstClr val="black">
                  <a:tint val="75000"/>
                </a:prstClr>
              </a:solidFill>
            </a:endParaRPr>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Franklin Gothic Book"/>
            </a:endParaRPr>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Franklin Gothic Book"/>
            </a:endParaRPr>
          </a:p>
        </p:txBody>
      </p:sp>
    </p:spTree>
    <p:extLst>
      <p:ext uri="{BB962C8B-B14F-4D97-AF65-F5344CB8AC3E}">
        <p14:creationId xmlns:p14="http://schemas.microsoft.com/office/powerpoint/2010/main" val="640265590"/>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49" r:id="rId12"/>
    <p:sldLayoutId id="2147483650" r:id="rId13"/>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F763803E-A200-4F0F-A7FF-094F84447C3B}"/>
              </a:ext>
            </a:extLst>
          </p:cNvPr>
          <p:cNvSpPr>
            <a:spLocks noChangeShapeType="1"/>
          </p:cNvSpPr>
          <p:nvPr/>
        </p:nvSpPr>
        <p:spPr bwMode="auto">
          <a:xfrm>
            <a:off x="685800" y="105104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68577" tIns="34289" rIns="68577" bIns="34289"/>
          <a:lstStyle/>
          <a:p>
            <a:pPr defTabSz="685766">
              <a:defRPr/>
            </a:pPr>
            <a:endParaRPr lang="en-US" sz="1400">
              <a:solidFill>
                <a:prstClr val="black"/>
              </a:solidFill>
            </a:endParaRPr>
          </a:p>
        </p:txBody>
      </p:sp>
      <p:sp>
        <p:nvSpPr>
          <p:cNvPr id="2053" name="Text Placeholder 7">
            <a:extLst>
              <a:ext uri="{FF2B5EF4-FFF2-40B4-BE49-F238E27FC236}">
                <a16:creationId xmlns:a16="http://schemas.microsoft.com/office/drawing/2014/main" id="{6EEC0483-0373-4236-B188-3B75BD731307}"/>
              </a:ext>
            </a:extLst>
          </p:cNvPr>
          <p:cNvSpPr>
            <a:spLocks noGrp="1" noChangeArrowheads="1"/>
          </p:cNvSpPr>
          <p:nvPr>
            <p:ph type="body" idx="1"/>
          </p:nvPr>
        </p:nvSpPr>
        <p:spPr bwMode="auto">
          <a:xfrm>
            <a:off x="406400" y="1554163"/>
            <a:ext cx="115824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Date Placeholder 10">
            <a:extLst>
              <a:ext uri="{FF2B5EF4-FFF2-40B4-BE49-F238E27FC236}">
                <a16:creationId xmlns:a16="http://schemas.microsoft.com/office/drawing/2014/main" id="{20806C1C-459C-4F36-A386-CF02EF0DCBE5}"/>
              </a:ext>
            </a:extLst>
          </p:cNvPr>
          <p:cNvSpPr>
            <a:spLocks noGrp="1"/>
          </p:cNvSpPr>
          <p:nvPr>
            <p:ph type="dt" sz="half" idx="2"/>
          </p:nvPr>
        </p:nvSpPr>
        <p:spPr>
          <a:xfrm>
            <a:off x="8636000" y="76201"/>
            <a:ext cx="3352800" cy="288925"/>
          </a:xfrm>
          <a:prstGeom prst="rect">
            <a:avLst/>
          </a:prstGeom>
        </p:spPr>
        <p:txBody>
          <a:bodyPr vert="horz" lIns="68577" tIns="34289" rIns="68577" bIns="34289"/>
          <a:lstStyle>
            <a:lvl1pPr algn="l" defTabSz="685766" eaLnBrk="1" latinLnBrk="0" hangingPunct="1">
              <a:defRPr kumimoji="0" sz="900">
                <a:solidFill>
                  <a:srgbClr val="000000"/>
                </a:solidFill>
              </a:defRPr>
            </a:lvl1pPr>
          </a:lstStyle>
          <a:p>
            <a:pPr>
              <a:defRPr/>
            </a:pPr>
            <a:endParaRPr lang="en-US" altLang="en-US"/>
          </a:p>
        </p:txBody>
      </p:sp>
      <p:sp>
        <p:nvSpPr>
          <p:cNvPr id="28" name="Footer Placeholder 27">
            <a:extLst>
              <a:ext uri="{FF2B5EF4-FFF2-40B4-BE49-F238E27FC236}">
                <a16:creationId xmlns:a16="http://schemas.microsoft.com/office/drawing/2014/main" id="{CF32A3C2-D1C1-44F3-8C16-FB30C911429C}"/>
              </a:ext>
            </a:extLst>
          </p:cNvPr>
          <p:cNvSpPr>
            <a:spLocks noGrp="1"/>
          </p:cNvSpPr>
          <p:nvPr>
            <p:ph type="ftr" sz="quarter" idx="3"/>
          </p:nvPr>
        </p:nvSpPr>
        <p:spPr>
          <a:xfrm>
            <a:off x="4165600" y="76201"/>
            <a:ext cx="4470400" cy="288925"/>
          </a:xfrm>
          <a:prstGeom prst="rect">
            <a:avLst/>
          </a:prstGeom>
        </p:spPr>
        <p:txBody>
          <a:bodyPr vert="horz" lIns="68577" tIns="34289" rIns="68577" bIns="34289"/>
          <a:lstStyle>
            <a:lvl1pPr algn="r" defTabSz="685766" eaLnBrk="1" latinLnBrk="0" hangingPunct="1">
              <a:defRPr kumimoji="0" sz="900">
                <a:solidFill>
                  <a:srgbClr val="000000"/>
                </a:solidFill>
              </a:defRPr>
            </a:lvl1pPr>
          </a:lstStyle>
          <a:p>
            <a:pPr>
              <a:defRPr/>
            </a:pPr>
            <a:endParaRPr lang="en-US" altLang="en-US"/>
          </a:p>
        </p:txBody>
      </p:sp>
      <p:sp>
        <p:nvSpPr>
          <p:cNvPr id="5" name="Slide Number Placeholder 4">
            <a:extLst>
              <a:ext uri="{FF2B5EF4-FFF2-40B4-BE49-F238E27FC236}">
                <a16:creationId xmlns:a16="http://schemas.microsoft.com/office/drawing/2014/main" id="{D540D86A-ECA8-4F16-BF23-9BDE18108056}"/>
              </a:ext>
            </a:extLst>
          </p:cNvPr>
          <p:cNvSpPr>
            <a:spLocks noGrp="1"/>
          </p:cNvSpPr>
          <p:nvPr>
            <p:ph type="sldNum" sz="quarter" idx="4"/>
          </p:nvPr>
        </p:nvSpPr>
        <p:spPr>
          <a:xfrm>
            <a:off x="10972800" y="6477001"/>
            <a:ext cx="1016000" cy="244475"/>
          </a:xfrm>
          <a:prstGeom prst="rect">
            <a:avLst/>
          </a:prstGeom>
        </p:spPr>
        <p:txBody>
          <a:bodyPr vert="horz" lIns="68577" tIns="34289" rIns="68577" bIns="34289"/>
          <a:lstStyle>
            <a:lvl1pPr algn="r" defTabSz="685766" eaLnBrk="1" latinLnBrk="0" hangingPunct="1">
              <a:defRPr kumimoji="0" sz="900">
                <a:solidFill>
                  <a:srgbClr val="000000"/>
                </a:solidFill>
              </a:defRPr>
            </a:lvl1pPr>
          </a:lstStyle>
          <a:p>
            <a:pPr>
              <a:defRPr/>
            </a:pPr>
            <a:fld id="{9730752F-FCCF-47D2-A228-3E5618A3DB86}" type="slidenum">
              <a:rPr lang="en-US" altLang="en-US"/>
              <a:pPr>
                <a:defRPr/>
              </a:pPr>
              <a:t>‹#›</a:t>
            </a:fld>
            <a:endParaRPr lang="en-US" altLang="en-US"/>
          </a:p>
        </p:txBody>
      </p:sp>
      <p:sp>
        <p:nvSpPr>
          <p:cNvPr id="10" name="Title Placeholder 9">
            <a:extLst>
              <a:ext uri="{FF2B5EF4-FFF2-40B4-BE49-F238E27FC236}">
                <a16:creationId xmlns:a16="http://schemas.microsoft.com/office/drawing/2014/main" id="{73367061-F2A2-4405-A48A-5A2E722F008B}"/>
              </a:ext>
            </a:extLst>
          </p:cNvPr>
          <p:cNvSpPr>
            <a:spLocks noGrp="1"/>
          </p:cNvSpPr>
          <p:nvPr>
            <p:ph type="title"/>
          </p:nvPr>
        </p:nvSpPr>
        <p:spPr>
          <a:xfrm>
            <a:off x="406400" y="457200"/>
            <a:ext cx="11582400" cy="838200"/>
          </a:xfrm>
          <a:prstGeom prst="rect">
            <a:avLst/>
          </a:prstGeom>
        </p:spPr>
        <p:txBody>
          <a:bodyPr vert="horz" lIns="68577" tIns="34289" rIns="68577" bIns="34289" anchor="ctr">
            <a:normAutofit/>
          </a:bodyPr>
          <a:lstStyle/>
          <a:p>
            <a:r>
              <a:rPr lang="en-US"/>
              <a:t>Click to edit Master title style</a:t>
            </a:r>
          </a:p>
        </p:txBody>
      </p:sp>
      <p:sp>
        <p:nvSpPr>
          <p:cNvPr id="9" name="Straight Connector 8">
            <a:extLst>
              <a:ext uri="{FF2B5EF4-FFF2-40B4-BE49-F238E27FC236}">
                <a16:creationId xmlns:a16="http://schemas.microsoft.com/office/drawing/2014/main" id="{8FEED271-8734-499F-A709-165D50170902}"/>
              </a:ext>
            </a:extLst>
          </p:cNvPr>
          <p:cNvSpPr>
            <a:spLocks noChangeShapeType="1"/>
          </p:cNvSpPr>
          <p:nvPr/>
        </p:nvSpPr>
        <p:spPr bwMode="auto">
          <a:xfrm>
            <a:off x="685800" y="105104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68577" tIns="34289" rIns="68577" bIns="34289"/>
          <a:lstStyle/>
          <a:p>
            <a:pPr defTabSz="685766">
              <a:defRPr/>
            </a:pPr>
            <a:endParaRPr lang="en-US" sz="1400">
              <a:solidFill>
                <a:prstClr val="black"/>
              </a:solidFill>
            </a:endParaRPr>
          </a:p>
        </p:txBody>
      </p:sp>
      <p:sp>
        <p:nvSpPr>
          <p:cNvPr id="12" name="Straight Connector 11">
            <a:extLst>
              <a:ext uri="{FF2B5EF4-FFF2-40B4-BE49-F238E27FC236}">
                <a16:creationId xmlns:a16="http://schemas.microsoft.com/office/drawing/2014/main" id="{819352F0-28C5-44EA-886F-20DEB8F24FC0}"/>
              </a:ext>
            </a:extLst>
          </p:cNvPr>
          <p:cNvSpPr>
            <a:spLocks noChangeShapeType="1"/>
          </p:cNvSpPr>
          <p:nvPr/>
        </p:nvSpPr>
        <p:spPr bwMode="auto">
          <a:xfrm>
            <a:off x="685800" y="105813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68577" tIns="34289" rIns="68577" bIns="34289"/>
          <a:lstStyle/>
          <a:p>
            <a:pPr defTabSz="685766">
              <a:defRPr/>
            </a:pPr>
            <a:endParaRPr lang="en-US" sz="1400">
              <a:solidFill>
                <a:prstClr val="black"/>
              </a:solidFill>
            </a:endParaRPr>
          </a:p>
        </p:txBody>
      </p:sp>
    </p:spTree>
    <p:extLst>
      <p:ext uri="{BB962C8B-B14F-4D97-AF65-F5344CB8AC3E}">
        <p14:creationId xmlns:p14="http://schemas.microsoft.com/office/powerpoint/2010/main" val="357065006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rtl="0" eaLnBrk="0" fontAlgn="base" hangingPunct="0">
        <a:spcBef>
          <a:spcPct val="0"/>
        </a:spcBef>
        <a:spcAft>
          <a:spcPct val="0"/>
        </a:spcAft>
        <a:defRPr sz="27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2700">
          <a:solidFill>
            <a:schemeClr val="tx2"/>
          </a:solidFill>
          <a:latin typeface="Franklin Gothic Medium" panose="020B0603020102020204" pitchFamily="34" charset="0"/>
        </a:defRPr>
      </a:lvl2pPr>
      <a:lvl3pPr algn="l" rtl="0" eaLnBrk="0" fontAlgn="base" hangingPunct="0">
        <a:spcBef>
          <a:spcPct val="0"/>
        </a:spcBef>
        <a:spcAft>
          <a:spcPct val="0"/>
        </a:spcAft>
        <a:defRPr sz="2700">
          <a:solidFill>
            <a:schemeClr val="tx2"/>
          </a:solidFill>
          <a:latin typeface="Franklin Gothic Medium" panose="020B0603020102020204" pitchFamily="34" charset="0"/>
        </a:defRPr>
      </a:lvl3pPr>
      <a:lvl4pPr algn="l" rtl="0" eaLnBrk="0" fontAlgn="base" hangingPunct="0">
        <a:spcBef>
          <a:spcPct val="0"/>
        </a:spcBef>
        <a:spcAft>
          <a:spcPct val="0"/>
        </a:spcAft>
        <a:defRPr sz="2700">
          <a:solidFill>
            <a:schemeClr val="tx2"/>
          </a:solidFill>
          <a:latin typeface="Franklin Gothic Medium" panose="020B0603020102020204" pitchFamily="34" charset="0"/>
        </a:defRPr>
      </a:lvl4pPr>
      <a:lvl5pPr algn="l" rtl="0" eaLnBrk="0" fontAlgn="base" hangingPunct="0">
        <a:spcBef>
          <a:spcPct val="0"/>
        </a:spcBef>
        <a:spcAft>
          <a:spcPct val="0"/>
        </a:spcAft>
        <a:defRPr sz="2700">
          <a:solidFill>
            <a:schemeClr val="tx2"/>
          </a:solidFill>
          <a:latin typeface="Franklin Gothic Medium" panose="020B0603020102020204" pitchFamily="34" charset="0"/>
        </a:defRPr>
      </a:lvl5pPr>
      <a:lvl6pPr marL="457200" algn="l" rtl="0" fontAlgn="base">
        <a:spcBef>
          <a:spcPct val="0"/>
        </a:spcBef>
        <a:spcAft>
          <a:spcPct val="0"/>
        </a:spcAft>
        <a:defRPr sz="2700">
          <a:solidFill>
            <a:schemeClr val="tx2"/>
          </a:solidFill>
          <a:latin typeface="Franklin Gothic Medium" panose="020B0603020102020204" pitchFamily="34" charset="0"/>
        </a:defRPr>
      </a:lvl6pPr>
      <a:lvl7pPr marL="914400" algn="l" rtl="0" fontAlgn="base">
        <a:spcBef>
          <a:spcPct val="0"/>
        </a:spcBef>
        <a:spcAft>
          <a:spcPct val="0"/>
        </a:spcAft>
        <a:defRPr sz="2700">
          <a:solidFill>
            <a:schemeClr val="tx2"/>
          </a:solidFill>
          <a:latin typeface="Franklin Gothic Medium" panose="020B0603020102020204" pitchFamily="34" charset="0"/>
        </a:defRPr>
      </a:lvl7pPr>
      <a:lvl8pPr marL="1371600" algn="l" rtl="0" fontAlgn="base">
        <a:spcBef>
          <a:spcPct val="0"/>
        </a:spcBef>
        <a:spcAft>
          <a:spcPct val="0"/>
        </a:spcAft>
        <a:defRPr sz="2700">
          <a:solidFill>
            <a:schemeClr val="tx2"/>
          </a:solidFill>
          <a:latin typeface="Franklin Gothic Medium" panose="020B0603020102020204" pitchFamily="34" charset="0"/>
        </a:defRPr>
      </a:lvl8pPr>
      <a:lvl9pPr marL="1828800" algn="l" rtl="0" fontAlgn="base">
        <a:spcBef>
          <a:spcPct val="0"/>
        </a:spcBef>
        <a:spcAft>
          <a:spcPct val="0"/>
        </a:spcAft>
        <a:defRPr sz="2700">
          <a:solidFill>
            <a:schemeClr val="tx2"/>
          </a:solidFill>
          <a:latin typeface="Franklin Gothic Medium" panose="020B0603020102020204" pitchFamily="34" charset="0"/>
        </a:defRPr>
      </a:lvl9pPr>
    </p:titleStyle>
    <p:bodyStyle>
      <a:lvl1pPr marL="255588" indent="-255588"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1pPr>
      <a:lvl2pPr marL="555625" indent="-212725" algn="l" rtl="0" eaLnBrk="0" fontAlgn="base" hangingPunct="0">
        <a:spcBef>
          <a:spcPct val="20000"/>
        </a:spcBef>
        <a:spcAft>
          <a:spcPct val="0"/>
        </a:spcAft>
        <a:buClr>
          <a:schemeClr val="accent1"/>
        </a:buClr>
        <a:buSzPct val="70000"/>
        <a:buFont typeface="Wingdings 2" panose="05020102010507070707" pitchFamily="18" charset="2"/>
        <a:buChar char=""/>
        <a:defRPr sz="2100" kern="1200">
          <a:solidFill>
            <a:schemeClr val="tx2"/>
          </a:solidFill>
          <a:latin typeface="+mn-lt"/>
          <a:ea typeface="+mn-ea"/>
          <a:cs typeface="+mn-cs"/>
        </a:defRPr>
      </a:lvl2pPr>
      <a:lvl3pPr marL="855663" indent="-169863" algn="l" rtl="0" eaLnBrk="0" fontAlgn="base" hangingPunct="0">
        <a:spcBef>
          <a:spcPct val="20000"/>
        </a:spcBef>
        <a:spcAft>
          <a:spcPct val="0"/>
        </a:spcAft>
        <a:buClr>
          <a:schemeClr val="accent1"/>
        </a:buClr>
        <a:buSzPct val="70000"/>
        <a:buFont typeface="Wingdings 2" panose="05020102010507070707" pitchFamily="18" charset="2"/>
        <a:buChar char=""/>
        <a:defRPr kern="1200">
          <a:solidFill>
            <a:schemeClr val="tx2"/>
          </a:solidFill>
          <a:latin typeface="+mn-lt"/>
          <a:ea typeface="+mn-ea"/>
          <a:cs typeface="+mn-cs"/>
        </a:defRPr>
      </a:lvl3pPr>
      <a:lvl4pPr marL="1198563" indent="-169863" algn="l" rtl="0" eaLnBrk="0" fontAlgn="base" hangingPunct="0">
        <a:spcBef>
          <a:spcPct val="20000"/>
        </a:spcBef>
        <a:spcAft>
          <a:spcPct val="0"/>
        </a:spcAft>
        <a:buClr>
          <a:schemeClr val="accent1"/>
        </a:buClr>
        <a:buSzPct val="70000"/>
        <a:buFont typeface="Wingdings 2" panose="05020102010507070707" pitchFamily="18" charset="2"/>
        <a:buChar char=""/>
        <a:defRPr sz="1500" kern="1200">
          <a:solidFill>
            <a:schemeClr val="tx2"/>
          </a:solidFill>
          <a:latin typeface="+mn-lt"/>
          <a:ea typeface="+mn-ea"/>
          <a:cs typeface="+mn-cs"/>
        </a:defRPr>
      </a:lvl4pPr>
      <a:lvl5pPr marL="1541463" indent="-169863" algn="l" rtl="0" eaLnBrk="0" fontAlgn="base" hangingPunct="0">
        <a:spcBef>
          <a:spcPct val="20000"/>
        </a:spcBef>
        <a:spcAft>
          <a:spcPct val="0"/>
        </a:spcAft>
        <a:buClr>
          <a:schemeClr val="accent1"/>
        </a:buClr>
        <a:buSzPct val="60000"/>
        <a:buFont typeface="Wingdings 2" panose="05020102010507070707" pitchFamily="18" charset="2"/>
        <a:buChar char=""/>
        <a:defRPr sz="1400" kern="1200">
          <a:solidFill>
            <a:schemeClr val="tx2"/>
          </a:solidFill>
          <a:latin typeface="+mn-lt"/>
          <a:ea typeface="+mn-ea"/>
          <a:cs typeface="+mn-cs"/>
        </a:defRPr>
      </a:lvl5pPr>
      <a:lvl6pPr marL="1885856" indent="-171442" algn="l" rtl="0" eaLnBrk="1" latinLnBrk="0" hangingPunct="1">
        <a:spcBef>
          <a:spcPct val="20000"/>
        </a:spcBef>
        <a:buClr>
          <a:schemeClr val="accent1"/>
        </a:buClr>
        <a:buSzPct val="60000"/>
        <a:buFont typeface="Wingdings 2"/>
        <a:buChar char=""/>
        <a:defRPr kumimoji="0" sz="1400" kern="1200">
          <a:solidFill>
            <a:schemeClr val="tx2"/>
          </a:solidFill>
          <a:latin typeface="+mn-lt"/>
          <a:ea typeface="+mn-ea"/>
          <a:cs typeface="+mn-cs"/>
        </a:defRPr>
      </a:lvl6pPr>
      <a:lvl7pPr marL="2228739" indent="-171442" algn="l" rtl="0" eaLnBrk="1" latinLnBrk="0" hangingPunct="1">
        <a:spcBef>
          <a:spcPct val="20000"/>
        </a:spcBef>
        <a:buClr>
          <a:schemeClr val="accent1"/>
        </a:buClr>
        <a:buSzPct val="60000"/>
        <a:buFont typeface="Wingdings 2"/>
        <a:buChar char=""/>
        <a:defRPr kumimoji="0" sz="1200" kern="1200">
          <a:solidFill>
            <a:schemeClr val="tx2"/>
          </a:solidFill>
          <a:latin typeface="+mn-lt"/>
          <a:ea typeface="+mn-ea"/>
          <a:cs typeface="+mn-cs"/>
        </a:defRPr>
      </a:lvl7pPr>
      <a:lvl8pPr marL="2571622" indent="-171442" algn="l" rtl="0" eaLnBrk="1" latinLnBrk="0" hangingPunct="1">
        <a:spcBef>
          <a:spcPct val="20000"/>
        </a:spcBef>
        <a:buClr>
          <a:schemeClr val="accent1"/>
        </a:buClr>
        <a:buSzPct val="60000"/>
        <a:buFont typeface="Wingdings 2"/>
        <a:buChar char=""/>
        <a:defRPr kumimoji="0" sz="1200" kern="1200" baseline="0">
          <a:solidFill>
            <a:schemeClr val="tx2"/>
          </a:solidFill>
          <a:latin typeface="+mn-lt"/>
          <a:ea typeface="+mn-ea"/>
          <a:cs typeface="+mn-cs"/>
        </a:defRPr>
      </a:lvl8pPr>
      <a:lvl9pPr marL="2914505" indent="-171442" algn="l" rtl="0" eaLnBrk="1" latinLnBrk="0" hangingPunct="1">
        <a:spcBef>
          <a:spcPct val="20000"/>
        </a:spcBef>
        <a:buClr>
          <a:schemeClr val="accent1"/>
        </a:buClr>
        <a:buSzPct val="60000"/>
        <a:buFont typeface="Wingdings 2"/>
        <a:buChar char=""/>
        <a:defRPr kumimoji="0" sz="11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84" algn="l" rtl="0" eaLnBrk="1" latinLnBrk="0" hangingPunct="1">
        <a:defRPr kumimoji="0" kern="1200">
          <a:solidFill>
            <a:schemeClr val="tx1"/>
          </a:solidFill>
          <a:latin typeface="+mn-lt"/>
          <a:ea typeface="+mn-ea"/>
          <a:cs typeface="+mn-cs"/>
        </a:defRPr>
      </a:lvl2pPr>
      <a:lvl3pPr marL="685766" algn="l" rtl="0" eaLnBrk="1" latinLnBrk="0" hangingPunct="1">
        <a:defRPr kumimoji="0" kern="1200">
          <a:solidFill>
            <a:schemeClr val="tx1"/>
          </a:solidFill>
          <a:latin typeface="+mn-lt"/>
          <a:ea typeface="+mn-ea"/>
          <a:cs typeface="+mn-cs"/>
        </a:defRPr>
      </a:lvl3pPr>
      <a:lvl4pPr marL="1028649" algn="l" rtl="0" eaLnBrk="1" latinLnBrk="0" hangingPunct="1">
        <a:defRPr kumimoji="0" kern="1200">
          <a:solidFill>
            <a:schemeClr val="tx1"/>
          </a:solidFill>
          <a:latin typeface="+mn-lt"/>
          <a:ea typeface="+mn-ea"/>
          <a:cs typeface="+mn-cs"/>
        </a:defRPr>
      </a:lvl4pPr>
      <a:lvl5pPr marL="1371532" algn="l" rtl="0" eaLnBrk="1" latinLnBrk="0" hangingPunct="1">
        <a:defRPr kumimoji="0" kern="1200">
          <a:solidFill>
            <a:schemeClr val="tx1"/>
          </a:solidFill>
          <a:latin typeface="+mn-lt"/>
          <a:ea typeface="+mn-ea"/>
          <a:cs typeface="+mn-cs"/>
        </a:defRPr>
      </a:lvl5pPr>
      <a:lvl6pPr marL="1714415" algn="l" rtl="0" eaLnBrk="1" latinLnBrk="0" hangingPunct="1">
        <a:defRPr kumimoji="0" kern="1200">
          <a:solidFill>
            <a:schemeClr val="tx1"/>
          </a:solidFill>
          <a:latin typeface="+mn-lt"/>
          <a:ea typeface="+mn-ea"/>
          <a:cs typeface="+mn-cs"/>
        </a:defRPr>
      </a:lvl6pPr>
      <a:lvl7pPr marL="2057297" algn="l" rtl="0" eaLnBrk="1" latinLnBrk="0" hangingPunct="1">
        <a:defRPr kumimoji="0" kern="1200">
          <a:solidFill>
            <a:schemeClr val="tx1"/>
          </a:solidFill>
          <a:latin typeface="+mn-lt"/>
          <a:ea typeface="+mn-ea"/>
          <a:cs typeface="+mn-cs"/>
        </a:defRPr>
      </a:lvl7pPr>
      <a:lvl8pPr marL="2400180" algn="l" rtl="0" eaLnBrk="1" latinLnBrk="0" hangingPunct="1">
        <a:defRPr kumimoji="0" kern="1200">
          <a:solidFill>
            <a:schemeClr val="tx1"/>
          </a:solidFill>
          <a:latin typeface="+mn-lt"/>
          <a:ea typeface="+mn-ea"/>
          <a:cs typeface="+mn-cs"/>
        </a:defRPr>
      </a:lvl8pPr>
      <a:lvl9pPr marL="2743064"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135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Text Placeholder 7"/>
          <p:cNvSpPr>
            <a:spLocks noGrp="1"/>
          </p:cNvSpPr>
          <p:nvPr>
            <p:ph type="body" idx="1"/>
          </p:nvPr>
        </p:nvSpPr>
        <p:spPr>
          <a:xfrm>
            <a:off x="406400" y="1554168"/>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3"/>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5" name="Slide Number Placeholder 4"/>
          <p:cNvSpPr>
            <a:spLocks noGrp="1"/>
          </p:cNvSpPr>
          <p:nvPr>
            <p:ph type="sldNum" sz="quarter" idx="4"/>
          </p:nvPr>
        </p:nvSpPr>
        <p:spPr>
          <a:xfrm>
            <a:off x="10972800" y="6477462"/>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fld id="{CC1EEFF5-8528-429F-B42A-F95E1B31978B}" type="slidenum">
              <a:rPr lang="en-US" altLang="en-US" smtClean="0">
                <a:solidFill>
                  <a:srgbClr val="F0A22E">
                    <a:shade val="75000"/>
                  </a:srgbClr>
                </a:solidFill>
              </a:rPr>
              <a:pPr fontAlgn="base">
                <a:spcBef>
                  <a:spcPct val="0"/>
                </a:spcBef>
                <a:spcAft>
                  <a:spcPct val="0"/>
                </a:spcAft>
                <a:defRPr/>
              </a:pPr>
              <a:t>‹#›</a:t>
            </a:fld>
            <a:endParaRPr lang="en-US" altLang="en-US">
              <a:solidFill>
                <a:srgbClr val="F0A22E">
                  <a:shade val="75000"/>
                </a:srgb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135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Straight Connector 11"/>
          <p:cNvSpPr>
            <a:spLocks noChangeShapeType="1"/>
          </p:cNvSpPr>
          <p:nvPr/>
        </p:nvSpPr>
        <p:spPr bwMode="auto">
          <a:xfrm>
            <a:off x="685800" y="105844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272359053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757AC311-2384-4282-9CC6-BAB1624E7BB5}"/>
              </a:ext>
            </a:extLst>
          </p:cNvPr>
          <p:cNvSpPr>
            <a:spLocks noChangeShapeType="1"/>
          </p:cNvSpPr>
          <p:nvPr/>
        </p:nvSpPr>
        <p:spPr bwMode="auto">
          <a:xfrm>
            <a:off x="685800" y="105136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353">
              <a:solidFill>
                <a:prstClr val="black"/>
              </a:solidFill>
            </a:endParaRPr>
          </a:p>
        </p:txBody>
      </p:sp>
      <p:sp>
        <p:nvSpPr>
          <p:cNvPr id="24581" name="Text Placeholder 7">
            <a:extLst>
              <a:ext uri="{FF2B5EF4-FFF2-40B4-BE49-F238E27FC236}">
                <a16:creationId xmlns:a16="http://schemas.microsoft.com/office/drawing/2014/main" id="{DE9E5162-548F-44B1-A4BA-6AC818F28249}"/>
              </a:ext>
            </a:extLst>
          </p:cNvPr>
          <p:cNvSpPr>
            <a:spLocks noGrp="1" noChangeArrowheads="1"/>
          </p:cNvSpPr>
          <p:nvPr>
            <p:ph type="body" idx="1"/>
          </p:nvPr>
        </p:nvSpPr>
        <p:spPr bwMode="auto">
          <a:xfrm>
            <a:off x="405818" y="1554163"/>
            <a:ext cx="11582479"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Date Placeholder 10">
            <a:extLst>
              <a:ext uri="{FF2B5EF4-FFF2-40B4-BE49-F238E27FC236}">
                <a16:creationId xmlns:a16="http://schemas.microsoft.com/office/drawing/2014/main" id="{BC24F3BB-8713-4220-96A4-23895A929448}"/>
              </a:ext>
            </a:extLst>
          </p:cNvPr>
          <p:cNvSpPr>
            <a:spLocks noGrp="1"/>
          </p:cNvSpPr>
          <p:nvPr>
            <p:ph type="dt" sz="half" idx="2"/>
          </p:nvPr>
        </p:nvSpPr>
        <p:spPr>
          <a:xfrm>
            <a:off x="8636730" y="76202"/>
            <a:ext cx="3351567" cy="288925"/>
          </a:xfrm>
          <a:prstGeom prst="rect">
            <a:avLst/>
          </a:prstGeom>
        </p:spPr>
        <p:txBody>
          <a:bodyPr vert="horz"/>
          <a:lstStyle>
            <a:lvl1pPr algn="l" eaLnBrk="1" latinLnBrk="0" hangingPunct="1">
              <a:defRPr kumimoji="0" sz="902">
                <a:solidFill>
                  <a:srgbClr val="F0A22E">
                    <a:shade val="75000"/>
                  </a:srgbClr>
                </a:solidFill>
              </a:defRPr>
            </a:lvl1pPr>
          </a:lstStyle>
          <a:p>
            <a:pPr>
              <a:defRPr/>
            </a:pPr>
            <a:endParaRPr lang="en-US" altLang="en-US"/>
          </a:p>
        </p:txBody>
      </p:sp>
      <p:sp>
        <p:nvSpPr>
          <p:cNvPr id="28" name="Footer Placeholder 27">
            <a:extLst>
              <a:ext uri="{FF2B5EF4-FFF2-40B4-BE49-F238E27FC236}">
                <a16:creationId xmlns:a16="http://schemas.microsoft.com/office/drawing/2014/main" id="{360597D4-F735-4EDA-8F1D-1DD9BF45934A}"/>
              </a:ext>
            </a:extLst>
          </p:cNvPr>
          <p:cNvSpPr>
            <a:spLocks noGrp="1"/>
          </p:cNvSpPr>
          <p:nvPr>
            <p:ph type="ftr" sz="quarter" idx="3"/>
          </p:nvPr>
        </p:nvSpPr>
        <p:spPr>
          <a:xfrm>
            <a:off x="4166383" y="76202"/>
            <a:ext cx="4470347" cy="288925"/>
          </a:xfrm>
          <a:prstGeom prst="rect">
            <a:avLst/>
          </a:prstGeom>
        </p:spPr>
        <p:txBody>
          <a:bodyPr vert="horz"/>
          <a:lstStyle>
            <a:lvl1pPr algn="r" eaLnBrk="1" latinLnBrk="0" hangingPunct="1">
              <a:defRPr kumimoji="0" sz="902">
                <a:solidFill>
                  <a:srgbClr val="F0A22E">
                    <a:shade val="75000"/>
                  </a:srgbClr>
                </a:solidFill>
              </a:defRPr>
            </a:lvl1pPr>
          </a:lstStyle>
          <a:p>
            <a:pPr>
              <a:defRPr/>
            </a:pPr>
            <a:endParaRPr lang="en-US" altLang="en-US"/>
          </a:p>
        </p:txBody>
      </p:sp>
      <p:sp>
        <p:nvSpPr>
          <p:cNvPr id="5" name="Slide Number Placeholder 4">
            <a:extLst>
              <a:ext uri="{FF2B5EF4-FFF2-40B4-BE49-F238E27FC236}">
                <a16:creationId xmlns:a16="http://schemas.microsoft.com/office/drawing/2014/main" id="{43293834-2747-45C8-B455-C8AF6AA13C6E}"/>
              </a:ext>
            </a:extLst>
          </p:cNvPr>
          <p:cNvSpPr>
            <a:spLocks noGrp="1"/>
          </p:cNvSpPr>
          <p:nvPr>
            <p:ph type="sldNum" sz="quarter" idx="4"/>
          </p:nvPr>
        </p:nvSpPr>
        <p:spPr>
          <a:xfrm>
            <a:off x="10972961" y="6477002"/>
            <a:ext cx="1015337" cy="244475"/>
          </a:xfrm>
          <a:prstGeom prst="rect">
            <a:avLst/>
          </a:prstGeom>
        </p:spPr>
        <p:txBody>
          <a:bodyPr vert="horz"/>
          <a:lstStyle>
            <a:lvl1pPr algn="r" eaLnBrk="1" latinLnBrk="0" hangingPunct="1">
              <a:defRPr kumimoji="0" sz="902" smtClean="0">
                <a:solidFill>
                  <a:srgbClr val="F0A22E">
                    <a:shade val="75000"/>
                  </a:srgbClr>
                </a:solidFill>
              </a:defRPr>
            </a:lvl1pPr>
          </a:lstStyle>
          <a:p>
            <a:pPr>
              <a:defRPr/>
            </a:pPr>
            <a:fld id="{A54A2CA2-1B71-43EC-95CD-35A0827741A7}" type="slidenum">
              <a:rPr lang="en-US" altLang="en-US"/>
              <a:pPr>
                <a:defRPr/>
              </a:pPr>
              <a:t>‹#›</a:t>
            </a:fld>
            <a:endParaRPr lang="en-US" altLang="en-US"/>
          </a:p>
        </p:txBody>
      </p:sp>
      <p:sp>
        <p:nvSpPr>
          <p:cNvPr id="10" name="Title Placeholder 9">
            <a:extLst>
              <a:ext uri="{FF2B5EF4-FFF2-40B4-BE49-F238E27FC236}">
                <a16:creationId xmlns:a16="http://schemas.microsoft.com/office/drawing/2014/main" id="{32342C51-1AAD-4FB6-9CBF-5871A92DF241}"/>
              </a:ext>
            </a:extLst>
          </p:cNvPr>
          <p:cNvSpPr>
            <a:spLocks noGrp="1"/>
          </p:cNvSpPr>
          <p:nvPr>
            <p:ph type="title"/>
          </p:nvPr>
        </p:nvSpPr>
        <p:spPr>
          <a:xfrm>
            <a:off x="405818" y="457200"/>
            <a:ext cx="11582479" cy="838200"/>
          </a:xfrm>
          <a:prstGeom prst="rect">
            <a:avLst/>
          </a:prstGeom>
        </p:spPr>
        <p:txBody>
          <a:bodyPr vert="horz" anchor="ctr">
            <a:normAutofit/>
          </a:bodyPr>
          <a:lstStyle/>
          <a:p>
            <a:r>
              <a:rPr lang="en-US"/>
              <a:t>Click to edit Master title style</a:t>
            </a:r>
          </a:p>
        </p:txBody>
      </p:sp>
      <p:sp>
        <p:nvSpPr>
          <p:cNvPr id="9" name="Straight Connector 8">
            <a:extLst>
              <a:ext uri="{FF2B5EF4-FFF2-40B4-BE49-F238E27FC236}">
                <a16:creationId xmlns:a16="http://schemas.microsoft.com/office/drawing/2014/main" id="{25D6F292-1A87-4BD1-A94E-68C9B750A859}"/>
              </a:ext>
            </a:extLst>
          </p:cNvPr>
          <p:cNvSpPr>
            <a:spLocks noChangeShapeType="1"/>
          </p:cNvSpPr>
          <p:nvPr/>
        </p:nvSpPr>
        <p:spPr bwMode="auto">
          <a:xfrm>
            <a:off x="685800" y="105136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353">
              <a:solidFill>
                <a:prstClr val="black"/>
              </a:solidFill>
            </a:endParaRPr>
          </a:p>
        </p:txBody>
      </p:sp>
      <p:sp>
        <p:nvSpPr>
          <p:cNvPr id="12" name="Straight Connector 11">
            <a:extLst>
              <a:ext uri="{FF2B5EF4-FFF2-40B4-BE49-F238E27FC236}">
                <a16:creationId xmlns:a16="http://schemas.microsoft.com/office/drawing/2014/main" id="{185225A0-CA53-4507-BCA3-2BEF0BC10D2C}"/>
              </a:ext>
            </a:extLst>
          </p:cNvPr>
          <p:cNvSpPr>
            <a:spLocks noChangeShapeType="1"/>
          </p:cNvSpPr>
          <p:nvPr/>
        </p:nvSpPr>
        <p:spPr bwMode="auto">
          <a:xfrm>
            <a:off x="685800" y="105844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353">
              <a:solidFill>
                <a:prstClr val="black"/>
              </a:solidFill>
            </a:endParaRPr>
          </a:p>
        </p:txBody>
      </p:sp>
    </p:spTree>
    <p:extLst>
      <p:ext uri="{BB962C8B-B14F-4D97-AF65-F5344CB8AC3E}">
        <p14:creationId xmlns:p14="http://schemas.microsoft.com/office/powerpoint/2010/main" val="2320499293"/>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rtl="0" fontAlgn="base">
        <a:spcBef>
          <a:spcPct val="0"/>
        </a:spcBef>
        <a:spcAft>
          <a:spcPct val="0"/>
        </a:spcAft>
        <a:defRPr sz="2707" kern="1200" cap="all">
          <a:solidFill>
            <a:schemeClr val="tx2"/>
          </a:solidFill>
          <a:effectLst>
            <a:reflection blurRad="12700" stA="48000" endA="300" endPos="55000" dir="5400000" sy="-90000" algn="bl" rotWithShape="0"/>
          </a:effectLst>
          <a:latin typeface="+mj-lt"/>
          <a:ea typeface="+mj-ea"/>
          <a:cs typeface="+mj-cs"/>
        </a:defRPr>
      </a:lvl1pPr>
      <a:lvl2pPr algn="l" rtl="0" fontAlgn="base">
        <a:spcBef>
          <a:spcPct val="0"/>
        </a:spcBef>
        <a:spcAft>
          <a:spcPct val="0"/>
        </a:spcAft>
        <a:defRPr sz="2707">
          <a:solidFill>
            <a:schemeClr val="tx2"/>
          </a:solidFill>
          <a:latin typeface="Franklin Gothic Medium" panose="020B0603020102020204" pitchFamily="34" charset="0"/>
        </a:defRPr>
      </a:lvl2pPr>
      <a:lvl3pPr algn="l" rtl="0" fontAlgn="base">
        <a:spcBef>
          <a:spcPct val="0"/>
        </a:spcBef>
        <a:spcAft>
          <a:spcPct val="0"/>
        </a:spcAft>
        <a:defRPr sz="2707">
          <a:solidFill>
            <a:schemeClr val="tx2"/>
          </a:solidFill>
          <a:latin typeface="Franklin Gothic Medium" panose="020B0603020102020204" pitchFamily="34" charset="0"/>
        </a:defRPr>
      </a:lvl3pPr>
      <a:lvl4pPr algn="l" rtl="0" fontAlgn="base">
        <a:spcBef>
          <a:spcPct val="0"/>
        </a:spcBef>
        <a:spcAft>
          <a:spcPct val="0"/>
        </a:spcAft>
        <a:defRPr sz="2707">
          <a:solidFill>
            <a:schemeClr val="tx2"/>
          </a:solidFill>
          <a:latin typeface="Franklin Gothic Medium" panose="020B0603020102020204" pitchFamily="34" charset="0"/>
        </a:defRPr>
      </a:lvl4pPr>
      <a:lvl5pPr algn="l" rtl="0" fontAlgn="base">
        <a:spcBef>
          <a:spcPct val="0"/>
        </a:spcBef>
        <a:spcAft>
          <a:spcPct val="0"/>
        </a:spcAft>
        <a:defRPr sz="2707">
          <a:solidFill>
            <a:schemeClr val="tx2"/>
          </a:solidFill>
          <a:latin typeface="Franklin Gothic Medium" panose="020B0603020102020204" pitchFamily="34" charset="0"/>
        </a:defRPr>
      </a:lvl5pPr>
      <a:lvl6pPr marL="343769" algn="l" rtl="0" fontAlgn="base">
        <a:spcBef>
          <a:spcPct val="0"/>
        </a:spcBef>
        <a:spcAft>
          <a:spcPct val="0"/>
        </a:spcAft>
        <a:defRPr sz="2707">
          <a:solidFill>
            <a:schemeClr val="tx2"/>
          </a:solidFill>
          <a:latin typeface="Franklin Gothic Medium" panose="020B0603020102020204" pitchFamily="34" charset="0"/>
        </a:defRPr>
      </a:lvl6pPr>
      <a:lvl7pPr marL="687537" algn="l" rtl="0" fontAlgn="base">
        <a:spcBef>
          <a:spcPct val="0"/>
        </a:spcBef>
        <a:spcAft>
          <a:spcPct val="0"/>
        </a:spcAft>
        <a:defRPr sz="2707">
          <a:solidFill>
            <a:schemeClr val="tx2"/>
          </a:solidFill>
          <a:latin typeface="Franklin Gothic Medium" panose="020B0603020102020204" pitchFamily="34" charset="0"/>
        </a:defRPr>
      </a:lvl7pPr>
      <a:lvl8pPr marL="1031306" algn="l" rtl="0" fontAlgn="base">
        <a:spcBef>
          <a:spcPct val="0"/>
        </a:spcBef>
        <a:spcAft>
          <a:spcPct val="0"/>
        </a:spcAft>
        <a:defRPr sz="2707">
          <a:solidFill>
            <a:schemeClr val="tx2"/>
          </a:solidFill>
          <a:latin typeface="Franklin Gothic Medium" panose="020B0603020102020204" pitchFamily="34" charset="0"/>
        </a:defRPr>
      </a:lvl8pPr>
      <a:lvl9pPr marL="1375075" algn="l" rtl="0" fontAlgn="base">
        <a:spcBef>
          <a:spcPct val="0"/>
        </a:spcBef>
        <a:spcAft>
          <a:spcPct val="0"/>
        </a:spcAft>
        <a:defRPr sz="2707">
          <a:solidFill>
            <a:schemeClr val="tx2"/>
          </a:solidFill>
          <a:latin typeface="Franklin Gothic Medium" panose="020B0603020102020204" pitchFamily="34" charset="0"/>
        </a:defRPr>
      </a:lvl9pPr>
    </p:titleStyle>
    <p:bodyStyle>
      <a:lvl1pPr marL="257827" indent="-257827" algn="l" rtl="0" fontAlgn="base">
        <a:spcBef>
          <a:spcPct val="20000"/>
        </a:spcBef>
        <a:spcAft>
          <a:spcPct val="0"/>
        </a:spcAft>
        <a:buClr>
          <a:schemeClr val="accent1"/>
        </a:buClr>
        <a:buSzPct val="70000"/>
        <a:buFont typeface="Wingdings 2" panose="05020102010507070707" pitchFamily="18" charset="2"/>
        <a:buChar char=""/>
        <a:defRPr sz="2406" kern="1200">
          <a:solidFill>
            <a:schemeClr val="tx2"/>
          </a:solidFill>
          <a:latin typeface="+mn-lt"/>
          <a:ea typeface="+mn-ea"/>
          <a:cs typeface="+mn-cs"/>
        </a:defRPr>
      </a:lvl1pPr>
      <a:lvl2pPr marL="558624" indent="-214855" algn="l" rtl="0" fontAlgn="base">
        <a:spcBef>
          <a:spcPct val="20000"/>
        </a:spcBef>
        <a:spcAft>
          <a:spcPct val="0"/>
        </a:spcAft>
        <a:buClr>
          <a:schemeClr val="accent1"/>
        </a:buClr>
        <a:buSzPct val="70000"/>
        <a:buFont typeface="Wingdings 2" panose="05020102010507070707" pitchFamily="18" charset="2"/>
        <a:buChar char=""/>
        <a:defRPr sz="2105" kern="1200">
          <a:solidFill>
            <a:schemeClr val="tx2"/>
          </a:solidFill>
          <a:latin typeface="+mn-lt"/>
          <a:ea typeface="+mn-ea"/>
          <a:cs typeface="+mn-cs"/>
        </a:defRPr>
      </a:lvl2pPr>
      <a:lvl3pPr marL="859422" indent="-171884" algn="l" rtl="0" fontAlgn="base">
        <a:spcBef>
          <a:spcPct val="20000"/>
        </a:spcBef>
        <a:spcAft>
          <a:spcPct val="0"/>
        </a:spcAft>
        <a:buClr>
          <a:schemeClr val="accent1"/>
        </a:buClr>
        <a:buSzPct val="70000"/>
        <a:buFont typeface="Wingdings 2" panose="05020102010507070707" pitchFamily="18" charset="2"/>
        <a:buChar char=""/>
        <a:defRPr sz="1805" kern="1200">
          <a:solidFill>
            <a:schemeClr val="tx2"/>
          </a:solidFill>
          <a:latin typeface="+mn-lt"/>
          <a:ea typeface="+mn-ea"/>
          <a:cs typeface="+mn-cs"/>
        </a:defRPr>
      </a:lvl3pPr>
      <a:lvl4pPr marL="1203190" indent="-171884" algn="l" rtl="0" fontAlgn="base">
        <a:spcBef>
          <a:spcPct val="20000"/>
        </a:spcBef>
        <a:spcAft>
          <a:spcPct val="0"/>
        </a:spcAft>
        <a:buClr>
          <a:schemeClr val="accent1"/>
        </a:buClr>
        <a:buSzPct val="70000"/>
        <a:buFont typeface="Wingdings 2" panose="05020102010507070707" pitchFamily="18" charset="2"/>
        <a:buChar char=""/>
        <a:defRPr sz="1504" kern="1200">
          <a:solidFill>
            <a:schemeClr val="tx2"/>
          </a:solidFill>
          <a:latin typeface="+mn-lt"/>
          <a:ea typeface="+mn-ea"/>
          <a:cs typeface="+mn-cs"/>
        </a:defRPr>
      </a:lvl4pPr>
      <a:lvl5pPr marL="1546959" indent="-171884" algn="l" rtl="0" fontAlgn="base">
        <a:spcBef>
          <a:spcPct val="20000"/>
        </a:spcBef>
        <a:spcAft>
          <a:spcPct val="0"/>
        </a:spcAft>
        <a:buClr>
          <a:schemeClr val="accent1"/>
        </a:buClr>
        <a:buSzPct val="60000"/>
        <a:buFont typeface="Wingdings 2" panose="05020102010507070707" pitchFamily="18" charset="2"/>
        <a:buChar char=""/>
        <a:defRPr kern="1200">
          <a:solidFill>
            <a:schemeClr val="tx2"/>
          </a:solidFill>
          <a:latin typeface="+mn-lt"/>
          <a:ea typeface="+mn-ea"/>
          <a:cs typeface="+mn-cs"/>
        </a:defRPr>
      </a:lvl5pPr>
      <a:lvl6pPr marL="1890728" indent="-171884" algn="l" rtl="0" eaLnBrk="1" latinLnBrk="0" hangingPunct="1">
        <a:spcBef>
          <a:spcPct val="20000"/>
        </a:spcBef>
        <a:buClr>
          <a:schemeClr val="accent1"/>
        </a:buClr>
        <a:buSzPct val="60000"/>
        <a:buFont typeface="Wingdings 2"/>
        <a:buChar char=""/>
        <a:defRPr kumimoji="0" sz="1353" kern="1200">
          <a:solidFill>
            <a:schemeClr val="tx2"/>
          </a:solidFill>
          <a:latin typeface="+mn-lt"/>
          <a:ea typeface="+mn-ea"/>
          <a:cs typeface="+mn-cs"/>
        </a:defRPr>
      </a:lvl6pPr>
      <a:lvl7pPr marL="2234496" indent="-171884" algn="l" rtl="0" eaLnBrk="1" latinLnBrk="0" hangingPunct="1">
        <a:spcBef>
          <a:spcPct val="20000"/>
        </a:spcBef>
        <a:buClr>
          <a:schemeClr val="accent1"/>
        </a:buClr>
        <a:buSzPct val="60000"/>
        <a:buFont typeface="Wingdings 2"/>
        <a:buChar char=""/>
        <a:defRPr kumimoji="0" sz="1203" kern="1200">
          <a:solidFill>
            <a:schemeClr val="tx2"/>
          </a:solidFill>
          <a:latin typeface="+mn-lt"/>
          <a:ea typeface="+mn-ea"/>
          <a:cs typeface="+mn-cs"/>
        </a:defRPr>
      </a:lvl7pPr>
      <a:lvl8pPr marL="2578265" indent="-171884" algn="l" rtl="0" eaLnBrk="1" latinLnBrk="0" hangingPunct="1">
        <a:spcBef>
          <a:spcPct val="20000"/>
        </a:spcBef>
        <a:buClr>
          <a:schemeClr val="accent1"/>
        </a:buClr>
        <a:buSzPct val="60000"/>
        <a:buFont typeface="Wingdings 2"/>
        <a:buChar char=""/>
        <a:defRPr kumimoji="0" sz="1203" kern="1200" baseline="0">
          <a:solidFill>
            <a:schemeClr val="tx2"/>
          </a:solidFill>
          <a:latin typeface="+mn-lt"/>
          <a:ea typeface="+mn-ea"/>
          <a:cs typeface="+mn-cs"/>
        </a:defRPr>
      </a:lvl8pPr>
      <a:lvl9pPr marL="2922034" indent="-171884" algn="l" rtl="0" eaLnBrk="1" latinLnBrk="0" hangingPunct="1">
        <a:spcBef>
          <a:spcPct val="20000"/>
        </a:spcBef>
        <a:buClr>
          <a:schemeClr val="accent1"/>
        </a:buClr>
        <a:buSzPct val="60000"/>
        <a:buFont typeface="Wingdings 2"/>
        <a:buChar char=""/>
        <a:defRPr kumimoji="0" sz="1053"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3769" algn="l" rtl="0" eaLnBrk="1" latinLnBrk="0" hangingPunct="1">
        <a:defRPr kumimoji="0" kern="1200">
          <a:solidFill>
            <a:schemeClr val="tx1"/>
          </a:solidFill>
          <a:latin typeface="+mn-lt"/>
          <a:ea typeface="+mn-ea"/>
          <a:cs typeface="+mn-cs"/>
        </a:defRPr>
      </a:lvl2pPr>
      <a:lvl3pPr marL="687537" algn="l" rtl="0" eaLnBrk="1" latinLnBrk="0" hangingPunct="1">
        <a:defRPr kumimoji="0" kern="1200">
          <a:solidFill>
            <a:schemeClr val="tx1"/>
          </a:solidFill>
          <a:latin typeface="+mn-lt"/>
          <a:ea typeface="+mn-ea"/>
          <a:cs typeface="+mn-cs"/>
        </a:defRPr>
      </a:lvl3pPr>
      <a:lvl4pPr marL="1031306" algn="l" rtl="0" eaLnBrk="1" latinLnBrk="0" hangingPunct="1">
        <a:defRPr kumimoji="0" kern="1200">
          <a:solidFill>
            <a:schemeClr val="tx1"/>
          </a:solidFill>
          <a:latin typeface="+mn-lt"/>
          <a:ea typeface="+mn-ea"/>
          <a:cs typeface="+mn-cs"/>
        </a:defRPr>
      </a:lvl4pPr>
      <a:lvl5pPr marL="1375075" algn="l" rtl="0" eaLnBrk="1" latinLnBrk="0" hangingPunct="1">
        <a:defRPr kumimoji="0" kern="1200">
          <a:solidFill>
            <a:schemeClr val="tx1"/>
          </a:solidFill>
          <a:latin typeface="+mn-lt"/>
          <a:ea typeface="+mn-ea"/>
          <a:cs typeface="+mn-cs"/>
        </a:defRPr>
      </a:lvl5pPr>
      <a:lvl6pPr marL="1718843" algn="l" rtl="0" eaLnBrk="1" latinLnBrk="0" hangingPunct="1">
        <a:defRPr kumimoji="0" kern="1200">
          <a:solidFill>
            <a:schemeClr val="tx1"/>
          </a:solidFill>
          <a:latin typeface="+mn-lt"/>
          <a:ea typeface="+mn-ea"/>
          <a:cs typeface="+mn-cs"/>
        </a:defRPr>
      </a:lvl6pPr>
      <a:lvl7pPr marL="2062612" algn="l" rtl="0" eaLnBrk="1" latinLnBrk="0" hangingPunct="1">
        <a:defRPr kumimoji="0" kern="1200">
          <a:solidFill>
            <a:schemeClr val="tx1"/>
          </a:solidFill>
          <a:latin typeface="+mn-lt"/>
          <a:ea typeface="+mn-ea"/>
          <a:cs typeface="+mn-cs"/>
        </a:defRPr>
      </a:lvl7pPr>
      <a:lvl8pPr marL="2406381" algn="l" rtl="0" eaLnBrk="1" latinLnBrk="0" hangingPunct="1">
        <a:defRPr kumimoji="0" kern="1200">
          <a:solidFill>
            <a:schemeClr val="tx1"/>
          </a:solidFill>
          <a:latin typeface="+mn-lt"/>
          <a:ea typeface="+mn-ea"/>
          <a:cs typeface="+mn-cs"/>
        </a:defRPr>
      </a:lvl8pPr>
      <a:lvl9pPr marL="2750149"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EA708F26-CBD7-4A7D-B4EC-DC889E6E8C64}"/>
              </a:ext>
            </a:extLst>
          </p:cNvPr>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latin typeface="Franklin Gothic Book"/>
            </a:endParaRPr>
          </a:p>
        </p:txBody>
      </p:sp>
      <p:sp>
        <p:nvSpPr>
          <p:cNvPr id="3077" name="Text Placeholder 7">
            <a:extLst>
              <a:ext uri="{FF2B5EF4-FFF2-40B4-BE49-F238E27FC236}">
                <a16:creationId xmlns:a16="http://schemas.microsoft.com/office/drawing/2014/main" id="{AE8905E1-080C-4FAA-95CC-F9682BEBF288}"/>
              </a:ext>
            </a:extLst>
          </p:cNvPr>
          <p:cNvSpPr>
            <a:spLocks noGrp="1" noChangeArrowheads="1"/>
          </p:cNvSpPr>
          <p:nvPr>
            <p:ph type="body" idx="1"/>
          </p:nvPr>
        </p:nvSpPr>
        <p:spPr bwMode="auto">
          <a:xfrm>
            <a:off x="406400" y="1554163"/>
            <a:ext cx="115824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Date Placeholder 10">
            <a:extLst>
              <a:ext uri="{FF2B5EF4-FFF2-40B4-BE49-F238E27FC236}">
                <a16:creationId xmlns:a16="http://schemas.microsoft.com/office/drawing/2014/main" id="{F8C84F62-0D61-49C7-81A5-9C575739386B}"/>
              </a:ext>
            </a:extLst>
          </p:cNvPr>
          <p:cNvSpPr>
            <a:spLocks noGrp="1"/>
          </p:cNvSpPr>
          <p:nvPr>
            <p:ph type="dt" sz="half" idx="2"/>
          </p:nvPr>
        </p:nvSpPr>
        <p:spPr>
          <a:xfrm>
            <a:off x="8636000" y="76201"/>
            <a:ext cx="3352800" cy="288925"/>
          </a:xfrm>
          <a:prstGeom prst="rect">
            <a:avLst/>
          </a:prstGeom>
        </p:spPr>
        <p:txBody>
          <a:bodyPr vert="horz"/>
          <a:lstStyle>
            <a:lvl1pPr algn="l" eaLnBrk="1" fontAlgn="auto" latinLnBrk="0" hangingPunct="1">
              <a:spcBef>
                <a:spcPts val="0"/>
              </a:spcBef>
              <a:spcAft>
                <a:spcPts val="0"/>
              </a:spcAft>
              <a:defRPr kumimoji="0" sz="1200">
                <a:solidFill>
                  <a:prstClr val="black">
                    <a:tint val="75000"/>
                  </a:prstClr>
                </a:solidFill>
                <a:latin typeface="Franklin Gothic Book"/>
              </a:defRPr>
            </a:lvl1pPr>
          </a:lstStyle>
          <a:p>
            <a:pPr>
              <a:defRPr/>
            </a:pPr>
            <a:fld id="{0D254047-AFD2-4FF9-9A1A-60C6D1630C31}" type="datetimeFigureOut">
              <a:rPr lang="zh-CN" altLang="en-US"/>
              <a:pPr>
                <a:defRPr/>
              </a:pPr>
              <a:t>2024/2/3</a:t>
            </a:fld>
            <a:endParaRPr lang="zh-CN" altLang="en-US"/>
          </a:p>
        </p:txBody>
      </p:sp>
      <p:sp>
        <p:nvSpPr>
          <p:cNvPr id="28" name="Footer Placeholder 27">
            <a:extLst>
              <a:ext uri="{FF2B5EF4-FFF2-40B4-BE49-F238E27FC236}">
                <a16:creationId xmlns:a16="http://schemas.microsoft.com/office/drawing/2014/main" id="{E7200FA6-9AFF-4079-853F-8F6D3D62898C}"/>
              </a:ext>
            </a:extLst>
          </p:cNvPr>
          <p:cNvSpPr>
            <a:spLocks noGrp="1"/>
          </p:cNvSpPr>
          <p:nvPr>
            <p:ph type="ftr" sz="quarter" idx="3"/>
          </p:nvPr>
        </p:nvSpPr>
        <p:spPr>
          <a:xfrm>
            <a:off x="4165600" y="76201"/>
            <a:ext cx="4470400" cy="288925"/>
          </a:xfrm>
          <a:prstGeom prst="rect">
            <a:avLst/>
          </a:prstGeom>
        </p:spPr>
        <p:txBody>
          <a:bodyPr vert="horz"/>
          <a:lstStyle>
            <a:lvl1pPr algn="r" eaLnBrk="1" fontAlgn="auto" latinLnBrk="0" hangingPunct="1">
              <a:spcBef>
                <a:spcPts val="0"/>
              </a:spcBef>
              <a:spcAft>
                <a:spcPts val="0"/>
              </a:spcAft>
              <a:defRPr kumimoji="0" sz="1200">
                <a:solidFill>
                  <a:prstClr val="black">
                    <a:tint val="75000"/>
                  </a:prstClr>
                </a:solidFill>
                <a:latin typeface="Franklin Gothic Book"/>
              </a:defRPr>
            </a:lvl1pPr>
          </a:lstStyle>
          <a:p>
            <a:pPr>
              <a:defRPr/>
            </a:pPr>
            <a:endParaRPr lang="zh-CN" altLang="en-US"/>
          </a:p>
        </p:txBody>
      </p:sp>
      <p:sp>
        <p:nvSpPr>
          <p:cNvPr id="5" name="Slide Number Placeholder 4">
            <a:extLst>
              <a:ext uri="{FF2B5EF4-FFF2-40B4-BE49-F238E27FC236}">
                <a16:creationId xmlns:a16="http://schemas.microsoft.com/office/drawing/2014/main" id="{36F5025C-61CF-4612-9B1D-4C1C5B710FBF}"/>
              </a:ext>
            </a:extLst>
          </p:cNvPr>
          <p:cNvSpPr>
            <a:spLocks noGrp="1"/>
          </p:cNvSpPr>
          <p:nvPr>
            <p:ph type="sldNum" sz="quarter" idx="4"/>
          </p:nvPr>
        </p:nvSpPr>
        <p:spPr>
          <a:xfrm>
            <a:off x="10972800" y="6477001"/>
            <a:ext cx="1016000" cy="244475"/>
          </a:xfrm>
          <a:prstGeom prst="rect">
            <a:avLst/>
          </a:prstGeom>
        </p:spPr>
        <p:txBody>
          <a:bodyPr vert="horz"/>
          <a:lstStyle>
            <a:lvl1pPr algn="r" eaLnBrk="1" fontAlgn="auto" latinLnBrk="0" hangingPunct="1">
              <a:spcBef>
                <a:spcPts val="0"/>
              </a:spcBef>
              <a:spcAft>
                <a:spcPts val="0"/>
              </a:spcAft>
              <a:defRPr kumimoji="0" sz="1200">
                <a:solidFill>
                  <a:prstClr val="black">
                    <a:tint val="75000"/>
                  </a:prstClr>
                </a:solidFill>
                <a:latin typeface="Franklin Gothic Book"/>
              </a:defRPr>
            </a:lvl1pPr>
          </a:lstStyle>
          <a:p>
            <a:pPr>
              <a:defRPr/>
            </a:pPr>
            <a:fld id="{19732A98-CA0E-40DE-A76E-7D0F785F0C58}" type="slidenum">
              <a:rPr lang="zh-CN" altLang="en-US"/>
              <a:pPr>
                <a:defRPr/>
              </a:pPr>
              <a:t>‹#›</a:t>
            </a:fld>
            <a:endParaRPr lang="zh-CN" altLang="en-US"/>
          </a:p>
        </p:txBody>
      </p:sp>
      <p:sp>
        <p:nvSpPr>
          <p:cNvPr id="10" name="Title Placeholder 9">
            <a:extLst>
              <a:ext uri="{FF2B5EF4-FFF2-40B4-BE49-F238E27FC236}">
                <a16:creationId xmlns:a16="http://schemas.microsoft.com/office/drawing/2014/main" id="{32C116A6-3F62-4225-AB5C-0FC9871C4C5E}"/>
              </a:ext>
            </a:extLst>
          </p:cNvPr>
          <p:cNvSpPr>
            <a:spLocks noGrp="1"/>
          </p:cNvSpPr>
          <p:nvPr>
            <p:ph type="title"/>
          </p:nvPr>
        </p:nvSpPr>
        <p:spPr>
          <a:xfrm>
            <a:off x="406400" y="457200"/>
            <a:ext cx="11582400" cy="838200"/>
          </a:xfrm>
          <a:prstGeom prst="rect">
            <a:avLst/>
          </a:prstGeom>
        </p:spPr>
        <p:txBody>
          <a:bodyPr vert="horz" anchor="ctr">
            <a:normAutofit/>
          </a:bodyPr>
          <a:lstStyle/>
          <a:p>
            <a:r>
              <a:rPr lang="en-US"/>
              <a:t>Click to edit Master title style</a:t>
            </a:r>
          </a:p>
        </p:txBody>
      </p:sp>
      <p:sp>
        <p:nvSpPr>
          <p:cNvPr id="9" name="Straight Connector 8">
            <a:extLst>
              <a:ext uri="{FF2B5EF4-FFF2-40B4-BE49-F238E27FC236}">
                <a16:creationId xmlns:a16="http://schemas.microsoft.com/office/drawing/2014/main" id="{E0A77E0D-8063-415C-A40F-AAC168084E85}"/>
              </a:ext>
            </a:extLst>
          </p:cNvPr>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latin typeface="Franklin Gothic Book"/>
            </a:endParaRPr>
          </a:p>
        </p:txBody>
      </p:sp>
      <p:sp>
        <p:nvSpPr>
          <p:cNvPr id="12" name="Straight Connector 11">
            <a:extLst>
              <a:ext uri="{FF2B5EF4-FFF2-40B4-BE49-F238E27FC236}">
                <a16:creationId xmlns:a16="http://schemas.microsoft.com/office/drawing/2014/main" id="{82407893-DBA4-4CED-8AC2-9D6314242638}"/>
              </a:ext>
            </a:extLst>
          </p:cNvPr>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latin typeface="Franklin Gothic Book"/>
            </a:endParaRPr>
          </a:p>
        </p:txBody>
      </p:sp>
    </p:spTree>
    <p:extLst>
      <p:ext uri="{BB962C8B-B14F-4D97-AF65-F5344CB8AC3E}">
        <p14:creationId xmlns:p14="http://schemas.microsoft.com/office/powerpoint/2010/main" val="207310852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anose="020B0603020102020204" pitchFamily="34" charset="0"/>
        </a:defRPr>
      </a:lvl2pPr>
      <a:lvl3pPr algn="l" rtl="0" eaLnBrk="0" fontAlgn="base" hangingPunct="0">
        <a:spcBef>
          <a:spcPct val="0"/>
        </a:spcBef>
        <a:spcAft>
          <a:spcPct val="0"/>
        </a:spcAft>
        <a:defRPr sz="3600">
          <a:solidFill>
            <a:schemeClr val="tx2"/>
          </a:solidFill>
          <a:latin typeface="Franklin Gothic Medium" panose="020B0603020102020204" pitchFamily="34" charset="0"/>
        </a:defRPr>
      </a:lvl3pPr>
      <a:lvl4pPr algn="l" rtl="0" eaLnBrk="0" fontAlgn="base" hangingPunct="0">
        <a:spcBef>
          <a:spcPct val="0"/>
        </a:spcBef>
        <a:spcAft>
          <a:spcPct val="0"/>
        </a:spcAft>
        <a:defRPr sz="3600">
          <a:solidFill>
            <a:schemeClr val="tx2"/>
          </a:solidFill>
          <a:latin typeface="Franklin Gothic Medium" panose="020B0603020102020204" pitchFamily="34" charset="0"/>
        </a:defRPr>
      </a:lvl4pPr>
      <a:lvl5pPr algn="l" rtl="0" eaLnBrk="0" fontAlgn="base" hangingPunct="0">
        <a:spcBef>
          <a:spcPct val="0"/>
        </a:spcBef>
        <a:spcAft>
          <a:spcPct val="0"/>
        </a:spcAft>
        <a:defRPr sz="3600">
          <a:solidFill>
            <a:schemeClr val="tx2"/>
          </a:solidFill>
          <a:latin typeface="Franklin Gothic Medium" panose="020B0603020102020204" pitchFamily="34" charset="0"/>
        </a:defRPr>
      </a:lvl5pPr>
      <a:lvl6pPr marL="457200" algn="l" rtl="0" fontAlgn="base">
        <a:spcBef>
          <a:spcPct val="0"/>
        </a:spcBef>
        <a:spcAft>
          <a:spcPct val="0"/>
        </a:spcAft>
        <a:defRPr sz="3600">
          <a:solidFill>
            <a:schemeClr val="tx2"/>
          </a:solidFill>
          <a:latin typeface="Franklin Gothic Medium" panose="020B0603020102020204" pitchFamily="34" charset="0"/>
        </a:defRPr>
      </a:lvl6pPr>
      <a:lvl7pPr marL="914400" algn="l" rtl="0" fontAlgn="base">
        <a:spcBef>
          <a:spcPct val="0"/>
        </a:spcBef>
        <a:spcAft>
          <a:spcPct val="0"/>
        </a:spcAft>
        <a:defRPr sz="3600">
          <a:solidFill>
            <a:schemeClr val="tx2"/>
          </a:solidFill>
          <a:latin typeface="Franklin Gothic Medium" panose="020B0603020102020204" pitchFamily="34" charset="0"/>
        </a:defRPr>
      </a:lvl7pPr>
      <a:lvl8pPr marL="1371600" algn="l" rtl="0" fontAlgn="base">
        <a:spcBef>
          <a:spcPct val="0"/>
        </a:spcBef>
        <a:spcAft>
          <a:spcPct val="0"/>
        </a:spcAft>
        <a:defRPr sz="3600">
          <a:solidFill>
            <a:schemeClr val="tx2"/>
          </a:solidFill>
          <a:latin typeface="Franklin Gothic Medium" panose="020B0603020102020204" pitchFamily="34" charset="0"/>
        </a:defRPr>
      </a:lvl8pPr>
      <a:lvl9pPr marL="1828800" algn="l" rtl="0" fontAlgn="base">
        <a:spcBef>
          <a:spcPct val="0"/>
        </a:spcBef>
        <a:spcAft>
          <a:spcPct val="0"/>
        </a:spcAft>
        <a:defRPr sz="3600">
          <a:solidFill>
            <a:schemeClr val="tx2"/>
          </a:solidFill>
          <a:latin typeface="Franklin Gothic Medium" panose="020B0603020102020204"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DEAF9F0-2178-4161-A9F9-D8C9AE90ED93}"/>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endParaRPr lang="vi-VN" altLang="vi-VN"/>
          </a:p>
        </p:txBody>
      </p:sp>
      <p:sp>
        <p:nvSpPr>
          <p:cNvPr id="1027" name="Text Placeholder 2">
            <a:extLst>
              <a:ext uri="{FF2B5EF4-FFF2-40B4-BE49-F238E27FC236}">
                <a16:creationId xmlns:a16="http://schemas.microsoft.com/office/drawing/2014/main" id="{B29736A4-83AA-4ABC-958A-957EEE403A66}"/>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endParaRPr lang="vi-VN" altLang="vi-VN"/>
          </a:p>
        </p:txBody>
      </p:sp>
      <p:sp>
        <p:nvSpPr>
          <p:cNvPr id="4" name="Date Placeholder 3">
            <a:extLst>
              <a:ext uri="{FF2B5EF4-FFF2-40B4-BE49-F238E27FC236}">
                <a16:creationId xmlns:a16="http://schemas.microsoft.com/office/drawing/2014/main" id="{F4C210B0-007A-4481-BB0D-083752F146C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8E28D584-7F47-4BD1-9861-DA232D84B5E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F4B98BF-9D02-4247-A824-452B4C432A35}"/>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smtClean="0">
                <a:solidFill>
                  <a:srgbClr val="898989"/>
                </a:solidFill>
              </a:defRPr>
            </a:lvl1pPr>
          </a:lstStyle>
          <a:p>
            <a:pPr>
              <a:defRPr/>
            </a:pPr>
            <a:fld id="{E05E2D69-EDDB-4F08-A89E-4A72AB9A1F55}" type="slidenum">
              <a:rPr lang="en-US" altLang="vi-VN"/>
              <a:pPr>
                <a:defRPr/>
              </a:pPr>
              <a:t>‹#›</a:t>
            </a:fld>
            <a:endParaRPr lang="en-US" altLang="vi-VN"/>
          </a:p>
        </p:txBody>
      </p:sp>
    </p:spTree>
    <p:extLst>
      <p:ext uri="{BB962C8B-B14F-4D97-AF65-F5344CB8AC3E}">
        <p14:creationId xmlns:p14="http://schemas.microsoft.com/office/powerpoint/2010/main" val="386805201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2CB268-DBF8-4417-9113-AC796F1DC78B}" type="datetimeFigureOut">
              <a:rPr lang="en-US" smtClean="0"/>
              <a:t>3/2/2024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6B94DC-637D-46B9-94BA-C3EDC24DE235}" type="slidenum">
              <a:rPr lang="en-US" smtClean="0"/>
              <a:t>‹#›</a:t>
            </a:fld>
            <a:endParaRPr lang="en-US"/>
          </a:p>
        </p:txBody>
      </p:sp>
    </p:spTree>
    <p:extLst>
      <p:ext uri="{BB962C8B-B14F-4D97-AF65-F5344CB8AC3E}">
        <p14:creationId xmlns:p14="http://schemas.microsoft.com/office/powerpoint/2010/main" val="2546688337"/>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8E7B7855-40AA-415A-ADFB-5D1CEF8F0B83}"/>
              </a:ext>
            </a:extLst>
          </p:cNvPr>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latin typeface="Franklin Gothic Book"/>
            </a:endParaRPr>
          </a:p>
        </p:txBody>
      </p:sp>
      <p:sp>
        <p:nvSpPr>
          <p:cNvPr id="2053" name="Text Placeholder 7">
            <a:extLst>
              <a:ext uri="{FF2B5EF4-FFF2-40B4-BE49-F238E27FC236}">
                <a16:creationId xmlns:a16="http://schemas.microsoft.com/office/drawing/2014/main" id="{5C5B3A54-EE46-42B1-80E0-A477A9F9D634}"/>
              </a:ext>
            </a:extLst>
          </p:cNvPr>
          <p:cNvSpPr>
            <a:spLocks noGrp="1" noChangeArrowheads="1"/>
          </p:cNvSpPr>
          <p:nvPr>
            <p:ph type="body" idx="1"/>
          </p:nvPr>
        </p:nvSpPr>
        <p:spPr bwMode="auto">
          <a:xfrm>
            <a:off x="406400" y="1554163"/>
            <a:ext cx="115824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Date Placeholder 10">
            <a:extLst>
              <a:ext uri="{FF2B5EF4-FFF2-40B4-BE49-F238E27FC236}">
                <a16:creationId xmlns:a16="http://schemas.microsoft.com/office/drawing/2014/main" id="{02695002-59B1-40CC-8263-CE84D00AE4E4}"/>
              </a:ext>
            </a:extLst>
          </p:cNvPr>
          <p:cNvSpPr>
            <a:spLocks noGrp="1"/>
          </p:cNvSpPr>
          <p:nvPr>
            <p:ph type="dt" sz="half" idx="2"/>
          </p:nvPr>
        </p:nvSpPr>
        <p:spPr>
          <a:xfrm>
            <a:off x="8636000" y="76201"/>
            <a:ext cx="3352800" cy="288925"/>
          </a:xfrm>
          <a:prstGeom prst="rect">
            <a:avLst/>
          </a:prstGeom>
        </p:spPr>
        <p:txBody>
          <a:bodyPr vert="horz"/>
          <a:lstStyle>
            <a:lvl1pPr algn="l" eaLnBrk="1" fontAlgn="auto" latinLnBrk="0" hangingPunct="1">
              <a:spcBef>
                <a:spcPts val="0"/>
              </a:spcBef>
              <a:spcAft>
                <a:spcPts val="0"/>
              </a:spcAft>
              <a:defRPr kumimoji="0" sz="1200">
                <a:solidFill>
                  <a:prstClr val="black">
                    <a:tint val="75000"/>
                  </a:prstClr>
                </a:solidFill>
                <a:latin typeface="Franklin Gothic Book"/>
              </a:defRPr>
            </a:lvl1pPr>
          </a:lstStyle>
          <a:p>
            <a:pPr>
              <a:defRPr/>
            </a:pPr>
            <a:fld id="{35042681-EE4C-4847-B631-206843AB2FF3}" type="datetimeFigureOut">
              <a:rPr lang="zh-CN" altLang="en-US"/>
              <a:pPr>
                <a:defRPr/>
              </a:pPr>
              <a:t>2024/2/3</a:t>
            </a:fld>
            <a:endParaRPr lang="zh-CN" altLang="en-US"/>
          </a:p>
        </p:txBody>
      </p:sp>
      <p:sp>
        <p:nvSpPr>
          <p:cNvPr id="28" name="Footer Placeholder 27">
            <a:extLst>
              <a:ext uri="{FF2B5EF4-FFF2-40B4-BE49-F238E27FC236}">
                <a16:creationId xmlns:a16="http://schemas.microsoft.com/office/drawing/2014/main" id="{DA14FCA6-54F9-40A2-9ECB-A76D58CCC52F}"/>
              </a:ext>
            </a:extLst>
          </p:cNvPr>
          <p:cNvSpPr>
            <a:spLocks noGrp="1"/>
          </p:cNvSpPr>
          <p:nvPr>
            <p:ph type="ftr" sz="quarter" idx="3"/>
          </p:nvPr>
        </p:nvSpPr>
        <p:spPr>
          <a:xfrm>
            <a:off x="4165600" y="76201"/>
            <a:ext cx="4470400" cy="288925"/>
          </a:xfrm>
          <a:prstGeom prst="rect">
            <a:avLst/>
          </a:prstGeom>
        </p:spPr>
        <p:txBody>
          <a:bodyPr vert="horz"/>
          <a:lstStyle>
            <a:lvl1pPr algn="r" eaLnBrk="1" fontAlgn="auto" latinLnBrk="0" hangingPunct="1">
              <a:spcBef>
                <a:spcPts val="0"/>
              </a:spcBef>
              <a:spcAft>
                <a:spcPts val="0"/>
              </a:spcAft>
              <a:defRPr kumimoji="0" sz="1200">
                <a:solidFill>
                  <a:prstClr val="black">
                    <a:tint val="75000"/>
                  </a:prstClr>
                </a:solidFill>
                <a:latin typeface="Franklin Gothic Book"/>
              </a:defRPr>
            </a:lvl1pPr>
          </a:lstStyle>
          <a:p>
            <a:pPr>
              <a:defRPr/>
            </a:pPr>
            <a:endParaRPr lang="zh-CN" altLang="en-US"/>
          </a:p>
        </p:txBody>
      </p:sp>
      <p:sp>
        <p:nvSpPr>
          <p:cNvPr id="5" name="Slide Number Placeholder 4">
            <a:extLst>
              <a:ext uri="{FF2B5EF4-FFF2-40B4-BE49-F238E27FC236}">
                <a16:creationId xmlns:a16="http://schemas.microsoft.com/office/drawing/2014/main" id="{EBB13E19-3A5F-4DAF-B95D-38D7378E5779}"/>
              </a:ext>
            </a:extLst>
          </p:cNvPr>
          <p:cNvSpPr>
            <a:spLocks noGrp="1"/>
          </p:cNvSpPr>
          <p:nvPr>
            <p:ph type="sldNum" sz="quarter" idx="4"/>
          </p:nvPr>
        </p:nvSpPr>
        <p:spPr>
          <a:xfrm>
            <a:off x="10972800" y="6477001"/>
            <a:ext cx="1016000" cy="244475"/>
          </a:xfrm>
          <a:prstGeom prst="rect">
            <a:avLst/>
          </a:prstGeom>
        </p:spPr>
        <p:txBody>
          <a:bodyPr vert="horz"/>
          <a:lstStyle>
            <a:lvl1pPr algn="r" eaLnBrk="1" fontAlgn="auto" latinLnBrk="0" hangingPunct="1">
              <a:spcBef>
                <a:spcPts val="0"/>
              </a:spcBef>
              <a:spcAft>
                <a:spcPts val="0"/>
              </a:spcAft>
              <a:defRPr kumimoji="0" sz="1200">
                <a:solidFill>
                  <a:prstClr val="black">
                    <a:tint val="75000"/>
                  </a:prstClr>
                </a:solidFill>
                <a:latin typeface="Franklin Gothic Book"/>
              </a:defRPr>
            </a:lvl1pPr>
          </a:lstStyle>
          <a:p>
            <a:pPr>
              <a:defRPr/>
            </a:pPr>
            <a:fld id="{2B38B77B-246E-4F5A-AD53-39A25C576655}" type="slidenum">
              <a:rPr lang="zh-CN" altLang="en-US"/>
              <a:pPr>
                <a:defRPr/>
              </a:pPr>
              <a:t>‹#›</a:t>
            </a:fld>
            <a:endParaRPr lang="zh-CN" altLang="en-US"/>
          </a:p>
        </p:txBody>
      </p:sp>
      <p:sp>
        <p:nvSpPr>
          <p:cNvPr id="10" name="Title Placeholder 9">
            <a:extLst>
              <a:ext uri="{FF2B5EF4-FFF2-40B4-BE49-F238E27FC236}">
                <a16:creationId xmlns:a16="http://schemas.microsoft.com/office/drawing/2014/main" id="{F79C56AC-7446-43D9-9D75-AA87E0E9D5A5}"/>
              </a:ext>
            </a:extLst>
          </p:cNvPr>
          <p:cNvSpPr>
            <a:spLocks noGrp="1"/>
          </p:cNvSpPr>
          <p:nvPr>
            <p:ph type="title"/>
          </p:nvPr>
        </p:nvSpPr>
        <p:spPr>
          <a:xfrm>
            <a:off x="406400" y="457200"/>
            <a:ext cx="11582400" cy="838200"/>
          </a:xfrm>
          <a:prstGeom prst="rect">
            <a:avLst/>
          </a:prstGeom>
        </p:spPr>
        <p:txBody>
          <a:bodyPr vert="horz" anchor="ctr">
            <a:normAutofit/>
          </a:bodyPr>
          <a:lstStyle/>
          <a:p>
            <a:r>
              <a:rPr lang="en-US"/>
              <a:t>Click to edit Master title style</a:t>
            </a:r>
          </a:p>
        </p:txBody>
      </p:sp>
      <p:sp>
        <p:nvSpPr>
          <p:cNvPr id="9" name="Straight Connector 8">
            <a:extLst>
              <a:ext uri="{FF2B5EF4-FFF2-40B4-BE49-F238E27FC236}">
                <a16:creationId xmlns:a16="http://schemas.microsoft.com/office/drawing/2014/main" id="{85A0EAD8-7AAA-42C8-8018-4D1841F8C12B}"/>
              </a:ext>
            </a:extLst>
          </p:cNvPr>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latin typeface="Franklin Gothic Book"/>
            </a:endParaRPr>
          </a:p>
        </p:txBody>
      </p:sp>
      <p:sp>
        <p:nvSpPr>
          <p:cNvPr id="12" name="Straight Connector 11">
            <a:extLst>
              <a:ext uri="{FF2B5EF4-FFF2-40B4-BE49-F238E27FC236}">
                <a16:creationId xmlns:a16="http://schemas.microsoft.com/office/drawing/2014/main" id="{A78394C4-D0A3-425C-92EE-7A75318437B7}"/>
              </a:ext>
            </a:extLst>
          </p:cNvPr>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latin typeface="Franklin Gothic Book"/>
            </a:endParaRPr>
          </a:p>
        </p:txBody>
      </p:sp>
    </p:spTree>
    <p:extLst>
      <p:ext uri="{BB962C8B-B14F-4D97-AF65-F5344CB8AC3E}">
        <p14:creationId xmlns:p14="http://schemas.microsoft.com/office/powerpoint/2010/main" val="407206903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anose="020B0603020102020204" pitchFamily="34" charset="0"/>
        </a:defRPr>
      </a:lvl2pPr>
      <a:lvl3pPr algn="l" rtl="0" eaLnBrk="0" fontAlgn="base" hangingPunct="0">
        <a:spcBef>
          <a:spcPct val="0"/>
        </a:spcBef>
        <a:spcAft>
          <a:spcPct val="0"/>
        </a:spcAft>
        <a:defRPr sz="3600">
          <a:solidFill>
            <a:schemeClr val="tx2"/>
          </a:solidFill>
          <a:latin typeface="Franklin Gothic Medium" panose="020B0603020102020204" pitchFamily="34" charset="0"/>
        </a:defRPr>
      </a:lvl3pPr>
      <a:lvl4pPr algn="l" rtl="0" eaLnBrk="0" fontAlgn="base" hangingPunct="0">
        <a:spcBef>
          <a:spcPct val="0"/>
        </a:spcBef>
        <a:spcAft>
          <a:spcPct val="0"/>
        </a:spcAft>
        <a:defRPr sz="3600">
          <a:solidFill>
            <a:schemeClr val="tx2"/>
          </a:solidFill>
          <a:latin typeface="Franklin Gothic Medium" panose="020B0603020102020204" pitchFamily="34" charset="0"/>
        </a:defRPr>
      </a:lvl4pPr>
      <a:lvl5pPr algn="l" rtl="0" eaLnBrk="0" fontAlgn="base" hangingPunct="0">
        <a:spcBef>
          <a:spcPct val="0"/>
        </a:spcBef>
        <a:spcAft>
          <a:spcPct val="0"/>
        </a:spcAft>
        <a:defRPr sz="3600">
          <a:solidFill>
            <a:schemeClr val="tx2"/>
          </a:solidFill>
          <a:latin typeface="Franklin Gothic Medium" panose="020B0603020102020204" pitchFamily="34" charset="0"/>
        </a:defRPr>
      </a:lvl5pPr>
      <a:lvl6pPr marL="457200" algn="l" rtl="0" fontAlgn="base">
        <a:spcBef>
          <a:spcPct val="0"/>
        </a:spcBef>
        <a:spcAft>
          <a:spcPct val="0"/>
        </a:spcAft>
        <a:defRPr sz="3600">
          <a:solidFill>
            <a:schemeClr val="tx2"/>
          </a:solidFill>
          <a:latin typeface="Franklin Gothic Medium" panose="020B0603020102020204" pitchFamily="34" charset="0"/>
        </a:defRPr>
      </a:lvl6pPr>
      <a:lvl7pPr marL="914400" algn="l" rtl="0" fontAlgn="base">
        <a:spcBef>
          <a:spcPct val="0"/>
        </a:spcBef>
        <a:spcAft>
          <a:spcPct val="0"/>
        </a:spcAft>
        <a:defRPr sz="3600">
          <a:solidFill>
            <a:schemeClr val="tx2"/>
          </a:solidFill>
          <a:latin typeface="Franklin Gothic Medium" panose="020B0603020102020204" pitchFamily="34" charset="0"/>
        </a:defRPr>
      </a:lvl7pPr>
      <a:lvl8pPr marL="1371600" algn="l" rtl="0" fontAlgn="base">
        <a:spcBef>
          <a:spcPct val="0"/>
        </a:spcBef>
        <a:spcAft>
          <a:spcPct val="0"/>
        </a:spcAft>
        <a:defRPr sz="3600">
          <a:solidFill>
            <a:schemeClr val="tx2"/>
          </a:solidFill>
          <a:latin typeface="Franklin Gothic Medium" panose="020B0603020102020204" pitchFamily="34" charset="0"/>
        </a:defRPr>
      </a:lvl8pPr>
      <a:lvl9pPr marL="1828800" algn="l" rtl="0" fontAlgn="base">
        <a:spcBef>
          <a:spcPct val="0"/>
        </a:spcBef>
        <a:spcAft>
          <a:spcPct val="0"/>
        </a:spcAft>
        <a:defRPr sz="3600">
          <a:solidFill>
            <a:schemeClr val="tx2"/>
          </a:solidFill>
          <a:latin typeface="Franklin Gothic Medium" panose="020B0603020102020204"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solidFill>
                <a:prstClr val="black">
                  <a:tint val="75000"/>
                </a:prstClr>
              </a:solidFill>
            </a:endParaRPr>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47478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0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black"/>
              </a:solidFill>
              <a:cs typeface="Arial" charset="0"/>
            </a:endParaRPr>
          </a:p>
        </p:txBody>
      </p:sp>
      <p:sp>
        <p:nvSpPr>
          <p:cNvPr id="1029" name="Text Placeholder 7"/>
          <p:cNvSpPr>
            <a:spLocks noGrp="1"/>
          </p:cNvSpPr>
          <p:nvPr>
            <p:ph type="body" idx="1"/>
          </p:nvPr>
        </p:nvSpPr>
        <p:spPr bwMode="auto">
          <a:xfrm>
            <a:off x="406400" y="1554163"/>
            <a:ext cx="115824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p:cNvSpPr>
            <a:spLocks noGrp="1"/>
          </p:cNvSpPr>
          <p:nvPr>
            <p:ph type="dt" sz="half" idx="2"/>
          </p:nvPr>
        </p:nvSpPr>
        <p:spPr>
          <a:xfrm>
            <a:off x="8636000" y="76203"/>
            <a:ext cx="3352800" cy="288925"/>
          </a:xfrm>
          <a:prstGeom prst="rect">
            <a:avLst/>
          </a:prstGeom>
        </p:spPr>
        <p:txBody>
          <a:bodyPr vert="horz"/>
          <a:lstStyle>
            <a:lvl1pPr algn="l" eaLnBrk="1" latinLnBrk="0" hangingPunct="1">
              <a:defRPr kumimoji="0" sz="1200">
                <a:solidFill>
                  <a:schemeClr val="accent1">
                    <a:shade val="75000"/>
                  </a:schemeClr>
                </a:solidFill>
                <a:latin typeface="Arial" charset="0"/>
                <a:cs typeface="Arial" charset="0"/>
              </a:defRPr>
            </a:lvl1pPr>
          </a:lstStyle>
          <a:p>
            <a:pPr>
              <a:defRPr/>
            </a:pPr>
            <a:endParaRPr lang="en-US">
              <a:solidFill>
                <a:srgbClr val="F0A22E">
                  <a:shade val="75000"/>
                </a:srgbClr>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a:lstStyle>
            <a:lvl1pPr algn="r" eaLnBrk="1" latinLnBrk="0" hangingPunct="1">
              <a:defRPr kumimoji="0" sz="1200">
                <a:solidFill>
                  <a:schemeClr val="accent1">
                    <a:shade val="75000"/>
                  </a:schemeClr>
                </a:solidFill>
                <a:latin typeface="Arial" charset="0"/>
                <a:cs typeface="Arial" charset="0"/>
              </a:defRPr>
            </a:lvl1pPr>
          </a:lstStyle>
          <a:p>
            <a:pPr>
              <a:defRPr/>
            </a:pPr>
            <a:endParaRPr lang="en-US">
              <a:solidFill>
                <a:srgbClr val="F0A22E">
                  <a:shade val="75000"/>
                </a:srgbClr>
              </a:solidFill>
            </a:endParaRPr>
          </a:p>
        </p:txBody>
      </p:sp>
      <p:sp>
        <p:nvSpPr>
          <p:cNvPr id="5" name="Slide Number Placeholder 4"/>
          <p:cNvSpPr>
            <a:spLocks noGrp="1"/>
          </p:cNvSpPr>
          <p:nvPr>
            <p:ph type="sldNum" sz="quarter" idx="4"/>
          </p:nvPr>
        </p:nvSpPr>
        <p:spPr>
          <a:xfrm>
            <a:off x="10972800" y="6477007"/>
            <a:ext cx="1016000" cy="244475"/>
          </a:xfrm>
          <a:prstGeom prst="rect">
            <a:avLst/>
          </a:prstGeom>
        </p:spPr>
        <p:txBody>
          <a:bodyPr vert="horz"/>
          <a:lstStyle>
            <a:lvl1pPr algn="r" eaLnBrk="1" latinLnBrk="0" hangingPunct="1">
              <a:defRPr kumimoji="0" sz="1200" smtClean="0">
                <a:solidFill>
                  <a:schemeClr val="accent1">
                    <a:shade val="75000"/>
                  </a:schemeClr>
                </a:solidFill>
                <a:latin typeface="Arial" charset="0"/>
                <a:cs typeface="Arial" charset="0"/>
              </a:defRPr>
            </a:lvl1pPr>
          </a:lstStyle>
          <a:p>
            <a:pPr>
              <a:defRPr/>
            </a:pPr>
            <a:fld id="{CE3DBD70-9E07-4E4E-902C-0070DF68DCDB}" type="slidenum">
              <a:rPr lang="en-US">
                <a:solidFill>
                  <a:srgbClr val="F0A22E">
                    <a:shade val="75000"/>
                  </a:srgbClr>
                </a:solidFill>
              </a:rPr>
              <a:pPr>
                <a:defRPr/>
              </a:pPr>
              <a:t>‹#›</a:t>
            </a:fld>
            <a:endParaRPr lang="en-US">
              <a:solidFill>
                <a:srgbClr val="F0A22E">
                  <a:shade val="75000"/>
                </a:srgb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lang="en-US"/>
              <a:t>Click to edit Master title style</a:t>
            </a:r>
          </a:p>
        </p:txBody>
      </p:sp>
      <p:sp>
        <p:nvSpPr>
          <p:cNvPr id="9" name="Straight Connector 8"/>
          <p:cNvSpPr>
            <a:spLocks noChangeShapeType="1"/>
          </p:cNvSpPr>
          <p:nvPr/>
        </p:nvSpPr>
        <p:spPr bwMode="auto">
          <a:xfrm>
            <a:off x="685800" y="105090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black"/>
              </a:solidFill>
              <a:cs typeface="Arial" charset="0"/>
            </a:endParaRPr>
          </a:p>
        </p:txBody>
      </p:sp>
      <p:sp>
        <p:nvSpPr>
          <p:cNvPr id="12" name="Straight Connector 11"/>
          <p:cNvSpPr>
            <a:spLocks noChangeShapeType="1"/>
          </p:cNvSpPr>
          <p:nvPr/>
        </p:nvSpPr>
        <p:spPr bwMode="auto">
          <a:xfrm>
            <a:off x="685800" y="105799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black"/>
              </a:solidFill>
              <a:cs typeface="Arial" charset="0"/>
            </a:endParaRPr>
          </a:p>
        </p:txBody>
      </p:sp>
    </p:spTree>
    <p:extLst>
      <p:ext uri="{BB962C8B-B14F-4D97-AF65-F5344CB8AC3E}">
        <p14:creationId xmlns:p14="http://schemas.microsoft.com/office/powerpoint/2010/main" val="104842029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rtl="0" fontAlgn="base">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fontAlgn="base">
        <a:spcBef>
          <a:spcPct val="0"/>
        </a:spcBef>
        <a:spcAft>
          <a:spcPct val="0"/>
        </a:spcAft>
        <a:defRPr sz="3600">
          <a:solidFill>
            <a:schemeClr val="tx2"/>
          </a:solidFill>
          <a:latin typeface="Franklin Gothic Medium" pitchFamily="34" charset="0"/>
        </a:defRPr>
      </a:lvl2pPr>
      <a:lvl3pPr algn="l" rtl="0" fontAlgn="base">
        <a:spcBef>
          <a:spcPct val="0"/>
        </a:spcBef>
        <a:spcAft>
          <a:spcPct val="0"/>
        </a:spcAft>
        <a:defRPr sz="3600">
          <a:solidFill>
            <a:schemeClr val="tx2"/>
          </a:solidFill>
          <a:latin typeface="Franklin Gothic Medium" pitchFamily="34" charset="0"/>
        </a:defRPr>
      </a:lvl3pPr>
      <a:lvl4pPr algn="l" rtl="0" fontAlgn="base">
        <a:spcBef>
          <a:spcPct val="0"/>
        </a:spcBef>
        <a:spcAft>
          <a:spcPct val="0"/>
        </a:spcAft>
        <a:defRPr sz="3600">
          <a:solidFill>
            <a:schemeClr val="tx2"/>
          </a:solidFill>
          <a:latin typeface="Franklin Gothic Medium" pitchFamily="34" charset="0"/>
        </a:defRPr>
      </a:lvl4pPr>
      <a:lvl5pPr algn="l" rtl="0" fontAlgn="base">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fontAlgn="base">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fontAlgn="base">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fontAlgn="base">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fontAlgn="base">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fontAlgn="base">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000000"/>
              </a:solidFill>
            </a:endParaRPr>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000000"/>
              </a:solidFill>
            </a:endParaRPr>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pPr>
            <a:fld id="{C6B76874-3417-4D30-9670-B0CDDC11FFF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210003156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FF0B94CD-46E8-416E-86AE-CC1C564B0307}"/>
              </a:ext>
            </a:extLst>
          </p:cNvPr>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black"/>
              </a:solidFill>
              <a:cs typeface="Arial" charset="0"/>
            </a:endParaRPr>
          </a:p>
        </p:txBody>
      </p:sp>
      <p:sp>
        <p:nvSpPr>
          <p:cNvPr id="5125" name="Text Placeholder 7">
            <a:extLst>
              <a:ext uri="{FF2B5EF4-FFF2-40B4-BE49-F238E27FC236}">
                <a16:creationId xmlns:a16="http://schemas.microsoft.com/office/drawing/2014/main" id="{EEF904F6-CAEA-4EAF-BE68-A6B9E8D9C56F}"/>
              </a:ext>
            </a:extLst>
          </p:cNvPr>
          <p:cNvSpPr>
            <a:spLocks noGrp="1"/>
          </p:cNvSpPr>
          <p:nvPr>
            <p:ph type="body" idx="1"/>
          </p:nvPr>
        </p:nvSpPr>
        <p:spPr bwMode="auto">
          <a:xfrm>
            <a:off x="406400" y="1554163"/>
            <a:ext cx="115824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Date Placeholder 10">
            <a:extLst>
              <a:ext uri="{FF2B5EF4-FFF2-40B4-BE49-F238E27FC236}">
                <a16:creationId xmlns:a16="http://schemas.microsoft.com/office/drawing/2014/main" id="{A9993994-32D6-4CAE-8AB2-5DE943EE06B1}"/>
              </a:ext>
            </a:extLst>
          </p:cNvPr>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rgbClr val="F0A22E">
                    <a:shade val="75000"/>
                  </a:srgbClr>
                </a:solidFill>
                <a:latin typeface="Arial" charset="0"/>
                <a:cs typeface="Arial" charset="0"/>
              </a:defRPr>
            </a:lvl1pPr>
          </a:lstStyle>
          <a:p>
            <a:pPr>
              <a:defRPr/>
            </a:pPr>
            <a:endParaRPr lang="en-US"/>
          </a:p>
        </p:txBody>
      </p:sp>
      <p:sp>
        <p:nvSpPr>
          <p:cNvPr id="28" name="Footer Placeholder 27">
            <a:extLst>
              <a:ext uri="{FF2B5EF4-FFF2-40B4-BE49-F238E27FC236}">
                <a16:creationId xmlns:a16="http://schemas.microsoft.com/office/drawing/2014/main" id="{87E9170B-AE65-496F-AB5F-7298017C1B90}"/>
              </a:ext>
            </a:extLst>
          </p:cNvPr>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rgbClr val="F0A22E">
                    <a:shade val="75000"/>
                  </a:srgbClr>
                </a:solidFill>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1C1D9246-57A2-4264-BE21-CE2A9CD06E99}"/>
              </a:ext>
            </a:extLst>
          </p:cNvPr>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rgbClr val="F0A22E">
                    <a:shade val="75000"/>
                  </a:srgbClr>
                </a:solidFill>
                <a:latin typeface="Arial" charset="0"/>
                <a:cs typeface="Arial" charset="0"/>
              </a:defRPr>
            </a:lvl1pPr>
          </a:lstStyle>
          <a:p>
            <a:pPr>
              <a:defRPr/>
            </a:pPr>
            <a:fld id="{E29E703F-954E-4E54-B93A-68784DFA5E1B}" type="slidenum">
              <a:rPr lang="en-US"/>
              <a:pPr>
                <a:defRPr/>
              </a:pPr>
              <a:t>‹#›</a:t>
            </a:fld>
            <a:endParaRPr lang="en-US"/>
          </a:p>
        </p:txBody>
      </p:sp>
      <p:sp>
        <p:nvSpPr>
          <p:cNvPr id="10" name="Title Placeholder 9">
            <a:extLst>
              <a:ext uri="{FF2B5EF4-FFF2-40B4-BE49-F238E27FC236}">
                <a16:creationId xmlns:a16="http://schemas.microsoft.com/office/drawing/2014/main" id="{2AFB7560-2C7F-4374-B619-50ED102F03E5}"/>
              </a:ext>
            </a:extLst>
          </p:cNvPr>
          <p:cNvSpPr>
            <a:spLocks noGrp="1"/>
          </p:cNvSpPr>
          <p:nvPr>
            <p:ph type="title"/>
          </p:nvPr>
        </p:nvSpPr>
        <p:spPr>
          <a:xfrm>
            <a:off x="406400" y="457200"/>
            <a:ext cx="11582400" cy="838200"/>
          </a:xfrm>
          <a:prstGeom prst="rect">
            <a:avLst/>
          </a:prstGeom>
        </p:spPr>
        <p:txBody>
          <a:bodyPr vert="horz" anchor="ctr">
            <a:normAutofit/>
          </a:bodyPr>
          <a:lstStyle/>
          <a:p>
            <a:r>
              <a:rPr lang="en-US"/>
              <a:t>Click to edit Master title style</a:t>
            </a:r>
          </a:p>
        </p:txBody>
      </p:sp>
      <p:sp>
        <p:nvSpPr>
          <p:cNvPr id="9" name="Straight Connector 8">
            <a:extLst>
              <a:ext uri="{FF2B5EF4-FFF2-40B4-BE49-F238E27FC236}">
                <a16:creationId xmlns:a16="http://schemas.microsoft.com/office/drawing/2014/main" id="{A5453EC4-A9B1-4846-BF92-63D3C5D9B79E}"/>
              </a:ext>
            </a:extLst>
          </p:cNvPr>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black"/>
              </a:solidFill>
              <a:cs typeface="Arial" charset="0"/>
            </a:endParaRPr>
          </a:p>
        </p:txBody>
      </p:sp>
      <p:sp>
        <p:nvSpPr>
          <p:cNvPr id="12" name="Straight Connector 11">
            <a:extLst>
              <a:ext uri="{FF2B5EF4-FFF2-40B4-BE49-F238E27FC236}">
                <a16:creationId xmlns:a16="http://schemas.microsoft.com/office/drawing/2014/main" id="{7EA055BA-939C-434C-A744-5AE76E43E57B}"/>
              </a:ext>
            </a:extLst>
          </p:cNvPr>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black"/>
              </a:solidFill>
              <a:cs typeface="Arial" charset="0"/>
            </a:endParaRPr>
          </a:p>
        </p:txBody>
      </p:sp>
    </p:spTree>
    <p:extLst>
      <p:ext uri="{BB962C8B-B14F-4D97-AF65-F5344CB8AC3E}">
        <p14:creationId xmlns:p14="http://schemas.microsoft.com/office/powerpoint/2010/main" val="400104525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EEE4A048-1348-4D45-8A9D-D4FD903DF925}"/>
              </a:ext>
            </a:extLst>
          </p:cNvPr>
          <p:cNvSpPr>
            <a:spLocks noChangeShapeType="1"/>
          </p:cNvSpPr>
          <p:nvPr/>
        </p:nvSpPr>
        <p:spPr bwMode="auto">
          <a:xfrm>
            <a:off x="685800" y="105090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black"/>
              </a:solidFill>
              <a:cs typeface="Arial" charset="0"/>
            </a:endParaRPr>
          </a:p>
        </p:txBody>
      </p:sp>
      <p:sp>
        <p:nvSpPr>
          <p:cNvPr id="4101" name="Text Placeholder 7">
            <a:extLst>
              <a:ext uri="{FF2B5EF4-FFF2-40B4-BE49-F238E27FC236}">
                <a16:creationId xmlns:a16="http://schemas.microsoft.com/office/drawing/2014/main" id="{3A9166D8-2007-4DFD-A997-6F392E23F67F}"/>
              </a:ext>
            </a:extLst>
          </p:cNvPr>
          <p:cNvSpPr>
            <a:spLocks noGrp="1"/>
          </p:cNvSpPr>
          <p:nvPr>
            <p:ph type="body" idx="1"/>
          </p:nvPr>
        </p:nvSpPr>
        <p:spPr bwMode="auto">
          <a:xfrm>
            <a:off x="406400" y="1554163"/>
            <a:ext cx="115824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Date Placeholder 10">
            <a:extLst>
              <a:ext uri="{FF2B5EF4-FFF2-40B4-BE49-F238E27FC236}">
                <a16:creationId xmlns:a16="http://schemas.microsoft.com/office/drawing/2014/main" id="{A2531EA1-A3F1-4F39-8DCC-A40149DAB967}"/>
              </a:ext>
            </a:extLst>
          </p:cNvPr>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rgbClr val="F0A22E">
                    <a:shade val="75000"/>
                  </a:srgbClr>
                </a:solidFill>
                <a:latin typeface="Arial" charset="0"/>
                <a:cs typeface="Arial" charset="0"/>
              </a:defRPr>
            </a:lvl1pPr>
          </a:lstStyle>
          <a:p>
            <a:pPr>
              <a:defRPr/>
            </a:pPr>
            <a:endParaRPr lang="en-US"/>
          </a:p>
        </p:txBody>
      </p:sp>
      <p:sp>
        <p:nvSpPr>
          <p:cNvPr id="28" name="Footer Placeholder 27">
            <a:extLst>
              <a:ext uri="{FF2B5EF4-FFF2-40B4-BE49-F238E27FC236}">
                <a16:creationId xmlns:a16="http://schemas.microsoft.com/office/drawing/2014/main" id="{887B6A99-C3D3-427F-BC06-CDE3D1B5AB06}"/>
              </a:ext>
            </a:extLst>
          </p:cNvPr>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rgbClr val="F0A22E">
                    <a:shade val="75000"/>
                  </a:srgbClr>
                </a:solidFill>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0898B35B-122B-494E-AC02-ABE63C07A783}"/>
              </a:ext>
            </a:extLst>
          </p:cNvPr>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rgbClr val="F0A22E">
                    <a:shade val="75000"/>
                  </a:srgbClr>
                </a:solidFill>
                <a:latin typeface="Arial" charset="0"/>
                <a:cs typeface="Arial" charset="0"/>
              </a:defRPr>
            </a:lvl1pPr>
          </a:lstStyle>
          <a:p>
            <a:pPr>
              <a:defRPr/>
            </a:pPr>
            <a:fld id="{934202E9-FDF0-4C90-9851-2941317A6995}" type="slidenum">
              <a:rPr lang="en-US"/>
              <a:pPr>
                <a:defRPr/>
              </a:pPr>
              <a:t>‹#›</a:t>
            </a:fld>
            <a:endParaRPr lang="en-US"/>
          </a:p>
        </p:txBody>
      </p:sp>
      <p:sp>
        <p:nvSpPr>
          <p:cNvPr id="10" name="Title Placeholder 9">
            <a:extLst>
              <a:ext uri="{FF2B5EF4-FFF2-40B4-BE49-F238E27FC236}">
                <a16:creationId xmlns:a16="http://schemas.microsoft.com/office/drawing/2014/main" id="{9C589939-28CE-4F6F-B874-8BCF187C4C3F}"/>
              </a:ext>
            </a:extLst>
          </p:cNvPr>
          <p:cNvSpPr>
            <a:spLocks noGrp="1"/>
          </p:cNvSpPr>
          <p:nvPr>
            <p:ph type="title"/>
          </p:nvPr>
        </p:nvSpPr>
        <p:spPr>
          <a:xfrm>
            <a:off x="406400" y="457200"/>
            <a:ext cx="11582400" cy="838200"/>
          </a:xfrm>
          <a:prstGeom prst="rect">
            <a:avLst/>
          </a:prstGeom>
        </p:spPr>
        <p:txBody>
          <a:bodyPr vert="horz" anchor="ctr">
            <a:normAutofit/>
          </a:bodyPr>
          <a:lstStyle/>
          <a:p>
            <a:r>
              <a:rPr lang="en-US"/>
              <a:t>Click to edit Master title style</a:t>
            </a:r>
          </a:p>
        </p:txBody>
      </p:sp>
      <p:sp>
        <p:nvSpPr>
          <p:cNvPr id="9" name="Straight Connector 8">
            <a:extLst>
              <a:ext uri="{FF2B5EF4-FFF2-40B4-BE49-F238E27FC236}">
                <a16:creationId xmlns:a16="http://schemas.microsoft.com/office/drawing/2014/main" id="{53682AA2-CACB-474C-A520-6C4DD4624408}"/>
              </a:ext>
            </a:extLst>
          </p:cNvPr>
          <p:cNvSpPr>
            <a:spLocks noChangeShapeType="1"/>
          </p:cNvSpPr>
          <p:nvPr/>
        </p:nvSpPr>
        <p:spPr bwMode="auto">
          <a:xfrm>
            <a:off x="685800" y="105090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black"/>
              </a:solidFill>
              <a:cs typeface="Arial" charset="0"/>
            </a:endParaRPr>
          </a:p>
        </p:txBody>
      </p:sp>
      <p:sp>
        <p:nvSpPr>
          <p:cNvPr id="12" name="Straight Connector 11">
            <a:extLst>
              <a:ext uri="{FF2B5EF4-FFF2-40B4-BE49-F238E27FC236}">
                <a16:creationId xmlns:a16="http://schemas.microsoft.com/office/drawing/2014/main" id="{9CA7F153-3478-431F-BDF0-4CB07F42AF53}"/>
              </a:ext>
            </a:extLst>
          </p:cNvPr>
          <p:cNvSpPr>
            <a:spLocks noChangeShapeType="1"/>
          </p:cNvSpPr>
          <p:nvPr/>
        </p:nvSpPr>
        <p:spPr bwMode="auto">
          <a:xfrm>
            <a:off x="685800" y="105799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black"/>
              </a:solidFill>
              <a:cs typeface="Arial" charset="0"/>
            </a:endParaRPr>
          </a:p>
        </p:txBody>
      </p:sp>
    </p:spTree>
    <p:extLst>
      <p:ext uri="{BB962C8B-B14F-4D97-AF65-F5344CB8AC3E}">
        <p14:creationId xmlns:p14="http://schemas.microsoft.com/office/powerpoint/2010/main" val="212471436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00"/>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8" name="Text Placeholder 7"/>
          <p:cNvSpPr>
            <a:spLocks noGrp="1"/>
          </p:cNvSpPr>
          <p:nvPr>
            <p:ph type="body" idx="1"/>
          </p:nvPr>
        </p:nvSpPr>
        <p:spPr>
          <a:xfrm>
            <a:off x="406400" y="1554164"/>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900">
                <a:solidFill>
                  <a:schemeClr val="accent1">
                    <a:shade val="75000"/>
                  </a:schemeClr>
                </a:solidFill>
              </a:defRPr>
            </a:lvl1pPr>
          </a:lstStyle>
          <a:p>
            <a:fld id="{82F288E0-7875-42C4-84C8-98DBBD3BF4D2}" type="datetimeFigureOut">
              <a:rPr lang="zh-CN" altLang="en-US" smtClean="0">
                <a:solidFill>
                  <a:prstClr val="black">
                    <a:tint val="75000"/>
                  </a:prstClr>
                </a:solidFill>
              </a:rPr>
              <a:pPr/>
              <a:t>2024/2/3</a:t>
            </a:fld>
            <a:endParaRPr lang="zh-CN" altLang="en-US">
              <a:solidFill>
                <a:prstClr val="black">
                  <a:tint val="75000"/>
                </a:prstClr>
              </a:solidFill>
            </a:endParaRPr>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900">
                <a:solidFill>
                  <a:schemeClr val="accent1">
                    <a:shade val="75000"/>
                  </a:schemeClr>
                </a:solidFill>
              </a:defRPr>
            </a:lvl1pPr>
          </a:lstStyle>
          <a:p>
            <a:endParaRPr lang="zh-CN" altLang="en-US">
              <a:solidFill>
                <a:prstClr val="black">
                  <a:tint val="75000"/>
                </a:prstClr>
              </a:solidFill>
            </a:endParaRPr>
          </a:p>
        </p:txBody>
      </p:sp>
      <p:sp>
        <p:nvSpPr>
          <p:cNvPr id="5" name="Slide Number Placeholder 4"/>
          <p:cNvSpPr>
            <a:spLocks noGrp="1"/>
          </p:cNvSpPr>
          <p:nvPr>
            <p:ph type="sldNum" sz="quarter" idx="4"/>
          </p:nvPr>
        </p:nvSpPr>
        <p:spPr>
          <a:xfrm>
            <a:off x="10972800" y="6477002"/>
            <a:ext cx="1016000" cy="244475"/>
          </a:xfrm>
          <a:prstGeom prst="rect">
            <a:avLst/>
          </a:prstGeom>
        </p:spPr>
        <p:txBody>
          <a:bodyPr vert="horz"/>
          <a:lstStyle>
            <a:lvl1pPr algn="r" eaLnBrk="1" latinLnBrk="0" hangingPunct="1">
              <a:defRPr kumimoji="0" sz="900">
                <a:solidFill>
                  <a:schemeClr val="accent1">
                    <a:shade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900"/>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12" name="Straight Connector 11"/>
          <p:cNvSpPr>
            <a:spLocks noChangeShapeType="1"/>
          </p:cNvSpPr>
          <p:nvPr/>
        </p:nvSpPr>
        <p:spPr bwMode="auto">
          <a:xfrm>
            <a:off x="685800" y="105798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Tree>
    <p:extLst>
      <p:ext uri="{BB962C8B-B14F-4D97-AF65-F5344CB8AC3E}">
        <p14:creationId xmlns:p14="http://schemas.microsoft.com/office/powerpoint/2010/main" val="186679522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rtl="0" eaLnBrk="1" latinLnBrk="0" hangingPunct="1">
        <a:spcBef>
          <a:spcPct val="0"/>
        </a:spcBef>
        <a:buNone/>
        <a:defRPr kumimoji="0" sz="27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257175" indent="-257175"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1pPr>
      <a:lvl2pPr marL="557213" indent="-214313" algn="l" rtl="0" eaLnBrk="1" latinLnBrk="0" hangingPunct="1">
        <a:spcBef>
          <a:spcPct val="20000"/>
        </a:spcBef>
        <a:buClr>
          <a:schemeClr val="accent1"/>
        </a:buClr>
        <a:buSzPct val="70000"/>
        <a:buFont typeface="Wingdings 2"/>
        <a:buChar char=""/>
        <a:defRPr kumimoji="0" sz="2100" kern="1200">
          <a:solidFill>
            <a:schemeClr val="tx2"/>
          </a:solidFill>
          <a:latin typeface="+mn-lt"/>
          <a:ea typeface="+mn-ea"/>
          <a:cs typeface="+mn-cs"/>
        </a:defRPr>
      </a:lvl2pPr>
      <a:lvl3pPr marL="857250" indent="-171450" algn="l" rtl="0" eaLnBrk="1" latinLnBrk="0" hangingPunct="1">
        <a:spcBef>
          <a:spcPct val="20000"/>
        </a:spcBef>
        <a:buClr>
          <a:schemeClr val="accent1"/>
        </a:buClr>
        <a:buSzPct val="70000"/>
        <a:buFont typeface="Wingdings 2"/>
        <a:buChar char=""/>
        <a:defRPr kumimoji="0" sz="1800" kern="1200">
          <a:solidFill>
            <a:schemeClr val="tx2"/>
          </a:solidFill>
          <a:latin typeface="+mn-lt"/>
          <a:ea typeface="+mn-ea"/>
          <a:cs typeface="+mn-cs"/>
        </a:defRPr>
      </a:lvl3pPr>
      <a:lvl4pPr marL="1200150" indent="-171450" algn="l" rtl="0" eaLnBrk="1" latinLnBrk="0" hangingPunct="1">
        <a:spcBef>
          <a:spcPct val="20000"/>
        </a:spcBef>
        <a:buClr>
          <a:schemeClr val="accent1"/>
        </a:buClr>
        <a:buSzPct val="70000"/>
        <a:buFont typeface="Wingdings 2"/>
        <a:buChar char=""/>
        <a:defRPr kumimoji="0" sz="1500" kern="1200">
          <a:solidFill>
            <a:schemeClr val="tx2"/>
          </a:solidFill>
          <a:latin typeface="+mn-lt"/>
          <a:ea typeface="+mn-ea"/>
          <a:cs typeface="+mn-cs"/>
        </a:defRPr>
      </a:lvl4pPr>
      <a:lvl5pPr marL="1543050" indent="-171450" algn="l" rtl="0" eaLnBrk="1" latinLnBrk="0" hangingPunct="1">
        <a:spcBef>
          <a:spcPct val="20000"/>
        </a:spcBef>
        <a:buClr>
          <a:schemeClr val="accent1"/>
        </a:buClr>
        <a:buSzPct val="60000"/>
        <a:buFont typeface="Wingdings 2"/>
        <a:buChar char=""/>
        <a:defRPr kumimoji="0" sz="1350" kern="1200">
          <a:solidFill>
            <a:schemeClr val="tx2"/>
          </a:solidFill>
          <a:latin typeface="+mn-lt"/>
          <a:ea typeface="+mn-ea"/>
          <a:cs typeface="+mn-cs"/>
        </a:defRPr>
      </a:lvl5pPr>
      <a:lvl6pPr marL="1885950" indent="-171450" algn="l" rtl="0" eaLnBrk="1" latinLnBrk="0" hangingPunct="1">
        <a:spcBef>
          <a:spcPct val="20000"/>
        </a:spcBef>
        <a:buClr>
          <a:schemeClr val="accent1"/>
        </a:buClr>
        <a:buSzPct val="60000"/>
        <a:buFont typeface="Wingdings 2"/>
        <a:buChar char=""/>
        <a:defRPr kumimoji="0" sz="1350" kern="1200">
          <a:solidFill>
            <a:schemeClr val="tx2"/>
          </a:solidFill>
          <a:latin typeface="+mn-lt"/>
          <a:ea typeface="+mn-ea"/>
          <a:cs typeface="+mn-cs"/>
        </a:defRPr>
      </a:lvl6pPr>
      <a:lvl7pPr marL="2228850" indent="-171450" algn="l" rtl="0" eaLnBrk="1" latinLnBrk="0" hangingPunct="1">
        <a:spcBef>
          <a:spcPct val="20000"/>
        </a:spcBef>
        <a:buClr>
          <a:schemeClr val="accent1"/>
        </a:buClr>
        <a:buSzPct val="60000"/>
        <a:buFont typeface="Wingdings 2"/>
        <a:buChar char=""/>
        <a:defRPr kumimoji="0" sz="1200" kern="1200">
          <a:solidFill>
            <a:schemeClr val="tx2"/>
          </a:solidFill>
          <a:latin typeface="+mn-lt"/>
          <a:ea typeface="+mn-ea"/>
          <a:cs typeface="+mn-cs"/>
        </a:defRPr>
      </a:lvl7pPr>
      <a:lvl8pPr marL="2571750" indent="-171450" algn="l" rtl="0" eaLnBrk="1" latinLnBrk="0" hangingPunct="1">
        <a:spcBef>
          <a:spcPct val="20000"/>
        </a:spcBef>
        <a:buClr>
          <a:schemeClr val="accent1"/>
        </a:buClr>
        <a:buSzPct val="60000"/>
        <a:buFont typeface="Wingdings 2"/>
        <a:buChar char=""/>
        <a:defRPr kumimoji="0" sz="1200" kern="1200" baseline="0">
          <a:solidFill>
            <a:schemeClr val="tx2"/>
          </a:solidFill>
          <a:latin typeface="+mn-lt"/>
          <a:ea typeface="+mn-ea"/>
          <a:cs typeface="+mn-cs"/>
        </a:defRPr>
      </a:lvl8pPr>
      <a:lvl9pPr marL="2914650" indent="-171450" algn="l" rtl="0" eaLnBrk="1" latinLnBrk="0" hangingPunct="1">
        <a:spcBef>
          <a:spcPct val="20000"/>
        </a:spcBef>
        <a:buClr>
          <a:schemeClr val="accent1"/>
        </a:buClr>
        <a:buSzPct val="60000"/>
        <a:buFont typeface="Wingdings 2"/>
        <a:buChar char=""/>
        <a:defRPr kumimoji="0" sz="105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104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77" tIns="34289" rIns="68577" bIns="34289" anchor="t" compatLnSpc="1"/>
          <a:lstStyle/>
          <a:p>
            <a:pPr defTabSz="685766"/>
            <a:endParaRPr lang="en-US" sz="1400">
              <a:solidFill>
                <a:prstClr val="black"/>
              </a:solidFill>
            </a:endParaRPr>
          </a:p>
        </p:txBody>
      </p:sp>
      <p:sp>
        <p:nvSpPr>
          <p:cNvPr id="8" name="Text Placeholder 7"/>
          <p:cNvSpPr>
            <a:spLocks noGrp="1"/>
          </p:cNvSpPr>
          <p:nvPr>
            <p:ph type="body" idx="1"/>
          </p:nvPr>
        </p:nvSpPr>
        <p:spPr>
          <a:xfrm>
            <a:off x="406400" y="1554168"/>
            <a:ext cx="11582400" cy="4525963"/>
          </a:xfrm>
          <a:prstGeom prst="rect">
            <a:avLst/>
          </a:prstGeom>
        </p:spPr>
        <p:txBody>
          <a:bodyPr vert="horz" lIns="68577" tIns="34289" rIns="68577" bIns="34289">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3"/>
            <a:ext cx="3352800" cy="288925"/>
          </a:xfrm>
          <a:prstGeom prst="rect">
            <a:avLst/>
          </a:prstGeom>
        </p:spPr>
        <p:txBody>
          <a:bodyPr vert="horz" lIns="68577" tIns="34289" rIns="68577" bIns="34289"/>
          <a:lstStyle>
            <a:lvl1pPr algn="l" eaLnBrk="1" latinLnBrk="0" hangingPunct="1">
              <a:defRPr kumimoji="0" sz="900">
                <a:solidFill>
                  <a:schemeClr val="accent1">
                    <a:shade val="75000"/>
                  </a:schemeClr>
                </a:solidFill>
              </a:defRPr>
            </a:lvl1pPr>
          </a:lstStyle>
          <a:p>
            <a:pPr defTabSz="685766" fontAlgn="base">
              <a:spcBef>
                <a:spcPct val="0"/>
              </a:spcBef>
              <a:spcAft>
                <a:spcPct val="0"/>
              </a:spcAft>
              <a:defRPr/>
            </a:pPr>
            <a:endParaRPr lang="en-US" altLang="en-US">
              <a:solidFill>
                <a:srgbClr val="000000"/>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lIns="68577" tIns="34289" rIns="68577" bIns="34289"/>
          <a:lstStyle>
            <a:lvl1pPr algn="r" eaLnBrk="1" latinLnBrk="0" hangingPunct="1">
              <a:defRPr kumimoji="0" sz="900">
                <a:solidFill>
                  <a:schemeClr val="accent1">
                    <a:shade val="75000"/>
                  </a:schemeClr>
                </a:solidFill>
              </a:defRPr>
            </a:lvl1pPr>
          </a:lstStyle>
          <a:p>
            <a:pPr defTabSz="685766" fontAlgn="base">
              <a:spcBef>
                <a:spcPct val="0"/>
              </a:spcBef>
              <a:spcAft>
                <a:spcPct val="0"/>
              </a:spcAft>
              <a:defRPr/>
            </a:pPr>
            <a:endParaRPr lang="en-US" altLang="en-US">
              <a:solidFill>
                <a:srgbClr val="000000"/>
              </a:solidFill>
            </a:endParaRPr>
          </a:p>
        </p:txBody>
      </p:sp>
      <p:sp>
        <p:nvSpPr>
          <p:cNvPr id="5" name="Slide Number Placeholder 4"/>
          <p:cNvSpPr>
            <a:spLocks noGrp="1"/>
          </p:cNvSpPr>
          <p:nvPr>
            <p:ph type="sldNum" sz="quarter" idx="4"/>
          </p:nvPr>
        </p:nvSpPr>
        <p:spPr>
          <a:xfrm>
            <a:off x="10972800" y="6477150"/>
            <a:ext cx="1016000" cy="244475"/>
          </a:xfrm>
          <a:prstGeom prst="rect">
            <a:avLst/>
          </a:prstGeom>
        </p:spPr>
        <p:txBody>
          <a:bodyPr vert="horz" lIns="68577" tIns="34289" rIns="68577" bIns="34289"/>
          <a:lstStyle>
            <a:lvl1pPr algn="r" eaLnBrk="1" latinLnBrk="0" hangingPunct="1">
              <a:defRPr kumimoji="0" sz="900">
                <a:solidFill>
                  <a:schemeClr val="accent1">
                    <a:shade val="75000"/>
                  </a:schemeClr>
                </a:solidFill>
              </a:defRPr>
            </a:lvl1pPr>
          </a:lstStyle>
          <a:p>
            <a:pPr defTabSz="685766" fontAlgn="base">
              <a:spcBef>
                <a:spcPct val="0"/>
              </a:spcBef>
              <a:spcAft>
                <a:spcPct val="0"/>
              </a:spcAft>
            </a:pPr>
            <a:fld id="{C6B76874-3417-4D30-9670-B0CDDC11FFFA}" type="slidenum">
              <a:rPr lang="en-US" altLang="en-US" smtClean="0">
                <a:solidFill>
                  <a:srgbClr val="000000"/>
                </a:solidFill>
              </a:rPr>
              <a:pPr defTabSz="685766" fontAlgn="base">
                <a:spcBef>
                  <a:spcPct val="0"/>
                </a:spcBef>
                <a:spcAft>
                  <a:spcPct val="0"/>
                </a:spcAft>
              </a:pPr>
              <a:t>‹#›</a:t>
            </a:fld>
            <a:endParaRPr lang="en-US" altLang="en-US">
              <a:solidFill>
                <a:srgbClr val="000000"/>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lIns="68577" tIns="34289" rIns="68577" bIns="34289" anchor="ctr">
            <a:normAutofit/>
          </a:bodyPr>
          <a:lstStyle/>
          <a:p>
            <a:r>
              <a:rPr kumimoji="0" lang="en-US"/>
              <a:t>Click to edit Master title style</a:t>
            </a:r>
          </a:p>
        </p:txBody>
      </p:sp>
      <p:sp>
        <p:nvSpPr>
          <p:cNvPr id="9" name="Straight Connector 8"/>
          <p:cNvSpPr>
            <a:spLocks noChangeShapeType="1"/>
          </p:cNvSpPr>
          <p:nvPr/>
        </p:nvSpPr>
        <p:spPr bwMode="auto">
          <a:xfrm>
            <a:off x="685800" y="105104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77" tIns="34289" rIns="68577" bIns="34289" anchor="t" compatLnSpc="1"/>
          <a:lstStyle/>
          <a:p>
            <a:pPr defTabSz="685766"/>
            <a:endParaRPr lang="en-US" sz="1400">
              <a:solidFill>
                <a:prstClr val="black"/>
              </a:solidFill>
            </a:endParaRPr>
          </a:p>
        </p:txBody>
      </p:sp>
      <p:sp>
        <p:nvSpPr>
          <p:cNvPr id="12" name="Straight Connector 11"/>
          <p:cNvSpPr>
            <a:spLocks noChangeShapeType="1"/>
          </p:cNvSpPr>
          <p:nvPr/>
        </p:nvSpPr>
        <p:spPr bwMode="auto">
          <a:xfrm>
            <a:off x="685800" y="105813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77" tIns="34289" rIns="68577" bIns="34289" anchor="t" compatLnSpc="1"/>
          <a:lstStyle/>
          <a:p>
            <a:pPr defTabSz="685766"/>
            <a:endParaRPr lang="en-US" sz="1400">
              <a:solidFill>
                <a:prstClr val="black"/>
              </a:solidFill>
            </a:endParaRPr>
          </a:p>
        </p:txBody>
      </p:sp>
    </p:spTree>
    <p:extLst>
      <p:ext uri="{BB962C8B-B14F-4D97-AF65-F5344CB8AC3E}">
        <p14:creationId xmlns:p14="http://schemas.microsoft.com/office/powerpoint/2010/main" val="296043297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rtl="0" eaLnBrk="1" latinLnBrk="0" hangingPunct="1">
        <a:spcBef>
          <a:spcPct val="0"/>
        </a:spcBef>
        <a:buNone/>
        <a:defRPr kumimoji="0" sz="27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257162" indent="-257162"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1pPr>
      <a:lvl2pPr marL="557185" indent="-214303" algn="l" rtl="0" eaLnBrk="1" latinLnBrk="0" hangingPunct="1">
        <a:spcBef>
          <a:spcPct val="20000"/>
        </a:spcBef>
        <a:buClr>
          <a:schemeClr val="accent1"/>
        </a:buClr>
        <a:buSzPct val="70000"/>
        <a:buFont typeface="Wingdings 2"/>
        <a:buChar char=""/>
        <a:defRPr kumimoji="0" sz="2100" kern="1200">
          <a:solidFill>
            <a:schemeClr val="tx2"/>
          </a:solidFill>
          <a:latin typeface="+mn-lt"/>
          <a:ea typeface="+mn-ea"/>
          <a:cs typeface="+mn-cs"/>
        </a:defRPr>
      </a:lvl2pPr>
      <a:lvl3pPr marL="857207" indent="-171442" algn="l" rtl="0" eaLnBrk="1" latinLnBrk="0" hangingPunct="1">
        <a:spcBef>
          <a:spcPct val="20000"/>
        </a:spcBef>
        <a:buClr>
          <a:schemeClr val="accent1"/>
        </a:buClr>
        <a:buSzPct val="70000"/>
        <a:buFont typeface="Wingdings 2"/>
        <a:buChar char=""/>
        <a:defRPr kumimoji="0" sz="1800" kern="1200">
          <a:solidFill>
            <a:schemeClr val="tx2"/>
          </a:solidFill>
          <a:latin typeface="+mn-lt"/>
          <a:ea typeface="+mn-ea"/>
          <a:cs typeface="+mn-cs"/>
        </a:defRPr>
      </a:lvl3pPr>
      <a:lvl4pPr marL="1200090" indent="-171442" algn="l" rtl="0" eaLnBrk="1" latinLnBrk="0" hangingPunct="1">
        <a:spcBef>
          <a:spcPct val="20000"/>
        </a:spcBef>
        <a:buClr>
          <a:schemeClr val="accent1"/>
        </a:buClr>
        <a:buSzPct val="70000"/>
        <a:buFont typeface="Wingdings 2"/>
        <a:buChar char=""/>
        <a:defRPr kumimoji="0" sz="1500" kern="1200">
          <a:solidFill>
            <a:schemeClr val="tx2"/>
          </a:solidFill>
          <a:latin typeface="+mn-lt"/>
          <a:ea typeface="+mn-ea"/>
          <a:cs typeface="+mn-cs"/>
        </a:defRPr>
      </a:lvl4pPr>
      <a:lvl5pPr marL="1542974" indent="-171442" algn="l" rtl="0" eaLnBrk="1" latinLnBrk="0" hangingPunct="1">
        <a:spcBef>
          <a:spcPct val="20000"/>
        </a:spcBef>
        <a:buClr>
          <a:schemeClr val="accent1"/>
        </a:buClr>
        <a:buSzPct val="60000"/>
        <a:buFont typeface="Wingdings 2"/>
        <a:buChar char=""/>
        <a:defRPr kumimoji="0" sz="1400" kern="1200">
          <a:solidFill>
            <a:schemeClr val="tx2"/>
          </a:solidFill>
          <a:latin typeface="+mn-lt"/>
          <a:ea typeface="+mn-ea"/>
          <a:cs typeface="+mn-cs"/>
        </a:defRPr>
      </a:lvl5pPr>
      <a:lvl6pPr marL="1885856" indent="-171442" algn="l" rtl="0" eaLnBrk="1" latinLnBrk="0" hangingPunct="1">
        <a:spcBef>
          <a:spcPct val="20000"/>
        </a:spcBef>
        <a:buClr>
          <a:schemeClr val="accent1"/>
        </a:buClr>
        <a:buSzPct val="60000"/>
        <a:buFont typeface="Wingdings 2"/>
        <a:buChar char=""/>
        <a:defRPr kumimoji="0" sz="1400" kern="1200">
          <a:solidFill>
            <a:schemeClr val="tx2"/>
          </a:solidFill>
          <a:latin typeface="+mn-lt"/>
          <a:ea typeface="+mn-ea"/>
          <a:cs typeface="+mn-cs"/>
        </a:defRPr>
      </a:lvl6pPr>
      <a:lvl7pPr marL="2228739" indent="-171442" algn="l" rtl="0" eaLnBrk="1" latinLnBrk="0" hangingPunct="1">
        <a:spcBef>
          <a:spcPct val="20000"/>
        </a:spcBef>
        <a:buClr>
          <a:schemeClr val="accent1"/>
        </a:buClr>
        <a:buSzPct val="60000"/>
        <a:buFont typeface="Wingdings 2"/>
        <a:buChar char=""/>
        <a:defRPr kumimoji="0" sz="1200" kern="1200">
          <a:solidFill>
            <a:schemeClr val="tx2"/>
          </a:solidFill>
          <a:latin typeface="+mn-lt"/>
          <a:ea typeface="+mn-ea"/>
          <a:cs typeface="+mn-cs"/>
        </a:defRPr>
      </a:lvl7pPr>
      <a:lvl8pPr marL="2571622" indent="-171442" algn="l" rtl="0" eaLnBrk="1" latinLnBrk="0" hangingPunct="1">
        <a:spcBef>
          <a:spcPct val="20000"/>
        </a:spcBef>
        <a:buClr>
          <a:schemeClr val="accent1"/>
        </a:buClr>
        <a:buSzPct val="60000"/>
        <a:buFont typeface="Wingdings 2"/>
        <a:buChar char=""/>
        <a:defRPr kumimoji="0" sz="1200" kern="1200" baseline="0">
          <a:solidFill>
            <a:schemeClr val="tx2"/>
          </a:solidFill>
          <a:latin typeface="+mn-lt"/>
          <a:ea typeface="+mn-ea"/>
          <a:cs typeface="+mn-cs"/>
        </a:defRPr>
      </a:lvl8pPr>
      <a:lvl9pPr marL="2914505" indent="-171442" algn="l" rtl="0" eaLnBrk="1" latinLnBrk="0" hangingPunct="1">
        <a:spcBef>
          <a:spcPct val="20000"/>
        </a:spcBef>
        <a:buClr>
          <a:schemeClr val="accent1"/>
        </a:buClr>
        <a:buSzPct val="60000"/>
        <a:buFont typeface="Wingdings 2"/>
        <a:buChar char=""/>
        <a:defRPr kumimoji="0" sz="11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84" algn="l" rtl="0" eaLnBrk="1" latinLnBrk="0" hangingPunct="1">
        <a:defRPr kumimoji="0" kern="1200">
          <a:solidFill>
            <a:schemeClr val="tx1"/>
          </a:solidFill>
          <a:latin typeface="+mn-lt"/>
          <a:ea typeface="+mn-ea"/>
          <a:cs typeface="+mn-cs"/>
        </a:defRPr>
      </a:lvl2pPr>
      <a:lvl3pPr marL="685766" algn="l" rtl="0" eaLnBrk="1" latinLnBrk="0" hangingPunct="1">
        <a:defRPr kumimoji="0" kern="1200">
          <a:solidFill>
            <a:schemeClr val="tx1"/>
          </a:solidFill>
          <a:latin typeface="+mn-lt"/>
          <a:ea typeface="+mn-ea"/>
          <a:cs typeface="+mn-cs"/>
        </a:defRPr>
      </a:lvl3pPr>
      <a:lvl4pPr marL="1028649" algn="l" rtl="0" eaLnBrk="1" latinLnBrk="0" hangingPunct="1">
        <a:defRPr kumimoji="0" kern="1200">
          <a:solidFill>
            <a:schemeClr val="tx1"/>
          </a:solidFill>
          <a:latin typeface="+mn-lt"/>
          <a:ea typeface="+mn-ea"/>
          <a:cs typeface="+mn-cs"/>
        </a:defRPr>
      </a:lvl4pPr>
      <a:lvl5pPr marL="1371532" algn="l" rtl="0" eaLnBrk="1" latinLnBrk="0" hangingPunct="1">
        <a:defRPr kumimoji="0" kern="1200">
          <a:solidFill>
            <a:schemeClr val="tx1"/>
          </a:solidFill>
          <a:latin typeface="+mn-lt"/>
          <a:ea typeface="+mn-ea"/>
          <a:cs typeface="+mn-cs"/>
        </a:defRPr>
      </a:lvl5pPr>
      <a:lvl6pPr marL="1714415" algn="l" rtl="0" eaLnBrk="1" latinLnBrk="0" hangingPunct="1">
        <a:defRPr kumimoji="0" kern="1200">
          <a:solidFill>
            <a:schemeClr val="tx1"/>
          </a:solidFill>
          <a:latin typeface="+mn-lt"/>
          <a:ea typeface="+mn-ea"/>
          <a:cs typeface="+mn-cs"/>
        </a:defRPr>
      </a:lvl6pPr>
      <a:lvl7pPr marL="2057297" algn="l" rtl="0" eaLnBrk="1" latinLnBrk="0" hangingPunct="1">
        <a:defRPr kumimoji="0" kern="1200">
          <a:solidFill>
            <a:schemeClr val="tx1"/>
          </a:solidFill>
          <a:latin typeface="+mn-lt"/>
          <a:ea typeface="+mn-ea"/>
          <a:cs typeface="+mn-cs"/>
        </a:defRPr>
      </a:lvl7pPr>
      <a:lvl8pPr marL="2400180" algn="l" rtl="0" eaLnBrk="1" latinLnBrk="0" hangingPunct="1">
        <a:defRPr kumimoji="0" kern="1200">
          <a:solidFill>
            <a:schemeClr val="tx1"/>
          </a:solidFill>
          <a:latin typeface="+mn-lt"/>
          <a:ea typeface="+mn-ea"/>
          <a:cs typeface="+mn-cs"/>
        </a:defRPr>
      </a:lvl8pPr>
      <a:lvl9pPr marL="2743064"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65.xml"/><Relationship Id="rId1" Type="http://schemas.openxmlformats.org/officeDocument/2006/relationships/audio" Target="viet%20nam%20que%20huong%20toi.MP3" TargetMode="Externa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gif"/><Relationship Id="rId1" Type="http://schemas.openxmlformats.org/officeDocument/2006/relationships/slideLayout" Target="../slideLayouts/slideLayout2.xml"/><Relationship Id="rId4" Type="http://schemas.openxmlformats.org/officeDocument/2006/relationships/image" Target="../media/image43.gif"/></Relationships>
</file>

<file path=ppt/slides/_rels/slide11.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3.wav"/><Relationship Id="rId7" Type="http://schemas.openxmlformats.org/officeDocument/2006/relationships/image" Target="../media/image45.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s>
</file>

<file path=ppt/slides/_rels/slide1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audio" Target="../media/audio7.wav"/></Relationships>
</file>

<file path=ppt/slides/_rels/slide13.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3.wav"/><Relationship Id="rId7" Type="http://schemas.openxmlformats.org/officeDocument/2006/relationships/image" Target="../media/image45.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s>
</file>

<file path=ppt/slides/_rels/slide14.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3.wav"/><Relationship Id="rId7" Type="http://schemas.openxmlformats.org/officeDocument/2006/relationships/image" Target="../media/image45.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88.xml"/><Relationship Id="rId6" Type="http://schemas.openxmlformats.org/officeDocument/2006/relationships/image" Target="../media/image42.png"/><Relationship Id="rId5" Type="http://schemas.openxmlformats.org/officeDocument/2006/relationships/image" Target="../media/image48.gif"/><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33.gif"/><Relationship Id="rId4" Type="http://schemas.openxmlformats.org/officeDocument/2006/relationships/image" Target="../media/image49.gif"/></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image" Target="../media/image52.gif"/><Relationship Id="rId5" Type="http://schemas.openxmlformats.org/officeDocument/2006/relationships/image" Target="../media/image51.png"/><Relationship Id="rId4" Type="http://schemas.openxmlformats.org/officeDocument/2006/relationships/image" Target="../media/image50.jpg"/></Relationships>
</file>

<file path=ppt/slides/_rels/slide18.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jpeg"/><Relationship Id="rId1" Type="http://schemas.openxmlformats.org/officeDocument/2006/relationships/slideLayout" Target="../slideLayouts/slideLayout61.xml"/><Relationship Id="rId6" Type="http://schemas.openxmlformats.org/officeDocument/2006/relationships/image" Target="../media/image43.gif"/><Relationship Id="rId5" Type="http://schemas.openxmlformats.org/officeDocument/2006/relationships/image" Target="../media/image30.gif"/><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gif"/><Relationship Id="rId1" Type="http://schemas.openxmlformats.org/officeDocument/2006/relationships/slideLayout" Target="../slideLayouts/slideLayout33.xml"/><Relationship Id="rId5" Type="http://schemas.openxmlformats.org/officeDocument/2006/relationships/image" Target="../media/image49.gif"/><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6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33.gif"/><Relationship Id="rId7" Type="http://schemas.openxmlformats.org/officeDocument/2006/relationships/image" Target="../media/image60.gif"/><Relationship Id="rId2" Type="http://schemas.openxmlformats.org/officeDocument/2006/relationships/image" Target="../media/image32.jpeg"/><Relationship Id="rId1" Type="http://schemas.openxmlformats.org/officeDocument/2006/relationships/slideLayout" Target="../slideLayouts/slideLayout44.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30.gif"/></Relationships>
</file>

<file path=ppt/slides/_rels/slide2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37.png"/><Relationship Id="rId1" Type="http://schemas.openxmlformats.org/officeDocument/2006/relationships/slideLayout" Target="../slideLayouts/slideLayout39.xml"/><Relationship Id="rId5" Type="http://schemas.openxmlformats.org/officeDocument/2006/relationships/image" Target="../media/image23.gif"/><Relationship Id="rId4" Type="http://schemas.openxmlformats.org/officeDocument/2006/relationships/image" Target="../media/image43.gif"/></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36.gif"/></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5.xml"/><Relationship Id="rId1" Type="http://schemas.openxmlformats.org/officeDocument/2006/relationships/tags" Target="../tags/tag1.xml"/><Relationship Id="rId6" Type="http://schemas.openxmlformats.org/officeDocument/2006/relationships/image" Target="../media/image36.gif"/><Relationship Id="rId5" Type="http://schemas.openxmlformats.org/officeDocument/2006/relationships/image" Target="../media/image77.png"/><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6.gif"/><Relationship Id="rId2" Type="http://schemas.openxmlformats.org/officeDocument/2006/relationships/slideLayout" Target="../slideLayouts/slideLayout104.xml"/><Relationship Id="rId1" Type="http://schemas.openxmlformats.org/officeDocument/2006/relationships/audio" Target="file:///D:\GA%20toan%20%20tu%20soan\GA%20dien%20tu\tiet%2049%20hinh%207%20quan%20he%20duong%20vuong%20goc%20duong%20xien%20hinh%20chieu\BAY%20LEN.MID" TargetMode="External"/><Relationship Id="rId6" Type="http://schemas.openxmlformats.org/officeDocument/2006/relationships/slide" Target="slide23.xml"/><Relationship Id="rId5" Type="http://schemas.openxmlformats.org/officeDocument/2006/relationships/image" Target="../media/image8.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xml"/><Relationship Id="rId1" Type="http://schemas.openxmlformats.org/officeDocument/2006/relationships/slideLayout" Target="../slideLayouts/slideLayout116.xml"/></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xml"/><Relationship Id="rId1" Type="http://schemas.openxmlformats.org/officeDocument/2006/relationships/slideLayout" Target="../slideLayouts/slideLayout149.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49.gif"/></Relationships>
</file>

<file path=ppt/slides/_rels/slide3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43.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3.gif"/><Relationship Id="rId5" Type="http://schemas.openxmlformats.org/officeDocument/2006/relationships/image" Target="../media/image36.gif"/><Relationship Id="rId4" Type="http://schemas.openxmlformats.org/officeDocument/2006/relationships/image" Target="../media/image49.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8.jpeg"/><Relationship Id="rId7" Type="http://schemas.openxmlformats.org/officeDocument/2006/relationships/image" Target="../media/image22.wmf"/><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9.wmf"/></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gif"/><Relationship Id="rId1" Type="http://schemas.openxmlformats.org/officeDocument/2006/relationships/slideLayout" Target="../slideLayouts/slideLayout2.xml"/><Relationship Id="rId6" Type="http://schemas.openxmlformats.org/officeDocument/2006/relationships/image" Target="../media/image43.gif"/><Relationship Id="rId5" Type="http://schemas.openxmlformats.org/officeDocument/2006/relationships/image" Target="../media/image86.png"/><Relationship Id="rId4" Type="http://schemas.openxmlformats.org/officeDocument/2006/relationships/image" Target="../media/image49.gif"/></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8.xml"/><Relationship Id="rId6" Type="http://schemas.openxmlformats.org/officeDocument/2006/relationships/image" Target="../media/image66.jpeg"/><Relationship Id="rId5" Type="http://schemas.openxmlformats.org/officeDocument/2006/relationships/image" Target="../media/image48.gif"/><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7.png"/><Relationship Id="rId1" Type="http://schemas.openxmlformats.org/officeDocument/2006/relationships/slideLayout" Target="../slideLayouts/slideLayout88.xml"/><Relationship Id="rId5" Type="http://schemas.openxmlformats.org/officeDocument/2006/relationships/image" Target="../media/image87.jpeg"/><Relationship Id="rId4" Type="http://schemas.openxmlformats.org/officeDocument/2006/relationships/image" Target="../media/image48.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gif"/><Relationship Id="rId1" Type="http://schemas.openxmlformats.org/officeDocument/2006/relationships/slideLayout" Target="../slideLayouts/slideLayout33.xml"/><Relationship Id="rId5" Type="http://schemas.openxmlformats.org/officeDocument/2006/relationships/image" Target="../media/image49.gif"/><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33.gif"/><Relationship Id="rId7" Type="http://schemas.openxmlformats.org/officeDocument/2006/relationships/image" Target="../media/image60.gif"/><Relationship Id="rId2" Type="http://schemas.openxmlformats.org/officeDocument/2006/relationships/image" Target="../media/image32.jpeg"/><Relationship Id="rId1" Type="http://schemas.openxmlformats.org/officeDocument/2006/relationships/slideLayout" Target="../slideLayouts/slideLayout44.xml"/><Relationship Id="rId6" Type="http://schemas.openxmlformats.org/officeDocument/2006/relationships/image" Target="../media/image59.png"/><Relationship Id="rId11" Type="http://schemas.openxmlformats.org/officeDocument/2006/relationships/image" Target="../media/image43.gif"/><Relationship Id="rId5" Type="http://schemas.openxmlformats.org/officeDocument/2006/relationships/image" Target="../media/image58.png"/><Relationship Id="rId10" Type="http://schemas.openxmlformats.org/officeDocument/2006/relationships/image" Target="../media/image88.png"/><Relationship Id="rId4" Type="http://schemas.openxmlformats.org/officeDocument/2006/relationships/image" Target="../media/image57.png"/><Relationship Id="rId9" Type="http://schemas.openxmlformats.org/officeDocument/2006/relationships/image" Target="../media/image30.gif"/></Relationships>
</file>

<file path=ppt/slides/_rels/slide4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37.png"/><Relationship Id="rId1" Type="http://schemas.openxmlformats.org/officeDocument/2006/relationships/slideLayout" Target="../slideLayouts/slideLayout39.xml"/><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microsoft.com/office/2007/relationships/hdphoto" Target="../media/hdphoto5.wdp"/></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7.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5.gif"/><Relationship Id="rId7" Type="http://schemas.openxmlformats.org/officeDocument/2006/relationships/image" Target="../media/image29.gif"/><Relationship Id="rId2" Type="http://schemas.openxmlformats.org/officeDocument/2006/relationships/image" Target="../media/image24.jpeg"/><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 Id="rId9" Type="http://schemas.openxmlformats.org/officeDocument/2006/relationships/image" Target="../media/image31.gif"/></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9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5.png"/><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gif"/><Relationship Id="rId1" Type="http://schemas.openxmlformats.org/officeDocument/2006/relationships/slideLayout" Target="../slideLayouts/slideLayout33.xml"/><Relationship Id="rId5" Type="http://schemas.openxmlformats.org/officeDocument/2006/relationships/image" Target="../media/image49.gif"/><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33.gif"/><Relationship Id="rId7" Type="http://schemas.openxmlformats.org/officeDocument/2006/relationships/image" Target="../media/image30.gif"/><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4.gif"/><Relationship Id="rId9" Type="http://schemas.openxmlformats.org/officeDocument/2006/relationships/image" Target="../media/image23.gif"/></Relationships>
</file>

<file path=ppt/slides/_rels/slide5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37.png"/><Relationship Id="rId1" Type="http://schemas.openxmlformats.org/officeDocument/2006/relationships/slideLayout" Target="../slideLayouts/slideLayout39.xml"/><Relationship Id="rId4" Type="http://schemas.openxmlformats.org/officeDocument/2006/relationships/image" Target="../media/image23.gif"/></Relationships>
</file>

<file path=ppt/slides/_rels/slide5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36.gif"/><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gif"/><Relationship Id="rId4" Type="http://schemas.openxmlformats.org/officeDocument/2006/relationships/image" Target="../media/image33.gif"/></Relationships>
</file>

<file path=ppt/slides/_rels/slide6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1.jpe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6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5.jpe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85.gif"/><Relationship Id="rId1" Type="http://schemas.openxmlformats.org/officeDocument/2006/relationships/slideLayout" Target="../slideLayouts/slideLayout2.xml"/><Relationship Id="rId4" Type="http://schemas.openxmlformats.org/officeDocument/2006/relationships/image" Target="../media/image43.gif"/></Relationships>
</file>

<file path=ppt/slides/_rels/slide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37.png"/><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72.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image" Target="../media/image112.gif"/><Relationship Id="rId1" Type="http://schemas.openxmlformats.org/officeDocument/2006/relationships/slideLayout" Target="../slideLayouts/slideLayout143.xml"/><Relationship Id="rId5" Type="http://schemas.openxmlformats.org/officeDocument/2006/relationships/image" Target="../media/image23.gif"/><Relationship Id="rId4" Type="http://schemas.openxmlformats.org/officeDocument/2006/relationships/image" Target="../media/image114.emf"/></Relationships>
</file>

<file path=ppt/slides/_rels/slide73.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image" Target="../media/image116.gif"/><Relationship Id="rId7" Type="http://schemas.openxmlformats.org/officeDocument/2006/relationships/image" Target="../media/image57.png"/><Relationship Id="rId2" Type="http://schemas.openxmlformats.org/officeDocument/2006/relationships/image" Target="../media/image115.gif"/><Relationship Id="rId1" Type="http://schemas.openxmlformats.org/officeDocument/2006/relationships/slideLayout" Target="../slideLayouts/slideLayout99.xml"/><Relationship Id="rId6" Type="http://schemas.openxmlformats.org/officeDocument/2006/relationships/image" Target="../media/image29.gif"/><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19.gif"/></Relationships>
</file>

<file path=ppt/slides/_rels/slide7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121.xml"/><Relationship Id="rId5" Type="http://schemas.openxmlformats.org/officeDocument/2006/relationships/image" Target="../media/image23.gif"/><Relationship Id="rId4" Type="http://schemas.openxmlformats.org/officeDocument/2006/relationships/image" Target="../media/image122.gif"/></Relationships>
</file>

<file path=ppt/slides/_rels/slide75.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123.jpeg"/><Relationship Id="rId7" Type="http://schemas.openxmlformats.org/officeDocument/2006/relationships/image" Target="../media/image126.wmf"/><Relationship Id="rId2" Type="http://schemas.openxmlformats.org/officeDocument/2006/relationships/audio" Target="../media/audio8.wav"/><Relationship Id="rId1" Type="http://schemas.openxmlformats.org/officeDocument/2006/relationships/slideLayout" Target="../slideLayouts/slideLayout127.xml"/><Relationship Id="rId6" Type="http://schemas.openxmlformats.org/officeDocument/2006/relationships/image" Target="../media/image125.gif"/><Relationship Id="rId11" Type="http://schemas.openxmlformats.org/officeDocument/2006/relationships/image" Target="../media/image23.gif"/><Relationship Id="rId5" Type="http://schemas.openxmlformats.org/officeDocument/2006/relationships/image" Target="../media/image34.gif"/><Relationship Id="rId10" Type="http://schemas.openxmlformats.org/officeDocument/2006/relationships/image" Target="../media/image122.gif"/><Relationship Id="rId4" Type="http://schemas.openxmlformats.org/officeDocument/2006/relationships/image" Target="../media/image124.gif"/><Relationship Id="rId9" Type="http://schemas.openxmlformats.org/officeDocument/2006/relationships/image" Target="../media/image60.gif"/></Relationships>
</file>

<file path=ppt/slides/_rels/slide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eg"/><Relationship Id="rId1" Type="http://schemas.openxmlformats.org/officeDocument/2006/relationships/slideLayout" Target="../slideLayouts/slideLayout72.xml"/><Relationship Id="rId6" Type="http://schemas.openxmlformats.org/officeDocument/2006/relationships/image" Target="../media/image30.gif"/><Relationship Id="rId5" Type="http://schemas.openxmlformats.org/officeDocument/2006/relationships/image" Target="../media/image41.gif"/><Relationship Id="rId4" Type="http://schemas.openxmlformats.org/officeDocument/2006/relationships/image" Target="../media/image40.gif"/></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43.gif"/><Relationship Id="rId5" Type="http://schemas.openxmlformats.org/officeDocument/2006/relationships/image" Target="../media/image36.gif"/><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2318970_anh-dep-lam-hinh-nen-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2"/>
          <p:cNvSpPr>
            <a:spLocks noChangeArrowheads="1" noChangeShapeType="1" noTextEdit="1"/>
          </p:cNvSpPr>
          <p:nvPr/>
        </p:nvSpPr>
        <p:spPr bwMode="auto">
          <a:xfrm>
            <a:off x="1905000" y="1295400"/>
            <a:ext cx="8534400" cy="1219200"/>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0" cap="none" spc="0" normalizeH="0" baseline="0" noProof="0" dirty="0">
              <a:ln w="9525">
                <a:solidFill>
                  <a:srgbClr val="CCCC00"/>
                </a:solidFill>
                <a:round/>
                <a:headEnd/>
                <a:tailEnd/>
              </a:ln>
              <a:solidFill>
                <a:srgbClr val="FF3300"/>
              </a:solidFill>
              <a:effectLst>
                <a:outerShdw dist="53882" dir="2700000" algn="ctr" rotWithShape="0">
                  <a:srgbClr val="C0C0C0">
                    <a:alpha val="79999"/>
                  </a:srgbClr>
                </a:outerShdw>
              </a:effectLst>
              <a:uLnTx/>
              <a:uFillTx/>
              <a:latin typeface="Times New Roman"/>
              <a:ea typeface="+mn-ea"/>
              <a:cs typeface="Times New Roman"/>
            </a:endParaRPr>
          </a:p>
        </p:txBody>
      </p:sp>
      <p:pic>
        <p:nvPicPr>
          <p:cNvPr id="22534" name="viet nam que huong toi.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2">
            <a:extLst>
              <a:ext uri="{FF2B5EF4-FFF2-40B4-BE49-F238E27FC236}">
                <a16:creationId xmlns:a16="http://schemas.microsoft.com/office/drawing/2014/main" id="{B47D121A-825D-48D4-8E31-E017500DB0A6}"/>
              </a:ext>
            </a:extLst>
          </p:cNvPr>
          <p:cNvSpPr>
            <a:spLocks noChangeArrowheads="1" noChangeShapeType="1" noTextEdit="1"/>
          </p:cNvSpPr>
          <p:nvPr/>
        </p:nvSpPr>
        <p:spPr bwMode="auto">
          <a:xfrm>
            <a:off x="1828800" y="487020"/>
            <a:ext cx="8839200" cy="3886199"/>
          </a:xfrm>
          <a:prstGeom prst="rect">
            <a:avLst/>
          </a:prstGeom>
          <a:no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solidFill>
                  <a:srgbClr val="FF0000"/>
                </a:solidFill>
                <a:effectLst/>
                <a:uLnTx/>
                <a:uFillTx/>
                <a:latin typeface="Times New Roman"/>
                <a:ea typeface="+mn-ea"/>
                <a:cs typeface="Times New Roman"/>
              </a:rPr>
              <a:t>CHÚC MỪNG NĂM MỚI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round/>
                  <a:headEnd/>
                  <a:tailEnd/>
                </a:ln>
                <a:solidFill>
                  <a:srgbClr val="FF0000"/>
                </a:solidFill>
                <a:effectLst/>
                <a:uLnTx/>
                <a:uFillTx/>
                <a:latin typeface="Times New Roman"/>
                <a:ea typeface="+mn-ea"/>
                <a:cs typeface="Times New Roman"/>
              </a:rPr>
              <a:t>Năm</a:t>
            </a:r>
            <a:r>
              <a:rPr kumimoji="0" lang="en-US" sz="3600" b="1" i="0" u="none" strike="noStrike" kern="10" cap="none" spc="0" normalizeH="0" baseline="0" noProof="0" dirty="0">
                <a:ln w="9525">
                  <a:round/>
                  <a:headEnd/>
                  <a:tailEnd/>
                </a:ln>
                <a:solidFill>
                  <a:srgbClr val="FF0000"/>
                </a:solidFill>
                <a:effectLst/>
                <a:uLnTx/>
                <a:uFillTx/>
                <a:latin typeface="Times New Roman"/>
                <a:ea typeface="+mn-ea"/>
                <a:cs typeface="Times New Roman"/>
              </a:rPr>
              <a:t> 2024</a:t>
            </a:r>
          </a:p>
        </p:txBody>
      </p:sp>
      <p:sp>
        <p:nvSpPr>
          <p:cNvPr id="10" name="Rectangle 4">
            <a:extLst>
              <a:ext uri="{FF2B5EF4-FFF2-40B4-BE49-F238E27FC236}">
                <a16:creationId xmlns:a16="http://schemas.microsoft.com/office/drawing/2014/main" id="{82222FD9-8A51-4E23-9793-B8F28130C4B8}"/>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40197515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21653" fill="hold"/>
                                        <p:tgtEl>
                                          <p:spTgt spid="22534"/>
                                        </p:tgtEl>
                                      </p:cBhvr>
                                    </p:cmd>
                                  </p:childTnLst>
                                </p:cTn>
                              </p:par>
                              <p:par>
                                <p:cTn id="7" presetID="4" presetClass="entr" presetSubtype="16" fill="hold" grpId="0" nodeType="withEffect" nodePh="1">
                                  <p:stCondLst>
                                    <p:cond delay="0"/>
                                  </p:stCondLst>
                                  <p:endCondLst>
                                    <p:cond evt="begin" delay="0">
                                      <p:tn val="7"/>
                                    </p:cond>
                                  </p:endCondLst>
                                  <p:childTnLst>
                                    <p:set>
                                      <p:cBhvr>
                                        <p:cTn id="8" dur="1" fill="hold">
                                          <p:stCondLst>
                                            <p:cond delay="0"/>
                                          </p:stCondLst>
                                        </p:cTn>
                                        <p:tgtEl>
                                          <p:spTgt spid="5"/>
                                        </p:tgtEl>
                                        <p:attrNameLst>
                                          <p:attrName>style.visibility</p:attrName>
                                        </p:attrNameLst>
                                      </p:cBhvr>
                                      <p:to>
                                        <p:strVal val="visible"/>
                                      </p:to>
                                    </p:set>
                                    <p:animEffect transition="in" filter="box(in)">
                                      <p:cBhvr>
                                        <p:cTn id="9" dur="500"/>
                                        <p:tgtEl>
                                          <p:spTgt spid="5"/>
                                        </p:tgtEl>
                                      </p:cBhvr>
                                    </p:animEffect>
                                  </p:childTnLst>
                                </p:cTn>
                              </p:par>
                              <p:par>
                                <p:cTn id="10" presetID="6" presetClass="emph" presetSubtype="0" repeatCount="indefinite" fill="hold" nodeType="withEffect">
                                  <p:stCondLst>
                                    <p:cond delay="0"/>
                                  </p:stCondLst>
                                  <p:endCondLst>
                                    <p:cond evt="onNext" delay="0">
                                      <p:tgtEl>
                                        <p:sldTgt/>
                                      </p:tgtEl>
                                    </p:cond>
                                  </p:endCondLst>
                                  <p:childTnLst>
                                    <p:animScale>
                                      <p:cBhvr>
                                        <p:cTn id="11" dur="5000" fill="hold"/>
                                        <p:tgtEl>
                                          <p:spTgt spid="22530"/>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80">
                                          <p:stCondLst>
                                            <p:cond delay="0"/>
                                          </p:stCondLst>
                                        </p:cTn>
                                        <p:tgtEl>
                                          <p:spTgt spid="9"/>
                                        </p:tgtEl>
                                      </p:cBhvr>
                                    </p:animEffect>
                                    <p:anim calcmode="lin" valueType="num">
                                      <p:cBhvr>
                                        <p:cTn id="1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2" dur="26">
                                          <p:stCondLst>
                                            <p:cond delay="650"/>
                                          </p:stCondLst>
                                        </p:cTn>
                                        <p:tgtEl>
                                          <p:spTgt spid="9"/>
                                        </p:tgtEl>
                                      </p:cBhvr>
                                      <p:to x="100000" y="60000"/>
                                    </p:animScale>
                                    <p:animScale>
                                      <p:cBhvr>
                                        <p:cTn id="23" dur="166" decel="50000">
                                          <p:stCondLst>
                                            <p:cond delay="676"/>
                                          </p:stCondLst>
                                        </p:cTn>
                                        <p:tgtEl>
                                          <p:spTgt spid="9"/>
                                        </p:tgtEl>
                                      </p:cBhvr>
                                      <p:to x="100000" y="100000"/>
                                    </p:animScale>
                                    <p:animScale>
                                      <p:cBhvr>
                                        <p:cTn id="24" dur="26">
                                          <p:stCondLst>
                                            <p:cond delay="1312"/>
                                          </p:stCondLst>
                                        </p:cTn>
                                        <p:tgtEl>
                                          <p:spTgt spid="9"/>
                                        </p:tgtEl>
                                      </p:cBhvr>
                                      <p:to x="100000" y="80000"/>
                                    </p:animScale>
                                    <p:animScale>
                                      <p:cBhvr>
                                        <p:cTn id="25" dur="166" decel="50000">
                                          <p:stCondLst>
                                            <p:cond delay="1338"/>
                                          </p:stCondLst>
                                        </p:cTn>
                                        <p:tgtEl>
                                          <p:spTgt spid="9"/>
                                        </p:tgtEl>
                                      </p:cBhvr>
                                      <p:to x="100000" y="100000"/>
                                    </p:animScale>
                                    <p:animScale>
                                      <p:cBhvr>
                                        <p:cTn id="26" dur="26">
                                          <p:stCondLst>
                                            <p:cond delay="1642"/>
                                          </p:stCondLst>
                                        </p:cTn>
                                        <p:tgtEl>
                                          <p:spTgt spid="9"/>
                                        </p:tgtEl>
                                      </p:cBhvr>
                                      <p:to x="100000" y="90000"/>
                                    </p:animScale>
                                    <p:animScale>
                                      <p:cBhvr>
                                        <p:cTn id="27" dur="166" decel="50000">
                                          <p:stCondLst>
                                            <p:cond delay="1668"/>
                                          </p:stCondLst>
                                        </p:cTn>
                                        <p:tgtEl>
                                          <p:spTgt spid="9"/>
                                        </p:tgtEl>
                                      </p:cBhvr>
                                      <p:to x="100000" y="100000"/>
                                    </p:animScale>
                                    <p:animScale>
                                      <p:cBhvr>
                                        <p:cTn id="28" dur="26">
                                          <p:stCondLst>
                                            <p:cond delay="1808"/>
                                          </p:stCondLst>
                                        </p:cTn>
                                        <p:tgtEl>
                                          <p:spTgt spid="9"/>
                                        </p:tgtEl>
                                      </p:cBhvr>
                                      <p:to x="100000" y="95000"/>
                                    </p:animScale>
                                    <p:animScale>
                                      <p:cBhvr>
                                        <p:cTn id="29"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0" fill="hold" display="0">
                  <p:stCondLst>
                    <p:cond delay="indefinite"/>
                  </p:stCondLst>
                  <p:endCondLst>
                    <p:cond evt="onNext" delay="0">
                      <p:tgtEl>
                        <p:sldTgt/>
                      </p:tgtEl>
                    </p:cond>
                    <p:cond evt="onPrev" delay="0">
                      <p:tgtEl>
                        <p:sldTgt/>
                      </p:tgtEl>
                    </p:cond>
                    <p:cond evt="onStopAudio" delay="0">
                      <p:tgtEl>
                        <p:sldTgt/>
                      </p:tgtEl>
                    </p:cond>
                  </p:endCondLst>
                </p:cTn>
                <p:tgtEl>
                  <p:spTgt spid="22534"/>
                </p:tgtEl>
              </p:cMediaNode>
            </p:audio>
          </p:childTnLst>
        </p:cTn>
      </p:par>
    </p:tnLst>
    <p:bldLst>
      <p:bldP spid="5"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6"/>
          <p:cNvSpPr>
            <a:spLocks noChangeArrowheads="1"/>
          </p:cNvSpPr>
          <p:nvPr/>
        </p:nvSpPr>
        <p:spPr bwMode="auto">
          <a:xfrm>
            <a:off x="-19109" y="-71438"/>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WordArt 2"/>
          <p:cNvSpPr>
            <a:spLocks noChangeArrowheads="1" noChangeShapeType="1" noTextEdit="1"/>
          </p:cNvSpPr>
          <p:nvPr/>
        </p:nvSpPr>
        <p:spPr bwMode="auto">
          <a:xfrm>
            <a:off x="249382" y="193965"/>
            <a:ext cx="11582399" cy="6345380"/>
          </a:xfrm>
          <a:prstGeom prst="rect">
            <a:avLst/>
          </a:prstGeom>
          <a:solidFill>
            <a:schemeClr val="accent2">
              <a:lumMod val="20000"/>
              <a:lumOff val="80000"/>
            </a:schemeClr>
          </a:solidFill>
        </p:spPr>
        <p:txBody>
          <a:bodyPr wrap="none" lIns="68580" tIns="34290" rIns="68580" bIns="34290"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0" cap="none" spc="0" normalizeH="0" baseline="0" noProof="0" dirty="0" err="1">
                <a:ln w="9525">
                  <a:round/>
                  <a:headEnd/>
                  <a:tailEnd/>
                </a:ln>
                <a:solidFill>
                  <a:srgbClr val="FF0000"/>
                </a:solidFill>
                <a:effectLst/>
                <a:uLnTx/>
                <a:uFillTx/>
                <a:latin typeface="Times New Roman"/>
                <a:ea typeface="+mn-ea"/>
                <a:cs typeface="Times New Roman"/>
              </a:rPr>
              <a:t>Trò</a:t>
            </a:r>
            <a:r>
              <a:rPr kumimoji="0" lang="en-US" sz="2700" b="1" i="0" u="none" strike="noStrike" kern="10" cap="none" spc="0" normalizeH="0" baseline="0" noProof="0" dirty="0">
                <a:ln w="9525">
                  <a:round/>
                  <a:headEnd/>
                  <a:tailEnd/>
                </a:ln>
                <a:solidFill>
                  <a:srgbClr val="FF0000"/>
                </a:solidFill>
                <a:effectLst/>
                <a:uLnTx/>
                <a:uFillTx/>
                <a:latin typeface="Times New Roman"/>
                <a:ea typeface="+mn-ea"/>
                <a:cs typeface="Times New Roman"/>
              </a:rPr>
              <a:t> </a:t>
            </a:r>
            <a:r>
              <a:rPr kumimoji="0" lang="en-US" sz="2700" b="1" i="0" u="none" strike="noStrike" kern="10" cap="none" spc="0" normalizeH="0" baseline="0" noProof="0" dirty="0" err="1">
                <a:ln w="9525">
                  <a:round/>
                  <a:headEnd/>
                  <a:tailEnd/>
                </a:ln>
                <a:solidFill>
                  <a:srgbClr val="FF0000"/>
                </a:solidFill>
                <a:effectLst/>
                <a:uLnTx/>
                <a:uFillTx/>
                <a:latin typeface="Times New Roman"/>
                <a:ea typeface="+mn-ea"/>
                <a:cs typeface="Times New Roman"/>
              </a:rPr>
              <a:t>chơi</a:t>
            </a:r>
            <a:endParaRPr kumimoji="0" lang="en-US" sz="2700" b="1" i="0" u="none" strike="noStrike" kern="10" cap="none" spc="0" normalizeH="0" baseline="0" noProof="0" dirty="0">
              <a:ln w="9525">
                <a:round/>
                <a:headEnd/>
                <a:tailEnd/>
              </a:ln>
              <a:solidFill>
                <a:srgbClr val="FF0000"/>
              </a:solidFill>
              <a:effectLst/>
              <a:uLnTx/>
              <a:uFillTx/>
              <a:latin typeface="Times New Roman"/>
              <a:ea typeface="+mn-ea"/>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0" cap="none" spc="0" normalizeH="0" baseline="0" noProof="0" dirty="0">
                <a:ln w="9525">
                  <a:round/>
                  <a:headEnd/>
                  <a:tailEnd/>
                </a:ln>
                <a:solidFill>
                  <a:srgbClr val="FF0000"/>
                </a:solidFill>
                <a:effectLst/>
                <a:uLnTx/>
                <a:uFillTx/>
                <a:latin typeface="Times New Roman"/>
                <a:ea typeface="+mn-ea"/>
                <a:cs typeface="Times New Roman"/>
              </a:rPr>
              <a:t>Ai </a:t>
            </a:r>
            <a:r>
              <a:rPr kumimoji="0" lang="en-US" sz="2700" b="1" i="0" u="none" strike="noStrike" kern="10" cap="none" spc="0" normalizeH="0" baseline="0" noProof="0" dirty="0" err="1">
                <a:ln w="9525">
                  <a:round/>
                  <a:headEnd/>
                  <a:tailEnd/>
                </a:ln>
                <a:solidFill>
                  <a:srgbClr val="FF0000"/>
                </a:solidFill>
                <a:effectLst/>
                <a:uLnTx/>
                <a:uFillTx/>
                <a:latin typeface="Times New Roman"/>
                <a:ea typeface="+mn-ea"/>
                <a:cs typeface="Times New Roman"/>
              </a:rPr>
              <a:t>nhanh</a:t>
            </a:r>
            <a:r>
              <a:rPr kumimoji="0" lang="en-US" sz="2700" b="1" i="0" u="none" strike="noStrike" kern="10" cap="none" spc="0" normalizeH="0" baseline="0" noProof="0" dirty="0">
                <a:ln w="9525">
                  <a:round/>
                  <a:headEnd/>
                  <a:tailEnd/>
                </a:ln>
                <a:solidFill>
                  <a:srgbClr val="FF0000"/>
                </a:solidFill>
                <a:effectLst/>
                <a:uLnTx/>
                <a:uFillTx/>
                <a:latin typeface="Times New Roman"/>
                <a:ea typeface="+mn-ea"/>
                <a:cs typeface="Times New Roman"/>
              </a:rPr>
              <a:t> </a:t>
            </a:r>
            <a:r>
              <a:rPr kumimoji="0" lang="en-US" sz="2700" b="1" i="0" u="none" strike="noStrike" kern="10" cap="none" spc="0" normalizeH="0" baseline="0" noProof="0" dirty="0" err="1">
                <a:ln w="9525">
                  <a:round/>
                  <a:headEnd/>
                  <a:tailEnd/>
                </a:ln>
                <a:solidFill>
                  <a:srgbClr val="FF0000"/>
                </a:solidFill>
                <a:effectLst/>
                <a:uLnTx/>
                <a:uFillTx/>
                <a:latin typeface="Times New Roman"/>
                <a:ea typeface="+mn-ea"/>
                <a:cs typeface="Times New Roman"/>
              </a:rPr>
              <a:t>hơn</a:t>
            </a:r>
            <a:r>
              <a:rPr kumimoji="0" lang="en-US" sz="2700" b="1" i="0" u="none" strike="noStrike" kern="10" cap="none" spc="0" normalizeH="0" baseline="0" noProof="0" dirty="0">
                <a:ln w="9525">
                  <a:round/>
                  <a:headEnd/>
                  <a:tailEnd/>
                </a:ln>
                <a:solidFill>
                  <a:srgbClr val="FF0000"/>
                </a:solidFill>
                <a:effectLst/>
                <a:uLnTx/>
                <a:uFillTx/>
                <a:latin typeface="Times New Roman"/>
                <a:ea typeface="+mn-ea"/>
                <a:cs typeface="Times New Roman"/>
              </a:rPr>
              <a:t>?</a:t>
            </a:r>
          </a:p>
        </p:txBody>
      </p:sp>
      <p:pic>
        <p:nvPicPr>
          <p:cNvPr id="5" name="Content Placeholder 7">
            <a:extLst>
              <a:ext uri="{FF2B5EF4-FFF2-40B4-BE49-F238E27FC236}">
                <a16:creationId xmlns:a16="http://schemas.microsoft.com/office/drawing/2014/main" id="{9DA5C344-A2B2-4323-B06D-B52C4784F4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382" y="318654"/>
            <a:ext cx="2854036" cy="2105889"/>
          </a:xfrm>
          <a:prstGeom prst="rect">
            <a:avLst/>
          </a:prstGeom>
        </p:spPr>
      </p:pic>
      <p:pic>
        <p:nvPicPr>
          <p:cNvPr id="7" name="Picture 6">
            <a:extLst>
              <a:ext uri="{FF2B5EF4-FFF2-40B4-BE49-F238E27FC236}">
                <a16:creationId xmlns:a16="http://schemas.microsoft.com/office/drawing/2014/main" id="{87734A40-6CC2-4C7E-8179-FF51ACE237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1709" y="145472"/>
            <a:ext cx="1981201" cy="2452254"/>
          </a:xfrm>
          <a:prstGeom prst="rect">
            <a:avLst/>
          </a:prstGeom>
        </p:spPr>
      </p:pic>
      <p:pic>
        <p:nvPicPr>
          <p:cNvPr id="8" name="Picture 4">
            <a:extLst>
              <a:ext uri="{FF2B5EF4-FFF2-40B4-BE49-F238E27FC236}">
                <a16:creationId xmlns:a16="http://schemas.microsoft.com/office/drawing/2014/main" id="{8501E187-106A-4329-9E5F-1112650538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8581" y="5562599"/>
            <a:ext cx="9144000"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554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26988"/>
            <a:ext cx="12192000" cy="6958013"/>
            <a:chOff x="0" y="0"/>
            <a:chExt cx="5760" cy="4383"/>
          </a:xfrm>
        </p:grpSpPr>
        <p:sp>
          <p:nvSpPr>
            <p:cNvPr id="14369" name="Rectangle 3"/>
            <p:cNvSpPr>
              <a:spLocks noChangeArrowheads="1"/>
            </p:cNvSpPr>
            <p:nvPr/>
          </p:nvSpPr>
          <p:spPr bwMode="auto">
            <a:xfrm>
              <a:off x="0" y="3884"/>
              <a:ext cx="5760" cy="499"/>
            </a:xfrm>
            <a:prstGeom prst="rect">
              <a:avLst/>
            </a:prstGeom>
            <a:gradFill rotWithShape="1">
              <a:gsLst>
                <a:gs pos="0">
                  <a:srgbClr val="008000"/>
                </a:gs>
                <a:gs pos="100000">
                  <a:srgbClr val="003B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4370" name="Rectangle 4"/>
            <p:cNvSpPr>
              <a:spLocks noChangeArrowheads="1"/>
            </p:cNvSpPr>
            <p:nvPr/>
          </p:nvSpPr>
          <p:spPr bwMode="auto">
            <a:xfrm>
              <a:off x="0" y="0"/>
              <a:ext cx="5760" cy="527"/>
            </a:xfrm>
            <a:prstGeom prst="rect">
              <a:avLst/>
            </a:prstGeom>
            <a:gradFill rotWithShape="1">
              <a:gsLst>
                <a:gs pos="0">
                  <a:srgbClr val="003B00"/>
                </a:gs>
                <a:gs pos="100000">
                  <a:srgbClr val="008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4371" name="AutoShape 5"/>
            <p:cNvSpPr>
              <a:spLocks noChangeArrowheads="1"/>
            </p:cNvSpPr>
            <p:nvPr/>
          </p:nvSpPr>
          <p:spPr bwMode="auto">
            <a:xfrm>
              <a:off x="45" y="572"/>
              <a:ext cx="5647" cy="3221"/>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sp>
        <p:nvSpPr>
          <p:cNvPr id="31" name="AutoShape 51"/>
          <p:cNvSpPr>
            <a:spLocks noChangeArrowheads="1"/>
          </p:cNvSpPr>
          <p:nvPr/>
        </p:nvSpPr>
        <p:spPr bwMode="auto">
          <a:xfrm>
            <a:off x="1760009" y="1182689"/>
            <a:ext cx="10081683" cy="1093787"/>
          </a:xfrm>
          <a:prstGeom prst="roundRect">
            <a:avLst>
              <a:gd name="adj" fmla="val 16667"/>
            </a:avLst>
          </a:prstGeom>
          <a:solidFill>
            <a:srgbClr val="C00000"/>
          </a:solidFill>
          <a:ln w="9525">
            <a:solidFill>
              <a:srgbClr val="FF6600"/>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vi-VN" sz="4000" b="1" dirty="0">
                <a:solidFill>
                  <a:srgbClr val="FFFF00"/>
                </a:solidFill>
                <a:cs typeface="Times New Roman" pitchFamily="18" charset="0"/>
              </a:rPr>
              <a:t>Bố và ông của Nhụ bàn với nhau việc gì?</a:t>
            </a:r>
            <a:endParaRPr lang="en-US" altLang="en-US" sz="4000" b="1" dirty="0">
              <a:solidFill>
                <a:srgbClr val="FFFF00"/>
              </a:solidFill>
              <a:latin typeface="Arial" pitchFamily="34" charset="0"/>
              <a:cs typeface="Arial" pitchFamily="34" charset="0"/>
            </a:endParaRPr>
          </a:p>
        </p:txBody>
      </p:sp>
      <p:sp>
        <p:nvSpPr>
          <p:cNvPr id="36" name="AutoShape 51"/>
          <p:cNvSpPr>
            <a:spLocks noChangeArrowheads="1"/>
          </p:cNvSpPr>
          <p:nvPr/>
        </p:nvSpPr>
        <p:spPr bwMode="auto">
          <a:xfrm>
            <a:off x="2446867" y="4868862"/>
            <a:ext cx="8083021" cy="917575"/>
          </a:xfrm>
          <a:prstGeom prst="roundRect">
            <a:avLst>
              <a:gd name="adj" fmla="val 16667"/>
            </a:avLst>
          </a:prstGeom>
          <a:solidFill>
            <a:srgbClr val="7030A0"/>
          </a:solidFill>
          <a:ln w="9525">
            <a:noFill/>
            <a:round/>
            <a:headEnd/>
            <a:tailEnd/>
          </a:ln>
        </p:spPr>
        <p:txBody>
          <a:bodyPr wrap="none" anchor="ctr"/>
          <a:lstStyle/>
          <a:p>
            <a:pPr algn="ctr"/>
            <a:r>
              <a:rPr lang="vi-VN" sz="3600" b="1" dirty="0">
                <a:solidFill>
                  <a:srgbClr val="FFFF00"/>
                </a:solidFill>
                <a:latin typeface="Times New Roman" pitchFamily="18" charset="0"/>
                <a:cs typeface="Times New Roman" pitchFamily="18" charset="0"/>
              </a:rPr>
              <a:t>Ông muốn mất ở làng cũ, ông không </a:t>
            </a:r>
            <a:endParaRPr lang="en-US" sz="3600" b="1" dirty="0">
              <a:solidFill>
                <a:srgbClr val="FFFF00"/>
              </a:solidFill>
              <a:latin typeface="Times New Roman" pitchFamily="18" charset="0"/>
              <a:cs typeface="Times New Roman" pitchFamily="18" charset="0"/>
            </a:endParaRPr>
          </a:p>
          <a:p>
            <a:pPr algn="ctr"/>
            <a:r>
              <a:rPr lang="vi-VN" sz="3600" b="1" dirty="0">
                <a:solidFill>
                  <a:srgbClr val="FFFF00"/>
                </a:solidFill>
                <a:latin typeface="Times New Roman" pitchFamily="18" charset="0"/>
                <a:cs typeface="Times New Roman" pitchFamily="18" charset="0"/>
              </a:rPr>
              <a:t>muốn mất ở đảo.</a:t>
            </a:r>
          </a:p>
        </p:txBody>
      </p:sp>
      <p:pic>
        <p:nvPicPr>
          <p:cNvPr id="39" name="Picture 38" descr="Classicmode"/>
          <p:cNvPicPr>
            <a:picLocks noChangeAspect="1" noChangeArrowheads="1"/>
          </p:cNvPicPr>
          <p:nvPr/>
        </p:nvPicPr>
        <p:blipFill>
          <a:blip r:embed="rId7">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59885" y="4868864"/>
            <a:ext cx="2000249"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39">
            <a:hlinkHover r:id="" action="ppaction://noaction" highlightClick="1">
              <a:snd r:embed="rId8" name="cached_combo42.wav"/>
            </a:hlinkHover>
          </p:cNvPr>
          <p:cNvSpPr>
            <a:spLocks noChangeArrowheads="1"/>
          </p:cNvSpPr>
          <p:nvPr/>
        </p:nvSpPr>
        <p:spPr bwMode="auto">
          <a:xfrm>
            <a:off x="941917" y="5013326"/>
            <a:ext cx="109008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endParaRPr lang="en-US" altLang="en-US" sz="2000">
              <a:latin typeface=".VnTime" panose="020B7200000000000000" pitchFamily="34" charset="0"/>
              <a:cs typeface="Arial" panose="020B0604020202020204" pitchFamily="34" charset="0"/>
            </a:endParaRPr>
          </a:p>
        </p:txBody>
      </p:sp>
      <p:sp>
        <p:nvSpPr>
          <p:cNvPr id="41" name="WordArt 226"/>
          <p:cNvSpPr>
            <a:spLocks noChangeArrowheads="1" noChangeShapeType="1" noTextEdit="1"/>
          </p:cNvSpPr>
          <p:nvPr/>
        </p:nvSpPr>
        <p:spPr bwMode="auto">
          <a:xfrm>
            <a:off x="1217085" y="5084763"/>
            <a:ext cx="613833" cy="387350"/>
          </a:xfrm>
          <a:prstGeom prst="rect">
            <a:avLst/>
          </a:prstGeom>
        </p:spPr>
        <p:txBody>
          <a:bodyPr wrap="none" fromWordArt="1">
            <a:prstTxWarp prst="textInflate">
              <a:avLst>
                <a:gd name="adj" fmla="val 13634"/>
              </a:avLst>
            </a:prstTxWarp>
          </a:bodyPr>
          <a:lstStyle/>
          <a:p>
            <a:r>
              <a:rPr lang="en-US" sz="3600" kern="10">
                <a:ln w="9525">
                  <a:solidFill>
                    <a:srgbClr val="FFFF00"/>
                  </a:solidFill>
                  <a:round/>
                  <a:headEnd/>
                  <a:tailEnd/>
                </a:ln>
                <a:solidFill>
                  <a:srgbClr val="FFFF00"/>
                </a:solidFill>
                <a:latin typeface=".VnTimeH" panose="020B7200000000000000" pitchFamily="34" charset="0"/>
              </a:rPr>
              <a:t>C</a:t>
            </a:r>
          </a:p>
        </p:txBody>
      </p:sp>
      <p:sp>
        <p:nvSpPr>
          <p:cNvPr id="42" name="AutoShape 51"/>
          <p:cNvSpPr>
            <a:spLocks noChangeArrowheads="1"/>
          </p:cNvSpPr>
          <p:nvPr/>
        </p:nvSpPr>
        <p:spPr bwMode="auto">
          <a:xfrm>
            <a:off x="2256367" y="2565400"/>
            <a:ext cx="8416396" cy="1049338"/>
          </a:xfrm>
          <a:prstGeom prst="roundRect">
            <a:avLst>
              <a:gd name="adj" fmla="val 16667"/>
            </a:avLst>
          </a:prstGeom>
          <a:solidFill>
            <a:srgbClr val="0000FF"/>
          </a:solidFill>
          <a:ln>
            <a:noFill/>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vi-VN" sz="3600" b="1" dirty="0">
                <a:solidFill>
                  <a:srgbClr val="FFFF00"/>
                </a:solidFill>
                <a:cs typeface="Times New Roman" pitchFamily="18" charset="0"/>
              </a:rPr>
              <a:t>Họp làng để di dân ra đảo, đưa dần </a:t>
            </a:r>
            <a:endParaRPr lang="en-US" sz="3600" b="1" dirty="0">
              <a:solidFill>
                <a:srgbClr val="FFFF00"/>
              </a:solidFill>
              <a:cs typeface="Times New Roman" pitchFamily="18" charset="0"/>
            </a:endParaRPr>
          </a:p>
          <a:p>
            <a:pPr algn="ctr"/>
            <a:r>
              <a:rPr lang="vi-VN" sz="3600" b="1" dirty="0">
                <a:solidFill>
                  <a:srgbClr val="FFFF00"/>
                </a:solidFill>
                <a:cs typeface="Times New Roman" pitchFamily="18" charset="0"/>
              </a:rPr>
              <a:t>cả nhà ra đảo.</a:t>
            </a:r>
            <a:endParaRPr lang="vi-VN" sz="3600" b="1" dirty="0">
              <a:solidFill>
                <a:srgbClr val="FFFF00"/>
              </a:solidFill>
              <a:latin typeface="Arial" pitchFamily="34" charset="0"/>
              <a:cs typeface="Arial" pitchFamily="34" charset="0"/>
            </a:endParaRPr>
          </a:p>
        </p:txBody>
      </p:sp>
      <p:pic>
        <p:nvPicPr>
          <p:cNvPr id="44" name="Picture 39" descr="Classicmode"/>
          <p:cNvPicPr>
            <a:picLocks noChangeAspect="1" noChangeArrowheads="1"/>
          </p:cNvPicPr>
          <p:nvPr/>
        </p:nvPicPr>
        <p:blipFill>
          <a:blip r:embed="rId7">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33967" y="2581275"/>
            <a:ext cx="2000251"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Oval 59">
            <a:hlinkHover r:id="" action="ppaction://noaction" highlightClick="1">
              <a:snd r:embed="rId8" name="cached_combo42.wav"/>
            </a:hlinkHover>
          </p:cNvPr>
          <p:cNvSpPr>
            <a:spLocks noChangeArrowheads="1"/>
          </p:cNvSpPr>
          <p:nvPr/>
        </p:nvSpPr>
        <p:spPr bwMode="auto">
          <a:xfrm>
            <a:off x="935567" y="2654301"/>
            <a:ext cx="1090084"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endParaRPr lang="en-US" altLang="en-US" sz="2000">
              <a:latin typeface=".VnTime" panose="020B7200000000000000" pitchFamily="34" charset="0"/>
              <a:cs typeface="Arial" panose="020B0604020202020204" pitchFamily="34" charset="0"/>
            </a:endParaRPr>
          </a:p>
        </p:txBody>
      </p:sp>
      <p:sp>
        <p:nvSpPr>
          <p:cNvPr id="46" name="WordArt 226"/>
          <p:cNvSpPr>
            <a:spLocks noChangeArrowheads="1" noChangeShapeType="1" noTextEdit="1"/>
          </p:cNvSpPr>
          <p:nvPr/>
        </p:nvSpPr>
        <p:spPr bwMode="auto">
          <a:xfrm>
            <a:off x="1210734" y="2767013"/>
            <a:ext cx="613833" cy="387350"/>
          </a:xfrm>
          <a:prstGeom prst="rect">
            <a:avLst/>
          </a:prstGeom>
        </p:spPr>
        <p:txBody>
          <a:bodyPr wrap="none" fromWordArt="1">
            <a:prstTxWarp prst="textInflate">
              <a:avLst>
                <a:gd name="adj" fmla="val 13634"/>
              </a:avLst>
            </a:prstTxWarp>
          </a:bodyPr>
          <a:lstStyle/>
          <a:p>
            <a:r>
              <a:rPr lang="en-US" sz="3600" kern="10">
                <a:ln w="9525">
                  <a:solidFill>
                    <a:srgbClr val="FFFF00"/>
                  </a:solidFill>
                  <a:round/>
                  <a:headEnd/>
                  <a:tailEnd/>
                </a:ln>
                <a:solidFill>
                  <a:srgbClr val="FFFF00"/>
                </a:solidFill>
                <a:latin typeface=".VnTimeH" panose="020B7200000000000000" pitchFamily="34" charset="0"/>
              </a:rPr>
              <a:t>A</a:t>
            </a:r>
          </a:p>
        </p:txBody>
      </p:sp>
      <p:sp>
        <p:nvSpPr>
          <p:cNvPr id="47" name="AutoShape 51"/>
          <p:cNvSpPr>
            <a:spLocks noChangeArrowheads="1"/>
          </p:cNvSpPr>
          <p:nvPr/>
        </p:nvSpPr>
        <p:spPr bwMode="auto">
          <a:xfrm>
            <a:off x="2235200" y="3733799"/>
            <a:ext cx="8294688" cy="883723"/>
          </a:xfrm>
          <a:prstGeom prst="roundRect">
            <a:avLst>
              <a:gd name="adj" fmla="val 16667"/>
            </a:avLst>
          </a:prstGeom>
          <a:solidFill>
            <a:srgbClr val="00B050"/>
          </a:solidFill>
          <a:ln>
            <a:noFill/>
          </a:ln>
        </p:spPr>
        <p:txBody>
          <a:bodyPr wrap="none" anchor="ctr"/>
          <a:lstStyle/>
          <a:p>
            <a:pPr algn="ctr"/>
            <a:r>
              <a:rPr lang="vi-VN" sz="3600" b="1" dirty="0">
                <a:solidFill>
                  <a:srgbClr val="FFFF00"/>
                </a:solidFill>
                <a:latin typeface="Times New Roman" pitchFamily="18" charset="0"/>
                <a:cs typeface="Times New Roman" pitchFamily="18" charset="0"/>
              </a:rPr>
              <a:t>Sức khoẻ của ông rất yếu, ông sẽ ở lại</a:t>
            </a:r>
            <a:endParaRPr lang="en-US" sz="3600" b="1" dirty="0">
              <a:solidFill>
                <a:srgbClr val="FFFF00"/>
              </a:solidFill>
              <a:latin typeface="Times New Roman" pitchFamily="18" charset="0"/>
              <a:cs typeface="Times New Roman" pitchFamily="18" charset="0"/>
            </a:endParaRPr>
          </a:p>
          <a:p>
            <a:pPr algn="ctr"/>
            <a:r>
              <a:rPr lang="vi-VN" sz="3600" b="1" dirty="0">
                <a:solidFill>
                  <a:srgbClr val="FFFF00"/>
                </a:solidFill>
                <a:latin typeface="Times New Roman" pitchFamily="18" charset="0"/>
                <a:cs typeface="Times New Roman" pitchFamily="18" charset="0"/>
              </a:rPr>
              <a:t> làng trên đất liền.</a:t>
            </a:r>
          </a:p>
        </p:txBody>
      </p:sp>
      <p:pic>
        <p:nvPicPr>
          <p:cNvPr id="49" name="Picture 39" descr="Classicmode"/>
          <p:cNvPicPr>
            <a:picLocks noChangeAspect="1" noChangeArrowheads="1"/>
          </p:cNvPicPr>
          <p:nvPr/>
        </p:nvPicPr>
        <p:blipFill>
          <a:blip r:embed="rId7">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26018" y="3716339"/>
            <a:ext cx="2000249"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59">
            <a:hlinkHover r:id="" action="ppaction://noaction" highlightClick="1">
              <a:snd r:embed="rId8" name="cached_combo42.wav"/>
            </a:hlinkHover>
          </p:cNvPr>
          <p:cNvSpPr>
            <a:spLocks noChangeArrowheads="1"/>
          </p:cNvSpPr>
          <p:nvPr/>
        </p:nvSpPr>
        <p:spPr bwMode="auto">
          <a:xfrm>
            <a:off x="827617" y="3860800"/>
            <a:ext cx="109008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endParaRPr lang="en-US" altLang="en-US" sz="2000">
              <a:latin typeface=".VnTime" panose="020B7200000000000000" pitchFamily="34" charset="0"/>
              <a:cs typeface="Arial" panose="020B0604020202020204" pitchFamily="34" charset="0"/>
            </a:endParaRPr>
          </a:p>
        </p:txBody>
      </p:sp>
      <p:sp>
        <p:nvSpPr>
          <p:cNvPr id="51" name="WordArt 226"/>
          <p:cNvSpPr>
            <a:spLocks noChangeArrowheads="1" noChangeShapeType="1" noTextEdit="1"/>
          </p:cNvSpPr>
          <p:nvPr/>
        </p:nvSpPr>
        <p:spPr bwMode="auto">
          <a:xfrm>
            <a:off x="1102785" y="3860800"/>
            <a:ext cx="613833" cy="387350"/>
          </a:xfrm>
          <a:prstGeom prst="rect">
            <a:avLst/>
          </a:prstGeom>
        </p:spPr>
        <p:txBody>
          <a:bodyPr wrap="none" fromWordArt="1">
            <a:prstTxWarp prst="textInflate">
              <a:avLst>
                <a:gd name="adj" fmla="val 13634"/>
              </a:avLst>
            </a:prstTxWarp>
          </a:bodyPr>
          <a:lstStyle/>
          <a:p>
            <a:r>
              <a:rPr lang="en-US" sz="3600" kern="10">
                <a:ln w="9525">
                  <a:solidFill>
                    <a:srgbClr val="FFFF00"/>
                  </a:solidFill>
                  <a:round/>
                  <a:headEnd/>
                  <a:tailEnd/>
                </a:ln>
                <a:solidFill>
                  <a:srgbClr val="FFFF00"/>
                </a:solidFill>
                <a:latin typeface=".VnTimeH" panose="020B7200000000000000" pitchFamily="34" charset="0"/>
              </a:rPr>
              <a:t>B</a:t>
            </a:r>
          </a:p>
        </p:txBody>
      </p:sp>
      <p:sp>
        <p:nvSpPr>
          <p:cNvPr id="57" name="AutoShape 27"/>
          <p:cNvSpPr>
            <a:spLocks noChangeArrowheads="1"/>
          </p:cNvSpPr>
          <p:nvPr/>
        </p:nvSpPr>
        <p:spPr bwMode="auto">
          <a:xfrm>
            <a:off x="6351" y="1066800"/>
            <a:ext cx="2057400" cy="1358900"/>
          </a:xfrm>
          <a:prstGeom prst="sun">
            <a:avLst>
              <a:gd name="adj" fmla="val 19880"/>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endParaRPr lang="en-US" altLang="en-US" sz="1800">
              <a:latin typeface="Arial" panose="020B0604020202020204" pitchFamily="34" charset="0"/>
              <a:cs typeface="Arial" panose="020B0604020202020204" pitchFamily="34" charset="0"/>
            </a:endParaRPr>
          </a:p>
        </p:txBody>
      </p:sp>
      <p:sp>
        <p:nvSpPr>
          <p:cNvPr id="58" name="WordArt 28"/>
          <p:cNvSpPr>
            <a:spLocks noChangeArrowheads="1" noChangeShapeType="1" noTextEdit="1"/>
          </p:cNvSpPr>
          <p:nvPr/>
        </p:nvSpPr>
        <p:spPr bwMode="auto">
          <a:xfrm>
            <a:off x="563033" y="1435100"/>
            <a:ext cx="914400" cy="609600"/>
          </a:xfrm>
          <a:prstGeom prst="rect">
            <a:avLst/>
          </a:prstGeom>
        </p:spPr>
        <p:txBody>
          <a:bodyPr wrap="none" fromWordArt="1">
            <a:prstTxWarp prst="textPlain">
              <a:avLst>
                <a:gd name="adj" fmla="val 50000"/>
              </a:avLst>
            </a:prstTxWarp>
          </a:bodyPr>
          <a:lstStyle/>
          <a:p>
            <a:r>
              <a:rPr lang="en-US" sz="3600" b="1" kern="10">
                <a:ln w="19050">
                  <a:solidFill>
                    <a:srgbClr val="FFFF00"/>
                  </a:solidFill>
                  <a:round/>
                  <a:headEnd/>
                  <a:tailEnd/>
                </a:ln>
                <a:solidFill>
                  <a:srgbClr val="FFFF00"/>
                </a:solidFill>
                <a:effectLst>
                  <a:outerShdw dist="35921" dir="2700000" algn="ctr" rotWithShape="0">
                    <a:srgbClr val="990000"/>
                  </a:outerShdw>
                </a:effectLst>
                <a:cs typeface="Times New Roman" panose="02020603050405020304" pitchFamily="18" charset="0"/>
              </a:rPr>
              <a:t>Câu 1</a:t>
            </a:r>
          </a:p>
        </p:txBody>
      </p:sp>
      <p:sp>
        <p:nvSpPr>
          <p:cNvPr id="63" name="WordArt 33"/>
          <p:cNvSpPr>
            <a:spLocks noChangeArrowheads="1" noChangeShapeType="1" noTextEdit="1"/>
          </p:cNvSpPr>
          <p:nvPr/>
        </p:nvSpPr>
        <p:spPr bwMode="auto">
          <a:xfrm>
            <a:off x="10883900"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4" name="WordArt 34"/>
          <p:cNvSpPr>
            <a:spLocks noChangeArrowheads="1" noChangeShapeType="1" noTextEdit="1"/>
          </p:cNvSpPr>
          <p:nvPr/>
        </p:nvSpPr>
        <p:spPr bwMode="auto">
          <a:xfrm>
            <a:off x="10883900"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5" name="WordArt 35"/>
          <p:cNvSpPr>
            <a:spLocks noChangeArrowheads="1" noChangeShapeType="1" noTextEdit="1"/>
          </p:cNvSpPr>
          <p:nvPr/>
        </p:nvSpPr>
        <p:spPr bwMode="auto">
          <a:xfrm>
            <a:off x="10890251" y="2590800"/>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6" name="WordArt 36"/>
          <p:cNvSpPr>
            <a:spLocks noChangeArrowheads="1" noChangeShapeType="1" noTextEdit="1"/>
          </p:cNvSpPr>
          <p:nvPr/>
        </p:nvSpPr>
        <p:spPr bwMode="auto">
          <a:xfrm>
            <a:off x="10883900"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7" name="WordArt 37"/>
          <p:cNvSpPr>
            <a:spLocks noChangeArrowheads="1" noChangeShapeType="1" noTextEdit="1"/>
          </p:cNvSpPr>
          <p:nvPr/>
        </p:nvSpPr>
        <p:spPr bwMode="auto">
          <a:xfrm>
            <a:off x="10947400"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8" name="WordArt 38"/>
          <p:cNvSpPr>
            <a:spLocks noChangeArrowheads="1" noChangeShapeType="1" noTextEdit="1"/>
          </p:cNvSpPr>
          <p:nvPr/>
        </p:nvSpPr>
        <p:spPr bwMode="auto">
          <a:xfrm>
            <a:off x="10902951"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9" name="WordArt 39"/>
          <p:cNvSpPr>
            <a:spLocks noChangeArrowheads="1" noChangeShapeType="1" noTextEdit="1"/>
          </p:cNvSpPr>
          <p:nvPr/>
        </p:nvSpPr>
        <p:spPr bwMode="auto">
          <a:xfrm>
            <a:off x="10883900"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70" name="WordArt 40"/>
          <p:cNvSpPr>
            <a:spLocks noChangeArrowheads="1" noChangeShapeType="1" noTextEdit="1"/>
          </p:cNvSpPr>
          <p:nvPr/>
        </p:nvSpPr>
        <p:spPr bwMode="auto">
          <a:xfrm>
            <a:off x="10883900"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71" name="WordArt 41"/>
          <p:cNvSpPr>
            <a:spLocks noChangeArrowheads="1" noChangeShapeType="1" noTextEdit="1"/>
          </p:cNvSpPr>
          <p:nvPr/>
        </p:nvSpPr>
        <p:spPr bwMode="auto">
          <a:xfrm>
            <a:off x="10890251" y="2605088"/>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72" name="WordArt 42"/>
          <p:cNvSpPr>
            <a:spLocks noChangeArrowheads="1" noChangeShapeType="1" noTextEdit="1"/>
          </p:cNvSpPr>
          <p:nvPr/>
        </p:nvSpPr>
        <p:spPr bwMode="auto">
          <a:xfrm>
            <a:off x="10883900"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73" name="WordArt 43"/>
          <p:cNvSpPr>
            <a:spLocks noChangeArrowheads="1" noChangeShapeType="1" noTextEdit="1"/>
          </p:cNvSpPr>
          <p:nvPr/>
        </p:nvSpPr>
        <p:spPr bwMode="auto">
          <a:xfrm>
            <a:off x="10883900"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grpSp>
        <p:nvGrpSpPr>
          <p:cNvPr id="3" name="Group 49"/>
          <p:cNvGrpSpPr>
            <a:grpSpLocks/>
          </p:cNvGrpSpPr>
          <p:nvPr/>
        </p:nvGrpSpPr>
        <p:grpSpPr bwMode="auto">
          <a:xfrm>
            <a:off x="10529888" y="3773488"/>
            <a:ext cx="1763712" cy="1179512"/>
            <a:chOff x="4320" y="2928"/>
            <a:chExt cx="1104" cy="1104"/>
          </a:xfrm>
        </p:grpSpPr>
        <p:sp>
          <p:nvSpPr>
            <p:cNvPr id="14367"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6000" b="1">
                <a:solidFill>
                  <a:srgbClr val="FF0066"/>
                </a:solidFill>
                <a:latin typeface=".VnHelvetInsH" panose="020B7200000000000000" pitchFamily="34" charset="0"/>
                <a:cs typeface="Arial" panose="020B0604020202020204" pitchFamily="34" charset="0"/>
              </a:endParaRPr>
            </a:p>
          </p:txBody>
        </p:sp>
        <p:sp>
          <p:nvSpPr>
            <p:cNvPr id="14368"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000000"/>
                  </a:solidFill>
                  <a:cs typeface="Times New Roman" panose="02020603050405020304" pitchFamily="18" charset="0"/>
                </a:rPr>
                <a:t>Hết giờ</a:t>
              </a:r>
            </a:p>
          </p:txBody>
        </p:sp>
      </p:grpSp>
      <p:sp>
        <p:nvSpPr>
          <p:cNvPr id="35" name="Rectangle 4">
            <a:extLst>
              <a:ext uri="{FF2B5EF4-FFF2-40B4-BE49-F238E27FC236}">
                <a16:creationId xmlns:a16="http://schemas.microsoft.com/office/drawing/2014/main" id="{315C2F3E-AA0E-4F28-A0A1-35121D8FF52E}"/>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
        <p:nvSpPr>
          <p:cNvPr id="37" name="WordArt 2">
            <a:extLst>
              <a:ext uri="{FF2B5EF4-FFF2-40B4-BE49-F238E27FC236}">
                <a16:creationId xmlns:a16="http://schemas.microsoft.com/office/drawing/2014/main" id="{2CD8DC15-BE1C-4E68-B547-470BE5597280}"/>
              </a:ext>
            </a:extLst>
          </p:cNvPr>
          <p:cNvSpPr>
            <a:spLocks noChangeArrowheads="1" noChangeShapeType="1" noTextEdit="1"/>
          </p:cNvSpPr>
          <p:nvPr/>
        </p:nvSpPr>
        <p:spPr bwMode="auto">
          <a:xfrm>
            <a:off x="3084560" y="63958"/>
            <a:ext cx="5715048" cy="748275"/>
          </a:xfrm>
          <a:prstGeom prst="rect">
            <a:avLst/>
          </a:prstGeom>
          <a:no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algn="ctr" eaLnBrk="0" fontAlgn="base" hangingPunct="0">
              <a:spcBef>
                <a:spcPct val="0"/>
              </a:spcBef>
              <a:spcAft>
                <a:spcPct val="0"/>
              </a:spcAft>
              <a:defRPr/>
            </a:pPr>
            <a:r>
              <a:rPr lang="en-US" sz="3600" b="1" kern="10" dirty="0">
                <a:ln w="9525">
                  <a:round/>
                  <a:headEnd/>
                  <a:tailEnd/>
                </a:ln>
                <a:solidFill>
                  <a:srgbClr val="FF0000"/>
                </a:solidFill>
                <a:latin typeface="Times New Roman"/>
                <a:cs typeface="Times New Roman"/>
              </a:rPr>
              <a:t>AI NHANH HƠN?</a:t>
            </a:r>
          </a:p>
        </p:txBody>
      </p:sp>
    </p:spTree>
    <p:extLst>
      <p:ext uri="{BB962C8B-B14F-4D97-AF65-F5344CB8AC3E}">
        <p14:creationId xmlns:p14="http://schemas.microsoft.com/office/powerpoint/2010/main" val="3175572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par>
                                <p:cTn id="21" presetID="5" presetClass="entr" presetSubtype="10" fill="hold" grpId="0" nodeType="withEffect">
                                  <p:stCondLst>
                                    <p:cond delay="3000"/>
                                  </p:stCondLst>
                                  <p:childTnLst>
                                    <p:set>
                                      <p:cBhvr>
                                        <p:cTn id="22" dur="1" fill="hold">
                                          <p:stCondLst>
                                            <p:cond delay="0"/>
                                          </p:stCondLst>
                                        </p:cTn>
                                        <p:tgtEl>
                                          <p:spTgt spid="45"/>
                                        </p:tgtEl>
                                        <p:attrNameLst>
                                          <p:attrName>style.visibility</p:attrName>
                                        </p:attrNameLst>
                                      </p:cBhvr>
                                      <p:to>
                                        <p:strVal val="visible"/>
                                      </p:to>
                                    </p:set>
                                    <p:animEffect transition="in" filter="checkerboard(across)">
                                      <p:cBhvr>
                                        <p:cTn id="23" dur="500"/>
                                        <p:tgtEl>
                                          <p:spTgt spid="45"/>
                                        </p:tgtEl>
                                      </p:cBhvr>
                                    </p:animEffect>
                                  </p:childTnLst>
                                </p:cTn>
                              </p:par>
                              <p:par>
                                <p:cTn id="24" presetID="5" presetClass="entr" presetSubtype="10" fill="hold" grpId="0" nodeType="withEffect">
                                  <p:stCondLst>
                                    <p:cond delay="3000"/>
                                  </p:stCondLst>
                                  <p:childTnLst>
                                    <p:set>
                                      <p:cBhvr>
                                        <p:cTn id="25" dur="1" fill="hold">
                                          <p:stCondLst>
                                            <p:cond delay="0"/>
                                          </p:stCondLst>
                                        </p:cTn>
                                        <p:tgtEl>
                                          <p:spTgt spid="46"/>
                                        </p:tgtEl>
                                        <p:attrNameLst>
                                          <p:attrName>style.visibility</p:attrName>
                                        </p:attrNameLst>
                                      </p:cBhvr>
                                      <p:to>
                                        <p:strVal val="visible"/>
                                      </p:to>
                                    </p:set>
                                    <p:animEffect transition="in" filter="checkerboard(across)">
                                      <p:cBhvr>
                                        <p:cTn id="26" dur="500"/>
                                        <p:tgtEl>
                                          <p:spTgt spid="46"/>
                                        </p:tgtEl>
                                      </p:cBhvr>
                                    </p:animEffect>
                                  </p:childTnLst>
                                </p:cTn>
                              </p:par>
                              <p:par>
                                <p:cTn id="27" presetID="22" presetClass="entr" presetSubtype="8" fill="hold" nodeType="withEffect">
                                  <p:stCondLst>
                                    <p:cond delay="3000"/>
                                  </p:stCondLst>
                                  <p:iterate type="lt">
                                    <p:tmPct val="0"/>
                                  </p:iterate>
                                  <p:childTnLst>
                                    <p:set>
                                      <p:cBhvr>
                                        <p:cTn id="28" dur="1" fill="hold">
                                          <p:stCondLst>
                                            <p:cond delay="0"/>
                                          </p:stCondLst>
                                        </p:cTn>
                                        <p:tgtEl>
                                          <p:spTgt spid="42"/>
                                        </p:tgtEl>
                                        <p:attrNameLst>
                                          <p:attrName>style.visibility</p:attrName>
                                        </p:attrNameLst>
                                      </p:cBhvr>
                                      <p:to>
                                        <p:strVal val="visible"/>
                                      </p:to>
                                    </p:set>
                                    <p:animEffect transition="in" filter="wipe(left)">
                                      <p:cBhvr>
                                        <p:cTn id="29" dur="500"/>
                                        <p:tgtEl>
                                          <p:spTgt spid="42"/>
                                        </p:tgtEl>
                                      </p:cBhvr>
                                    </p:animEffect>
                                  </p:childTnLst>
                                </p:cTn>
                              </p:par>
                              <p:par>
                                <p:cTn id="30" presetID="5" presetClass="entr" presetSubtype="10" fill="hold" nodeType="withEffect">
                                  <p:stCondLst>
                                    <p:cond delay="4000"/>
                                  </p:stCondLst>
                                  <p:childTnLst>
                                    <p:set>
                                      <p:cBhvr>
                                        <p:cTn id="31" dur="1" fill="hold">
                                          <p:stCondLst>
                                            <p:cond delay="0"/>
                                          </p:stCondLst>
                                        </p:cTn>
                                        <p:tgtEl>
                                          <p:spTgt spid="49"/>
                                        </p:tgtEl>
                                        <p:attrNameLst>
                                          <p:attrName>style.visibility</p:attrName>
                                        </p:attrNameLst>
                                      </p:cBhvr>
                                      <p:to>
                                        <p:strVal val="visible"/>
                                      </p:to>
                                    </p:set>
                                    <p:animEffect transition="in" filter="checkerboard(across)">
                                      <p:cBhvr>
                                        <p:cTn id="32" dur="500"/>
                                        <p:tgtEl>
                                          <p:spTgt spid="49"/>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 3-CL (2).wav"/>
                                        </p:tgtEl>
                                      </p:cMediaNode>
                                    </p:audio>
                                  </p:subTnLst>
                                </p:cTn>
                              </p:par>
                              <p:par>
                                <p:cTn id="33" presetID="5" presetClass="entr" presetSubtype="10" fill="hold" grpId="0" nodeType="withEffect">
                                  <p:stCondLst>
                                    <p:cond delay="4000"/>
                                  </p:stCondLst>
                                  <p:childTnLst>
                                    <p:set>
                                      <p:cBhvr>
                                        <p:cTn id="34" dur="1" fill="hold">
                                          <p:stCondLst>
                                            <p:cond delay="0"/>
                                          </p:stCondLst>
                                        </p:cTn>
                                        <p:tgtEl>
                                          <p:spTgt spid="50"/>
                                        </p:tgtEl>
                                        <p:attrNameLst>
                                          <p:attrName>style.visibility</p:attrName>
                                        </p:attrNameLst>
                                      </p:cBhvr>
                                      <p:to>
                                        <p:strVal val="visible"/>
                                      </p:to>
                                    </p:set>
                                    <p:animEffect transition="in" filter="checkerboard(across)">
                                      <p:cBhvr>
                                        <p:cTn id="35" dur="500"/>
                                        <p:tgtEl>
                                          <p:spTgt spid="50"/>
                                        </p:tgtEl>
                                      </p:cBhvr>
                                    </p:animEffect>
                                  </p:childTnLst>
                                </p:cTn>
                              </p:par>
                              <p:par>
                                <p:cTn id="36" presetID="5" presetClass="entr" presetSubtype="10" fill="hold" grpId="0" nodeType="withEffect">
                                  <p:stCondLst>
                                    <p:cond delay="4000"/>
                                  </p:stCondLst>
                                  <p:childTnLst>
                                    <p:set>
                                      <p:cBhvr>
                                        <p:cTn id="37" dur="1" fill="hold">
                                          <p:stCondLst>
                                            <p:cond delay="0"/>
                                          </p:stCondLst>
                                        </p:cTn>
                                        <p:tgtEl>
                                          <p:spTgt spid="51"/>
                                        </p:tgtEl>
                                        <p:attrNameLst>
                                          <p:attrName>style.visibility</p:attrName>
                                        </p:attrNameLst>
                                      </p:cBhvr>
                                      <p:to>
                                        <p:strVal val="visible"/>
                                      </p:to>
                                    </p:set>
                                    <p:animEffect transition="in" filter="checkerboard(across)">
                                      <p:cBhvr>
                                        <p:cTn id="38" dur="500"/>
                                        <p:tgtEl>
                                          <p:spTgt spid="51"/>
                                        </p:tgtEl>
                                      </p:cBhvr>
                                    </p:animEffect>
                                  </p:childTnLst>
                                </p:cTn>
                              </p:par>
                              <p:par>
                                <p:cTn id="39" presetID="22" presetClass="entr" presetSubtype="8" fill="hold" nodeType="withEffect">
                                  <p:stCondLst>
                                    <p:cond delay="4000"/>
                                  </p:stCondLst>
                                  <p:childTnLst>
                                    <p:set>
                                      <p:cBhvr>
                                        <p:cTn id="40" dur="1" fill="hold">
                                          <p:stCondLst>
                                            <p:cond delay="0"/>
                                          </p:stCondLst>
                                        </p:cTn>
                                        <p:tgtEl>
                                          <p:spTgt spid="47"/>
                                        </p:tgtEl>
                                        <p:attrNameLst>
                                          <p:attrName>style.visibility</p:attrName>
                                        </p:attrNameLst>
                                      </p:cBhvr>
                                      <p:to>
                                        <p:strVal val="visible"/>
                                      </p:to>
                                    </p:set>
                                    <p:animEffect transition="in" filter="wipe(left)">
                                      <p:cBhvr>
                                        <p:cTn id="41" dur="500"/>
                                        <p:tgtEl>
                                          <p:spTgt spid="47"/>
                                        </p:tgtEl>
                                      </p:cBhvr>
                                    </p:animEffect>
                                  </p:childTnLst>
                                </p:cTn>
                              </p:par>
                              <p:par>
                                <p:cTn id="42" presetID="5" presetClass="entr" presetSubtype="10" fill="hold" nodeType="withEffect">
                                  <p:stCondLst>
                                    <p:cond delay="4000"/>
                                  </p:stCondLst>
                                  <p:childTnLst>
                                    <p:set>
                                      <p:cBhvr>
                                        <p:cTn id="43" dur="1" fill="hold">
                                          <p:stCondLst>
                                            <p:cond delay="0"/>
                                          </p:stCondLst>
                                        </p:cTn>
                                        <p:tgtEl>
                                          <p:spTgt spid="39"/>
                                        </p:tgtEl>
                                        <p:attrNameLst>
                                          <p:attrName>style.visibility</p:attrName>
                                        </p:attrNameLst>
                                      </p:cBhvr>
                                      <p:to>
                                        <p:strVal val="visible"/>
                                      </p:to>
                                    </p:set>
                                    <p:animEffect transition="in" filter="checkerboard(across)">
                                      <p:cBhvr>
                                        <p:cTn id="44" dur="500"/>
                                        <p:tgtEl>
                                          <p:spTgt spid="39"/>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 3-CL (2).wav"/>
                                        </p:tgtEl>
                                      </p:cMediaNode>
                                    </p:audio>
                                  </p:subTnLst>
                                </p:cTn>
                              </p:par>
                              <p:par>
                                <p:cTn id="45" presetID="5" presetClass="entr" presetSubtype="10" fill="hold" grpId="0" nodeType="withEffect">
                                  <p:stCondLst>
                                    <p:cond delay="4000"/>
                                  </p:stCondLst>
                                  <p:childTnLst>
                                    <p:set>
                                      <p:cBhvr>
                                        <p:cTn id="46" dur="1" fill="hold">
                                          <p:stCondLst>
                                            <p:cond delay="0"/>
                                          </p:stCondLst>
                                        </p:cTn>
                                        <p:tgtEl>
                                          <p:spTgt spid="40"/>
                                        </p:tgtEl>
                                        <p:attrNameLst>
                                          <p:attrName>style.visibility</p:attrName>
                                        </p:attrNameLst>
                                      </p:cBhvr>
                                      <p:to>
                                        <p:strVal val="visible"/>
                                      </p:to>
                                    </p:set>
                                    <p:animEffect transition="in" filter="checkerboard(across)">
                                      <p:cBhvr>
                                        <p:cTn id="47" dur="500"/>
                                        <p:tgtEl>
                                          <p:spTgt spid="40"/>
                                        </p:tgtEl>
                                      </p:cBhvr>
                                    </p:animEffect>
                                  </p:childTnLst>
                                </p:cTn>
                              </p:par>
                              <p:par>
                                <p:cTn id="48" presetID="5" presetClass="entr" presetSubtype="10" fill="hold" grpId="0" nodeType="withEffect">
                                  <p:stCondLst>
                                    <p:cond delay="4000"/>
                                  </p:stCondLst>
                                  <p:childTnLst>
                                    <p:set>
                                      <p:cBhvr>
                                        <p:cTn id="49" dur="1" fill="hold">
                                          <p:stCondLst>
                                            <p:cond delay="0"/>
                                          </p:stCondLst>
                                        </p:cTn>
                                        <p:tgtEl>
                                          <p:spTgt spid="41"/>
                                        </p:tgtEl>
                                        <p:attrNameLst>
                                          <p:attrName>style.visibility</p:attrName>
                                        </p:attrNameLst>
                                      </p:cBhvr>
                                      <p:to>
                                        <p:strVal val="visible"/>
                                      </p:to>
                                    </p:set>
                                    <p:animEffect transition="in" filter="checkerboard(across)">
                                      <p:cBhvr>
                                        <p:cTn id="50" dur="500"/>
                                        <p:tgtEl>
                                          <p:spTgt spid="41"/>
                                        </p:tgtEl>
                                      </p:cBhvr>
                                    </p:animEffect>
                                  </p:childTnLst>
                                </p:cTn>
                              </p:par>
                              <p:par>
                                <p:cTn id="51" presetID="22" presetClass="entr" presetSubtype="8" fill="hold" nodeType="withEffect">
                                  <p:stCondLst>
                                    <p:cond delay="4000"/>
                                  </p:stCondLst>
                                  <p:iterate type="lt">
                                    <p:tmPct val="0"/>
                                  </p:iterate>
                                  <p:childTnLst>
                                    <p:set>
                                      <p:cBhvr>
                                        <p:cTn id="52" dur="1" fill="hold">
                                          <p:stCondLst>
                                            <p:cond delay="0"/>
                                          </p:stCondLst>
                                        </p:cTn>
                                        <p:tgtEl>
                                          <p:spTgt spid="36"/>
                                        </p:tgtEl>
                                        <p:attrNameLst>
                                          <p:attrName>style.visibility</p:attrName>
                                        </p:attrNameLst>
                                      </p:cBhvr>
                                      <p:to>
                                        <p:strVal val="visible"/>
                                      </p:to>
                                    </p:set>
                                    <p:animEffect transition="in" filter="wipe(left)">
                                      <p:cBhvr>
                                        <p:cTn id="53" dur="500"/>
                                        <p:tgtEl>
                                          <p:spTgt spid="36"/>
                                        </p:tgtEl>
                                      </p:cBhvr>
                                    </p:animEffect>
                                  </p:childTnLst>
                                </p:cTn>
                              </p:par>
                              <p:par>
                                <p:cTn id="54" presetID="5" presetClass="entr" presetSubtype="10" fill="hold" nodeType="withEffect">
                                  <p:stCondLst>
                                    <p:cond delay="5000"/>
                                  </p:stCondLst>
                                  <p:childTnLst>
                                    <p:set>
                                      <p:cBhvr>
                                        <p:cTn id="55" dur="1" fill="hold">
                                          <p:stCondLst>
                                            <p:cond delay="0"/>
                                          </p:stCondLst>
                                        </p:cTn>
                                        <p:tgtEl>
                                          <p:spTgt spid="44"/>
                                        </p:tgtEl>
                                        <p:attrNameLst>
                                          <p:attrName>style.visibility</p:attrName>
                                        </p:attrNameLst>
                                      </p:cBhvr>
                                      <p:to>
                                        <p:strVal val="visible"/>
                                      </p:to>
                                    </p:set>
                                    <p:animEffect transition="in" filter="checkerboard(across)">
                                      <p:cBhvr>
                                        <p:cTn id="56" dur="500"/>
                                        <p:tgtEl>
                                          <p:spTgt spid="44"/>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 3-CL (2).wav"/>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73"/>
                                        </p:tgtEl>
                                        <p:attrNameLst>
                                          <p:attrName>style.visibility</p:attrName>
                                        </p:attrNameLst>
                                      </p:cBhvr>
                                      <p:to>
                                        <p:strVal val="visible"/>
                                      </p:to>
                                    </p:set>
                                    <p:animEffect transition="in" filter="dissolve">
                                      <p:cBhvr>
                                        <p:cTn id="61" dur="500"/>
                                        <p:tgtEl>
                                          <p:spTgt spid="73"/>
                                        </p:tgtEl>
                                      </p:cBhvr>
                                    </p:animEffect>
                                  </p:childTnLst>
                                  <p:subTnLst>
                                    <p:audio>
                                      <p:cMediaNode>
                                        <p:cTn display="0" masterRel="sameClick">
                                          <p:stCondLst>
                                            <p:cond evt="begin" delay="0">
                                              <p:tn val="59"/>
                                            </p:cond>
                                          </p:stCondLst>
                                          <p:endCondLst>
                                            <p:cond evt="onStopAudio" delay="0">
                                              <p:tgtEl>
                                                <p:sldTgt/>
                                              </p:tgtEl>
                                            </p:cond>
                                          </p:endCondLst>
                                        </p:cTn>
                                        <p:tgtEl>
                                          <p:sndTgt r:embed="rId4" name="camera.wav"/>
                                        </p:tgtEl>
                                      </p:cMediaNode>
                                    </p:audio>
                                  </p:subTnLst>
                                </p:cTn>
                              </p:par>
                            </p:childTnLst>
                          </p:cTn>
                        </p:par>
                        <p:par>
                          <p:cTn id="62" fill="hold" nodeType="afterGroup">
                            <p:stCondLst>
                              <p:cond delay="500"/>
                            </p:stCondLst>
                            <p:childTnLst>
                              <p:par>
                                <p:cTn id="63" presetID="53" presetClass="exit" presetSubtype="0" fill="hold" grpId="1" nodeType="afterEffect">
                                  <p:stCondLst>
                                    <p:cond delay="0"/>
                                  </p:stCondLst>
                                  <p:childTnLst>
                                    <p:anim calcmode="lin" valueType="num">
                                      <p:cBhvr>
                                        <p:cTn id="64" dur="500"/>
                                        <p:tgtEl>
                                          <p:spTgt spid="73"/>
                                        </p:tgtEl>
                                        <p:attrNameLst>
                                          <p:attrName>ppt_w</p:attrName>
                                        </p:attrNameLst>
                                      </p:cBhvr>
                                      <p:tavLst>
                                        <p:tav tm="0">
                                          <p:val>
                                            <p:strVal val="ppt_w"/>
                                          </p:val>
                                        </p:tav>
                                        <p:tav tm="100000">
                                          <p:val>
                                            <p:fltVal val="0"/>
                                          </p:val>
                                        </p:tav>
                                      </p:tavLst>
                                    </p:anim>
                                    <p:anim calcmode="lin" valueType="num">
                                      <p:cBhvr>
                                        <p:cTn id="65" dur="500"/>
                                        <p:tgtEl>
                                          <p:spTgt spid="73"/>
                                        </p:tgtEl>
                                        <p:attrNameLst>
                                          <p:attrName>ppt_h</p:attrName>
                                        </p:attrNameLst>
                                      </p:cBhvr>
                                      <p:tavLst>
                                        <p:tav tm="0">
                                          <p:val>
                                            <p:strVal val="ppt_h"/>
                                          </p:val>
                                        </p:tav>
                                        <p:tav tm="100000">
                                          <p:val>
                                            <p:fltVal val="0"/>
                                          </p:val>
                                        </p:tav>
                                      </p:tavLst>
                                    </p:anim>
                                    <p:animEffect transition="out" filter="fade">
                                      <p:cBhvr>
                                        <p:cTn id="66" dur="500"/>
                                        <p:tgtEl>
                                          <p:spTgt spid="73"/>
                                        </p:tgtEl>
                                      </p:cBhvr>
                                    </p:animEffect>
                                    <p:set>
                                      <p:cBhvr>
                                        <p:cTn id="67" dur="1" fill="hold">
                                          <p:stCondLst>
                                            <p:cond delay="499"/>
                                          </p:stCondLst>
                                        </p:cTn>
                                        <p:tgtEl>
                                          <p:spTgt spid="73"/>
                                        </p:tgtEl>
                                        <p:attrNameLst>
                                          <p:attrName>style.visibility</p:attrName>
                                        </p:attrNameLst>
                                      </p:cBhvr>
                                      <p:to>
                                        <p:strVal val="hidden"/>
                                      </p:to>
                                    </p:set>
                                  </p:childTnLst>
                                </p:cTn>
                              </p:par>
                            </p:childTnLst>
                          </p:cTn>
                        </p:par>
                        <p:par>
                          <p:cTn id="68" fill="hold" nodeType="afterGroup">
                            <p:stCondLst>
                              <p:cond delay="1000"/>
                            </p:stCondLst>
                            <p:childTnLst>
                              <p:par>
                                <p:cTn id="69" presetID="9" presetClass="entr" presetSubtype="0" fill="hold" grpId="0" nodeType="afterEffect">
                                  <p:stCondLst>
                                    <p:cond delay="0"/>
                                  </p:stCondLst>
                                  <p:childTnLst>
                                    <p:set>
                                      <p:cBhvr>
                                        <p:cTn id="70" dur="1" fill="hold">
                                          <p:stCondLst>
                                            <p:cond delay="0"/>
                                          </p:stCondLst>
                                        </p:cTn>
                                        <p:tgtEl>
                                          <p:spTgt spid="72"/>
                                        </p:tgtEl>
                                        <p:attrNameLst>
                                          <p:attrName>style.visibility</p:attrName>
                                        </p:attrNameLst>
                                      </p:cBhvr>
                                      <p:to>
                                        <p:strVal val="visible"/>
                                      </p:to>
                                    </p:set>
                                    <p:animEffect transition="in" filter="dissolve">
                                      <p:cBhvr>
                                        <p:cTn id="71" dur="500"/>
                                        <p:tgtEl>
                                          <p:spTgt spid="72"/>
                                        </p:tgtEl>
                                      </p:cBhvr>
                                    </p:animEffect>
                                  </p:childTnLst>
                                  <p:subTnLst>
                                    <p:audio>
                                      <p:cMediaNode>
                                        <p:cTn display="0" masterRel="sameClick">
                                          <p:stCondLst>
                                            <p:cond evt="begin" delay="0">
                                              <p:tn val="69"/>
                                            </p:cond>
                                          </p:stCondLst>
                                          <p:endCondLst>
                                            <p:cond evt="onStopAudio" delay="0">
                                              <p:tgtEl>
                                                <p:sldTgt/>
                                              </p:tgtEl>
                                            </p:cond>
                                          </p:endCondLst>
                                        </p:cTn>
                                        <p:tgtEl>
                                          <p:sndTgt r:embed="rId4" name="camera.wav"/>
                                        </p:tgtEl>
                                      </p:cMediaNode>
                                    </p:audio>
                                  </p:subTnLst>
                                </p:cTn>
                              </p:par>
                            </p:childTnLst>
                          </p:cTn>
                        </p:par>
                        <p:par>
                          <p:cTn id="72" fill="hold" nodeType="afterGroup">
                            <p:stCondLst>
                              <p:cond delay="1500"/>
                            </p:stCondLst>
                            <p:childTnLst>
                              <p:par>
                                <p:cTn id="73" presetID="53" presetClass="exit" presetSubtype="0" fill="hold" grpId="1" nodeType="afterEffect">
                                  <p:stCondLst>
                                    <p:cond delay="0"/>
                                  </p:stCondLst>
                                  <p:childTnLst>
                                    <p:anim calcmode="lin" valueType="num">
                                      <p:cBhvr>
                                        <p:cTn id="74" dur="500"/>
                                        <p:tgtEl>
                                          <p:spTgt spid="72"/>
                                        </p:tgtEl>
                                        <p:attrNameLst>
                                          <p:attrName>ppt_w</p:attrName>
                                        </p:attrNameLst>
                                      </p:cBhvr>
                                      <p:tavLst>
                                        <p:tav tm="0">
                                          <p:val>
                                            <p:strVal val="ppt_w"/>
                                          </p:val>
                                        </p:tav>
                                        <p:tav tm="100000">
                                          <p:val>
                                            <p:fltVal val="0"/>
                                          </p:val>
                                        </p:tav>
                                      </p:tavLst>
                                    </p:anim>
                                    <p:anim calcmode="lin" valueType="num">
                                      <p:cBhvr>
                                        <p:cTn id="75" dur="500"/>
                                        <p:tgtEl>
                                          <p:spTgt spid="72"/>
                                        </p:tgtEl>
                                        <p:attrNameLst>
                                          <p:attrName>ppt_h</p:attrName>
                                        </p:attrNameLst>
                                      </p:cBhvr>
                                      <p:tavLst>
                                        <p:tav tm="0">
                                          <p:val>
                                            <p:strVal val="ppt_h"/>
                                          </p:val>
                                        </p:tav>
                                        <p:tav tm="100000">
                                          <p:val>
                                            <p:fltVal val="0"/>
                                          </p:val>
                                        </p:tav>
                                      </p:tavLst>
                                    </p:anim>
                                    <p:animEffect transition="out" filter="fade">
                                      <p:cBhvr>
                                        <p:cTn id="76" dur="500"/>
                                        <p:tgtEl>
                                          <p:spTgt spid="72"/>
                                        </p:tgtEl>
                                      </p:cBhvr>
                                    </p:animEffect>
                                    <p:set>
                                      <p:cBhvr>
                                        <p:cTn id="77" dur="1" fill="hold">
                                          <p:stCondLst>
                                            <p:cond delay="499"/>
                                          </p:stCondLst>
                                        </p:cTn>
                                        <p:tgtEl>
                                          <p:spTgt spid="72"/>
                                        </p:tgtEl>
                                        <p:attrNameLst>
                                          <p:attrName>style.visibility</p:attrName>
                                        </p:attrNameLst>
                                      </p:cBhvr>
                                      <p:to>
                                        <p:strVal val="hidden"/>
                                      </p:to>
                                    </p:set>
                                  </p:childTnLst>
                                </p:cTn>
                              </p:par>
                            </p:childTnLst>
                          </p:cTn>
                        </p:par>
                        <p:par>
                          <p:cTn id="78" fill="hold" nodeType="afterGroup">
                            <p:stCondLst>
                              <p:cond delay="2000"/>
                            </p:stCondLst>
                            <p:childTnLst>
                              <p:par>
                                <p:cTn id="79" presetID="9" presetClass="entr" presetSubtype="0" fill="hold" grpId="0" nodeType="afterEffect">
                                  <p:stCondLst>
                                    <p:cond delay="0"/>
                                  </p:stCondLst>
                                  <p:childTnLst>
                                    <p:set>
                                      <p:cBhvr>
                                        <p:cTn id="80" dur="1" fill="hold">
                                          <p:stCondLst>
                                            <p:cond delay="0"/>
                                          </p:stCondLst>
                                        </p:cTn>
                                        <p:tgtEl>
                                          <p:spTgt spid="71"/>
                                        </p:tgtEl>
                                        <p:attrNameLst>
                                          <p:attrName>style.visibility</p:attrName>
                                        </p:attrNameLst>
                                      </p:cBhvr>
                                      <p:to>
                                        <p:strVal val="visible"/>
                                      </p:to>
                                    </p:set>
                                    <p:animEffect transition="in" filter="dissolve">
                                      <p:cBhvr>
                                        <p:cTn id="81" dur="500"/>
                                        <p:tgtEl>
                                          <p:spTgt spid="71"/>
                                        </p:tgtEl>
                                      </p:cBhvr>
                                    </p:animEffect>
                                  </p:childTnLst>
                                  <p:subTnLst>
                                    <p:audio>
                                      <p:cMediaNode>
                                        <p:cTn display="0" masterRel="sameClick">
                                          <p:stCondLst>
                                            <p:cond evt="begin" delay="0">
                                              <p:tn val="79"/>
                                            </p:cond>
                                          </p:stCondLst>
                                          <p:endCondLst>
                                            <p:cond evt="onStopAudio" delay="0">
                                              <p:tgtEl>
                                                <p:sldTgt/>
                                              </p:tgtEl>
                                            </p:cond>
                                          </p:endCondLst>
                                        </p:cTn>
                                        <p:tgtEl>
                                          <p:sndTgt r:embed="rId4" name="camera.wav"/>
                                        </p:tgtEl>
                                      </p:cMediaNode>
                                    </p:audio>
                                  </p:subTnLst>
                                </p:cTn>
                              </p:par>
                            </p:childTnLst>
                          </p:cTn>
                        </p:par>
                        <p:par>
                          <p:cTn id="82" fill="hold" nodeType="afterGroup">
                            <p:stCondLst>
                              <p:cond delay="2500"/>
                            </p:stCondLst>
                            <p:childTnLst>
                              <p:par>
                                <p:cTn id="83" presetID="53" presetClass="exit" presetSubtype="0" fill="hold" grpId="1" nodeType="afterEffect">
                                  <p:stCondLst>
                                    <p:cond delay="0"/>
                                  </p:stCondLst>
                                  <p:childTnLst>
                                    <p:anim calcmode="lin" valueType="num">
                                      <p:cBhvr>
                                        <p:cTn id="84" dur="500"/>
                                        <p:tgtEl>
                                          <p:spTgt spid="71"/>
                                        </p:tgtEl>
                                        <p:attrNameLst>
                                          <p:attrName>ppt_w</p:attrName>
                                        </p:attrNameLst>
                                      </p:cBhvr>
                                      <p:tavLst>
                                        <p:tav tm="0">
                                          <p:val>
                                            <p:strVal val="ppt_w"/>
                                          </p:val>
                                        </p:tav>
                                        <p:tav tm="100000">
                                          <p:val>
                                            <p:fltVal val="0"/>
                                          </p:val>
                                        </p:tav>
                                      </p:tavLst>
                                    </p:anim>
                                    <p:anim calcmode="lin" valueType="num">
                                      <p:cBhvr>
                                        <p:cTn id="85" dur="500"/>
                                        <p:tgtEl>
                                          <p:spTgt spid="71"/>
                                        </p:tgtEl>
                                        <p:attrNameLst>
                                          <p:attrName>ppt_h</p:attrName>
                                        </p:attrNameLst>
                                      </p:cBhvr>
                                      <p:tavLst>
                                        <p:tav tm="0">
                                          <p:val>
                                            <p:strVal val="ppt_h"/>
                                          </p:val>
                                        </p:tav>
                                        <p:tav tm="100000">
                                          <p:val>
                                            <p:fltVal val="0"/>
                                          </p:val>
                                        </p:tav>
                                      </p:tavLst>
                                    </p:anim>
                                    <p:animEffect transition="out" filter="fade">
                                      <p:cBhvr>
                                        <p:cTn id="86" dur="500"/>
                                        <p:tgtEl>
                                          <p:spTgt spid="71"/>
                                        </p:tgtEl>
                                      </p:cBhvr>
                                    </p:animEffect>
                                    <p:set>
                                      <p:cBhvr>
                                        <p:cTn id="87" dur="1" fill="hold">
                                          <p:stCondLst>
                                            <p:cond delay="499"/>
                                          </p:stCondLst>
                                        </p:cTn>
                                        <p:tgtEl>
                                          <p:spTgt spid="71"/>
                                        </p:tgtEl>
                                        <p:attrNameLst>
                                          <p:attrName>style.visibility</p:attrName>
                                        </p:attrNameLst>
                                      </p:cBhvr>
                                      <p:to>
                                        <p:strVal val="hidden"/>
                                      </p:to>
                                    </p:set>
                                  </p:childTnLst>
                                </p:cTn>
                              </p:par>
                            </p:childTnLst>
                          </p:cTn>
                        </p:par>
                        <p:par>
                          <p:cTn id="88" fill="hold" nodeType="afterGroup">
                            <p:stCondLst>
                              <p:cond delay="3000"/>
                            </p:stCondLst>
                            <p:childTnLst>
                              <p:par>
                                <p:cTn id="89" presetID="9" presetClass="entr" presetSubtype="0" fill="hold" grpId="0" nodeType="afterEffect">
                                  <p:stCondLst>
                                    <p:cond delay="0"/>
                                  </p:stCondLst>
                                  <p:childTnLst>
                                    <p:set>
                                      <p:cBhvr>
                                        <p:cTn id="90" dur="1" fill="hold">
                                          <p:stCondLst>
                                            <p:cond delay="0"/>
                                          </p:stCondLst>
                                        </p:cTn>
                                        <p:tgtEl>
                                          <p:spTgt spid="70"/>
                                        </p:tgtEl>
                                        <p:attrNameLst>
                                          <p:attrName>style.visibility</p:attrName>
                                        </p:attrNameLst>
                                      </p:cBhvr>
                                      <p:to>
                                        <p:strVal val="visible"/>
                                      </p:to>
                                    </p:set>
                                    <p:animEffect transition="in" filter="dissolve">
                                      <p:cBhvr>
                                        <p:cTn id="91" dur="500"/>
                                        <p:tgtEl>
                                          <p:spTgt spid="70"/>
                                        </p:tgtEl>
                                      </p:cBhvr>
                                    </p:animEffect>
                                  </p:childTnLst>
                                  <p:subTnLst>
                                    <p:audio>
                                      <p:cMediaNode>
                                        <p:cTn display="0" masterRel="sameClick">
                                          <p:stCondLst>
                                            <p:cond evt="begin" delay="0">
                                              <p:tn val="89"/>
                                            </p:cond>
                                          </p:stCondLst>
                                          <p:endCondLst>
                                            <p:cond evt="onStopAudio" delay="0">
                                              <p:tgtEl>
                                                <p:sldTgt/>
                                              </p:tgtEl>
                                            </p:cond>
                                          </p:endCondLst>
                                        </p:cTn>
                                        <p:tgtEl>
                                          <p:sndTgt r:embed="rId4" name="camera.wav"/>
                                        </p:tgtEl>
                                      </p:cMediaNode>
                                    </p:audio>
                                  </p:subTnLst>
                                </p:cTn>
                              </p:par>
                            </p:childTnLst>
                          </p:cTn>
                        </p:par>
                        <p:par>
                          <p:cTn id="92" fill="hold" nodeType="afterGroup">
                            <p:stCondLst>
                              <p:cond delay="3500"/>
                            </p:stCondLst>
                            <p:childTnLst>
                              <p:par>
                                <p:cTn id="93" presetID="53" presetClass="exit" presetSubtype="0" fill="hold" grpId="1" nodeType="afterEffect">
                                  <p:stCondLst>
                                    <p:cond delay="0"/>
                                  </p:stCondLst>
                                  <p:childTnLst>
                                    <p:anim calcmode="lin" valueType="num">
                                      <p:cBhvr>
                                        <p:cTn id="94" dur="500"/>
                                        <p:tgtEl>
                                          <p:spTgt spid="70"/>
                                        </p:tgtEl>
                                        <p:attrNameLst>
                                          <p:attrName>ppt_w</p:attrName>
                                        </p:attrNameLst>
                                      </p:cBhvr>
                                      <p:tavLst>
                                        <p:tav tm="0">
                                          <p:val>
                                            <p:strVal val="ppt_w"/>
                                          </p:val>
                                        </p:tav>
                                        <p:tav tm="100000">
                                          <p:val>
                                            <p:fltVal val="0"/>
                                          </p:val>
                                        </p:tav>
                                      </p:tavLst>
                                    </p:anim>
                                    <p:anim calcmode="lin" valueType="num">
                                      <p:cBhvr>
                                        <p:cTn id="95" dur="500"/>
                                        <p:tgtEl>
                                          <p:spTgt spid="70"/>
                                        </p:tgtEl>
                                        <p:attrNameLst>
                                          <p:attrName>ppt_h</p:attrName>
                                        </p:attrNameLst>
                                      </p:cBhvr>
                                      <p:tavLst>
                                        <p:tav tm="0">
                                          <p:val>
                                            <p:strVal val="ppt_h"/>
                                          </p:val>
                                        </p:tav>
                                        <p:tav tm="100000">
                                          <p:val>
                                            <p:fltVal val="0"/>
                                          </p:val>
                                        </p:tav>
                                      </p:tavLst>
                                    </p:anim>
                                    <p:animEffect transition="out" filter="fade">
                                      <p:cBhvr>
                                        <p:cTn id="96" dur="500"/>
                                        <p:tgtEl>
                                          <p:spTgt spid="70"/>
                                        </p:tgtEl>
                                      </p:cBhvr>
                                    </p:animEffect>
                                    <p:set>
                                      <p:cBhvr>
                                        <p:cTn id="97" dur="1" fill="hold">
                                          <p:stCondLst>
                                            <p:cond delay="499"/>
                                          </p:stCondLst>
                                        </p:cTn>
                                        <p:tgtEl>
                                          <p:spTgt spid="70"/>
                                        </p:tgtEl>
                                        <p:attrNameLst>
                                          <p:attrName>style.visibility</p:attrName>
                                        </p:attrNameLst>
                                      </p:cBhvr>
                                      <p:to>
                                        <p:strVal val="hidden"/>
                                      </p:to>
                                    </p:set>
                                  </p:childTnLst>
                                </p:cTn>
                              </p:par>
                            </p:childTnLst>
                          </p:cTn>
                        </p:par>
                        <p:par>
                          <p:cTn id="98" fill="hold" nodeType="afterGroup">
                            <p:stCondLst>
                              <p:cond delay="4000"/>
                            </p:stCondLst>
                            <p:childTnLst>
                              <p:par>
                                <p:cTn id="99" presetID="9" presetClass="entr" presetSubtype="0" fill="hold" grpId="0" nodeType="afterEffect">
                                  <p:stCondLst>
                                    <p:cond delay="0"/>
                                  </p:stCondLst>
                                  <p:childTnLst>
                                    <p:set>
                                      <p:cBhvr>
                                        <p:cTn id="100" dur="1" fill="hold">
                                          <p:stCondLst>
                                            <p:cond delay="0"/>
                                          </p:stCondLst>
                                        </p:cTn>
                                        <p:tgtEl>
                                          <p:spTgt spid="69"/>
                                        </p:tgtEl>
                                        <p:attrNameLst>
                                          <p:attrName>style.visibility</p:attrName>
                                        </p:attrNameLst>
                                      </p:cBhvr>
                                      <p:to>
                                        <p:strVal val="visible"/>
                                      </p:to>
                                    </p:set>
                                    <p:animEffect transition="in" filter="dissolve">
                                      <p:cBhvr>
                                        <p:cTn id="101" dur="500"/>
                                        <p:tgtEl>
                                          <p:spTgt spid="69"/>
                                        </p:tgtEl>
                                      </p:cBhvr>
                                    </p:animEffect>
                                  </p:childTnLst>
                                  <p:subTnLst>
                                    <p:audio>
                                      <p:cMediaNode>
                                        <p:cTn display="0" masterRel="sameClick">
                                          <p:stCondLst>
                                            <p:cond evt="begin" delay="0">
                                              <p:tn val="99"/>
                                            </p:cond>
                                          </p:stCondLst>
                                          <p:endCondLst>
                                            <p:cond evt="onStopAudio" delay="0">
                                              <p:tgtEl>
                                                <p:sldTgt/>
                                              </p:tgtEl>
                                            </p:cond>
                                          </p:endCondLst>
                                        </p:cTn>
                                        <p:tgtEl>
                                          <p:sndTgt r:embed="rId4" name="camera.wav"/>
                                        </p:tgtEl>
                                      </p:cMediaNode>
                                    </p:audio>
                                  </p:subTnLst>
                                </p:cTn>
                              </p:par>
                            </p:childTnLst>
                          </p:cTn>
                        </p:par>
                        <p:par>
                          <p:cTn id="102" fill="hold" nodeType="afterGroup">
                            <p:stCondLst>
                              <p:cond delay="4500"/>
                            </p:stCondLst>
                            <p:childTnLst>
                              <p:par>
                                <p:cTn id="103" presetID="53" presetClass="exit" presetSubtype="0" fill="hold" grpId="1" nodeType="afterEffect">
                                  <p:stCondLst>
                                    <p:cond delay="0"/>
                                  </p:stCondLst>
                                  <p:childTnLst>
                                    <p:anim calcmode="lin" valueType="num">
                                      <p:cBhvr>
                                        <p:cTn id="104" dur="500"/>
                                        <p:tgtEl>
                                          <p:spTgt spid="69"/>
                                        </p:tgtEl>
                                        <p:attrNameLst>
                                          <p:attrName>ppt_w</p:attrName>
                                        </p:attrNameLst>
                                      </p:cBhvr>
                                      <p:tavLst>
                                        <p:tav tm="0">
                                          <p:val>
                                            <p:strVal val="ppt_w"/>
                                          </p:val>
                                        </p:tav>
                                        <p:tav tm="100000">
                                          <p:val>
                                            <p:fltVal val="0"/>
                                          </p:val>
                                        </p:tav>
                                      </p:tavLst>
                                    </p:anim>
                                    <p:anim calcmode="lin" valueType="num">
                                      <p:cBhvr>
                                        <p:cTn id="105" dur="500"/>
                                        <p:tgtEl>
                                          <p:spTgt spid="69"/>
                                        </p:tgtEl>
                                        <p:attrNameLst>
                                          <p:attrName>ppt_h</p:attrName>
                                        </p:attrNameLst>
                                      </p:cBhvr>
                                      <p:tavLst>
                                        <p:tav tm="0">
                                          <p:val>
                                            <p:strVal val="ppt_h"/>
                                          </p:val>
                                        </p:tav>
                                        <p:tav tm="100000">
                                          <p:val>
                                            <p:fltVal val="0"/>
                                          </p:val>
                                        </p:tav>
                                      </p:tavLst>
                                    </p:anim>
                                    <p:animEffect transition="out" filter="fade">
                                      <p:cBhvr>
                                        <p:cTn id="106" dur="500"/>
                                        <p:tgtEl>
                                          <p:spTgt spid="69"/>
                                        </p:tgtEl>
                                      </p:cBhvr>
                                    </p:animEffect>
                                    <p:set>
                                      <p:cBhvr>
                                        <p:cTn id="107" dur="1" fill="hold">
                                          <p:stCondLst>
                                            <p:cond delay="499"/>
                                          </p:stCondLst>
                                        </p:cTn>
                                        <p:tgtEl>
                                          <p:spTgt spid="69"/>
                                        </p:tgtEl>
                                        <p:attrNameLst>
                                          <p:attrName>style.visibility</p:attrName>
                                        </p:attrNameLst>
                                      </p:cBhvr>
                                      <p:to>
                                        <p:strVal val="hidden"/>
                                      </p:to>
                                    </p:set>
                                  </p:childTnLst>
                                </p:cTn>
                              </p:par>
                            </p:childTnLst>
                          </p:cTn>
                        </p:par>
                        <p:par>
                          <p:cTn id="108" fill="hold" nodeType="afterGroup">
                            <p:stCondLst>
                              <p:cond delay="5000"/>
                            </p:stCondLst>
                            <p:childTnLst>
                              <p:par>
                                <p:cTn id="109" presetID="9" presetClass="entr" presetSubtype="0" fill="hold" grpId="0" nodeType="afterEffect">
                                  <p:stCondLst>
                                    <p:cond delay="0"/>
                                  </p:stCondLst>
                                  <p:childTnLst>
                                    <p:set>
                                      <p:cBhvr>
                                        <p:cTn id="110" dur="1" fill="hold">
                                          <p:stCondLst>
                                            <p:cond delay="0"/>
                                          </p:stCondLst>
                                        </p:cTn>
                                        <p:tgtEl>
                                          <p:spTgt spid="68"/>
                                        </p:tgtEl>
                                        <p:attrNameLst>
                                          <p:attrName>style.visibility</p:attrName>
                                        </p:attrNameLst>
                                      </p:cBhvr>
                                      <p:to>
                                        <p:strVal val="visible"/>
                                      </p:to>
                                    </p:set>
                                    <p:animEffect transition="in" filter="dissolve">
                                      <p:cBhvr>
                                        <p:cTn id="111" dur="500"/>
                                        <p:tgtEl>
                                          <p:spTgt spid="68"/>
                                        </p:tgtEl>
                                      </p:cBhvr>
                                    </p:animEffect>
                                  </p:childTnLst>
                                  <p:subTnLst>
                                    <p:audio>
                                      <p:cMediaNode>
                                        <p:cTn display="0" masterRel="sameClick">
                                          <p:stCondLst>
                                            <p:cond evt="begin" delay="0">
                                              <p:tn val="109"/>
                                            </p:cond>
                                          </p:stCondLst>
                                          <p:endCondLst>
                                            <p:cond evt="onStopAudio" delay="0">
                                              <p:tgtEl>
                                                <p:sldTgt/>
                                              </p:tgtEl>
                                            </p:cond>
                                          </p:endCondLst>
                                        </p:cTn>
                                        <p:tgtEl>
                                          <p:sndTgt r:embed="rId4" name="camera.wav"/>
                                        </p:tgtEl>
                                      </p:cMediaNode>
                                    </p:audio>
                                  </p:subTnLst>
                                </p:cTn>
                              </p:par>
                            </p:childTnLst>
                          </p:cTn>
                        </p:par>
                        <p:par>
                          <p:cTn id="112" fill="hold" nodeType="afterGroup">
                            <p:stCondLst>
                              <p:cond delay="5500"/>
                            </p:stCondLst>
                            <p:childTnLst>
                              <p:par>
                                <p:cTn id="113" presetID="53" presetClass="exit" presetSubtype="0" fill="hold" grpId="1" nodeType="afterEffect">
                                  <p:stCondLst>
                                    <p:cond delay="0"/>
                                  </p:stCondLst>
                                  <p:childTnLst>
                                    <p:anim calcmode="lin" valueType="num">
                                      <p:cBhvr>
                                        <p:cTn id="114" dur="500"/>
                                        <p:tgtEl>
                                          <p:spTgt spid="68"/>
                                        </p:tgtEl>
                                        <p:attrNameLst>
                                          <p:attrName>ppt_w</p:attrName>
                                        </p:attrNameLst>
                                      </p:cBhvr>
                                      <p:tavLst>
                                        <p:tav tm="0">
                                          <p:val>
                                            <p:strVal val="ppt_w"/>
                                          </p:val>
                                        </p:tav>
                                        <p:tav tm="100000">
                                          <p:val>
                                            <p:fltVal val="0"/>
                                          </p:val>
                                        </p:tav>
                                      </p:tavLst>
                                    </p:anim>
                                    <p:anim calcmode="lin" valueType="num">
                                      <p:cBhvr>
                                        <p:cTn id="115" dur="500"/>
                                        <p:tgtEl>
                                          <p:spTgt spid="68"/>
                                        </p:tgtEl>
                                        <p:attrNameLst>
                                          <p:attrName>ppt_h</p:attrName>
                                        </p:attrNameLst>
                                      </p:cBhvr>
                                      <p:tavLst>
                                        <p:tav tm="0">
                                          <p:val>
                                            <p:strVal val="ppt_h"/>
                                          </p:val>
                                        </p:tav>
                                        <p:tav tm="100000">
                                          <p:val>
                                            <p:fltVal val="0"/>
                                          </p:val>
                                        </p:tav>
                                      </p:tavLst>
                                    </p:anim>
                                    <p:animEffect transition="out" filter="fade">
                                      <p:cBhvr>
                                        <p:cTn id="116" dur="500"/>
                                        <p:tgtEl>
                                          <p:spTgt spid="68"/>
                                        </p:tgtEl>
                                      </p:cBhvr>
                                    </p:animEffect>
                                    <p:set>
                                      <p:cBhvr>
                                        <p:cTn id="117" dur="1" fill="hold">
                                          <p:stCondLst>
                                            <p:cond delay="499"/>
                                          </p:stCondLst>
                                        </p:cTn>
                                        <p:tgtEl>
                                          <p:spTgt spid="68"/>
                                        </p:tgtEl>
                                        <p:attrNameLst>
                                          <p:attrName>style.visibility</p:attrName>
                                        </p:attrNameLst>
                                      </p:cBhvr>
                                      <p:to>
                                        <p:strVal val="hidden"/>
                                      </p:to>
                                    </p:set>
                                  </p:childTnLst>
                                </p:cTn>
                              </p:par>
                            </p:childTnLst>
                          </p:cTn>
                        </p:par>
                        <p:par>
                          <p:cTn id="118" fill="hold" nodeType="afterGroup">
                            <p:stCondLst>
                              <p:cond delay="6000"/>
                            </p:stCondLst>
                            <p:childTnLst>
                              <p:par>
                                <p:cTn id="119" presetID="9" presetClass="entr" presetSubtype="0" fill="hold" grpId="0" nodeType="afterEffect">
                                  <p:stCondLst>
                                    <p:cond delay="0"/>
                                  </p:stCondLst>
                                  <p:childTnLst>
                                    <p:set>
                                      <p:cBhvr>
                                        <p:cTn id="120" dur="1" fill="hold">
                                          <p:stCondLst>
                                            <p:cond delay="0"/>
                                          </p:stCondLst>
                                        </p:cTn>
                                        <p:tgtEl>
                                          <p:spTgt spid="67"/>
                                        </p:tgtEl>
                                        <p:attrNameLst>
                                          <p:attrName>style.visibility</p:attrName>
                                        </p:attrNameLst>
                                      </p:cBhvr>
                                      <p:to>
                                        <p:strVal val="visible"/>
                                      </p:to>
                                    </p:set>
                                    <p:animEffect transition="in" filter="dissolve">
                                      <p:cBhvr>
                                        <p:cTn id="121" dur="500"/>
                                        <p:tgtEl>
                                          <p:spTgt spid="67"/>
                                        </p:tgtEl>
                                      </p:cBhvr>
                                    </p:animEffect>
                                  </p:childTnLst>
                                  <p:subTnLst>
                                    <p:audio>
                                      <p:cMediaNode>
                                        <p:cTn display="0" masterRel="sameClick">
                                          <p:stCondLst>
                                            <p:cond evt="begin" delay="0">
                                              <p:tn val="119"/>
                                            </p:cond>
                                          </p:stCondLst>
                                          <p:endCondLst>
                                            <p:cond evt="onStopAudio" delay="0">
                                              <p:tgtEl>
                                                <p:sldTgt/>
                                              </p:tgtEl>
                                            </p:cond>
                                          </p:endCondLst>
                                        </p:cTn>
                                        <p:tgtEl>
                                          <p:sndTgt r:embed="rId4" name="camera.wav"/>
                                        </p:tgtEl>
                                      </p:cMediaNode>
                                    </p:audio>
                                  </p:subTnLst>
                                </p:cTn>
                              </p:par>
                            </p:childTnLst>
                          </p:cTn>
                        </p:par>
                        <p:par>
                          <p:cTn id="122" fill="hold" nodeType="afterGroup">
                            <p:stCondLst>
                              <p:cond delay="6500"/>
                            </p:stCondLst>
                            <p:childTnLst>
                              <p:par>
                                <p:cTn id="123" presetID="53" presetClass="exit" presetSubtype="0" fill="hold" grpId="1" nodeType="afterEffect">
                                  <p:stCondLst>
                                    <p:cond delay="0"/>
                                  </p:stCondLst>
                                  <p:childTnLst>
                                    <p:anim calcmode="lin" valueType="num">
                                      <p:cBhvr>
                                        <p:cTn id="124" dur="500"/>
                                        <p:tgtEl>
                                          <p:spTgt spid="67"/>
                                        </p:tgtEl>
                                        <p:attrNameLst>
                                          <p:attrName>ppt_w</p:attrName>
                                        </p:attrNameLst>
                                      </p:cBhvr>
                                      <p:tavLst>
                                        <p:tav tm="0">
                                          <p:val>
                                            <p:strVal val="ppt_w"/>
                                          </p:val>
                                        </p:tav>
                                        <p:tav tm="100000">
                                          <p:val>
                                            <p:fltVal val="0"/>
                                          </p:val>
                                        </p:tav>
                                      </p:tavLst>
                                    </p:anim>
                                    <p:anim calcmode="lin" valueType="num">
                                      <p:cBhvr>
                                        <p:cTn id="125" dur="500"/>
                                        <p:tgtEl>
                                          <p:spTgt spid="67"/>
                                        </p:tgtEl>
                                        <p:attrNameLst>
                                          <p:attrName>ppt_h</p:attrName>
                                        </p:attrNameLst>
                                      </p:cBhvr>
                                      <p:tavLst>
                                        <p:tav tm="0">
                                          <p:val>
                                            <p:strVal val="ppt_h"/>
                                          </p:val>
                                        </p:tav>
                                        <p:tav tm="100000">
                                          <p:val>
                                            <p:fltVal val="0"/>
                                          </p:val>
                                        </p:tav>
                                      </p:tavLst>
                                    </p:anim>
                                    <p:animEffect transition="out" filter="fade">
                                      <p:cBhvr>
                                        <p:cTn id="126" dur="500"/>
                                        <p:tgtEl>
                                          <p:spTgt spid="67"/>
                                        </p:tgtEl>
                                      </p:cBhvr>
                                    </p:animEffect>
                                    <p:set>
                                      <p:cBhvr>
                                        <p:cTn id="127" dur="1" fill="hold">
                                          <p:stCondLst>
                                            <p:cond delay="499"/>
                                          </p:stCondLst>
                                        </p:cTn>
                                        <p:tgtEl>
                                          <p:spTgt spid="67"/>
                                        </p:tgtEl>
                                        <p:attrNameLst>
                                          <p:attrName>style.visibility</p:attrName>
                                        </p:attrNameLst>
                                      </p:cBhvr>
                                      <p:to>
                                        <p:strVal val="hidden"/>
                                      </p:to>
                                    </p:set>
                                  </p:childTnLst>
                                </p:cTn>
                              </p:par>
                            </p:childTnLst>
                          </p:cTn>
                        </p:par>
                        <p:par>
                          <p:cTn id="128" fill="hold" nodeType="afterGroup">
                            <p:stCondLst>
                              <p:cond delay="7000"/>
                            </p:stCondLst>
                            <p:childTnLst>
                              <p:par>
                                <p:cTn id="129" presetID="9" presetClass="entr" presetSubtype="0" fill="hold" grpId="0" nodeType="after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dissolve">
                                      <p:cBhvr>
                                        <p:cTn id="131" dur="500"/>
                                        <p:tgtEl>
                                          <p:spTgt spid="66"/>
                                        </p:tgtEl>
                                      </p:cBhvr>
                                    </p:animEffect>
                                  </p:childTnLst>
                                  <p:subTnLst>
                                    <p:audio>
                                      <p:cMediaNode>
                                        <p:cTn display="0" masterRel="sameClick">
                                          <p:stCondLst>
                                            <p:cond evt="begin" delay="0">
                                              <p:tn val="129"/>
                                            </p:cond>
                                          </p:stCondLst>
                                          <p:endCondLst>
                                            <p:cond evt="onStopAudio" delay="0">
                                              <p:tgtEl>
                                                <p:sldTgt/>
                                              </p:tgtEl>
                                            </p:cond>
                                          </p:endCondLst>
                                        </p:cTn>
                                        <p:tgtEl>
                                          <p:sndTgt r:embed="rId4" name="camera.wav"/>
                                        </p:tgtEl>
                                      </p:cMediaNode>
                                    </p:audio>
                                  </p:subTnLst>
                                </p:cTn>
                              </p:par>
                            </p:childTnLst>
                          </p:cTn>
                        </p:par>
                        <p:par>
                          <p:cTn id="132" fill="hold" nodeType="afterGroup">
                            <p:stCondLst>
                              <p:cond delay="7500"/>
                            </p:stCondLst>
                            <p:childTnLst>
                              <p:par>
                                <p:cTn id="133" presetID="53" presetClass="exit" presetSubtype="0" fill="hold" grpId="1" nodeType="afterEffect">
                                  <p:stCondLst>
                                    <p:cond delay="0"/>
                                  </p:stCondLst>
                                  <p:childTnLst>
                                    <p:anim calcmode="lin" valueType="num">
                                      <p:cBhvr>
                                        <p:cTn id="134" dur="500"/>
                                        <p:tgtEl>
                                          <p:spTgt spid="66"/>
                                        </p:tgtEl>
                                        <p:attrNameLst>
                                          <p:attrName>ppt_w</p:attrName>
                                        </p:attrNameLst>
                                      </p:cBhvr>
                                      <p:tavLst>
                                        <p:tav tm="0">
                                          <p:val>
                                            <p:strVal val="ppt_w"/>
                                          </p:val>
                                        </p:tav>
                                        <p:tav tm="100000">
                                          <p:val>
                                            <p:fltVal val="0"/>
                                          </p:val>
                                        </p:tav>
                                      </p:tavLst>
                                    </p:anim>
                                    <p:anim calcmode="lin" valueType="num">
                                      <p:cBhvr>
                                        <p:cTn id="135" dur="500"/>
                                        <p:tgtEl>
                                          <p:spTgt spid="66"/>
                                        </p:tgtEl>
                                        <p:attrNameLst>
                                          <p:attrName>ppt_h</p:attrName>
                                        </p:attrNameLst>
                                      </p:cBhvr>
                                      <p:tavLst>
                                        <p:tav tm="0">
                                          <p:val>
                                            <p:strVal val="ppt_h"/>
                                          </p:val>
                                        </p:tav>
                                        <p:tav tm="100000">
                                          <p:val>
                                            <p:fltVal val="0"/>
                                          </p:val>
                                        </p:tav>
                                      </p:tavLst>
                                    </p:anim>
                                    <p:animEffect transition="out" filter="fade">
                                      <p:cBhvr>
                                        <p:cTn id="136" dur="500"/>
                                        <p:tgtEl>
                                          <p:spTgt spid="66"/>
                                        </p:tgtEl>
                                      </p:cBhvr>
                                    </p:animEffect>
                                    <p:set>
                                      <p:cBhvr>
                                        <p:cTn id="137" dur="1" fill="hold">
                                          <p:stCondLst>
                                            <p:cond delay="499"/>
                                          </p:stCondLst>
                                        </p:cTn>
                                        <p:tgtEl>
                                          <p:spTgt spid="66"/>
                                        </p:tgtEl>
                                        <p:attrNameLst>
                                          <p:attrName>style.visibility</p:attrName>
                                        </p:attrNameLst>
                                      </p:cBhvr>
                                      <p:to>
                                        <p:strVal val="hidden"/>
                                      </p:to>
                                    </p:set>
                                  </p:childTnLst>
                                </p:cTn>
                              </p:par>
                            </p:childTnLst>
                          </p:cTn>
                        </p:par>
                        <p:par>
                          <p:cTn id="138" fill="hold" nodeType="afterGroup">
                            <p:stCondLst>
                              <p:cond delay="8000"/>
                            </p:stCondLst>
                            <p:childTnLst>
                              <p:par>
                                <p:cTn id="139" presetID="9" presetClass="entr" presetSubtype="0" fill="hold" grpId="0" nodeType="afterEffect">
                                  <p:stCondLst>
                                    <p:cond delay="0"/>
                                  </p:stCondLst>
                                  <p:childTnLst>
                                    <p:set>
                                      <p:cBhvr>
                                        <p:cTn id="140" dur="1" fill="hold">
                                          <p:stCondLst>
                                            <p:cond delay="0"/>
                                          </p:stCondLst>
                                        </p:cTn>
                                        <p:tgtEl>
                                          <p:spTgt spid="65"/>
                                        </p:tgtEl>
                                        <p:attrNameLst>
                                          <p:attrName>style.visibility</p:attrName>
                                        </p:attrNameLst>
                                      </p:cBhvr>
                                      <p:to>
                                        <p:strVal val="visible"/>
                                      </p:to>
                                    </p:set>
                                    <p:animEffect transition="in" filter="dissolve">
                                      <p:cBhvr>
                                        <p:cTn id="141" dur="500"/>
                                        <p:tgtEl>
                                          <p:spTgt spid="65"/>
                                        </p:tgtEl>
                                      </p:cBhvr>
                                    </p:animEffect>
                                  </p:childTnLst>
                                  <p:subTnLst>
                                    <p:audio>
                                      <p:cMediaNode>
                                        <p:cTn display="0" masterRel="sameClick">
                                          <p:stCondLst>
                                            <p:cond evt="begin" delay="0">
                                              <p:tn val="139"/>
                                            </p:cond>
                                          </p:stCondLst>
                                          <p:endCondLst>
                                            <p:cond evt="onStopAudio" delay="0">
                                              <p:tgtEl>
                                                <p:sldTgt/>
                                              </p:tgtEl>
                                            </p:cond>
                                          </p:endCondLst>
                                        </p:cTn>
                                        <p:tgtEl>
                                          <p:sndTgt r:embed="rId4" name="camera.wav"/>
                                        </p:tgtEl>
                                      </p:cMediaNode>
                                    </p:audio>
                                  </p:subTnLst>
                                </p:cTn>
                              </p:par>
                            </p:childTnLst>
                          </p:cTn>
                        </p:par>
                        <p:par>
                          <p:cTn id="142" fill="hold" nodeType="afterGroup">
                            <p:stCondLst>
                              <p:cond delay="8500"/>
                            </p:stCondLst>
                            <p:childTnLst>
                              <p:par>
                                <p:cTn id="143" presetID="53" presetClass="exit" presetSubtype="0" fill="hold" grpId="1" nodeType="afterEffect">
                                  <p:stCondLst>
                                    <p:cond delay="0"/>
                                  </p:stCondLst>
                                  <p:childTnLst>
                                    <p:anim calcmode="lin" valueType="num">
                                      <p:cBhvr>
                                        <p:cTn id="144" dur="500"/>
                                        <p:tgtEl>
                                          <p:spTgt spid="65"/>
                                        </p:tgtEl>
                                        <p:attrNameLst>
                                          <p:attrName>ppt_w</p:attrName>
                                        </p:attrNameLst>
                                      </p:cBhvr>
                                      <p:tavLst>
                                        <p:tav tm="0">
                                          <p:val>
                                            <p:strVal val="ppt_w"/>
                                          </p:val>
                                        </p:tav>
                                        <p:tav tm="100000">
                                          <p:val>
                                            <p:fltVal val="0"/>
                                          </p:val>
                                        </p:tav>
                                      </p:tavLst>
                                    </p:anim>
                                    <p:anim calcmode="lin" valueType="num">
                                      <p:cBhvr>
                                        <p:cTn id="145" dur="500"/>
                                        <p:tgtEl>
                                          <p:spTgt spid="65"/>
                                        </p:tgtEl>
                                        <p:attrNameLst>
                                          <p:attrName>ppt_h</p:attrName>
                                        </p:attrNameLst>
                                      </p:cBhvr>
                                      <p:tavLst>
                                        <p:tav tm="0">
                                          <p:val>
                                            <p:strVal val="ppt_h"/>
                                          </p:val>
                                        </p:tav>
                                        <p:tav tm="100000">
                                          <p:val>
                                            <p:fltVal val="0"/>
                                          </p:val>
                                        </p:tav>
                                      </p:tavLst>
                                    </p:anim>
                                    <p:animEffect transition="out" filter="fade">
                                      <p:cBhvr>
                                        <p:cTn id="146" dur="500"/>
                                        <p:tgtEl>
                                          <p:spTgt spid="65"/>
                                        </p:tgtEl>
                                      </p:cBhvr>
                                    </p:animEffect>
                                    <p:set>
                                      <p:cBhvr>
                                        <p:cTn id="147" dur="1" fill="hold">
                                          <p:stCondLst>
                                            <p:cond delay="499"/>
                                          </p:stCondLst>
                                        </p:cTn>
                                        <p:tgtEl>
                                          <p:spTgt spid="65"/>
                                        </p:tgtEl>
                                        <p:attrNameLst>
                                          <p:attrName>style.visibility</p:attrName>
                                        </p:attrNameLst>
                                      </p:cBhvr>
                                      <p:to>
                                        <p:strVal val="hidden"/>
                                      </p:to>
                                    </p:set>
                                  </p:childTnLst>
                                </p:cTn>
                              </p:par>
                            </p:childTnLst>
                          </p:cTn>
                        </p:par>
                        <p:par>
                          <p:cTn id="148" fill="hold" nodeType="afterGroup">
                            <p:stCondLst>
                              <p:cond delay="9000"/>
                            </p:stCondLst>
                            <p:childTnLst>
                              <p:par>
                                <p:cTn id="149" presetID="9" presetClass="entr" presetSubtype="0" fill="hold" grpId="0" nodeType="afterEffect">
                                  <p:stCondLst>
                                    <p:cond delay="0"/>
                                  </p:stCondLst>
                                  <p:childTnLst>
                                    <p:set>
                                      <p:cBhvr>
                                        <p:cTn id="150" dur="1" fill="hold">
                                          <p:stCondLst>
                                            <p:cond delay="0"/>
                                          </p:stCondLst>
                                        </p:cTn>
                                        <p:tgtEl>
                                          <p:spTgt spid="64"/>
                                        </p:tgtEl>
                                        <p:attrNameLst>
                                          <p:attrName>style.visibility</p:attrName>
                                        </p:attrNameLst>
                                      </p:cBhvr>
                                      <p:to>
                                        <p:strVal val="visible"/>
                                      </p:to>
                                    </p:set>
                                    <p:animEffect transition="in" filter="dissolve">
                                      <p:cBhvr>
                                        <p:cTn id="151" dur="500"/>
                                        <p:tgtEl>
                                          <p:spTgt spid="64"/>
                                        </p:tgtEl>
                                      </p:cBhvr>
                                    </p:animEffect>
                                  </p:childTnLst>
                                  <p:subTnLst>
                                    <p:audio>
                                      <p:cMediaNode>
                                        <p:cTn display="0" masterRel="sameClick">
                                          <p:stCondLst>
                                            <p:cond evt="begin" delay="0">
                                              <p:tn val="149"/>
                                            </p:cond>
                                          </p:stCondLst>
                                          <p:endCondLst>
                                            <p:cond evt="onStopAudio" delay="0">
                                              <p:tgtEl>
                                                <p:sldTgt/>
                                              </p:tgtEl>
                                            </p:cond>
                                          </p:endCondLst>
                                        </p:cTn>
                                        <p:tgtEl>
                                          <p:sndTgt r:embed="rId4" name="camera.wav"/>
                                        </p:tgtEl>
                                      </p:cMediaNode>
                                    </p:audio>
                                  </p:subTnLst>
                                </p:cTn>
                              </p:par>
                            </p:childTnLst>
                          </p:cTn>
                        </p:par>
                        <p:par>
                          <p:cTn id="152" fill="hold" nodeType="afterGroup">
                            <p:stCondLst>
                              <p:cond delay="9500"/>
                            </p:stCondLst>
                            <p:childTnLst>
                              <p:par>
                                <p:cTn id="153" presetID="53" presetClass="exit" presetSubtype="0" fill="hold" grpId="1" nodeType="afterEffect">
                                  <p:stCondLst>
                                    <p:cond delay="0"/>
                                  </p:stCondLst>
                                  <p:childTnLst>
                                    <p:anim calcmode="lin" valueType="num">
                                      <p:cBhvr>
                                        <p:cTn id="154" dur="500"/>
                                        <p:tgtEl>
                                          <p:spTgt spid="64"/>
                                        </p:tgtEl>
                                        <p:attrNameLst>
                                          <p:attrName>ppt_w</p:attrName>
                                        </p:attrNameLst>
                                      </p:cBhvr>
                                      <p:tavLst>
                                        <p:tav tm="0">
                                          <p:val>
                                            <p:strVal val="ppt_w"/>
                                          </p:val>
                                        </p:tav>
                                        <p:tav tm="100000">
                                          <p:val>
                                            <p:fltVal val="0"/>
                                          </p:val>
                                        </p:tav>
                                      </p:tavLst>
                                    </p:anim>
                                    <p:anim calcmode="lin" valueType="num">
                                      <p:cBhvr>
                                        <p:cTn id="155" dur="500"/>
                                        <p:tgtEl>
                                          <p:spTgt spid="64"/>
                                        </p:tgtEl>
                                        <p:attrNameLst>
                                          <p:attrName>ppt_h</p:attrName>
                                        </p:attrNameLst>
                                      </p:cBhvr>
                                      <p:tavLst>
                                        <p:tav tm="0">
                                          <p:val>
                                            <p:strVal val="ppt_h"/>
                                          </p:val>
                                        </p:tav>
                                        <p:tav tm="100000">
                                          <p:val>
                                            <p:fltVal val="0"/>
                                          </p:val>
                                        </p:tav>
                                      </p:tavLst>
                                    </p:anim>
                                    <p:animEffect transition="out" filter="fade">
                                      <p:cBhvr>
                                        <p:cTn id="156" dur="500"/>
                                        <p:tgtEl>
                                          <p:spTgt spid="64"/>
                                        </p:tgtEl>
                                      </p:cBhvr>
                                    </p:animEffect>
                                    <p:set>
                                      <p:cBhvr>
                                        <p:cTn id="157" dur="1" fill="hold">
                                          <p:stCondLst>
                                            <p:cond delay="499"/>
                                          </p:stCondLst>
                                        </p:cTn>
                                        <p:tgtEl>
                                          <p:spTgt spid="64"/>
                                        </p:tgtEl>
                                        <p:attrNameLst>
                                          <p:attrName>style.visibility</p:attrName>
                                        </p:attrNameLst>
                                      </p:cBhvr>
                                      <p:to>
                                        <p:strVal val="hidden"/>
                                      </p:to>
                                    </p:set>
                                  </p:childTnLst>
                                </p:cTn>
                              </p:par>
                            </p:childTnLst>
                          </p:cTn>
                        </p:par>
                        <p:par>
                          <p:cTn id="158" fill="hold" nodeType="afterGroup">
                            <p:stCondLst>
                              <p:cond delay="10000"/>
                            </p:stCondLst>
                            <p:childTnLst>
                              <p:par>
                                <p:cTn id="159" presetID="9" presetClass="entr" presetSubtype="0" fill="hold" grpId="0" nodeType="afterEffect">
                                  <p:stCondLst>
                                    <p:cond delay="0"/>
                                  </p:stCondLst>
                                  <p:childTnLst>
                                    <p:set>
                                      <p:cBhvr>
                                        <p:cTn id="160" dur="1" fill="hold">
                                          <p:stCondLst>
                                            <p:cond delay="0"/>
                                          </p:stCondLst>
                                        </p:cTn>
                                        <p:tgtEl>
                                          <p:spTgt spid="63"/>
                                        </p:tgtEl>
                                        <p:attrNameLst>
                                          <p:attrName>style.visibility</p:attrName>
                                        </p:attrNameLst>
                                      </p:cBhvr>
                                      <p:to>
                                        <p:strVal val="visible"/>
                                      </p:to>
                                    </p:set>
                                    <p:animEffect transition="in" filter="dissolve">
                                      <p:cBhvr>
                                        <p:cTn id="161" dur="500"/>
                                        <p:tgtEl>
                                          <p:spTgt spid="63"/>
                                        </p:tgtEl>
                                      </p:cBhvr>
                                    </p:animEffect>
                                  </p:childTnLst>
                                  <p:subTnLst>
                                    <p:audio>
                                      <p:cMediaNode>
                                        <p:cTn display="0" masterRel="sameClick">
                                          <p:stCondLst>
                                            <p:cond evt="begin" delay="0">
                                              <p:tn val="159"/>
                                            </p:cond>
                                          </p:stCondLst>
                                          <p:endCondLst>
                                            <p:cond evt="onStopAudio" delay="0">
                                              <p:tgtEl>
                                                <p:sldTgt/>
                                              </p:tgtEl>
                                            </p:cond>
                                          </p:endCondLst>
                                        </p:cTn>
                                        <p:tgtEl>
                                          <p:sndTgt r:embed="rId4" name="camera.wav"/>
                                        </p:tgtEl>
                                      </p:cMediaNode>
                                    </p:audio>
                                  </p:subTnLst>
                                </p:cTn>
                              </p:par>
                            </p:childTnLst>
                          </p:cTn>
                        </p:par>
                        <p:par>
                          <p:cTn id="162" fill="hold" nodeType="afterGroup">
                            <p:stCondLst>
                              <p:cond delay="10500"/>
                            </p:stCondLst>
                            <p:childTnLst>
                              <p:par>
                                <p:cTn id="163" presetID="53" presetClass="exit" presetSubtype="0" fill="hold" grpId="1" nodeType="afterEffect">
                                  <p:stCondLst>
                                    <p:cond delay="0"/>
                                  </p:stCondLst>
                                  <p:childTnLst>
                                    <p:anim calcmode="lin" valueType="num">
                                      <p:cBhvr>
                                        <p:cTn id="164" dur="500"/>
                                        <p:tgtEl>
                                          <p:spTgt spid="63"/>
                                        </p:tgtEl>
                                        <p:attrNameLst>
                                          <p:attrName>ppt_w</p:attrName>
                                        </p:attrNameLst>
                                      </p:cBhvr>
                                      <p:tavLst>
                                        <p:tav tm="0">
                                          <p:val>
                                            <p:strVal val="ppt_w"/>
                                          </p:val>
                                        </p:tav>
                                        <p:tav tm="100000">
                                          <p:val>
                                            <p:fltVal val="0"/>
                                          </p:val>
                                        </p:tav>
                                      </p:tavLst>
                                    </p:anim>
                                    <p:anim calcmode="lin" valueType="num">
                                      <p:cBhvr>
                                        <p:cTn id="165" dur="500"/>
                                        <p:tgtEl>
                                          <p:spTgt spid="63"/>
                                        </p:tgtEl>
                                        <p:attrNameLst>
                                          <p:attrName>ppt_h</p:attrName>
                                        </p:attrNameLst>
                                      </p:cBhvr>
                                      <p:tavLst>
                                        <p:tav tm="0">
                                          <p:val>
                                            <p:strVal val="ppt_h"/>
                                          </p:val>
                                        </p:tav>
                                        <p:tav tm="100000">
                                          <p:val>
                                            <p:fltVal val="0"/>
                                          </p:val>
                                        </p:tav>
                                      </p:tavLst>
                                    </p:anim>
                                    <p:animEffect transition="out" filter="fade">
                                      <p:cBhvr>
                                        <p:cTn id="166" dur="500"/>
                                        <p:tgtEl>
                                          <p:spTgt spid="63"/>
                                        </p:tgtEl>
                                      </p:cBhvr>
                                    </p:animEffect>
                                    <p:set>
                                      <p:cBhvr>
                                        <p:cTn id="167" dur="1" fill="hold">
                                          <p:stCondLst>
                                            <p:cond delay="499"/>
                                          </p:stCondLst>
                                        </p:cTn>
                                        <p:tgtEl>
                                          <p:spTgt spid="63"/>
                                        </p:tgtEl>
                                        <p:attrNameLst>
                                          <p:attrName>style.visibility</p:attrName>
                                        </p:attrNameLst>
                                      </p:cBhvr>
                                      <p:to>
                                        <p:strVal val="hidden"/>
                                      </p:to>
                                    </p:set>
                                  </p:childTnLst>
                                </p:cTn>
                              </p:par>
                              <p:par>
                                <p:cTn id="168" presetID="53" presetClass="entr" presetSubtype="0" fill="hold" nodeType="withEffect">
                                  <p:stCondLst>
                                    <p:cond delay="0"/>
                                  </p:stCondLst>
                                  <p:childTnLst>
                                    <p:set>
                                      <p:cBhvr>
                                        <p:cTn id="169" dur="1" fill="hold">
                                          <p:stCondLst>
                                            <p:cond delay="0"/>
                                          </p:stCondLst>
                                        </p:cTn>
                                        <p:tgtEl>
                                          <p:spTgt spid="3"/>
                                        </p:tgtEl>
                                        <p:attrNameLst>
                                          <p:attrName>style.visibility</p:attrName>
                                        </p:attrNameLst>
                                      </p:cBhvr>
                                      <p:to>
                                        <p:strVal val="visible"/>
                                      </p:to>
                                    </p:set>
                                    <p:anim calcmode="lin" valueType="num">
                                      <p:cBhvr>
                                        <p:cTn id="170" dur="500" fill="hold"/>
                                        <p:tgtEl>
                                          <p:spTgt spid="3"/>
                                        </p:tgtEl>
                                        <p:attrNameLst>
                                          <p:attrName>ppt_w</p:attrName>
                                        </p:attrNameLst>
                                      </p:cBhvr>
                                      <p:tavLst>
                                        <p:tav tm="0">
                                          <p:val>
                                            <p:fltVal val="0"/>
                                          </p:val>
                                        </p:tav>
                                        <p:tav tm="100000">
                                          <p:val>
                                            <p:strVal val="#ppt_w"/>
                                          </p:val>
                                        </p:tav>
                                      </p:tavLst>
                                    </p:anim>
                                    <p:anim calcmode="lin" valueType="num">
                                      <p:cBhvr>
                                        <p:cTn id="171" dur="500" fill="hold"/>
                                        <p:tgtEl>
                                          <p:spTgt spid="3"/>
                                        </p:tgtEl>
                                        <p:attrNameLst>
                                          <p:attrName>ppt_h</p:attrName>
                                        </p:attrNameLst>
                                      </p:cBhvr>
                                      <p:tavLst>
                                        <p:tav tm="0">
                                          <p:val>
                                            <p:fltVal val="0"/>
                                          </p:val>
                                        </p:tav>
                                        <p:tav tm="100000">
                                          <p:val>
                                            <p:strVal val="#ppt_h"/>
                                          </p:val>
                                        </p:tav>
                                      </p:tavLst>
                                    </p:anim>
                                    <p:animEffect transition="in" filter="fade">
                                      <p:cBhvr>
                                        <p:cTn id="172" dur="500"/>
                                        <p:tgtEl>
                                          <p:spTgt spid="3"/>
                                        </p:tgtEl>
                                      </p:cBhvr>
                                    </p:animEffect>
                                  </p:childTnLst>
                                  <p:subTnLst>
                                    <p:audio>
                                      <p:cMediaNode>
                                        <p:cTn display="0" masterRel="sameClick">
                                          <p:stCondLst>
                                            <p:cond evt="begin" delay="0">
                                              <p:tn val="168"/>
                                            </p:cond>
                                          </p:stCondLst>
                                          <p:endCondLst>
                                            <p:cond evt="onStopAudio" delay="0">
                                              <p:tgtEl>
                                                <p:sldTgt/>
                                              </p:tgtEl>
                                            </p:cond>
                                          </p:endCondLst>
                                        </p:cTn>
                                        <p:tgtEl>
                                          <p:sndTgt r:embed="rId5" name="chimes.wav"/>
                                        </p:tgtEl>
                                      </p:cMediaNode>
                                    </p:audio>
                                  </p:subTnLst>
                                </p:cTn>
                              </p:par>
                            </p:childTnLst>
                          </p:cTn>
                        </p:par>
                      </p:childTnLst>
                    </p:cTn>
                  </p:par>
                  <p:par>
                    <p:cTn id="173" fill="hold" nodeType="clickPar">
                      <p:stCondLst>
                        <p:cond delay="indefinite"/>
                      </p:stCondLst>
                      <p:childTnLst>
                        <p:par>
                          <p:cTn id="174" fill="hold" nodeType="withGroup">
                            <p:stCondLst>
                              <p:cond delay="0"/>
                            </p:stCondLst>
                            <p:childTnLst>
                              <p:par>
                                <p:cTn id="175" presetID="2" presetClass="exit" presetSubtype="2" fill="hold" nodeType="clickEffect">
                                  <p:stCondLst>
                                    <p:cond delay="0"/>
                                  </p:stCondLst>
                                  <p:childTnLst>
                                    <p:anim calcmode="lin" valueType="num">
                                      <p:cBhvr additive="base">
                                        <p:cTn id="176" dur="500"/>
                                        <p:tgtEl>
                                          <p:spTgt spid="3"/>
                                        </p:tgtEl>
                                        <p:attrNameLst>
                                          <p:attrName>ppt_x</p:attrName>
                                        </p:attrNameLst>
                                      </p:cBhvr>
                                      <p:tavLst>
                                        <p:tav tm="0">
                                          <p:val>
                                            <p:strVal val="ppt_x"/>
                                          </p:val>
                                        </p:tav>
                                        <p:tav tm="100000">
                                          <p:val>
                                            <p:strVal val="1+ppt_w/2"/>
                                          </p:val>
                                        </p:tav>
                                      </p:tavLst>
                                    </p:anim>
                                    <p:anim calcmode="lin" valueType="num">
                                      <p:cBhvr additive="base">
                                        <p:cTn id="177" dur="500"/>
                                        <p:tgtEl>
                                          <p:spTgt spid="3"/>
                                        </p:tgtEl>
                                        <p:attrNameLst>
                                          <p:attrName>ppt_y</p:attrName>
                                        </p:attrNameLst>
                                      </p:cBhvr>
                                      <p:tavLst>
                                        <p:tav tm="0">
                                          <p:val>
                                            <p:strVal val="ppt_y"/>
                                          </p:val>
                                        </p:tav>
                                        <p:tav tm="100000">
                                          <p:val>
                                            <p:strVal val="ppt_y"/>
                                          </p:val>
                                        </p:tav>
                                      </p:tavLst>
                                    </p:anim>
                                    <p:set>
                                      <p:cBhvr>
                                        <p:cTn id="178" dur="1" fill="hold">
                                          <p:stCondLst>
                                            <p:cond delay="499"/>
                                          </p:stCondLst>
                                        </p:cTn>
                                        <p:tgtEl>
                                          <p:spTgt spid="3"/>
                                        </p:tgtEl>
                                        <p:attrNameLst>
                                          <p:attrName>style.visibility</p:attrName>
                                        </p:attrNameLst>
                                      </p:cBhvr>
                                      <p:to>
                                        <p:strVal val="hidden"/>
                                      </p:to>
                                    </p:set>
                                  </p:childTnLst>
                                </p:cTn>
                              </p:par>
                            </p:childTnLst>
                          </p:cTn>
                        </p:par>
                        <p:par>
                          <p:cTn id="179" fill="hold" nodeType="afterGroup">
                            <p:stCondLst>
                              <p:cond delay="500"/>
                            </p:stCondLst>
                            <p:childTnLst>
                              <p:par>
                                <p:cTn id="180" presetID="23" presetClass="emph" presetSubtype="0" fill="hold" grpId="0" nodeType="afterEffect">
                                  <p:stCondLst>
                                    <p:cond delay="0"/>
                                  </p:stCondLst>
                                  <p:iterate type="lt">
                                    <p:tmPct val="0"/>
                                  </p:iterate>
                                  <p:childTnLst>
                                    <p:animClr clrSpc="hsl" dir="cw">
                                      <p:cBhvr override="childStyle">
                                        <p:cTn id="181" dur="500" fill="hold"/>
                                        <p:tgtEl>
                                          <p:spTgt spid="42"/>
                                        </p:tgtEl>
                                        <p:attrNameLst>
                                          <p:attrName>style.color</p:attrName>
                                        </p:attrNameLst>
                                      </p:cBhvr>
                                      <p:by>
                                        <p:hsl h="10842353" s="0" l="0"/>
                                      </p:by>
                                    </p:animClr>
                                    <p:animClr clrSpc="hsl" dir="cw">
                                      <p:cBhvr>
                                        <p:cTn id="182" dur="500" fill="hold"/>
                                        <p:tgtEl>
                                          <p:spTgt spid="42"/>
                                        </p:tgtEl>
                                        <p:attrNameLst>
                                          <p:attrName>fillcolor</p:attrName>
                                        </p:attrNameLst>
                                      </p:cBhvr>
                                      <p:by>
                                        <p:hsl h="10842353" s="0" l="0"/>
                                      </p:by>
                                    </p:animClr>
                                    <p:animClr clrSpc="hsl" dir="cw">
                                      <p:cBhvr>
                                        <p:cTn id="183" dur="500" fill="hold"/>
                                        <p:tgtEl>
                                          <p:spTgt spid="42"/>
                                        </p:tgtEl>
                                        <p:attrNameLst>
                                          <p:attrName>stroke.color</p:attrName>
                                        </p:attrNameLst>
                                      </p:cBhvr>
                                      <p:by>
                                        <p:hsl h="10842353" s="0" l="0"/>
                                      </p:by>
                                    </p:animClr>
                                    <p:set>
                                      <p:cBhvr>
                                        <p:cTn id="184" dur="500" fill="hold"/>
                                        <p:tgtEl>
                                          <p:spTgt spid="42"/>
                                        </p:tgtEl>
                                        <p:attrNameLst>
                                          <p:attrName>fill.type</p:attrName>
                                        </p:attrNameLst>
                                      </p:cBhvr>
                                      <p:to>
                                        <p:strVal val="solid"/>
                                      </p:to>
                                    </p:set>
                                  </p:childTnLst>
                                  <p:subTnLst>
                                    <p:audio>
                                      <p:cMediaNode>
                                        <p:cTn display="0" masterRel="sameClick">
                                          <p:stCondLst>
                                            <p:cond evt="begin" delay="0">
                                              <p:tn val="180"/>
                                            </p:cond>
                                          </p:stCondLst>
                                          <p:endCondLst>
                                            <p:cond evt="onStopAudio" delay="0">
                                              <p:tgtEl>
                                                <p:sldTgt/>
                                              </p:tgtEl>
                                            </p:cond>
                                          </p:endCondLst>
                                        </p:cTn>
                                        <p:tgtEl>
                                          <p:sndTgt r:embed="rId6" name="FELIZ2.WAV"/>
                                        </p:tgtEl>
                                      </p:cMediaNode>
                                    </p:audio>
                                  </p:subTnLst>
                                </p:cTn>
                              </p:par>
                              <p:par>
                                <p:cTn id="185" presetID="34" presetClass="emph" presetSubtype="0" fill="hold" grpId="1" nodeType="withEffect">
                                  <p:stCondLst>
                                    <p:cond delay="0"/>
                                  </p:stCondLst>
                                  <p:iterate type="lt">
                                    <p:tmPct val="10000"/>
                                  </p:iterate>
                                  <p:childTnLst>
                                    <p:animMotion origin="layout" path="M 0.0 0.0 L 0.0 -0.07213" pathEditMode="relative" ptsTypes="">
                                      <p:cBhvr>
                                        <p:cTn id="186" dur="250" accel="50000" decel="50000" autoRev="1" fill="hold">
                                          <p:stCondLst>
                                            <p:cond delay="0"/>
                                          </p:stCondLst>
                                        </p:cTn>
                                        <p:tgtEl>
                                          <p:spTgt spid="42"/>
                                        </p:tgtEl>
                                        <p:attrNameLst>
                                          <p:attrName>ppt_x</p:attrName>
                                          <p:attrName>ppt_y</p:attrName>
                                        </p:attrNameLst>
                                      </p:cBhvr>
                                    </p:animMotion>
                                    <p:animRot by="1500000">
                                      <p:cBhvr>
                                        <p:cTn id="187" dur="125" fill="hold">
                                          <p:stCondLst>
                                            <p:cond delay="0"/>
                                          </p:stCondLst>
                                        </p:cTn>
                                        <p:tgtEl>
                                          <p:spTgt spid="42"/>
                                        </p:tgtEl>
                                        <p:attrNameLst>
                                          <p:attrName>r</p:attrName>
                                        </p:attrNameLst>
                                      </p:cBhvr>
                                    </p:animRot>
                                    <p:animRot by="-1500000">
                                      <p:cBhvr>
                                        <p:cTn id="188" dur="125" fill="hold">
                                          <p:stCondLst>
                                            <p:cond delay="125"/>
                                          </p:stCondLst>
                                        </p:cTn>
                                        <p:tgtEl>
                                          <p:spTgt spid="42"/>
                                        </p:tgtEl>
                                        <p:attrNameLst>
                                          <p:attrName>r</p:attrName>
                                        </p:attrNameLst>
                                      </p:cBhvr>
                                    </p:animRot>
                                    <p:animRot by="-1500000">
                                      <p:cBhvr>
                                        <p:cTn id="189" dur="125" fill="hold">
                                          <p:stCondLst>
                                            <p:cond delay="250"/>
                                          </p:stCondLst>
                                        </p:cTn>
                                        <p:tgtEl>
                                          <p:spTgt spid="42"/>
                                        </p:tgtEl>
                                        <p:attrNameLst>
                                          <p:attrName>r</p:attrName>
                                        </p:attrNameLst>
                                      </p:cBhvr>
                                    </p:animRot>
                                    <p:animRot by="1500000">
                                      <p:cBhvr>
                                        <p:cTn id="190" dur="125" fill="hold">
                                          <p:stCondLst>
                                            <p:cond delay="375"/>
                                          </p:stCondLst>
                                        </p:cTn>
                                        <p:tgtEl>
                                          <p:spTgt spid="42"/>
                                        </p:tgtEl>
                                        <p:attrNameLst>
                                          <p:attrName>r</p:attrName>
                                        </p:attrNameLst>
                                      </p:cBhvr>
                                    </p:animRot>
                                  </p:childTnLst>
                                </p:cTn>
                              </p:par>
                            </p:childTnLst>
                          </p:cTn>
                        </p:par>
                      </p:childTnLst>
                    </p:cTn>
                  </p:par>
                  <p:par>
                    <p:cTn id="191" fill="hold">
                      <p:stCondLst>
                        <p:cond delay="indefinite"/>
                      </p:stCondLst>
                      <p:childTnLst>
                        <p:par>
                          <p:cTn id="192" fill="hold">
                            <p:stCondLst>
                              <p:cond delay="0"/>
                            </p:stCondLst>
                            <p:childTnLst>
                              <p:par>
                                <p:cTn id="193" presetID="2" presetClass="entr" presetSubtype="4" fill="hold" grpId="0" nodeType="clickEffect">
                                  <p:stCondLst>
                                    <p:cond delay="0"/>
                                  </p:stCondLst>
                                  <p:childTnLst>
                                    <p:set>
                                      <p:cBhvr>
                                        <p:cTn id="194" dur="1" fill="hold">
                                          <p:stCondLst>
                                            <p:cond delay="0"/>
                                          </p:stCondLst>
                                        </p:cTn>
                                        <p:tgtEl>
                                          <p:spTgt spid="37"/>
                                        </p:tgtEl>
                                        <p:attrNameLst>
                                          <p:attrName>style.visibility</p:attrName>
                                        </p:attrNameLst>
                                      </p:cBhvr>
                                      <p:to>
                                        <p:strVal val="visible"/>
                                      </p:to>
                                    </p:set>
                                    <p:anim calcmode="lin" valueType="num">
                                      <p:cBhvr additive="base">
                                        <p:cTn id="195" dur="500" fill="hold"/>
                                        <p:tgtEl>
                                          <p:spTgt spid="37"/>
                                        </p:tgtEl>
                                        <p:attrNameLst>
                                          <p:attrName>ppt_x</p:attrName>
                                        </p:attrNameLst>
                                      </p:cBhvr>
                                      <p:tavLst>
                                        <p:tav tm="0">
                                          <p:val>
                                            <p:strVal val="#ppt_x"/>
                                          </p:val>
                                        </p:tav>
                                        <p:tav tm="100000">
                                          <p:val>
                                            <p:strVal val="#ppt_x"/>
                                          </p:val>
                                        </p:tav>
                                      </p:tavLst>
                                    </p:anim>
                                    <p:anim calcmode="lin" valueType="num">
                                      <p:cBhvr additive="base">
                                        <p:cTn id="19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P spid="41" grpId="0" animBg="1"/>
      <p:bldP spid="42" grpId="0" animBg="1"/>
      <p:bldP spid="42" grpId="1" animBg="1"/>
      <p:bldP spid="45" grpId="0" animBg="1"/>
      <p:bldP spid="46" grpId="0" animBg="1"/>
      <p:bldP spid="50" grpId="0" animBg="1"/>
      <p:bldP spid="51" grpId="0" animBg="1"/>
      <p:bldP spid="57" grpId="0" animBg="1"/>
      <p:bldP spid="57" grpId="1" animBg="1"/>
      <p:bldP spid="58" grpId="0"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26988"/>
            <a:ext cx="12192000" cy="6958013"/>
            <a:chOff x="0" y="0"/>
            <a:chExt cx="5760" cy="4383"/>
          </a:xfrm>
        </p:grpSpPr>
        <p:sp>
          <p:nvSpPr>
            <p:cNvPr id="15393" name="Rectangle 3"/>
            <p:cNvSpPr>
              <a:spLocks noChangeArrowheads="1"/>
            </p:cNvSpPr>
            <p:nvPr/>
          </p:nvSpPr>
          <p:spPr bwMode="auto">
            <a:xfrm>
              <a:off x="0" y="3884"/>
              <a:ext cx="5760" cy="499"/>
            </a:xfrm>
            <a:prstGeom prst="rect">
              <a:avLst/>
            </a:prstGeom>
            <a:gradFill rotWithShape="1">
              <a:gsLst>
                <a:gs pos="0">
                  <a:srgbClr val="008000"/>
                </a:gs>
                <a:gs pos="100000">
                  <a:srgbClr val="003B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5394" name="Rectangle 4"/>
            <p:cNvSpPr>
              <a:spLocks noChangeArrowheads="1"/>
            </p:cNvSpPr>
            <p:nvPr/>
          </p:nvSpPr>
          <p:spPr bwMode="auto">
            <a:xfrm>
              <a:off x="0" y="0"/>
              <a:ext cx="5760" cy="527"/>
            </a:xfrm>
            <a:prstGeom prst="rect">
              <a:avLst/>
            </a:prstGeom>
            <a:gradFill rotWithShape="1">
              <a:gsLst>
                <a:gs pos="0">
                  <a:srgbClr val="003B00"/>
                </a:gs>
                <a:gs pos="100000">
                  <a:srgbClr val="008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5395" name="AutoShape 5"/>
            <p:cNvSpPr>
              <a:spLocks noChangeArrowheads="1"/>
            </p:cNvSpPr>
            <p:nvPr/>
          </p:nvSpPr>
          <p:spPr bwMode="auto">
            <a:xfrm>
              <a:off x="45" y="572"/>
              <a:ext cx="5647" cy="3221"/>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sp>
        <p:nvSpPr>
          <p:cNvPr id="31" name="AutoShape 51"/>
          <p:cNvSpPr>
            <a:spLocks noChangeArrowheads="1"/>
          </p:cNvSpPr>
          <p:nvPr/>
        </p:nvSpPr>
        <p:spPr bwMode="auto">
          <a:xfrm>
            <a:off x="1678517" y="1182689"/>
            <a:ext cx="10208683" cy="1093787"/>
          </a:xfrm>
          <a:prstGeom prst="roundRect">
            <a:avLst>
              <a:gd name="adj" fmla="val 16667"/>
            </a:avLst>
          </a:prstGeom>
          <a:solidFill>
            <a:srgbClr val="C00000"/>
          </a:solidFill>
          <a:ln w="9525">
            <a:solidFill>
              <a:srgbClr val="FF6600"/>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vi-VN" sz="4000" b="1" dirty="0">
                <a:solidFill>
                  <a:srgbClr val="FFFF00"/>
                </a:solidFill>
                <a:cs typeface="Times New Roman" pitchFamily="18" charset="0"/>
              </a:rPr>
              <a:t>Việc lập làng mới ngoài đảo có lợi gì?</a:t>
            </a:r>
          </a:p>
        </p:txBody>
      </p:sp>
      <p:sp>
        <p:nvSpPr>
          <p:cNvPr id="36" name="AutoShape 51"/>
          <p:cNvSpPr>
            <a:spLocks noChangeArrowheads="1"/>
          </p:cNvSpPr>
          <p:nvPr/>
        </p:nvSpPr>
        <p:spPr bwMode="auto">
          <a:xfrm>
            <a:off x="2336800" y="2425700"/>
            <a:ext cx="8229600" cy="960438"/>
          </a:xfrm>
          <a:prstGeom prst="roundRect">
            <a:avLst>
              <a:gd name="adj" fmla="val 16667"/>
            </a:avLst>
          </a:prstGeom>
          <a:solidFill>
            <a:srgbClr val="00B050"/>
          </a:solidFill>
          <a:ln w="9525">
            <a:noFill/>
            <a:round/>
            <a:headEnd/>
            <a:tailEnd/>
          </a:ln>
        </p:spPr>
        <p:txBody>
          <a:bodyPr wrap="none" anchor="ctr"/>
          <a:lstStyle/>
          <a:p>
            <a:pPr algn="ctr"/>
            <a:r>
              <a:rPr lang="vi-VN" sz="3600" b="1" dirty="0">
                <a:solidFill>
                  <a:srgbClr val="FFFF00"/>
                </a:solidFill>
                <a:latin typeface="Times New Roman" pitchFamily="18" charset="0"/>
                <a:cs typeface="Times New Roman" pitchFamily="18" charset="0"/>
              </a:rPr>
              <a:t>Làng mới trên đảo đã có sẵn nhiều </a:t>
            </a:r>
            <a:endParaRPr lang="en-US" sz="3600" b="1" dirty="0">
              <a:solidFill>
                <a:srgbClr val="FFFF00"/>
              </a:solidFill>
              <a:latin typeface="Times New Roman" pitchFamily="18" charset="0"/>
              <a:cs typeface="Times New Roman" pitchFamily="18" charset="0"/>
            </a:endParaRPr>
          </a:p>
          <a:p>
            <a:pPr algn="ctr"/>
            <a:r>
              <a:rPr lang="vi-VN" sz="3600" b="1" dirty="0">
                <a:solidFill>
                  <a:srgbClr val="FFFF00"/>
                </a:solidFill>
                <a:latin typeface="Times New Roman" pitchFamily="18" charset="0"/>
                <a:cs typeface="Times New Roman" pitchFamily="18" charset="0"/>
              </a:rPr>
              <a:t>vàng lưới, nhiều thuyền</a:t>
            </a:r>
            <a:r>
              <a:rPr lang="en-US" sz="3600" b="1" dirty="0">
                <a:solidFill>
                  <a:srgbClr val="FFFF00"/>
                </a:solidFill>
                <a:latin typeface="Times New Roman" pitchFamily="18" charset="0"/>
                <a:cs typeface="Times New Roman" pitchFamily="18" charset="0"/>
              </a:rPr>
              <a:t>.</a:t>
            </a:r>
            <a:endParaRPr lang="vi-VN" sz="3600" b="1" dirty="0">
              <a:solidFill>
                <a:srgbClr val="FFFF00"/>
              </a:solidFill>
              <a:latin typeface="Times New Roman" pitchFamily="18" charset="0"/>
              <a:cs typeface="Times New Roman" pitchFamily="18" charset="0"/>
            </a:endParaRPr>
          </a:p>
        </p:txBody>
      </p:sp>
      <p:pic>
        <p:nvPicPr>
          <p:cNvPr id="39" name="Picture 38"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649818" y="2636839"/>
            <a:ext cx="2000249"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39">
            <a:hlinkHover r:id="" action="ppaction://noaction" highlightClick="1">
              <a:snd r:embed="rId9" name="cached_combo42.wav"/>
            </a:hlinkHover>
          </p:cNvPr>
          <p:cNvSpPr>
            <a:spLocks noChangeArrowheads="1"/>
          </p:cNvSpPr>
          <p:nvPr/>
        </p:nvSpPr>
        <p:spPr bwMode="auto">
          <a:xfrm>
            <a:off x="831851" y="2781301"/>
            <a:ext cx="109008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endParaRPr lang="en-US" altLang="en-US" sz="2000">
              <a:latin typeface=".VnTime" panose="020B7200000000000000" pitchFamily="34" charset="0"/>
              <a:cs typeface="Arial" panose="020B0604020202020204" pitchFamily="34" charset="0"/>
            </a:endParaRPr>
          </a:p>
        </p:txBody>
      </p:sp>
      <p:sp>
        <p:nvSpPr>
          <p:cNvPr id="41" name="WordArt 226"/>
          <p:cNvSpPr>
            <a:spLocks noChangeArrowheads="1" noChangeShapeType="1" noTextEdit="1"/>
          </p:cNvSpPr>
          <p:nvPr/>
        </p:nvSpPr>
        <p:spPr bwMode="auto">
          <a:xfrm>
            <a:off x="1107018" y="2852738"/>
            <a:ext cx="613833" cy="387350"/>
          </a:xfrm>
          <a:prstGeom prst="rect">
            <a:avLst/>
          </a:prstGeom>
        </p:spPr>
        <p:txBody>
          <a:bodyPr wrap="none" fromWordArt="1">
            <a:prstTxWarp prst="textInflate">
              <a:avLst>
                <a:gd name="adj" fmla="val 13634"/>
              </a:avLst>
            </a:prstTxWarp>
          </a:bodyPr>
          <a:lstStyle/>
          <a:p>
            <a:r>
              <a:rPr lang="en-US" sz="3600" kern="10">
                <a:ln w="9525">
                  <a:solidFill>
                    <a:srgbClr val="FFFF00"/>
                  </a:solidFill>
                  <a:round/>
                  <a:headEnd/>
                  <a:tailEnd/>
                </a:ln>
                <a:solidFill>
                  <a:srgbClr val="FFFF00"/>
                </a:solidFill>
                <a:latin typeface=".VnTimeH" panose="020B7200000000000000" pitchFamily="34" charset="0"/>
              </a:rPr>
              <a:t>A</a:t>
            </a:r>
          </a:p>
        </p:txBody>
      </p:sp>
      <p:sp>
        <p:nvSpPr>
          <p:cNvPr id="42" name="AutoShape 51"/>
          <p:cNvSpPr>
            <a:spLocks noChangeArrowheads="1"/>
          </p:cNvSpPr>
          <p:nvPr/>
        </p:nvSpPr>
        <p:spPr bwMode="auto">
          <a:xfrm>
            <a:off x="2133600" y="3690937"/>
            <a:ext cx="8432800" cy="1096963"/>
          </a:xfrm>
          <a:prstGeom prst="roundRect">
            <a:avLst>
              <a:gd name="adj" fmla="val 16667"/>
            </a:avLst>
          </a:prstGeom>
          <a:solidFill>
            <a:srgbClr val="FF0066"/>
          </a:solidFill>
          <a:ln>
            <a:noFill/>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vi-VN" sz="3600" b="1" dirty="0">
                <a:solidFill>
                  <a:srgbClr val="FFFF00"/>
                </a:solidFill>
                <a:cs typeface="Times New Roman" pitchFamily="18" charset="0"/>
              </a:rPr>
              <a:t>Làng mới có đất rộng, bãi dài, cây xanh, </a:t>
            </a:r>
            <a:endParaRPr lang="en-US" sz="3600" b="1" dirty="0">
              <a:solidFill>
                <a:srgbClr val="FFFF00"/>
              </a:solidFill>
              <a:cs typeface="Times New Roman" pitchFamily="18" charset="0"/>
            </a:endParaRPr>
          </a:p>
          <a:p>
            <a:pPr algn="ctr"/>
            <a:r>
              <a:rPr lang="vi-VN" sz="3600" b="1" dirty="0">
                <a:solidFill>
                  <a:srgbClr val="FFFF00"/>
                </a:solidFill>
                <a:cs typeface="Times New Roman" pitchFamily="18" charset="0"/>
              </a:rPr>
              <a:t>nước ngọt, ngư trường gần.</a:t>
            </a:r>
          </a:p>
        </p:txBody>
      </p:sp>
      <p:pic>
        <p:nvPicPr>
          <p:cNvPr id="44"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11200" y="3706814"/>
            <a:ext cx="2000251"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Oval 59">
            <a:hlinkHover r:id="" action="ppaction://noaction" highlightClick="1">
              <a:snd r:embed="rId9" name="cached_combo42.wav"/>
            </a:hlinkHover>
          </p:cNvPr>
          <p:cNvSpPr>
            <a:spLocks noChangeArrowheads="1"/>
          </p:cNvSpPr>
          <p:nvPr/>
        </p:nvSpPr>
        <p:spPr bwMode="auto">
          <a:xfrm>
            <a:off x="812801" y="3779839"/>
            <a:ext cx="1090084"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endParaRPr lang="en-US" altLang="en-US" sz="2000">
              <a:latin typeface=".VnTime" panose="020B7200000000000000" pitchFamily="34" charset="0"/>
              <a:cs typeface="Arial" panose="020B0604020202020204" pitchFamily="34" charset="0"/>
            </a:endParaRPr>
          </a:p>
        </p:txBody>
      </p:sp>
      <p:sp>
        <p:nvSpPr>
          <p:cNvPr id="46" name="WordArt 226"/>
          <p:cNvSpPr>
            <a:spLocks noChangeArrowheads="1" noChangeShapeType="1" noTextEdit="1"/>
          </p:cNvSpPr>
          <p:nvPr/>
        </p:nvSpPr>
        <p:spPr bwMode="auto">
          <a:xfrm>
            <a:off x="1087968" y="3892550"/>
            <a:ext cx="613833" cy="387350"/>
          </a:xfrm>
          <a:prstGeom prst="rect">
            <a:avLst/>
          </a:prstGeom>
        </p:spPr>
        <p:txBody>
          <a:bodyPr wrap="none" fromWordArt="1">
            <a:prstTxWarp prst="textInflate">
              <a:avLst>
                <a:gd name="adj" fmla="val 13634"/>
              </a:avLst>
            </a:prstTxWarp>
          </a:bodyPr>
          <a:lstStyle/>
          <a:p>
            <a:r>
              <a:rPr lang="en-US" sz="3600" kern="10">
                <a:ln w="9525">
                  <a:solidFill>
                    <a:srgbClr val="FFFF00"/>
                  </a:solidFill>
                  <a:round/>
                  <a:headEnd/>
                  <a:tailEnd/>
                </a:ln>
                <a:solidFill>
                  <a:srgbClr val="FFFF00"/>
                </a:solidFill>
                <a:latin typeface=".VnTimeH" panose="020B7200000000000000" pitchFamily="34" charset="0"/>
              </a:rPr>
              <a:t>B</a:t>
            </a:r>
          </a:p>
        </p:txBody>
      </p:sp>
      <p:sp>
        <p:nvSpPr>
          <p:cNvPr id="47" name="AutoShape 51"/>
          <p:cNvSpPr>
            <a:spLocks noChangeArrowheads="1"/>
          </p:cNvSpPr>
          <p:nvPr/>
        </p:nvSpPr>
        <p:spPr bwMode="auto">
          <a:xfrm>
            <a:off x="2235200" y="4953000"/>
            <a:ext cx="8432800" cy="927100"/>
          </a:xfrm>
          <a:prstGeom prst="roundRect">
            <a:avLst>
              <a:gd name="adj" fmla="val 16667"/>
            </a:avLst>
          </a:prstGeom>
          <a:solidFill>
            <a:srgbClr val="0000FF"/>
          </a:solidFill>
          <a:ln>
            <a:noFill/>
          </a:ln>
        </p:spPr>
        <p:txBody>
          <a:bodyPr wrap="none" anchor="ctr"/>
          <a:lstStyle/>
          <a:p>
            <a:pPr algn="ctr"/>
            <a:r>
              <a:rPr lang="vi-VN" sz="3600" b="1" dirty="0">
                <a:solidFill>
                  <a:srgbClr val="FFFF00"/>
                </a:solidFill>
                <a:latin typeface="Times New Roman" pitchFamily="18" charset="0"/>
                <a:cs typeface="Times New Roman" pitchFamily="18" charset="0"/>
              </a:rPr>
              <a:t>Làng mới đã có chợ, trường học, nghĩa</a:t>
            </a:r>
            <a:endParaRPr lang="en-US" sz="3600" b="1" dirty="0">
              <a:solidFill>
                <a:srgbClr val="FFFF00"/>
              </a:solidFill>
              <a:latin typeface="Times New Roman" pitchFamily="18" charset="0"/>
              <a:cs typeface="Times New Roman" pitchFamily="18" charset="0"/>
            </a:endParaRPr>
          </a:p>
          <a:p>
            <a:pPr algn="ctr"/>
            <a:r>
              <a:rPr lang="vi-VN" sz="3600" b="1" dirty="0">
                <a:solidFill>
                  <a:srgbClr val="FFFF00"/>
                </a:solidFill>
                <a:latin typeface="Times New Roman" pitchFamily="18" charset="0"/>
                <a:cs typeface="Times New Roman" pitchFamily="18" charset="0"/>
              </a:rPr>
              <a:t> trang - không như làng ở đất liền.</a:t>
            </a:r>
          </a:p>
        </p:txBody>
      </p:sp>
      <p:pic>
        <p:nvPicPr>
          <p:cNvPr id="49"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20726" y="4953000"/>
            <a:ext cx="2000249"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59">
            <a:hlinkHover r:id="" action="ppaction://noaction" highlightClick="1">
              <a:snd r:embed="rId9" name="cached_combo42.wav"/>
            </a:hlinkHover>
          </p:cNvPr>
          <p:cNvSpPr>
            <a:spLocks noChangeArrowheads="1"/>
          </p:cNvSpPr>
          <p:nvPr/>
        </p:nvSpPr>
        <p:spPr bwMode="auto">
          <a:xfrm>
            <a:off x="932391" y="4841876"/>
            <a:ext cx="109008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endParaRPr lang="en-US" altLang="en-US" sz="2000">
              <a:latin typeface=".VnTime" panose="020B7200000000000000" pitchFamily="34" charset="0"/>
              <a:cs typeface="Arial" panose="020B0604020202020204" pitchFamily="34" charset="0"/>
            </a:endParaRPr>
          </a:p>
        </p:txBody>
      </p:sp>
      <p:sp>
        <p:nvSpPr>
          <p:cNvPr id="51" name="WordArt 226"/>
          <p:cNvSpPr>
            <a:spLocks noChangeArrowheads="1" noChangeShapeType="1" noTextEdit="1"/>
          </p:cNvSpPr>
          <p:nvPr/>
        </p:nvSpPr>
        <p:spPr bwMode="auto">
          <a:xfrm>
            <a:off x="1097492" y="5062538"/>
            <a:ext cx="613833" cy="387350"/>
          </a:xfrm>
          <a:prstGeom prst="rect">
            <a:avLst/>
          </a:prstGeom>
        </p:spPr>
        <p:txBody>
          <a:bodyPr wrap="none" fromWordArt="1">
            <a:prstTxWarp prst="textInflate">
              <a:avLst>
                <a:gd name="adj" fmla="val 13634"/>
              </a:avLst>
            </a:prstTxWarp>
          </a:bodyPr>
          <a:lstStyle/>
          <a:p>
            <a:r>
              <a:rPr lang="en-US" sz="3600" kern="10">
                <a:ln w="9525">
                  <a:solidFill>
                    <a:srgbClr val="FFFF00"/>
                  </a:solidFill>
                  <a:round/>
                  <a:headEnd/>
                  <a:tailEnd/>
                </a:ln>
                <a:solidFill>
                  <a:srgbClr val="FFFF00"/>
                </a:solidFill>
                <a:latin typeface=".VnTimeH" panose="020B7200000000000000" pitchFamily="34" charset="0"/>
              </a:rPr>
              <a:t>c</a:t>
            </a:r>
          </a:p>
        </p:txBody>
      </p:sp>
      <p:sp>
        <p:nvSpPr>
          <p:cNvPr id="57" name="AutoShape 27"/>
          <p:cNvSpPr>
            <a:spLocks noChangeArrowheads="1"/>
          </p:cNvSpPr>
          <p:nvPr/>
        </p:nvSpPr>
        <p:spPr bwMode="auto">
          <a:xfrm>
            <a:off x="6351" y="1066800"/>
            <a:ext cx="2057400" cy="1358900"/>
          </a:xfrm>
          <a:prstGeom prst="sun">
            <a:avLst>
              <a:gd name="adj" fmla="val 19880"/>
            </a:avLst>
          </a:prstGeom>
          <a:solidFill>
            <a:srgbClr val="0000FF"/>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endParaRPr lang="en-US" altLang="en-US" sz="1800">
              <a:latin typeface="Arial" panose="020B0604020202020204" pitchFamily="34" charset="0"/>
              <a:cs typeface="Arial" panose="020B0604020202020204" pitchFamily="34" charset="0"/>
            </a:endParaRPr>
          </a:p>
        </p:txBody>
      </p:sp>
      <p:sp>
        <p:nvSpPr>
          <p:cNvPr id="58" name="WordArt 28"/>
          <p:cNvSpPr>
            <a:spLocks noChangeArrowheads="1" noChangeShapeType="1" noTextEdit="1"/>
          </p:cNvSpPr>
          <p:nvPr/>
        </p:nvSpPr>
        <p:spPr bwMode="auto">
          <a:xfrm>
            <a:off x="563033" y="1435100"/>
            <a:ext cx="914400" cy="609600"/>
          </a:xfrm>
          <a:prstGeom prst="rect">
            <a:avLst/>
          </a:prstGeom>
        </p:spPr>
        <p:txBody>
          <a:bodyPr wrap="none" fromWordArt="1">
            <a:prstTxWarp prst="textPlain">
              <a:avLst>
                <a:gd name="adj" fmla="val 50000"/>
              </a:avLst>
            </a:prstTxWarp>
          </a:bodyPr>
          <a:lstStyle/>
          <a:p>
            <a:r>
              <a:rPr lang="en-US" sz="3600" b="1" kern="10">
                <a:ln w="19050">
                  <a:solidFill>
                    <a:srgbClr val="FFFF00"/>
                  </a:solidFill>
                  <a:round/>
                  <a:headEnd/>
                  <a:tailEnd/>
                </a:ln>
                <a:solidFill>
                  <a:srgbClr val="FFFF00"/>
                </a:solidFill>
                <a:effectLst>
                  <a:outerShdw dist="35921" dir="2700000" algn="ctr" rotWithShape="0">
                    <a:srgbClr val="990000"/>
                  </a:outerShdw>
                </a:effectLst>
                <a:cs typeface="Times New Roman" panose="02020603050405020304" pitchFamily="18" charset="0"/>
              </a:rPr>
              <a:t>Câu 2</a:t>
            </a:r>
          </a:p>
        </p:txBody>
      </p:sp>
      <p:sp>
        <p:nvSpPr>
          <p:cNvPr id="63" name="WordArt 33"/>
          <p:cNvSpPr>
            <a:spLocks noChangeArrowheads="1" noChangeShapeType="1" noTextEdit="1"/>
          </p:cNvSpPr>
          <p:nvPr/>
        </p:nvSpPr>
        <p:spPr bwMode="auto">
          <a:xfrm>
            <a:off x="10883900"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4" name="WordArt 34"/>
          <p:cNvSpPr>
            <a:spLocks noChangeArrowheads="1" noChangeShapeType="1" noTextEdit="1"/>
          </p:cNvSpPr>
          <p:nvPr/>
        </p:nvSpPr>
        <p:spPr bwMode="auto">
          <a:xfrm>
            <a:off x="10883900"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5" name="WordArt 35"/>
          <p:cNvSpPr>
            <a:spLocks noChangeArrowheads="1" noChangeShapeType="1" noTextEdit="1"/>
          </p:cNvSpPr>
          <p:nvPr/>
        </p:nvSpPr>
        <p:spPr bwMode="auto">
          <a:xfrm>
            <a:off x="10890251" y="2590800"/>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6" name="WordArt 36"/>
          <p:cNvSpPr>
            <a:spLocks noChangeArrowheads="1" noChangeShapeType="1" noTextEdit="1"/>
          </p:cNvSpPr>
          <p:nvPr/>
        </p:nvSpPr>
        <p:spPr bwMode="auto">
          <a:xfrm>
            <a:off x="10883900"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7" name="WordArt 37"/>
          <p:cNvSpPr>
            <a:spLocks noChangeArrowheads="1" noChangeShapeType="1" noTextEdit="1"/>
          </p:cNvSpPr>
          <p:nvPr/>
        </p:nvSpPr>
        <p:spPr bwMode="auto">
          <a:xfrm>
            <a:off x="10947400"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8" name="WordArt 38"/>
          <p:cNvSpPr>
            <a:spLocks noChangeArrowheads="1" noChangeShapeType="1" noTextEdit="1"/>
          </p:cNvSpPr>
          <p:nvPr/>
        </p:nvSpPr>
        <p:spPr bwMode="auto">
          <a:xfrm>
            <a:off x="10902951"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9" name="WordArt 39"/>
          <p:cNvSpPr>
            <a:spLocks noChangeArrowheads="1" noChangeShapeType="1" noTextEdit="1"/>
          </p:cNvSpPr>
          <p:nvPr/>
        </p:nvSpPr>
        <p:spPr bwMode="auto">
          <a:xfrm>
            <a:off x="10883900"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70" name="WordArt 40"/>
          <p:cNvSpPr>
            <a:spLocks noChangeArrowheads="1" noChangeShapeType="1" noTextEdit="1"/>
          </p:cNvSpPr>
          <p:nvPr/>
        </p:nvSpPr>
        <p:spPr bwMode="auto">
          <a:xfrm>
            <a:off x="10883900"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71" name="WordArt 41"/>
          <p:cNvSpPr>
            <a:spLocks noChangeArrowheads="1" noChangeShapeType="1" noTextEdit="1"/>
          </p:cNvSpPr>
          <p:nvPr/>
        </p:nvSpPr>
        <p:spPr bwMode="auto">
          <a:xfrm>
            <a:off x="10890251" y="2605088"/>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72" name="WordArt 42"/>
          <p:cNvSpPr>
            <a:spLocks noChangeArrowheads="1" noChangeShapeType="1" noTextEdit="1"/>
          </p:cNvSpPr>
          <p:nvPr/>
        </p:nvSpPr>
        <p:spPr bwMode="auto">
          <a:xfrm>
            <a:off x="10883900"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73" name="WordArt 43"/>
          <p:cNvSpPr>
            <a:spLocks noChangeArrowheads="1" noChangeShapeType="1" noTextEdit="1"/>
          </p:cNvSpPr>
          <p:nvPr/>
        </p:nvSpPr>
        <p:spPr bwMode="auto">
          <a:xfrm>
            <a:off x="10883900"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grpSp>
        <p:nvGrpSpPr>
          <p:cNvPr id="3" name="Group 49"/>
          <p:cNvGrpSpPr>
            <a:grpSpLocks/>
          </p:cNvGrpSpPr>
          <p:nvPr/>
        </p:nvGrpSpPr>
        <p:grpSpPr bwMode="auto">
          <a:xfrm>
            <a:off x="10363200" y="3773488"/>
            <a:ext cx="1930400" cy="1179512"/>
            <a:chOff x="4320" y="2928"/>
            <a:chExt cx="1104" cy="1104"/>
          </a:xfrm>
        </p:grpSpPr>
        <p:sp>
          <p:nvSpPr>
            <p:cNvPr id="15391"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6000" b="1">
                <a:solidFill>
                  <a:srgbClr val="FF0066"/>
                </a:solidFill>
                <a:latin typeface=".VnHelvetInsH" panose="020B7200000000000000" pitchFamily="34" charset="0"/>
                <a:cs typeface="Arial" panose="020B0604020202020204" pitchFamily="34" charset="0"/>
              </a:endParaRPr>
            </a:p>
          </p:txBody>
        </p:sp>
        <p:sp>
          <p:nvSpPr>
            <p:cNvPr id="15392"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000000"/>
                  </a:solidFill>
                  <a:cs typeface="Times New Roman" panose="02020603050405020304" pitchFamily="18" charset="0"/>
                </a:rPr>
                <a:t>Hết giờ</a:t>
              </a:r>
            </a:p>
          </p:txBody>
        </p:sp>
      </p:grpSp>
      <p:sp>
        <p:nvSpPr>
          <p:cNvPr id="35" name="Rectangle 4">
            <a:extLst>
              <a:ext uri="{FF2B5EF4-FFF2-40B4-BE49-F238E27FC236}">
                <a16:creationId xmlns:a16="http://schemas.microsoft.com/office/drawing/2014/main" id="{3234BE47-027B-463E-A1DE-335C59C6F701}"/>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
        <p:nvSpPr>
          <p:cNvPr id="37" name="WordArt 2">
            <a:extLst>
              <a:ext uri="{FF2B5EF4-FFF2-40B4-BE49-F238E27FC236}">
                <a16:creationId xmlns:a16="http://schemas.microsoft.com/office/drawing/2014/main" id="{386DB29A-2227-401B-BA62-9CC9CD535284}"/>
              </a:ext>
            </a:extLst>
          </p:cNvPr>
          <p:cNvSpPr>
            <a:spLocks noChangeArrowheads="1" noChangeShapeType="1" noTextEdit="1"/>
          </p:cNvSpPr>
          <p:nvPr/>
        </p:nvSpPr>
        <p:spPr bwMode="auto">
          <a:xfrm>
            <a:off x="3084560" y="63958"/>
            <a:ext cx="5715048" cy="748275"/>
          </a:xfrm>
          <a:prstGeom prst="rect">
            <a:avLst/>
          </a:prstGeom>
          <a:no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algn="ctr" eaLnBrk="0" fontAlgn="base" hangingPunct="0">
              <a:spcBef>
                <a:spcPct val="0"/>
              </a:spcBef>
              <a:spcAft>
                <a:spcPct val="0"/>
              </a:spcAft>
              <a:defRPr/>
            </a:pPr>
            <a:r>
              <a:rPr lang="en-US" sz="3600" b="1" kern="10" dirty="0">
                <a:ln w="9525">
                  <a:round/>
                  <a:headEnd/>
                  <a:tailEnd/>
                </a:ln>
                <a:solidFill>
                  <a:srgbClr val="FF0000"/>
                </a:solidFill>
                <a:latin typeface="Times New Roman"/>
                <a:cs typeface="Times New Roman"/>
              </a:rPr>
              <a:t>AI NHANH HƠN?</a:t>
            </a:r>
          </a:p>
        </p:txBody>
      </p:sp>
    </p:spTree>
    <p:extLst>
      <p:ext uri="{BB962C8B-B14F-4D97-AF65-F5344CB8AC3E}">
        <p14:creationId xmlns:p14="http://schemas.microsoft.com/office/powerpoint/2010/main" val="4180329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4" name="Chimes 3-CL (2).wav"/>
                                        </p:tgtEl>
                                      </p:cMediaNode>
                                    </p:audio>
                                  </p:subTnLst>
                                </p:cTn>
                              </p:par>
                              <p:par>
                                <p:cTn id="24" presetID="5" presetClass="entr" presetSubtype="10" fill="hold" grpId="0"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cTn>
                              </p:par>
                              <p:par>
                                <p:cTn id="27" presetID="5" presetClass="entr" presetSubtype="10" fill="hold" grpId="0" nodeType="withEffect">
                                  <p:stCondLst>
                                    <p:cond delay="2000"/>
                                  </p:stCondLst>
                                  <p:childTnLst>
                                    <p:set>
                                      <p:cBhvr>
                                        <p:cTn id="28" dur="1" fill="hold">
                                          <p:stCondLst>
                                            <p:cond delay="0"/>
                                          </p:stCondLst>
                                        </p:cTn>
                                        <p:tgtEl>
                                          <p:spTgt spid="41"/>
                                        </p:tgtEl>
                                        <p:attrNameLst>
                                          <p:attrName>style.visibility</p:attrName>
                                        </p:attrNameLst>
                                      </p:cBhvr>
                                      <p:to>
                                        <p:strVal val="visible"/>
                                      </p:to>
                                    </p:set>
                                    <p:animEffect transition="in" filter="checkerboard(across)">
                                      <p:cBhvr>
                                        <p:cTn id="29" dur="500"/>
                                        <p:tgtEl>
                                          <p:spTgt spid="41"/>
                                        </p:tgtEl>
                                      </p:cBhvr>
                                    </p:animEffect>
                                  </p:childTnLst>
                                </p:cTn>
                              </p:par>
                              <p:par>
                                <p:cTn id="30" presetID="22" presetClass="entr" presetSubtype="8" fill="hold" nodeType="withEffect">
                                  <p:stCondLst>
                                    <p:cond delay="2000"/>
                                  </p:stCondLst>
                                  <p:iterate type="lt">
                                    <p:tmPct val="0"/>
                                  </p:iterate>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par>
                                <p:cTn id="33" presetID="5" presetClass="entr" presetSubtype="10" fill="hold" nodeType="withEffect">
                                  <p:stCondLst>
                                    <p:cond delay="3000"/>
                                  </p:stCondLst>
                                  <p:childTnLst>
                                    <p:set>
                                      <p:cBhvr>
                                        <p:cTn id="34" dur="1" fill="hold">
                                          <p:stCondLst>
                                            <p:cond delay="0"/>
                                          </p:stCondLst>
                                        </p:cTn>
                                        <p:tgtEl>
                                          <p:spTgt spid="44"/>
                                        </p:tgtEl>
                                        <p:attrNameLst>
                                          <p:attrName>style.visibility</p:attrName>
                                        </p:attrNameLst>
                                      </p:cBhvr>
                                      <p:to>
                                        <p:strVal val="visible"/>
                                      </p:to>
                                    </p:set>
                                    <p:animEffect transition="in" filter="checkerboard(across)">
                                      <p:cBhvr>
                                        <p:cTn id="35" dur="500"/>
                                        <p:tgtEl>
                                          <p:spTgt spid="44"/>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 3-CL (2).wav"/>
                                        </p:tgtEl>
                                      </p:cMediaNode>
                                    </p:audio>
                                  </p:subTnLst>
                                </p:cTn>
                              </p:par>
                              <p:par>
                                <p:cTn id="36" presetID="5" presetClass="entr" presetSubtype="10" fill="hold" grpId="0" nodeType="withEffect">
                                  <p:stCondLst>
                                    <p:cond delay="3000"/>
                                  </p:stCondLst>
                                  <p:childTnLst>
                                    <p:set>
                                      <p:cBhvr>
                                        <p:cTn id="37" dur="1" fill="hold">
                                          <p:stCondLst>
                                            <p:cond delay="0"/>
                                          </p:stCondLst>
                                        </p:cTn>
                                        <p:tgtEl>
                                          <p:spTgt spid="45"/>
                                        </p:tgtEl>
                                        <p:attrNameLst>
                                          <p:attrName>style.visibility</p:attrName>
                                        </p:attrNameLst>
                                      </p:cBhvr>
                                      <p:to>
                                        <p:strVal val="visible"/>
                                      </p:to>
                                    </p:set>
                                    <p:animEffect transition="in" filter="checkerboard(across)">
                                      <p:cBhvr>
                                        <p:cTn id="38" dur="500"/>
                                        <p:tgtEl>
                                          <p:spTgt spid="45"/>
                                        </p:tgtEl>
                                      </p:cBhvr>
                                    </p:animEffect>
                                  </p:childTnLst>
                                </p:cTn>
                              </p:par>
                              <p:par>
                                <p:cTn id="39" presetID="5" presetClass="entr" presetSubtype="10" fill="hold" grpId="0" nodeType="withEffect">
                                  <p:stCondLst>
                                    <p:cond delay="3000"/>
                                  </p:stCondLst>
                                  <p:childTnLst>
                                    <p:set>
                                      <p:cBhvr>
                                        <p:cTn id="40" dur="1" fill="hold">
                                          <p:stCondLst>
                                            <p:cond delay="0"/>
                                          </p:stCondLst>
                                        </p:cTn>
                                        <p:tgtEl>
                                          <p:spTgt spid="46"/>
                                        </p:tgtEl>
                                        <p:attrNameLst>
                                          <p:attrName>style.visibility</p:attrName>
                                        </p:attrNameLst>
                                      </p:cBhvr>
                                      <p:to>
                                        <p:strVal val="visible"/>
                                      </p:to>
                                    </p:set>
                                    <p:animEffect transition="in" filter="checkerboard(across)">
                                      <p:cBhvr>
                                        <p:cTn id="41" dur="500"/>
                                        <p:tgtEl>
                                          <p:spTgt spid="46"/>
                                        </p:tgtEl>
                                      </p:cBhvr>
                                    </p:animEffect>
                                  </p:childTnLst>
                                </p:cTn>
                              </p:par>
                              <p:par>
                                <p:cTn id="42" presetID="22" presetClass="entr" presetSubtype="8" fill="hold" nodeType="withEffect">
                                  <p:stCondLst>
                                    <p:cond delay="3000"/>
                                  </p:stCondLst>
                                  <p:iterate type="lt">
                                    <p:tmPct val="0"/>
                                  </p:iterate>
                                  <p:childTnLst>
                                    <p:set>
                                      <p:cBhvr>
                                        <p:cTn id="43" dur="1" fill="hold">
                                          <p:stCondLst>
                                            <p:cond delay="0"/>
                                          </p:stCondLst>
                                        </p:cTn>
                                        <p:tgtEl>
                                          <p:spTgt spid="42"/>
                                        </p:tgtEl>
                                        <p:attrNameLst>
                                          <p:attrName>style.visibility</p:attrName>
                                        </p:attrNameLst>
                                      </p:cBhvr>
                                      <p:to>
                                        <p:strVal val="visible"/>
                                      </p:to>
                                    </p:set>
                                    <p:animEffect transition="in" filter="wipe(left)">
                                      <p:cBhvr>
                                        <p:cTn id="44" dur="500"/>
                                        <p:tgtEl>
                                          <p:spTgt spid="42"/>
                                        </p:tgtEl>
                                      </p:cBhvr>
                                    </p:animEffect>
                                  </p:childTnLst>
                                </p:cTn>
                              </p:par>
                              <p:par>
                                <p:cTn id="45" presetID="5" presetClass="entr" presetSubtype="10" fill="hold" nodeType="withEffect">
                                  <p:stCondLst>
                                    <p:cond delay="4000"/>
                                  </p:stCondLst>
                                  <p:childTnLst>
                                    <p:set>
                                      <p:cBhvr>
                                        <p:cTn id="46" dur="1" fill="hold">
                                          <p:stCondLst>
                                            <p:cond delay="0"/>
                                          </p:stCondLst>
                                        </p:cTn>
                                        <p:tgtEl>
                                          <p:spTgt spid="49"/>
                                        </p:tgtEl>
                                        <p:attrNameLst>
                                          <p:attrName>style.visibility</p:attrName>
                                        </p:attrNameLst>
                                      </p:cBhvr>
                                      <p:to>
                                        <p:strVal val="visible"/>
                                      </p:to>
                                    </p:set>
                                    <p:animEffect transition="in" filter="checkerboard(across)">
                                      <p:cBhvr>
                                        <p:cTn id="47" dur="500"/>
                                        <p:tgtEl>
                                          <p:spTgt spid="49"/>
                                        </p:tgtEl>
                                      </p:cBhvr>
                                    </p:animEffect>
                                  </p:childTnLst>
                                  <p:subTnLst>
                                    <p:audio>
                                      <p:cMediaNode>
                                        <p:cTn display="0" masterRel="sameClick">
                                          <p:stCondLst>
                                            <p:cond evt="begin" delay="0">
                                              <p:tn val="45"/>
                                            </p:cond>
                                          </p:stCondLst>
                                          <p:endCondLst>
                                            <p:cond evt="onStopAudio" delay="0">
                                              <p:tgtEl>
                                                <p:sldTgt/>
                                              </p:tgtEl>
                                            </p:cond>
                                          </p:endCondLst>
                                        </p:cTn>
                                        <p:tgtEl>
                                          <p:sndTgt r:embed="rId4" name="Chimes 3-CL (2).wav"/>
                                        </p:tgtEl>
                                      </p:cMediaNode>
                                    </p:audio>
                                  </p:subTnLst>
                                </p:cTn>
                              </p:par>
                              <p:par>
                                <p:cTn id="48" presetID="5" presetClass="entr" presetSubtype="10" fill="hold" grpId="0" nodeType="withEffect">
                                  <p:stCondLst>
                                    <p:cond delay="4000"/>
                                  </p:stCondLst>
                                  <p:childTnLst>
                                    <p:set>
                                      <p:cBhvr>
                                        <p:cTn id="49" dur="1" fill="hold">
                                          <p:stCondLst>
                                            <p:cond delay="0"/>
                                          </p:stCondLst>
                                        </p:cTn>
                                        <p:tgtEl>
                                          <p:spTgt spid="50"/>
                                        </p:tgtEl>
                                        <p:attrNameLst>
                                          <p:attrName>style.visibility</p:attrName>
                                        </p:attrNameLst>
                                      </p:cBhvr>
                                      <p:to>
                                        <p:strVal val="visible"/>
                                      </p:to>
                                    </p:set>
                                    <p:animEffect transition="in" filter="checkerboard(across)">
                                      <p:cBhvr>
                                        <p:cTn id="50" dur="500"/>
                                        <p:tgtEl>
                                          <p:spTgt spid="50"/>
                                        </p:tgtEl>
                                      </p:cBhvr>
                                    </p:animEffect>
                                  </p:childTnLst>
                                </p:cTn>
                              </p:par>
                              <p:par>
                                <p:cTn id="51" presetID="5" presetClass="entr" presetSubtype="10" fill="hold" grpId="0" nodeType="withEffect">
                                  <p:stCondLst>
                                    <p:cond delay="4000"/>
                                  </p:stCondLst>
                                  <p:childTnLst>
                                    <p:set>
                                      <p:cBhvr>
                                        <p:cTn id="52" dur="1" fill="hold">
                                          <p:stCondLst>
                                            <p:cond delay="0"/>
                                          </p:stCondLst>
                                        </p:cTn>
                                        <p:tgtEl>
                                          <p:spTgt spid="51"/>
                                        </p:tgtEl>
                                        <p:attrNameLst>
                                          <p:attrName>style.visibility</p:attrName>
                                        </p:attrNameLst>
                                      </p:cBhvr>
                                      <p:to>
                                        <p:strVal val="visible"/>
                                      </p:to>
                                    </p:set>
                                    <p:animEffect transition="in" filter="checkerboard(across)">
                                      <p:cBhvr>
                                        <p:cTn id="53" dur="500"/>
                                        <p:tgtEl>
                                          <p:spTgt spid="51"/>
                                        </p:tgtEl>
                                      </p:cBhvr>
                                    </p:animEffect>
                                  </p:childTnLst>
                                </p:cTn>
                              </p:par>
                              <p:par>
                                <p:cTn id="54" presetID="22" presetClass="entr" presetSubtype="8" fill="hold" nodeType="withEffect">
                                  <p:stCondLst>
                                    <p:cond delay="4000"/>
                                  </p:stCondLst>
                                  <p:childTnLst>
                                    <p:set>
                                      <p:cBhvr>
                                        <p:cTn id="55" dur="1" fill="hold">
                                          <p:stCondLst>
                                            <p:cond delay="0"/>
                                          </p:stCondLst>
                                        </p:cTn>
                                        <p:tgtEl>
                                          <p:spTgt spid="47"/>
                                        </p:tgtEl>
                                        <p:attrNameLst>
                                          <p:attrName>style.visibility</p:attrName>
                                        </p:attrNameLst>
                                      </p:cBhvr>
                                      <p:to>
                                        <p:strVal val="visible"/>
                                      </p:to>
                                    </p:set>
                                    <p:animEffect transition="in" filter="wipe(left)">
                                      <p:cBhvr>
                                        <p:cTn id="56" dur="500"/>
                                        <p:tgtEl>
                                          <p:spTgt spid="4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73"/>
                                        </p:tgtEl>
                                        <p:attrNameLst>
                                          <p:attrName>style.visibility</p:attrName>
                                        </p:attrNameLst>
                                      </p:cBhvr>
                                      <p:to>
                                        <p:strVal val="visible"/>
                                      </p:to>
                                    </p:set>
                                    <p:animEffect transition="in" filter="dissolve">
                                      <p:cBhvr>
                                        <p:cTn id="61" dur="500"/>
                                        <p:tgtEl>
                                          <p:spTgt spid="73"/>
                                        </p:tgtEl>
                                      </p:cBhvr>
                                    </p:animEffect>
                                  </p:childTnLst>
                                  <p:subTnLst>
                                    <p:audio>
                                      <p:cMediaNode>
                                        <p:cTn display="0" masterRel="sameClick">
                                          <p:stCondLst>
                                            <p:cond evt="begin" delay="0">
                                              <p:tn val="59"/>
                                            </p:cond>
                                          </p:stCondLst>
                                          <p:endCondLst>
                                            <p:cond evt="onStopAudio" delay="0">
                                              <p:tgtEl>
                                                <p:sldTgt/>
                                              </p:tgtEl>
                                            </p:cond>
                                          </p:endCondLst>
                                        </p:cTn>
                                        <p:tgtEl>
                                          <p:sndTgt r:embed="rId5" name="camera.wav"/>
                                        </p:tgtEl>
                                      </p:cMediaNode>
                                    </p:audio>
                                  </p:subTnLst>
                                </p:cTn>
                              </p:par>
                            </p:childTnLst>
                          </p:cTn>
                        </p:par>
                        <p:par>
                          <p:cTn id="62" fill="hold" nodeType="afterGroup">
                            <p:stCondLst>
                              <p:cond delay="500"/>
                            </p:stCondLst>
                            <p:childTnLst>
                              <p:par>
                                <p:cTn id="63" presetID="53" presetClass="exit" presetSubtype="0" fill="hold" grpId="1" nodeType="afterEffect">
                                  <p:stCondLst>
                                    <p:cond delay="0"/>
                                  </p:stCondLst>
                                  <p:childTnLst>
                                    <p:anim calcmode="lin" valueType="num">
                                      <p:cBhvr>
                                        <p:cTn id="64" dur="500"/>
                                        <p:tgtEl>
                                          <p:spTgt spid="73"/>
                                        </p:tgtEl>
                                        <p:attrNameLst>
                                          <p:attrName>ppt_w</p:attrName>
                                        </p:attrNameLst>
                                      </p:cBhvr>
                                      <p:tavLst>
                                        <p:tav tm="0">
                                          <p:val>
                                            <p:strVal val="ppt_w"/>
                                          </p:val>
                                        </p:tav>
                                        <p:tav tm="100000">
                                          <p:val>
                                            <p:fltVal val="0"/>
                                          </p:val>
                                        </p:tav>
                                      </p:tavLst>
                                    </p:anim>
                                    <p:anim calcmode="lin" valueType="num">
                                      <p:cBhvr>
                                        <p:cTn id="65" dur="500"/>
                                        <p:tgtEl>
                                          <p:spTgt spid="73"/>
                                        </p:tgtEl>
                                        <p:attrNameLst>
                                          <p:attrName>ppt_h</p:attrName>
                                        </p:attrNameLst>
                                      </p:cBhvr>
                                      <p:tavLst>
                                        <p:tav tm="0">
                                          <p:val>
                                            <p:strVal val="ppt_h"/>
                                          </p:val>
                                        </p:tav>
                                        <p:tav tm="100000">
                                          <p:val>
                                            <p:fltVal val="0"/>
                                          </p:val>
                                        </p:tav>
                                      </p:tavLst>
                                    </p:anim>
                                    <p:animEffect transition="out" filter="fade">
                                      <p:cBhvr>
                                        <p:cTn id="66" dur="500"/>
                                        <p:tgtEl>
                                          <p:spTgt spid="73"/>
                                        </p:tgtEl>
                                      </p:cBhvr>
                                    </p:animEffect>
                                    <p:set>
                                      <p:cBhvr>
                                        <p:cTn id="67" dur="1" fill="hold">
                                          <p:stCondLst>
                                            <p:cond delay="499"/>
                                          </p:stCondLst>
                                        </p:cTn>
                                        <p:tgtEl>
                                          <p:spTgt spid="73"/>
                                        </p:tgtEl>
                                        <p:attrNameLst>
                                          <p:attrName>style.visibility</p:attrName>
                                        </p:attrNameLst>
                                      </p:cBhvr>
                                      <p:to>
                                        <p:strVal val="hidden"/>
                                      </p:to>
                                    </p:set>
                                  </p:childTnLst>
                                </p:cTn>
                              </p:par>
                            </p:childTnLst>
                          </p:cTn>
                        </p:par>
                        <p:par>
                          <p:cTn id="68" fill="hold" nodeType="afterGroup">
                            <p:stCondLst>
                              <p:cond delay="1000"/>
                            </p:stCondLst>
                            <p:childTnLst>
                              <p:par>
                                <p:cTn id="69" presetID="9" presetClass="entr" presetSubtype="0" fill="hold" grpId="0" nodeType="afterEffect">
                                  <p:stCondLst>
                                    <p:cond delay="0"/>
                                  </p:stCondLst>
                                  <p:childTnLst>
                                    <p:set>
                                      <p:cBhvr>
                                        <p:cTn id="70" dur="1" fill="hold">
                                          <p:stCondLst>
                                            <p:cond delay="0"/>
                                          </p:stCondLst>
                                        </p:cTn>
                                        <p:tgtEl>
                                          <p:spTgt spid="72"/>
                                        </p:tgtEl>
                                        <p:attrNameLst>
                                          <p:attrName>style.visibility</p:attrName>
                                        </p:attrNameLst>
                                      </p:cBhvr>
                                      <p:to>
                                        <p:strVal val="visible"/>
                                      </p:to>
                                    </p:set>
                                    <p:animEffect transition="in" filter="dissolve">
                                      <p:cBhvr>
                                        <p:cTn id="71" dur="500"/>
                                        <p:tgtEl>
                                          <p:spTgt spid="72"/>
                                        </p:tgtEl>
                                      </p:cBhvr>
                                    </p:animEffect>
                                  </p:childTnLst>
                                  <p:subTnLst>
                                    <p:audio>
                                      <p:cMediaNode>
                                        <p:cTn display="0" masterRel="sameClick">
                                          <p:stCondLst>
                                            <p:cond evt="begin" delay="0">
                                              <p:tn val="69"/>
                                            </p:cond>
                                          </p:stCondLst>
                                          <p:endCondLst>
                                            <p:cond evt="onStopAudio" delay="0">
                                              <p:tgtEl>
                                                <p:sldTgt/>
                                              </p:tgtEl>
                                            </p:cond>
                                          </p:endCondLst>
                                        </p:cTn>
                                        <p:tgtEl>
                                          <p:sndTgt r:embed="rId5" name="camera.wav"/>
                                        </p:tgtEl>
                                      </p:cMediaNode>
                                    </p:audio>
                                  </p:subTnLst>
                                </p:cTn>
                              </p:par>
                            </p:childTnLst>
                          </p:cTn>
                        </p:par>
                        <p:par>
                          <p:cTn id="72" fill="hold" nodeType="afterGroup">
                            <p:stCondLst>
                              <p:cond delay="1500"/>
                            </p:stCondLst>
                            <p:childTnLst>
                              <p:par>
                                <p:cTn id="73" presetID="53" presetClass="exit" presetSubtype="0" fill="hold" grpId="1" nodeType="afterEffect">
                                  <p:stCondLst>
                                    <p:cond delay="0"/>
                                  </p:stCondLst>
                                  <p:childTnLst>
                                    <p:anim calcmode="lin" valueType="num">
                                      <p:cBhvr>
                                        <p:cTn id="74" dur="500"/>
                                        <p:tgtEl>
                                          <p:spTgt spid="72"/>
                                        </p:tgtEl>
                                        <p:attrNameLst>
                                          <p:attrName>ppt_w</p:attrName>
                                        </p:attrNameLst>
                                      </p:cBhvr>
                                      <p:tavLst>
                                        <p:tav tm="0">
                                          <p:val>
                                            <p:strVal val="ppt_w"/>
                                          </p:val>
                                        </p:tav>
                                        <p:tav tm="100000">
                                          <p:val>
                                            <p:fltVal val="0"/>
                                          </p:val>
                                        </p:tav>
                                      </p:tavLst>
                                    </p:anim>
                                    <p:anim calcmode="lin" valueType="num">
                                      <p:cBhvr>
                                        <p:cTn id="75" dur="500"/>
                                        <p:tgtEl>
                                          <p:spTgt spid="72"/>
                                        </p:tgtEl>
                                        <p:attrNameLst>
                                          <p:attrName>ppt_h</p:attrName>
                                        </p:attrNameLst>
                                      </p:cBhvr>
                                      <p:tavLst>
                                        <p:tav tm="0">
                                          <p:val>
                                            <p:strVal val="ppt_h"/>
                                          </p:val>
                                        </p:tav>
                                        <p:tav tm="100000">
                                          <p:val>
                                            <p:fltVal val="0"/>
                                          </p:val>
                                        </p:tav>
                                      </p:tavLst>
                                    </p:anim>
                                    <p:animEffect transition="out" filter="fade">
                                      <p:cBhvr>
                                        <p:cTn id="76" dur="500"/>
                                        <p:tgtEl>
                                          <p:spTgt spid="72"/>
                                        </p:tgtEl>
                                      </p:cBhvr>
                                    </p:animEffect>
                                    <p:set>
                                      <p:cBhvr>
                                        <p:cTn id="77" dur="1" fill="hold">
                                          <p:stCondLst>
                                            <p:cond delay="499"/>
                                          </p:stCondLst>
                                        </p:cTn>
                                        <p:tgtEl>
                                          <p:spTgt spid="72"/>
                                        </p:tgtEl>
                                        <p:attrNameLst>
                                          <p:attrName>style.visibility</p:attrName>
                                        </p:attrNameLst>
                                      </p:cBhvr>
                                      <p:to>
                                        <p:strVal val="hidden"/>
                                      </p:to>
                                    </p:set>
                                  </p:childTnLst>
                                </p:cTn>
                              </p:par>
                            </p:childTnLst>
                          </p:cTn>
                        </p:par>
                        <p:par>
                          <p:cTn id="78" fill="hold" nodeType="afterGroup">
                            <p:stCondLst>
                              <p:cond delay="2000"/>
                            </p:stCondLst>
                            <p:childTnLst>
                              <p:par>
                                <p:cTn id="79" presetID="9" presetClass="entr" presetSubtype="0" fill="hold" grpId="0" nodeType="afterEffect">
                                  <p:stCondLst>
                                    <p:cond delay="0"/>
                                  </p:stCondLst>
                                  <p:childTnLst>
                                    <p:set>
                                      <p:cBhvr>
                                        <p:cTn id="80" dur="1" fill="hold">
                                          <p:stCondLst>
                                            <p:cond delay="0"/>
                                          </p:stCondLst>
                                        </p:cTn>
                                        <p:tgtEl>
                                          <p:spTgt spid="71"/>
                                        </p:tgtEl>
                                        <p:attrNameLst>
                                          <p:attrName>style.visibility</p:attrName>
                                        </p:attrNameLst>
                                      </p:cBhvr>
                                      <p:to>
                                        <p:strVal val="visible"/>
                                      </p:to>
                                    </p:set>
                                    <p:animEffect transition="in" filter="dissolve">
                                      <p:cBhvr>
                                        <p:cTn id="81" dur="500"/>
                                        <p:tgtEl>
                                          <p:spTgt spid="71"/>
                                        </p:tgtEl>
                                      </p:cBhvr>
                                    </p:animEffect>
                                  </p:childTnLst>
                                  <p:subTnLst>
                                    <p:audio>
                                      <p:cMediaNode>
                                        <p:cTn display="0" masterRel="sameClick">
                                          <p:stCondLst>
                                            <p:cond evt="begin" delay="0">
                                              <p:tn val="79"/>
                                            </p:cond>
                                          </p:stCondLst>
                                          <p:endCondLst>
                                            <p:cond evt="onStopAudio" delay="0">
                                              <p:tgtEl>
                                                <p:sldTgt/>
                                              </p:tgtEl>
                                            </p:cond>
                                          </p:endCondLst>
                                        </p:cTn>
                                        <p:tgtEl>
                                          <p:sndTgt r:embed="rId5" name="camera.wav"/>
                                        </p:tgtEl>
                                      </p:cMediaNode>
                                    </p:audio>
                                  </p:subTnLst>
                                </p:cTn>
                              </p:par>
                            </p:childTnLst>
                          </p:cTn>
                        </p:par>
                        <p:par>
                          <p:cTn id="82" fill="hold" nodeType="afterGroup">
                            <p:stCondLst>
                              <p:cond delay="2500"/>
                            </p:stCondLst>
                            <p:childTnLst>
                              <p:par>
                                <p:cTn id="83" presetID="53" presetClass="exit" presetSubtype="0" fill="hold" grpId="1" nodeType="afterEffect">
                                  <p:stCondLst>
                                    <p:cond delay="0"/>
                                  </p:stCondLst>
                                  <p:childTnLst>
                                    <p:anim calcmode="lin" valueType="num">
                                      <p:cBhvr>
                                        <p:cTn id="84" dur="500"/>
                                        <p:tgtEl>
                                          <p:spTgt spid="71"/>
                                        </p:tgtEl>
                                        <p:attrNameLst>
                                          <p:attrName>ppt_w</p:attrName>
                                        </p:attrNameLst>
                                      </p:cBhvr>
                                      <p:tavLst>
                                        <p:tav tm="0">
                                          <p:val>
                                            <p:strVal val="ppt_w"/>
                                          </p:val>
                                        </p:tav>
                                        <p:tav tm="100000">
                                          <p:val>
                                            <p:fltVal val="0"/>
                                          </p:val>
                                        </p:tav>
                                      </p:tavLst>
                                    </p:anim>
                                    <p:anim calcmode="lin" valueType="num">
                                      <p:cBhvr>
                                        <p:cTn id="85" dur="500"/>
                                        <p:tgtEl>
                                          <p:spTgt spid="71"/>
                                        </p:tgtEl>
                                        <p:attrNameLst>
                                          <p:attrName>ppt_h</p:attrName>
                                        </p:attrNameLst>
                                      </p:cBhvr>
                                      <p:tavLst>
                                        <p:tav tm="0">
                                          <p:val>
                                            <p:strVal val="ppt_h"/>
                                          </p:val>
                                        </p:tav>
                                        <p:tav tm="100000">
                                          <p:val>
                                            <p:fltVal val="0"/>
                                          </p:val>
                                        </p:tav>
                                      </p:tavLst>
                                    </p:anim>
                                    <p:animEffect transition="out" filter="fade">
                                      <p:cBhvr>
                                        <p:cTn id="86" dur="500"/>
                                        <p:tgtEl>
                                          <p:spTgt spid="71"/>
                                        </p:tgtEl>
                                      </p:cBhvr>
                                    </p:animEffect>
                                    <p:set>
                                      <p:cBhvr>
                                        <p:cTn id="87" dur="1" fill="hold">
                                          <p:stCondLst>
                                            <p:cond delay="499"/>
                                          </p:stCondLst>
                                        </p:cTn>
                                        <p:tgtEl>
                                          <p:spTgt spid="71"/>
                                        </p:tgtEl>
                                        <p:attrNameLst>
                                          <p:attrName>style.visibility</p:attrName>
                                        </p:attrNameLst>
                                      </p:cBhvr>
                                      <p:to>
                                        <p:strVal val="hidden"/>
                                      </p:to>
                                    </p:set>
                                  </p:childTnLst>
                                </p:cTn>
                              </p:par>
                            </p:childTnLst>
                          </p:cTn>
                        </p:par>
                        <p:par>
                          <p:cTn id="88" fill="hold" nodeType="afterGroup">
                            <p:stCondLst>
                              <p:cond delay="3000"/>
                            </p:stCondLst>
                            <p:childTnLst>
                              <p:par>
                                <p:cTn id="89" presetID="9" presetClass="entr" presetSubtype="0" fill="hold" grpId="0" nodeType="afterEffect">
                                  <p:stCondLst>
                                    <p:cond delay="0"/>
                                  </p:stCondLst>
                                  <p:childTnLst>
                                    <p:set>
                                      <p:cBhvr>
                                        <p:cTn id="90" dur="1" fill="hold">
                                          <p:stCondLst>
                                            <p:cond delay="0"/>
                                          </p:stCondLst>
                                        </p:cTn>
                                        <p:tgtEl>
                                          <p:spTgt spid="70"/>
                                        </p:tgtEl>
                                        <p:attrNameLst>
                                          <p:attrName>style.visibility</p:attrName>
                                        </p:attrNameLst>
                                      </p:cBhvr>
                                      <p:to>
                                        <p:strVal val="visible"/>
                                      </p:to>
                                    </p:set>
                                    <p:animEffect transition="in" filter="dissolve">
                                      <p:cBhvr>
                                        <p:cTn id="91" dur="500"/>
                                        <p:tgtEl>
                                          <p:spTgt spid="70"/>
                                        </p:tgtEl>
                                      </p:cBhvr>
                                    </p:animEffect>
                                  </p:childTnLst>
                                  <p:subTnLst>
                                    <p:audio>
                                      <p:cMediaNode>
                                        <p:cTn display="0" masterRel="sameClick">
                                          <p:stCondLst>
                                            <p:cond evt="begin" delay="0">
                                              <p:tn val="89"/>
                                            </p:cond>
                                          </p:stCondLst>
                                          <p:endCondLst>
                                            <p:cond evt="onStopAudio" delay="0">
                                              <p:tgtEl>
                                                <p:sldTgt/>
                                              </p:tgtEl>
                                            </p:cond>
                                          </p:endCondLst>
                                        </p:cTn>
                                        <p:tgtEl>
                                          <p:sndTgt r:embed="rId5" name="camera.wav"/>
                                        </p:tgtEl>
                                      </p:cMediaNode>
                                    </p:audio>
                                  </p:subTnLst>
                                </p:cTn>
                              </p:par>
                            </p:childTnLst>
                          </p:cTn>
                        </p:par>
                        <p:par>
                          <p:cTn id="92" fill="hold" nodeType="afterGroup">
                            <p:stCondLst>
                              <p:cond delay="3500"/>
                            </p:stCondLst>
                            <p:childTnLst>
                              <p:par>
                                <p:cTn id="93" presetID="53" presetClass="exit" presetSubtype="0" fill="hold" grpId="1" nodeType="afterEffect">
                                  <p:stCondLst>
                                    <p:cond delay="0"/>
                                  </p:stCondLst>
                                  <p:childTnLst>
                                    <p:anim calcmode="lin" valueType="num">
                                      <p:cBhvr>
                                        <p:cTn id="94" dur="500"/>
                                        <p:tgtEl>
                                          <p:spTgt spid="70"/>
                                        </p:tgtEl>
                                        <p:attrNameLst>
                                          <p:attrName>ppt_w</p:attrName>
                                        </p:attrNameLst>
                                      </p:cBhvr>
                                      <p:tavLst>
                                        <p:tav tm="0">
                                          <p:val>
                                            <p:strVal val="ppt_w"/>
                                          </p:val>
                                        </p:tav>
                                        <p:tav tm="100000">
                                          <p:val>
                                            <p:fltVal val="0"/>
                                          </p:val>
                                        </p:tav>
                                      </p:tavLst>
                                    </p:anim>
                                    <p:anim calcmode="lin" valueType="num">
                                      <p:cBhvr>
                                        <p:cTn id="95" dur="500"/>
                                        <p:tgtEl>
                                          <p:spTgt spid="70"/>
                                        </p:tgtEl>
                                        <p:attrNameLst>
                                          <p:attrName>ppt_h</p:attrName>
                                        </p:attrNameLst>
                                      </p:cBhvr>
                                      <p:tavLst>
                                        <p:tav tm="0">
                                          <p:val>
                                            <p:strVal val="ppt_h"/>
                                          </p:val>
                                        </p:tav>
                                        <p:tav tm="100000">
                                          <p:val>
                                            <p:fltVal val="0"/>
                                          </p:val>
                                        </p:tav>
                                      </p:tavLst>
                                    </p:anim>
                                    <p:animEffect transition="out" filter="fade">
                                      <p:cBhvr>
                                        <p:cTn id="96" dur="500"/>
                                        <p:tgtEl>
                                          <p:spTgt spid="70"/>
                                        </p:tgtEl>
                                      </p:cBhvr>
                                    </p:animEffect>
                                    <p:set>
                                      <p:cBhvr>
                                        <p:cTn id="97" dur="1" fill="hold">
                                          <p:stCondLst>
                                            <p:cond delay="499"/>
                                          </p:stCondLst>
                                        </p:cTn>
                                        <p:tgtEl>
                                          <p:spTgt spid="70"/>
                                        </p:tgtEl>
                                        <p:attrNameLst>
                                          <p:attrName>style.visibility</p:attrName>
                                        </p:attrNameLst>
                                      </p:cBhvr>
                                      <p:to>
                                        <p:strVal val="hidden"/>
                                      </p:to>
                                    </p:set>
                                  </p:childTnLst>
                                </p:cTn>
                              </p:par>
                            </p:childTnLst>
                          </p:cTn>
                        </p:par>
                        <p:par>
                          <p:cTn id="98" fill="hold" nodeType="afterGroup">
                            <p:stCondLst>
                              <p:cond delay="4000"/>
                            </p:stCondLst>
                            <p:childTnLst>
                              <p:par>
                                <p:cTn id="99" presetID="9" presetClass="entr" presetSubtype="0" fill="hold" grpId="0" nodeType="afterEffect">
                                  <p:stCondLst>
                                    <p:cond delay="0"/>
                                  </p:stCondLst>
                                  <p:childTnLst>
                                    <p:set>
                                      <p:cBhvr>
                                        <p:cTn id="100" dur="1" fill="hold">
                                          <p:stCondLst>
                                            <p:cond delay="0"/>
                                          </p:stCondLst>
                                        </p:cTn>
                                        <p:tgtEl>
                                          <p:spTgt spid="69"/>
                                        </p:tgtEl>
                                        <p:attrNameLst>
                                          <p:attrName>style.visibility</p:attrName>
                                        </p:attrNameLst>
                                      </p:cBhvr>
                                      <p:to>
                                        <p:strVal val="visible"/>
                                      </p:to>
                                    </p:set>
                                    <p:animEffect transition="in" filter="dissolve">
                                      <p:cBhvr>
                                        <p:cTn id="101" dur="500"/>
                                        <p:tgtEl>
                                          <p:spTgt spid="69"/>
                                        </p:tgtEl>
                                      </p:cBhvr>
                                    </p:animEffect>
                                  </p:childTnLst>
                                  <p:subTnLst>
                                    <p:audio>
                                      <p:cMediaNode>
                                        <p:cTn display="0" masterRel="sameClick">
                                          <p:stCondLst>
                                            <p:cond evt="begin" delay="0">
                                              <p:tn val="99"/>
                                            </p:cond>
                                          </p:stCondLst>
                                          <p:endCondLst>
                                            <p:cond evt="onStopAudio" delay="0">
                                              <p:tgtEl>
                                                <p:sldTgt/>
                                              </p:tgtEl>
                                            </p:cond>
                                          </p:endCondLst>
                                        </p:cTn>
                                        <p:tgtEl>
                                          <p:sndTgt r:embed="rId5" name="camera.wav"/>
                                        </p:tgtEl>
                                      </p:cMediaNode>
                                    </p:audio>
                                  </p:subTnLst>
                                </p:cTn>
                              </p:par>
                            </p:childTnLst>
                          </p:cTn>
                        </p:par>
                        <p:par>
                          <p:cTn id="102" fill="hold" nodeType="afterGroup">
                            <p:stCondLst>
                              <p:cond delay="4500"/>
                            </p:stCondLst>
                            <p:childTnLst>
                              <p:par>
                                <p:cTn id="103" presetID="53" presetClass="exit" presetSubtype="0" fill="hold" grpId="1" nodeType="afterEffect">
                                  <p:stCondLst>
                                    <p:cond delay="0"/>
                                  </p:stCondLst>
                                  <p:childTnLst>
                                    <p:anim calcmode="lin" valueType="num">
                                      <p:cBhvr>
                                        <p:cTn id="104" dur="500"/>
                                        <p:tgtEl>
                                          <p:spTgt spid="69"/>
                                        </p:tgtEl>
                                        <p:attrNameLst>
                                          <p:attrName>ppt_w</p:attrName>
                                        </p:attrNameLst>
                                      </p:cBhvr>
                                      <p:tavLst>
                                        <p:tav tm="0">
                                          <p:val>
                                            <p:strVal val="ppt_w"/>
                                          </p:val>
                                        </p:tav>
                                        <p:tav tm="100000">
                                          <p:val>
                                            <p:fltVal val="0"/>
                                          </p:val>
                                        </p:tav>
                                      </p:tavLst>
                                    </p:anim>
                                    <p:anim calcmode="lin" valueType="num">
                                      <p:cBhvr>
                                        <p:cTn id="105" dur="500"/>
                                        <p:tgtEl>
                                          <p:spTgt spid="69"/>
                                        </p:tgtEl>
                                        <p:attrNameLst>
                                          <p:attrName>ppt_h</p:attrName>
                                        </p:attrNameLst>
                                      </p:cBhvr>
                                      <p:tavLst>
                                        <p:tav tm="0">
                                          <p:val>
                                            <p:strVal val="ppt_h"/>
                                          </p:val>
                                        </p:tav>
                                        <p:tav tm="100000">
                                          <p:val>
                                            <p:fltVal val="0"/>
                                          </p:val>
                                        </p:tav>
                                      </p:tavLst>
                                    </p:anim>
                                    <p:animEffect transition="out" filter="fade">
                                      <p:cBhvr>
                                        <p:cTn id="106" dur="500"/>
                                        <p:tgtEl>
                                          <p:spTgt spid="69"/>
                                        </p:tgtEl>
                                      </p:cBhvr>
                                    </p:animEffect>
                                    <p:set>
                                      <p:cBhvr>
                                        <p:cTn id="107" dur="1" fill="hold">
                                          <p:stCondLst>
                                            <p:cond delay="499"/>
                                          </p:stCondLst>
                                        </p:cTn>
                                        <p:tgtEl>
                                          <p:spTgt spid="69"/>
                                        </p:tgtEl>
                                        <p:attrNameLst>
                                          <p:attrName>style.visibility</p:attrName>
                                        </p:attrNameLst>
                                      </p:cBhvr>
                                      <p:to>
                                        <p:strVal val="hidden"/>
                                      </p:to>
                                    </p:set>
                                  </p:childTnLst>
                                </p:cTn>
                              </p:par>
                            </p:childTnLst>
                          </p:cTn>
                        </p:par>
                        <p:par>
                          <p:cTn id="108" fill="hold" nodeType="afterGroup">
                            <p:stCondLst>
                              <p:cond delay="5000"/>
                            </p:stCondLst>
                            <p:childTnLst>
                              <p:par>
                                <p:cTn id="109" presetID="9" presetClass="entr" presetSubtype="0" fill="hold" grpId="0" nodeType="afterEffect">
                                  <p:stCondLst>
                                    <p:cond delay="0"/>
                                  </p:stCondLst>
                                  <p:childTnLst>
                                    <p:set>
                                      <p:cBhvr>
                                        <p:cTn id="110" dur="1" fill="hold">
                                          <p:stCondLst>
                                            <p:cond delay="0"/>
                                          </p:stCondLst>
                                        </p:cTn>
                                        <p:tgtEl>
                                          <p:spTgt spid="68"/>
                                        </p:tgtEl>
                                        <p:attrNameLst>
                                          <p:attrName>style.visibility</p:attrName>
                                        </p:attrNameLst>
                                      </p:cBhvr>
                                      <p:to>
                                        <p:strVal val="visible"/>
                                      </p:to>
                                    </p:set>
                                    <p:animEffect transition="in" filter="dissolve">
                                      <p:cBhvr>
                                        <p:cTn id="111" dur="500"/>
                                        <p:tgtEl>
                                          <p:spTgt spid="68"/>
                                        </p:tgtEl>
                                      </p:cBhvr>
                                    </p:animEffect>
                                  </p:childTnLst>
                                  <p:subTnLst>
                                    <p:audio>
                                      <p:cMediaNode>
                                        <p:cTn display="0" masterRel="sameClick">
                                          <p:stCondLst>
                                            <p:cond evt="begin" delay="0">
                                              <p:tn val="109"/>
                                            </p:cond>
                                          </p:stCondLst>
                                          <p:endCondLst>
                                            <p:cond evt="onStopAudio" delay="0">
                                              <p:tgtEl>
                                                <p:sldTgt/>
                                              </p:tgtEl>
                                            </p:cond>
                                          </p:endCondLst>
                                        </p:cTn>
                                        <p:tgtEl>
                                          <p:sndTgt r:embed="rId5" name="camera.wav"/>
                                        </p:tgtEl>
                                      </p:cMediaNode>
                                    </p:audio>
                                  </p:subTnLst>
                                </p:cTn>
                              </p:par>
                            </p:childTnLst>
                          </p:cTn>
                        </p:par>
                        <p:par>
                          <p:cTn id="112" fill="hold" nodeType="afterGroup">
                            <p:stCondLst>
                              <p:cond delay="5500"/>
                            </p:stCondLst>
                            <p:childTnLst>
                              <p:par>
                                <p:cTn id="113" presetID="53" presetClass="exit" presetSubtype="0" fill="hold" grpId="1" nodeType="afterEffect">
                                  <p:stCondLst>
                                    <p:cond delay="0"/>
                                  </p:stCondLst>
                                  <p:childTnLst>
                                    <p:anim calcmode="lin" valueType="num">
                                      <p:cBhvr>
                                        <p:cTn id="114" dur="500"/>
                                        <p:tgtEl>
                                          <p:spTgt spid="68"/>
                                        </p:tgtEl>
                                        <p:attrNameLst>
                                          <p:attrName>ppt_w</p:attrName>
                                        </p:attrNameLst>
                                      </p:cBhvr>
                                      <p:tavLst>
                                        <p:tav tm="0">
                                          <p:val>
                                            <p:strVal val="ppt_w"/>
                                          </p:val>
                                        </p:tav>
                                        <p:tav tm="100000">
                                          <p:val>
                                            <p:fltVal val="0"/>
                                          </p:val>
                                        </p:tav>
                                      </p:tavLst>
                                    </p:anim>
                                    <p:anim calcmode="lin" valueType="num">
                                      <p:cBhvr>
                                        <p:cTn id="115" dur="500"/>
                                        <p:tgtEl>
                                          <p:spTgt spid="68"/>
                                        </p:tgtEl>
                                        <p:attrNameLst>
                                          <p:attrName>ppt_h</p:attrName>
                                        </p:attrNameLst>
                                      </p:cBhvr>
                                      <p:tavLst>
                                        <p:tav tm="0">
                                          <p:val>
                                            <p:strVal val="ppt_h"/>
                                          </p:val>
                                        </p:tav>
                                        <p:tav tm="100000">
                                          <p:val>
                                            <p:fltVal val="0"/>
                                          </p:val>
                                        </p:tav>
                                      </p:tavLst>
                                    </p:anim>
                                    <p:animEffect transition="out" filter="fade">
                                      <p:cBhvr>
                                        <p:cTn id="116" dur="500"/>
                                        <p:tgtEl>
                                          <p:spTgt spid="68"/>
                                        </p:tgtEl>
                                      </p:cBhvr>
                                    </p:animEffect>
                                    <p:set>
                                      <p:cBhvr>
                                        <p:cTn id="117" dur="1" fill="hold">
                                          <p:stCondLst>
                                            <p:cond delay="499"/>
                                          </p:stCondLst>
                                        </p:cTn>
                                        <p:tgtEl>
                                          <p:spTgt spid="68"/>
                                        </p:tgtEl>
                                        <p:attrNameLst>
                                          <p:attrName>style.visibility</p:attrName>
                                        </p:attrNameLst>
                                      </p:cBhvr>
                                      <p:to>
                                        <p:strVal val="hidden"/>
                                      </p:to>
                                    </p:set>
                                  </p:childTnLst>
                                </p:cTn>
                              </p:par>
                            </p:childTnLst>
                          </p:cTn>
                        </p:par>
                        <p:par>
                          <p:cTn id="118" fill="hold" nodeType="afterGroup">
                            <p:stCondLst>
                              <p:cond delay="6000"/>
                            </p:stCondLst>
                            <p:childTnLst>
                              <p:par>
                                <p:cTn id="119" presetID="9" presetClass="entr" presetSubtype="0" fill="hold" grpId="0" nodeType="afterEffect">
                                  <p:stCondLst>
                                    <p:cond delay="0"/>
                                  </p:stCondLst>
                                  <p:childTnLst>
                                    <p:set>
                                      <p:cBhvr>
                                        <p:cTn id="120" dur="1" fill="hold">
                                          <p:stCondLst>
                                            <p:cond delay="0"/>
                                          </p:stCondLst>
                                        </p:cTn>
                                        <p:tgtEl>
                                          <p:spTgt spid="67"/>
                                        </p:tgtEl>
                                        <p:attrNameLst>
                                          <p:attrName>style.visibility</p:attrName>
                                        </p:attrNameLst>
                                      </p:cBhvr>
                                      <p:to>
                                        <p:strVal val="visible"/>
                                      </p:to>
                                    </p:set>
                                    <p:animEffect transition="in" filter="dissolve">
                                      <p:cBhvr>
                                        <p:cTn id="121" dur="500"/>
                                        <p:tgtEl>
                                          <p:spTgt spid="67"/>
                                        </p:tgtEl>
                                      </p:cBhvr>
                                    </p:animEffect>
                                  </p:childTnLst>
                                  <p:subTnLst>
                                    <p:audio>
                                      <p:cMediaNode>
                                        <p:cTn display="0" masterRel="sameClick">
                                          <p:stCondLst>
                                            <p:cond evt="begin" delay="0">
                                              <p:tn val="119"/>
                                            </p:cond>
                                          </p:stCondLst>
                                          <p:endCondLst>
                                            <p:cond evt="onStopAudio" delay="0">
                                              <p:tgtEl>
                                                <p:sldTgt/>
                                              </p:tgtEl>
                                            </p:cond>
                                          </p:endCondLst>
                                        </p:cTn>
                                        <p:tgtEl>
                                          <p:sndTgt r:embed="rId5" name="camera.wav"/>
                                        </p:tgtEl>
                                      </p:cMediaNode>
                                    </p:audio>
                                  </p:subTnLst>
                                </p:cTn>
                              </p:par>
                            </p:childTnLst>
                          </p:cTn>
                        </p:par>
                        <p:par>
                          <p:cTn id="122" fill="hold" nodeType="afterGroup">
                            <p:stCondLst>
                              <p:cond delay="6500"/>
                            </p:stCondLst>
                            <p:childTnLst>
                              <p:par>
                                <p:cTn id="123" presetID="53" presetClass="exit" presetSubtype="0" fill="hold" grpId="1" nodeType="afterEffect">
                                  <p:stCondLst>
                                    <p:cond delay="0"/>
                                  </p:stCondLst>
                                  <p:childTnLst>
                                    <p:anim calcmode="lin" valueType="num">
                                      <p:cBhvr>
                                        <p:cTn id="124" dur="500"/>
                                        <p:tgtEl>
                                          <p:spTgt spid="67"/>
                                        </p:tgtEl>
                                        <p:attrNameLst>
                                          <p:attrName>ppt_w</p:attrName>
                                        </p:attrNameLst>
                                      </p:cBhvr>
                                      <p:tavLst>
                                        <p:tav tm="0">
                                          <p:val>
                                            <p:strVal val="ppt_w"/>
                                          </p:val>
                                        </p:tav>
                                        <p:tav tm="100000">
                                          <p:val>
                                            <p:fltVal val="0"/>
                                          </p:val>
                                        </p:tav>
                                      </p:tavLst>
                                    </p:anim>
                                    <p:anim calcmode="lin" valueType="num">
                                      <p:cBhvr>
                                        <p:cTn id="125" dur="500"/>
                                        <p:tgtEl>
                                          <p:spTgt spid="67"/>
                                        </p:tgtEl>
                                        <p:attrNameLst>
                                          <p:attrName>ppt_h</p:attrName>
                                        </p:attrNameLst>
                                      </p:cBhvr>
                                      <p:tavLst>
                                        <p:tav tm="0">
                                          <p:val>
                                            <p:strVal val="ppt_h"/>
                                          </p:val>
                                        </p:tav>
                                        <p:tav tm="100000">
                                          <p:val>
                                            <p:fltVal val="0"/>
                                          </p:val>
                                        </p:tav>
                                      </p:tavLst>
                                    </p:anim>
                                    <p:animEffect transition="out" filter="fade">
                                      <p:cBhvr>
                                        <p:cTn id="126" dur="500"/>
                                        <p:tgtEl>
                                          <p:spTgt spid="67"/>
                                        </p:tgtEl>
                                      </p:cBhvr>
                                    </p:animEffect>
                                    <p:set>
                                      <p:cBhvr>
                                        <p:cTn id="127" dur="1" fill="hold">
                                          <p:stCondLst>
                                            <p:cond delay="499"/>
                                          </p:stCondLst>
                                        </p:cTn>
                                        <p:tgtEl>
                                          <p:spTgt spid="67"/>
                                        </p:tgtEl>
                                        <p:attrNameLst>
                                          <p:attrName>style.visibility</p:attrName>
                                        </p:attrNameLst>
                                      </p:cBhvr>
                                      <p:to>
                                        <p:strVal val="hidden"/>
                                      </p:to>
                                    </p:set>
                                  </p:childTnLst>
                                </p:cTn>
                              </p:par>
                            </p:childTnLst>
                          </p:cTn>
                        </p:par>
                        <p:par>
                          <p:cTn id="128" fill="hold" nodeType="afterGroup">
                            <p:stCondLst>
                              <p:cond delay="7000"/>
                            </p:stCondLst>
                            <p:childTnLst>
                              <p:par>
                                <p:cTn id="129" presetID="9" presetClass="entr" presetSubtype="0" fill="hold" grpId="0" nodeType="after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dissolve">
                                      <p:cBhvr>
                                        <p:cTn id="131" dur="500"/>
                                        <p:tgtEl>
                                          <p:spTgt spid="66"/>
                                        </p:tgtEl>
                                      </p:cBhvr>
                                    </p:animEffect>
                                  </p:childTnLst>
                                  <p:subTnLst>
                                    <p:audio>
                                      <p:cMediaNode>
                                        <p:cTn display="0" masterRel="sameClick">
                                          <p:stCondLst>
                                            <p:cond evt="begin" delay="0">
                                              <p:tn val="129"/>
                                            </p:cond>
                                          </p:stCondLst>
                                          <p:endCondLst>
                                            <p:cond evt="onStopAudio" delay="0">
                                              <p:tgtEl>
                                                <p:sldTgt/>
                                              </p:tgtEl>
                                            </p:cond>
                                          </p:endCondLst>
                                        </p:cTn>
                                        <p:tgtEl>
                                          <p:sndTgt r:embed="rId5" name="camera.wav"/>
                                        </p:tgtEl>
                                      </p:cMediaNode>
                                    </p:audio>
                                  </p:subTnLst>
                                </p:cTn>
                              </p:par>
                            </p:childTnLst>
                          </p:cTn>
                        </p:par>
                        <p:par>
                          <p:cTn id="132" fill="hold" nodeType="afterGroup">
                            <p:stCondLst>
                              <p:cond delay="7500"/>
                            </p:stCondLst>
                            <p:childTnLst>
                              <p:par>
                                <p:cTn id="133" presetID="53" presetClass="exit" presetSubtype="0" fill="hold" grpId="1" nodeType="afterEffect">
                                  <p:stCondLst>
                                    <p:cond delay="0"/>
                                  </p:stCondLst>
                                  <p:childTnLst>
                                    <p:anim calcmode="lin" valueType="num">
                                      <p:cBhvr>
                                        <p:cTn id="134" dur="500"/>
                                        <p:tgtEl>
                                          <p:spTgt spid="66"/>
                                        </p:tgtEl>
                                        <p:attrNameLst>
                                          <p:attrName>ppt_w</p:attrName>
                                        </p:attrNameLst>
                                      </p:cBhvr>
                                      <p:tavLst>
                                        <p:tav tm="0">
                                          <p:val>
                                            <p:strVal val="ppt_w"/>
                                          </p:val>
                                        </p:tav>
                                        <p:tav tm="100000">
                                          <p:val>
                                            <p:fltVal val="0"/>
                                          </p:val>
                                        </p:tav>
                                      </p:tavLst>
                                    </p:anim>
                                    <p:anim calcmode="lin" valueType="num">
                                      <p:cBhvr>
                                        <p:cTn id="135" dur="500"/>
                                        <p:tgtEl>
                                          <p:spTgt spid="66"/>
                                        </p:tgtEl>
                                        <p:attrNameLst>
                                          <p:attrName>ppt_h</p:attrName>
                                        </p:attrNameLst>
                                      </p:cBhvr>
                                      <p:tavLst>
                                        <p:tav tm="0">
                                          <p:val>
                                            <p:strVal val="ppt_h"/>
                                          </p:val>
                                        </p:tav>
                                        <p:tav tm="100000">
                                          <p:val>
                                            <p:fltVal val="0"/>
                                          </p:val>
                                        </p:tav>
                                      </p:tavLst>
                                    </p:anim>
                                    <p:animEffect transition="out" filter="fade">
                                      <p:cBhvr>
                                        <p:cTn id="136" dur="500"/>
                                        <p:tgtEl>
                                          <p:spTgt spid="66"/>
                                        </p:tgtEl>
                                      </p:cBhvr>
                                    </p:animEffect>
                                    <p:set>
                                      <p:cBhvr>
                                        <p:cTn id="137" dur="1" fill="hold">
                                          <p:stCondLst>
                                            <p:cond delay="499"/>
                                          </p:stCondLst>
                                        </p:cTn>
                                        <p:tgtEl>
                                          <p:spTgt spid="66"/>
                                        </p:tgtEl>
                                        <p:attrNameLst>
                                          <p:attrName>style.visibility</p:attrName>
                                        </p:attrNameLst>
                                      </p:cBhvr>
                                      <p:to>
                                        <p:strVal val="hidden"/>
                                      </p:to>
                                    </p:set>
                                  </p:childTnLst>
                                </p:cTn>
                              </p:par>
                            </p:childTnLst>
                          </p:cTn>
                        </p:par>
                        <p:par>
                          <p:cTn id="138" fill="hold" nodeType="afterGroup">
                            <p:stCondLst>
                              <p:cond delay="8000"/>
                            </p:stCondLst>
                            <p:childTnLst>
                              <p:par>
                                <p:cTn id="139" presetID="9" presetClass="entr" presetSubtype="0" fill="hold" grpId="0" nodeType="afterEffect">
                                  <p:stCondLst>
                                    <p:cond delay="0"/>
                                  </p:stCondLst>
                                  <p:childTnLst>
                                    <p:set>
                                      <p:cBhvr>
                                        <p:cTn id="140" dur="1" fill="hold">
                                          <p:stCondLst>
                                            <p:cond delay="0"/>
                                          </p:stCondLst>
                                        </p:cTn>
                                        <p:tgtEl>
                                          <p:spTgt spid="65"/>
                                        </p:tgtEl>
                                        <p:attrNameLst>
                                          <p:attrName>style.visibility</p:attrName>
                                        </p:attrNameLst>
                                      </p:cBhvr>
                                      <p:to>
                                        <p:strVal val="visible"/>
                                      </p:to>
                                    </p:set>
                                    <p:animEffect transition="in" filter="dissolve">
                                      <p:cBhvr>
                                        <p:cTn id="141" dur="500"/>
                                        <p:tgtEl>
                                          <p:spTgt spid="65"/>
                                        </p:tgtEl>
                                      </p:cBhvr>
                                    </p:animEffect>
                                  </p:childTnLst>
                                  <p:subTnLst>
                                    <p:audio>
                                      <p:cMediaNode>
                                        <p:cTn display="0" masterRel="sameClick">
                                          <p:stCondLst>
                                            <p:cond evt="begin" delay="0">
                                              <p:tn val="139"/>
                                            </p:cond>
                                          </p:stCondLst>
                                          <p:endCondLst>
                                            <p:cond evt="onStopAudio" delay="0">
                                              <p:tgtEl>
                                                <p:sldTgt/>
                                              </p:tgtEl>
                                            </p:cond>
                                          </p:endCondLst>
                                        </p:cTn>
                                        <p:tgtEl>
                                          <p:sndTgt r:embed="rId5" name="camera.wav"/>
                                        </p:tgtEl>
                                      </p:cMediaNode>
                                    </p:audio>
                                  </p:subTnLst>
                                </p:cTn>
                              </p:par>
                            </p:childTnLst>
                          </p:cTn>
                        </p:par>
                        <p:par>
                          <p:cTn id="142" fill="hold" nodeType="afterGroup">
                            <p:stCondLst>
                              <p:cond delay="8500"/>
                            </p:stCondLst>
                            <p:childTnLst>
                              <p:par>
                                <p:cTn id="143" presetID="53" presetClass="exit" presetSubtype="0" fill="hold" grpId="1" nodeType="afterEffect">
                                  <p:stCondLst>
                                    <p:cond delay="0"/>
                                  </p:stCondLst>
                                  <p:childTnLst>
                                    <p:anim calcmode="lin" valueType="num">
                                      <p:cBhvr>
                                        <p:cTn id="144" dur="500"/>
                                        <p:tgtEl>
                                          <p:spTgt spid="65"/>
                                        </p:tgtEl>
                                        <p:attrNameLst>
                                          <p:attrName>ppt_w</p:attrName>
                                        </p:attrNameLst>
                                      </p:cBhvr>
                                      <p:tavLst>
                                        <p:tav tm="0">
                                          <p:val>
                                            <p:strVal val="ppt_w"/>
                                          </p:val>
                                        </p:tav>
                                        <p:tav tm="100000">
                                          <p:val>
                                            <p:fltVal val="0"/>
                                          </p:val>
                                        </p:tav>
                                      </p:tavLst>
                                    </p:anim>
                                    <p:anim calcmode="lin" valueType="num">
                                      <p:cBhvr>
                                        <p:cTn id="145" dur="500"/>
                                        <p:tgtEl>
                                          <p:spTgt spid="65"/>
                                        </p:tgtEl>
                                        <p:attrNameLst>
                                          <p:attrName>ppt_h</p:attrName>
                                        </p:attrNameLst>
                                      </p:cBhvr>
                                      <p:tavLst>
                                        <p:tav tm="0">
                                          <p:val>
                                            <p:strVal val="ppt_h"/>
                                          </p:val>
                                        </p:tav>
                                        <p:tav tm="100000">
                                          <p:val>
                                            <p:fltVal val="0"/>
                                          </p:val>
                                        </p:tav>
                                      </p:tavLst>
                                    </p:anim>
                                    <p:animEffect transition="out" filter="fade">
                                      <p:cBhvr>
                                        <p:cTn id="146" dur="500"/>
                                        <p:tgtEl>
                                          <p:spTgt spid="65"/>
                                        </p:tgtEl>
                                      </p:cBhvr>
                                    </p:animEffect>
                                    <p:set>
                                      <p:cBhvr>
                                        <p:cTn id="147" dur="1" fill="hold">
                                          <p:stCondLst>
                                            <p:cond delay="499"/>
                                          </p:stCondLst>
                                        </p:cTn>
                                        <p:tgtEl>
                                          <p:spTgt spid="65"/>
                                        </p:tgtEl>
                                        <p:attrNameLst>
                                          <p:attrName>style.visibility</p:attrName>
                                        </p:attrNameLst>
                                      </p:cBhvr>
                                      <p:to>
                                        <p:strVal val="hidden"/>
                                      </p:to>
                                    </p:set>
                                  </p:childTnLst>
                                </p:cTn>
                              </p:par>
                            </p:childTnLst>
                          </p:cTn>
                        </p:par>
                        <p:par>
                          <p:cTn id="148" fill="hold" nodeType="afterGroup">
                            <p:stCondLst>
                              <p:cond delay="9000"/>
                            </p:stCondLst>
                            <p:childTnLst>
                              <p:par>
                                <p:cTn id="149" presetID="9" presetClass="entr" presetSubtype="0" fill="hold" grpId="0" nodeType="afterEffect">
                                  <p:stCondLst>
                                    <p:cond delay="0"/>
                                  </p:stCondLst>
                                  <p:childTnLst>
                                    <p:set>
                                      <p:cBhvr>
                                        <p:cTn id="150" dur="1" fill="hold">
                                          <p:stCondLst>
                                            <p:cond delay="0"/>
                                          </p:stCondLst>
                                        </p:cTn>
                                        <p:tgtEl>
                                          <p:spTgt spid="64"/>
                                        </p:tgtEl>
                                        <p:attrNameLst>
                                          <p:attrName>style.visibility</p:attrName>
                                        </p:attrNameLst>
                                      </p:cBhvr>
                                      <p:to>
                                        <p:strVal val="visible"/>
                                      </p:to>
                                    </p:set>
                                    <p:animEffect transition="in" filter="dissolve">
                                      <p:cBhvr>
                                        <p:cTn id="151" dur="500"/>
                                        <p:tgtEl>
                                          <p:spTgt spid="64"/>
                                        </p:tgtEl>
                                      </p:cBhvr>
                                    </p:animEffect>
                                  </p:childTnLst>
                                  <p:subTnLst>
                                    <p:audio>
                                      <p:cMediaNode>
                                        <p:cTn display="0" masterRel="sameClick">
                                          <p:stCondLst>
                                            <p:cond evt="begin" delay="0">
                                              <p:tn val="149"/>
                                            </p:cond>
                                          </p:stCondLst>
                                          <p:endCondLst>
                                            <p:cond evt="onStopAudio" delay="0">
                                              <p:tgtEl>
                                                <p:sldTgt/>
                                              </p:tgtEl>
                                            </p:cond>
                                          </p:endCondLst>
                                        </p:cTn>
                                        <p:tgtEl>
                                          <p:sndTgt r:embed="rId5" name="camera.wav"/>
                                        </p:tgtEl>
                                      </p:cMediaNode>
                                    </p:audio>
                                  </p:subTnLst>
                                </p:cTn>
                              </p:par>
                            </p:childTnLst>
                          </p:cTn>
                        </p:par>
                        <p:par>
                          <p:cTn id="152" fill="hold" nodeType="afterGroup">
                            <p:stCondLst>
                              <p:cond delay="9500"/>
                            </p:stCondLst>
                            <p:childTnLst>
                              <p:par>
                                <p:cTn id="153" presetID="53" presetClass="exit" presetSubtype="0" fill="hold" grpId="1" nodeType="afterEffect">
                                  <p:stCondLst>
                                    <p:cond delay="0"/>
                                  </p:stCondLst>
                                  <p:childTnLst>
                                    <p:anim calcmode="lin" valueType="num">
                                      <p:cBhvr>
                                        <p:cTn id="154" dur="500"/>
                                        <p:tgtEl>
                                          <p:spTgt spid="64"/>
                                        </p:tgtEl>
                                        <p:attrNameLst>
                                          <p:attrName>ppt_w</p:attrName>
                                        </p:attrNameLst>
                                      </p:cBhvr>
                                      <p:tavLst>
                                        <p:tav tm="0">
                                          <p:val>
                                            <p:strVal val="ppt_w"/>
                                          </p:val>
                                        </p:tav>
                                        <p:tav tm="100000">
                                          <p:val>
                                            <p:fltVal val="0"/>
                                          </p:val>
                                        </p:tav>
                                      </p:tavLst>
                                    </p:anim>
                                    <p:anim calcmode="lin" valueType="num">
                                      <p:cBhvr>
                                        <p:cTn id="155" dur="500"/>
                                        <p:tgtEl>
                                          <p:spTgt spid="64"/>
                                        </p:tgtEl>
                                        <p:attrNameLst>
                                          <p:attrName>ppt_h</p:attrName>
                                        </p:attrNameLst>
                                      </p:cBhvr>
                                      <p:tavLst>
                                        <p:tav tm="0">
                                          <p:val>
                                            <p:strVal val="ppt_h"/>
                                          </p:val>
                                        </p:tav>
                                        <p:tav tm="100000">
                                          <p:val>
                                            <p:fltVal val="0"/>
                                          </p:val>
                                        </p:tav>
                                      </p:tavLst>
                                    </p:anim>
                                    <p:animEffect transition="out" filter="fade">
                                      <p:cBhvr>
                                        <p:cTn id="156" dur="500"/>
                                        <p:tgtEl>
                                          <p:spTgt spid="64"/>
                                        </p:tgtEl>
                                      </p:cBhvr>
                                    </p:animEffect>
                                    <p:set>
                                      <p:cBhvr>
                                        <p:cTn id="157" dur="1" fill="hold">
                                          <p:stCondLst>
                                            <p:cond delay="499"/>
                                          </p:stCondLst>
                                        </p:cTn>
                                        <p:tgtEl>
                                          <p:spTgt spid="64"/>
                                        </p:tgtEl>
                                        <p:attrNameLst>
                                          <p:attrName>style.visibility</p:attrName>
                                        </p:attrNameLst>
                                      </p:cBhvr>
                                      <p:to>
                                        <p:strVal val="hidden"/>
                                      </p:to>
                                    </p:set>
                                  </p:childTnLst>
                                </p:cTn>
                              </p:par>
                            </p:childTnLst>
                          </p:cTn>
                        </p:par>
                        <p:par>
                          <p:cTn id="158" fill="hold" nodeType="afterGroup">
                            <p:stCondLst>
                              <p:cond delay="10000"/>
                            </p:stCondLst>
                            <p:childTnLst>
                              <p:par>
                                <p:cTn id="159" presetID="9" presetClass="entr" presetSubtype="0" fill="hold" grpId="0" nodeType="afterEffect">
                                  <p:stCondLst>
                                    <p:cond delay="0"/>
                                  </p:stCondLst>
                                  <p:childTnLst>
                                    <p:set>
                                      <p:cBhvr>
                                        <p:cTn id="160" dur="1" fill="hold">
                                          <p:stCondLst>
                                            <p:cond delay="0"/>
                                          </p:stCondLst>
                                        </p:cTn>
                                        <p:tgtEl>
                                          <p:spTgt spid="63"/>
                                        </p:tgtEl>
                                        <p:attrNameLst>
                                          <p:attrName>style.visibility</p:attrName>
                                        </p:attrNameLst>
                                      </p:cBhvr>
                                      <p:to>
                                        <p:strVal val="visible"/>
                                      </p:to>
                                    </p:set>
                                    <p:animEffect transition="in" filter="dissolve">
                                      <p:cBhvr>
                                        <p:cTn id="161" dur="500"/>
                                        <p:tgtEl>
                                          <p:spTgt spid="63"/>
                                        </p:tgtEl>
                                      </p:cBhvr>
                                    </p:animEffect>
                                  </p:childTnLst>
                                  <p:subTnLst>
                                    <p:audio>
                                      <p:cMediaNode>
                                        <p:cTn display="0" masterRel="sameClick">
                                          <p:stCondLst>
                                            <p:cond evt="begin" delay="0">
                                              <p:tn val="159"/>
                                            </p:cond>
                                          </p:stCondLst>
                                          <p:endCondLst>
                                            <p:cond evt="onStopAudio" delay="0">
                                              <p:tgtEl>
                                                <p:sldTgt/>
                                              </p:tgtEl>
                                            </p:cond>
                                          </p:endCondLst>
                                        </p:cTn>
                                        <p:tgtEl>
                                          <p:sndTgt r:embed="rId5" name="camera.wav"/>
                                        </p:tgtEl>
                                      </p:cMediaNode>
                                    </p:audio>
                                  </p:subTnLst>
                                </p:cTn>
                              </p:par>
                            </p:childTnLst>
                          </p:cTn>
                        </p:par>
                        <p:par>
                          <p:cTn id="162" fill="hold" nodeType="afterGroup">
                            <p:stCondLst>
                              <p:cond delay="10500"/>
                            </p:stCondLst>
                            <p:childTnLst>
                              <p:par>
                                <p:cTn id="163" presetID="53" presetClass="exit" presetSubtype="0" fill="hold" grpId="1" nodeType="afterEffect">
                                  <p:stCondLst>
                                    <p:cond delay="0"/>
                                  </p:stCondLst>
                                  <p:childTnLst>
                                    <p:anim calcmode="lin" valueType="num">
                                      <p:cBhvr>
                                        <p:cTn id="164" dur="500"/>
                                        <p:tgtEl>
                                          <p:spTgt spid="63"/>
                                        </p:tgtEl>
                                        <p:attrNameLst>
                                          <p:attrName>ppt_w</p:attrName>
                                        </p:attrNameLst>
                                      </p:cBhvr>
                                      <p:tavLst>
                                        <p:tav tm="0">
                                          <p:val>
                                            <p:strVal val="ppt_w"/>
                                          </p:val>
                                        </p:tav>
                                        <p:tav tm="100000">
                                          <p:val>
                                            <p:fltVal val="0"/>
                                          </p:val>
                                        </p:tav>
                                      </p:tavLst>
                                    </p:anim>
                                    <p:anim calcmode="lin" valueType="num">
                                      <p:cBhvr>
                                        <p:cTn id="165" dur="500"/>
                                        <p:tgtEl>
                                          <p:spTgt spid="63"/>
                                        </p:tgtEl>
                                        <p:attrNameLst>
                                          <p:attrName>ppt_h</p:attrName>
                                        </p:attrNameLst>
                                      </p:cBhvr>
                                      <p:tavLst>
                                        <p:tav tm="0">
                                          <p:val>
                                            <p:strVal val="ppt_h"/>
                                          </p:val>
                                        </p:tav>
                                        <p:tav tm="100000">
                                          <p:val>
                                            <p:fltVal val="0"/>
                                          </p:val>
                                        </p:tav>
                                      </p:tavLst>
                                    </p:anim>
                                    <p:animEffect transition="out" filter="fade">
                                      <p:cBhvr>
                                        <p:cTn id="166" dur="500"/>
                                        <p:tgtEl>
                                          <p:spTgt spid="63"/>
                                        </p:tgtEl>
                                      </p:cBhvr>
                                    </p:animEffect>
                                    <p:set>
                                      <p:cBhvr>
                                        <p:cTn id="167" dur="1" fill="hold">
                                          <p:stCondLst>
                                            <p:cond delay="499"/>
                                          </p:stCondLst>
                                        </p:cTn>
                                        <p:tgtEl>
                                          <p:spTgt spid="63"/>
                                        </p:tgtEl>
                                        <p:attrNameLst>
                                          <p:attrName>style.visibility</p:attrName>
                                        </p:attrNameLst>
                                      </p:cBhvr>
                                      <p:to>
                                        <p:strVal val="hidden"/>
                                      </p:to>
                                    </p:set>
                                  </p:childTnLst>
                                </p:cTn>
                              </p:par>
                              <p:par>
                                <p:cTn id="168" presetID="53" presetClass="entr" presetSubtype="0" fill="hold" nodeType="withEffect">
                                  <p:stCondLst>
                                    <p:cond delay="0"/>
                                  </p:stCondLst>
                                  <p:childTnLst>
                                    <p:set>
                                      <p:cBhvr>
                                        <p:cTn id="169" dur="1" fill="hold">
                                          <p:stCondLst>
                                            <p:cond delay="0"/>
                                          </p:stCondLst>
                                        </p:cTn>
                                        <p:tgtEl>
                                          <p:spTgt spid="3"/>
                                        </p:tgtEl>
                                        <p:attrNameLst>
                                          <p:attrName>style.visibility</p:attrName>
                                        </p:attrNameLst>
                                      </p:cBhvr>
                                      <p:to>
                                        <p:strVal val="visible"/>
                                      </p:to>
                                    </p:set>
                                    <p:anim calcmode="lin" valueType="num">
                                      <p:cBhvr>
                                        <p:cTn id="170" dur="500" fill="hold"/>
                                        <p:tgtEl>
                                          <p:spTgt spid="3"/>
                                        </p:tgtEl>
                                        <p:attrNameLst>
                                          <p:attrName>ppt_w</p:attrName>
                                        </p:attrNameLst>
                                      </p:cBhvr>
                                      <p:tavLst>
                                        <p:tav tm="0">
                                          <p:val>
                                            <p:fltVal val="0"/>
                                          </p:val>
                                        </p:tav>
                                        <p:tav tm="100000">
                                          <p:val>
                                            <p:strVal val="#ppt_w"/>
                                          </p:val>
                                        </p:tav>
                                      </p:tavLst>
                                    </p:anim>
                                    <p:anim calcmode="lin" valueType="num">
                                      <p:cBhvr>
                                        <p:cTn id="171" dur="500" fill="hold"/>
                                        <p:tgtEl>
                                          <p:spTgt spid="3"/>
                                        </p:tgtEl>
                                        <p:attrNameLst>
                                          <p:attrName>ppt_h</p:attrName>
                                        </p:attrNameLst>
                                      </p:cBhvr>
                                      <p:tavLst>
                                        <p:tav tm="0">
                                          <p:val>
                                            <p:fltVal val="0"/>
                                          </p:val>
                                        </p:tav>
                                        <p:tav tm="100000">
                                          <p:val>
                                            <p:strVal val="#ppt_h"/>
                                          </p:val>
                                        </p:tav>
                                      </p:tavLst>
                                    </p:anim>
                                    <p:animEffect transition="in" filter="fade">
                                      <p:cBhvr>
                                        <p:cTn id="172" dur="500"/>
                                        <p:tgtEl>
                                          <p:spTgt spid="3"/>
                                        </p:tgtEl>
                                      </p:cBhvr>
                                    </p:animEffect>
                                  </p:childTnLst>
                                  <p:subTnLst>
                                    <p:audio>
                                      <p:cMediaNode>
                                        <p:cTn display="0" masterRel="sameClick">
                                          <p:stCondLst>
                                            <p:cond evt="begin" delay="0">
                                              <p:tn val="168"/>
                                            </p:cond>
                                          </p:stCondLst>
                                          <p:endCondLst>
                                            <p:cond evt="onStopAudio" delay="0">
                                              <p:tgtEl>
                                                <p:sldTgt/>
                                              </p:tgtEl>
                                            </p:cond>
                                          </p:endCondLst>
                                        </p:cTn>
                                        <p:tgtEl>
                                          <p:sndTgt r:embed="rId6" name="chimes.wav"/>
                                        </p:tgtEl>
                                      </p:cMediaNode>
                                    </p:audio>
                                  </p:subTnLst>
                                </p:cTn>
                              </p:par>
                            </p:childTnLst>
                          </p:cTn>
                        </p:par>
                      </p:childTnLst>
                    </p:cTn>
                  </p:par>
                  <p:par>
                    <p:cTn id="173" fill="hold" nodeType="clickPar">
                      <p:stCondLst>
                        <p:cond delay="indefinite"/>
                      </p:stCondLst>
                      <p:childTnLst>
                        <p:par>
                          <p:cTn id="174" fill="hold" nodeType="withGroup">
                            <p:stCondLst>
                              <p:cond delay="0"/>
                            </p:stCondLst>
                            <p:childTnLst>
                              <p:par>
                                <p:cTn id="175" presetID="2" presetClass="exit" presetSubtype="2" fill="hold" nodeType="clickEffect">
                                  <p:stCondLst>
                                    <p:cond delay="0"/>
                                  </p:stCondLst>
                                  <p:childTnLst>
                                    <p:anim calcmode="lin" valueType="num">
                                      <p:cBhvr additive="base">
                                        <p:cTn id="176" dur="500"/>
                                        <p:tgtEl>
                                          <p:spTgt spid="3"/>
                                        </p:tgtEl>
                                        <p:attrNameLst>
                                          <p:attrName>ppt_x</p:attrName>
                                        </p:attrNameLst>
                                      </p:cBhvr>
                                      <p:tavLst>
                                        <p:tav tm="0">
                                          <p:val>
                                            <p:strVal val="ppt_x"/>
                                          </p:val>
                                        </p:tav>
                                        <p:tav tm="100000">
                                          <p:val>
                                            <p:strVal val="1+ppt_w/2"/>
                                          </p:val>
                                        </p:tav>
                                      </p:tavLst>
                                    </p:anim>
                                    <p:anim calcmode="lin" valueType="num">
                                      <p:cBhvr additive="base">
                                        <p:cTn id="177" dur="500"/>
                                        <p:tgtEl>
                                          <p:spTgt spid="3"/>
                                        </p:tgtEl>
                                        <p:attrNameLst>
                                          <p:attrName>ppt_y</p:attrName>
                                        </p:attrNameLst>
                                      </p:cBhvr>
                                      <p:tavLst>
                                        <p:tav tm="0">
                                          <p:val>
                                            <p:strVal val="ppt_y"/>
                                          </p:val>
                                        </p:tav>
                                        <p:tav tm="100000">
                                          <p:val>
                                            <p:strVal val="ppt_y"/>
                                          </p:val>
                                        </p:tav>
                                      </p:tavLst>
                                    </p:anim>
                                    <p:set>
                                      <p:cBhvr>
                                        <p:cTn id="178" dur="1" fill="hold">
                                          <p:stCondLst>
                                            <p:cond delay="499"/>
                                          </p:stCondLst>
                                        </p:cTn>
                                        <p:tgtEl>
                                          <p:spTgt spid="3"/>
                                        </p:tgtEl>
                                        <p:attrNameLst>
                                          <p:attrName>style.visibility</p:attrName>
                                        </p:attrNameLst>
                                      </p:cBhvr>
                                      <p:to>
                                        <p:strVal val="hidden"/>
                                      </p:to>
                                    </p:set>
                                  </p:childTnLst>
                                </p:cTn>
                              </p:par>
                            </p:childTnLst>
                          </p:cTn>
                        </p:par>
                        <p:par>
                          <p:cTn id="179" fill="hold" nodeType="afterGroup">
                            <p:stCondLst>
                              <p:cond delay="500"/>
                            </p:stCondLst>
                            <p:childTnLst>
                              <p:par>
                                <p:cTn id="180" presetID="23" presetClass="emph" presetSubtype="0" fill="hold" grpId="0" nodeType="afterEffect">
                                  <p:stCondLst>
                                    <p:cond delay="0"/>
                                  </p:stCondLst>
                                  <p:iterate type="lt">
                                    <p:tmPct val="0"/>
                                  </p:iterate>
                                  <p:childTnLst>
                                    <p:animClr clrSpc="hsl" dir="cw">
                                      <p:cBhvr override="childStyle">
                                        <p:cTn id="181" dur="500" fill="hold"/>
                                        <p:tgtEl>
                                          <p:spTgt spid="42"/>
                                        </p:tgtEl>
                                        <p:attrNameLst>
                                          <p:attrName>style.color</p:attrName>
                                        </p:attrNameLst>
                                      </p:cBhvr>
                                      <p:by>
                                        <p:hsl h="10842353" s="0" l="0"/>
                                      </p:by>
                                    </p:animClr>
                                    <p:animClr clrSpc="hsl" dir="cw">
                                      <p:cBhvr>
                                        <p:cTn id="182" dur="500" fill="hold"/>
                                        <p:tgtEl>
                                          <p:spTgt spid="42"/>
                                        </p:tgtEl>
                                        <p:attrNameLst>
                                          <p:attrName>fillcolor</p:attrName>
                                        </p:attrNameLst>
                                      </p:cBhvr>
                                      <p:by>
                                        <p:hsl h="10842353" s="0" l="0"/>
                                      </p:by>
                                    </p:animClr>
                                    <p:animClr clrSpc="hsl" dir="cw">
                                      <p:cBhvr>
                                        <p:cTn id="183" dur="500" fill="hold"/>
                                        <p:tgtEl>
                                          <p:spTgt spid="42"/>
                                        </p:tgtEl>
                                        <p:attrNameLst>
                                          <p:attrName>stroke.color</p:attrName>
                                        </p:attrNameLst>
                                      </p:cBhvr>
                                      <p:by>
                                        <p:hsl h="10842353" s="0" l="0"/>
                                      </p:by>
                                    </p:animClr>
                                    <p:set>
                                      <p:cBhvr>
                                        <p:cTn id="184" dur="500" fill="hold"/>
                                        <p:tgtEl>
                                          <p:spTgt spid="42"/>
                                        </p:tgtEl>
                                        <p:attrNameLst>
                                          <p:attrName>fill.type</p:attrName>
                                        </p:attrNameLst>
                                      </p:cBhvr>
                                      <p:to>
                                        <p:strVal val="solid"/>
                                      </p:to>
                                    </p:set>
                                  </p:childTnLst>
                                  <p:subTnLst>
                                    <p:audio>
                                      <p:cMediaNode>
                                        <p:cTn display="0" masterRel="sameClick">
                                          <p:stCondLst>
                                            <p:cond evt="begin" delay="0">
                                              <p:tn val="180"/>
                                            </p:cond>
                                          </p:stCondLst>
                                          <p:endCondLst>
                                            <p:cond evt="onStopAudio" delay="0">
                                              <p:tgtEl>
                                                <p:sldTgt/>
                                              </p:tgtEl>
                                            </p:cond>
                                          </p:endCondLst>
                                        </p:cTn>
                                        <p:tgtEl>
                                          <p:sndTgt r:embed="rId7" name="FELIZ2.WAV"/>
                                        </p:tgtEl>
                                      </p:cMediaNode>
                                    </p:audio>
                                  </p:subTnLst>
                                </p:cTn>
                              </p:par>
                              <p:par>
                                <p:cTn id="185" presetID="34" presetClass="emph" presetSubtype="0" fill="hold" grpId="1" nodeType="withEffect">
                                  <p:stCondLst>
                                    <p:cond delay="0"/>
                                  </p:stCondLst>
                                  <p:iterate type="lt">
                                    <p:tmPct val="10000"/>
                                  </p:iterate>
                                  <p:childTnLst>
                                    <p:animMotion origin="layout" path="M 0.0 0.0 L 0.0 -0.07213" pathEditMode="relative" ptsTypes="">
                                      <p:cBhvr>
                                        <p:cTn id="186" dur="250" accel="50000" decel="50000" autoRev="1" fill="hold">
                                          <p:stCondLst>
                                            <p:cond delay="0"/>
                                          </p:stCondLst>
                                        </p:cTn>
                                        <p:tgtEl>
                                          <p:spTgt spid="42"/>
                                        </p:tgtEl>
                                        <p:attrNameLst>
                                          <p:attrName>ppt_x</p:attrName>
                                          <p:attrName>ppt_y</p:attrName>
                                        </p:attrNameLst>
                                      </p:cBhvr>
                                    </p:animMotion>
                                    <p:animRot by="1500000">
                                      <p:cBhvr>
                                        <p:cTn id="187" dur="125" fill="hold">
                                          <p:stCondLst>
                                            <p:cond delay="0"/>
                                          </p:stCondLst>
                                        </p:cTn>
                                        <p:tgtEl>
                                          <p:spTgt spid="42"/>
                                        </p:tgtEl>
                                        <p:attrNameLst>
                                          <p:attrName>r</p:attrName>
                                        </p:attrNameLst>
                                      </p:cBhvr>
                                    </p:animRot>
                                    <p:animRot by="-1500000">
                                      <p:cBhvr>
                                        <p:cTn id="188" dur="125" fill="hold">
                                          <p:stCondLst>
                                            <p:cond delay="125"/>
                                          </p:stCondLst>
                                        </p:cTn>
                                        <p:tgtEl>
                                          <p:spTgt spid="42"/>
                                        </p:tgtEl>
                                        <p:attrNameLst>
                                          <p:attrName>r</p:attrName>
                                        </p:attrNameLst>
                                      </p:cBhvr>
                                    </p:animRot>
                                    <p:animRot by="-1500000">
                                      <p:cBhvr>
                                        <p:cTn id="189" dur="125" fill="hold">
                                          <p:stCondLst>
                                            <p:cond delay="250"/>
                                          </p:stCondLst>
                                        </p:cTn>
                                        <p:tgtEl>
                                          <p:spTgt spid="42"/>
                                        </p:tgtEl>
                                        <p:attrNameLst>
                                          <p:attrName>r</p:attrName>
                                        </p:attrNameLst>
                                      </p:cBhvr>
                                    </p:animRot>
                                    <p:animRot by="1500000">
                                      <p:cBhvr>
                                        <p:cTn id="190" dur="125" fill="hold">
                                          <p:stCondLst>
                                            <p:cond delay="375"/>
                                          </p:stCondLst>
                                        </p:cTn>
                                        <p:tgtEl>
                                          <p:spTgt spid="42"/>
                                        </p:tgtEl>
                                        <p:attrNameLst>
                                          <p:attrName>r</p:attrName>
                                        </p:attrNameLst>
                                      </p:cBhvr>
                                    </p:animRot>
                                  </p:childTnLst>
                                </p:cTn>
                              </p:par>
                            </p:childTnLst>
                          </p:cTn>
                        </p:par>
                      </p:childTnLst>
                    </p:cTn>
                  </p:par>
                  <p:par>
                    <p:cTn id="191" fill="hold">
                      <p:stCondLst>
                        <p:cond delay="indefinite"/>
                      </p:stCondLst>
                      <p:childTnLst>
                        <p:par>
                          <p:cTn id="192" fill="hold">
                            <p:stCondLst>
                              <p:cond delay="0"/>
                            </p:stCondLst>
                            <p:childTnLst>
                              <p:par>
                                <p:cTn id="193" presetID="2" presetClass="entr" presetSubtype="4" fill="hold" grpId="0" nodeType="clickEffect">
                                  <p:stCondLst>
                                    <p:cond delay="0"/>
                                  </p:stCondLst>
                                  <p:childTnLst>
                                    <p:set>
                                      <p:cBhvr>
                                        <p:cTn id="194" dur="1" fill="hold">
                                          <p:stCondLst>
                                            <p:cond delay="0"/>
                                          </p:stCondLst>
                                        </p:cTn>
                                        <p:tgtEl>
                                          <p:spTgt spid="37"/>
                                        </p:tgtEl>
                                        <p:attrNameLst>
                                          <p:attrName>style.visibility</p:attrName>
                                        </p:attrNameLst>
                                      </p:cBhvr>
                                      <p:to>
                                        <p:strVal val="visible"/>
                                      </p:to>
                                    </p:set>
                                    <p:anim calcmode="lin" valueType="num">
                                      <p:cBhvr additive="base">
                                        <p:cTn id="195" dur="500" fill="hold"/>
                                        <p:tgtEl>
                                          <p:spTgt spid="37"/>
                                        </p:tgtEl>
                                        <p:attrNameLst>
                                          <p:attrName>ppt_x</p:attrName>
                                        </p:attrNameLst>
                                      </p:cBhvr>
                                      <p:tavLst>
                                        <p:tav tm="0">
                                          <p:val>
                                            <p:strVal val="#ppt_x"/>
                                          </p:val>
                                        </p:tav>
                                        <p:tav tm="100000">
                                          <p:val>
                                            <p:strVal val="#ppt_x"/>
                                          </p:val>
                                        </p:tav>
                                      </p:tavLst>
                                    </p:anim>
                                    <p:anim calcmode="lin" valueType="num">
                                      <p:cBhvr additive="base">
                                        <p:cTn id="19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P spid="41" grpId="0" animBg="1"/>
      <p:bldP spid="42" grpId="0" animBg="1"/>
      <p:bldP spid="42" grpId="1" animBg="1"/>
      <p:bldP spid="45" grpId="0" animBg="1"/>
      <p:bldP spid="46" grpId="0" animBg="1"/>
      <p:bldP spid="50" grpId="0" animBg="1"/>
      <p:bldP spid="51" grpId="0" animBg="1"/>
      <p:bldP spid="57" grpId="0" animBg="1"/>
      <p:bldP spid="57" grpId="1" animBg="1"/>
      <p:bldP spid="58" grpId="0"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26988"/>
            <a:ext cx="12192000" cy="6958013"/>
            <a:chOff x="0" y="0"/>
            <a:chExt cx="5760" cy="4383"/>
          </a:xfrm>
        </p:grpSpPr>
        <p:sp>
          <p:nvSpPr>
            <p:cNvPr id="14369" name="Rectangle 3"/>
            <p:cNvSpPr>
              <a:spLocks noChangeArrowheads="1"/>
            </p:cNvSpPr>
            <p:nvPr/>
          </p:nvSpPr>
          <p:spPr bwMode="auto">
            <a:xfrm>
              <a:off x="0" y="3884"/>
              <a:ext cx="5760" cy="499"/>
            </a:xfrm>
            <a:prstGeom prst="rect">
              <a:avLst/>
            </a:prstGeom>
            <a:gradFill rotWithShape="1">
              <a:gsLst>
                <a:gs pos="0">
                  <a:srgbClr val="008000"/>
                </a:gs>
                <a:gs pos="100000">
                  <a:srgbClr val="003B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4370" name="Rectangle 4"/>
            <p:cNvSpPr>
              <a:spLocks noChangeArrowheads="1"/>
            </p:cNvSpPr>
            <p:nvPr/>
          </p:nvSpPr>
          <p:spPr bwMode="auto">
            <a:xfrm>
              <a:off x="0" y="0"/>
              <a:ext cx="5760" cy="527"/>
            </a:xfrm>
            <a:prstGeom prst="rect">
              <a:avLst/>
            </a:prstGeom>
            <a:gradFill rotWithShape="1">
              <a:gsLst>
                <a:gs pos="0">
                  <a:srgbClr val="003B00"/>
                </a:gs>
                <a:gs pos="100000">
                  <a:srgbClr val="008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4371" name="AutoShape 5"/>
            <p:cNvSpPr>
              <a:spLocks noChangeArrowheads="1"/>
            </p:cNvSpPr>
            <p:nvPr/>
          </p:nvSpPr>
          <p:spPr bwMode="auto">
            <a:xfrm>
              <a:off x="45" y="572"/>
              <a:ext cx="5647" cy="3221"/>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sp>
        <p:nvSpPr>
          <p:cNvPr id="31" name="AutoShape 51"/>
          <p:cNvSpPr>
            <a:spLocks noChangeArrowheads="1"/>
          </p:cNvSpPr>
          <p:nvPr/>
        </p:nvSpPr>
        <p:spPr bwMode="auto">
          <a:xfrm>
            <a:off x="1678517" y="1182689"/>
            <a:ext cx="10081683" cy="1093787"/>
          </a:xfrm>
          <a:prstGeom prst="roundRect">
            <a:avLst>
              <a:gd name="adj" fmla="val 16667"/>
            </a:avLst>
          </a:prstGeom>
          <a:solidFill>
            <a:srgbClr val="C00000"/>
          </a:solidFill>
          <a:ln w="9525">
            <a:solidFill>
              <a:srgbClr val="FF6600"/>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vi-VN" sz="3600" b="1" dirty="0">
                <a:solidFill>
                  <a:srgbClr val="FFFF00"/>
                </a:solidFill>
                <a:cs typeface="Times New Roman" pitchFamily="18" charset="0"/>
              </a:rPr>
              <a:t>Đoạn cuối “Vậy là việc... phía chân trời...”</a:t>
            </a:r>
            <a:endParaRPr lang="en-US" sz="3600" b="1" dirty="0">
              <a:solidFill>
                <a:srgbClr val="FFFF00"/>
              </a:solidFill>
              <a:cs typeface="Times New Roman" pitchFamily="18" charset="0"/>
            </a:endParaRPr>
          </a:p>
          <a:p>
            <a:pPr algn="ctr"/>
            <a:r>
              <a:rPr lang="vi-VN" sz="3600" b="1" dirty="0">
                <a:solidFill>
                  <a:srgbClr val="FFFF00"/>
                </a:solidFill>
                <a:cs typeface="Times New Roman" pitchFamily="18" charset="0"/>
              </a:rPr>
              <a:t> nói lên suy nghĩ gì của Nhụ?</a:t>
            </a:r>
          </a:p>
        </p:txBody>
      </p:sp>
      <p:sp>
        <p:nvSpPr>
          <p:cNvPr id="36" name="AutoShape 51"/>
          <p:cNvSpPr>
            <a:spLocks noChangeArrowheads="1"/>
          </p:cNvSpPr>
          <p:nvPr/>
        </p:nvSpPr>
        <p:spPr bwMode="auto">
          <a:xfrm>
            <a:off x="2446867" y="4868862"/>
            <a:ext cx="8083021" cy="917575"/>
          </a:xfrm>
          <a:prstGeom prst="roundRect">
            <a:avLst>
              <a:gd name="adj" fmla="val 16667"/>
            </a:avLst>
          </a:prstGeom>
          <a:solidFill>
            <a:srgbClr val="00B0F0"/>
          </a:solidFill>
          <a:ln w="9525">
            <a:noFill/>
            <a:round/>
            <a:headEnd/>
            <a:tailEnd/>
          </a:ln>
        </p:spPr>
        <p:txBody>
          <a:bodyPr wrap="none" anchor="ctr"/>
          <a:lstStyle/>
          <a:p>
            <a:pPr algn="ctr"/>
            <a:r>
              <a:rPr lang="vi-VN" sz="3600" b="1" dirty="0">
                <a:solidFill>
                  <a:srgbClr val="FFFF00"/>
                </a:solidFill>
                <a:latin typeface="Times New Roman" pitchFamily="18" charset="0"/>
                <a:cs typeface="Times New Roman" pitchFamily="18" charset="0"/>
              </a:rPr>
              <a:t>Hòn đảo bồng bềnh phía chân trời là mơ</a:t>
            </a:r>
            <a:endParaRPr lang="en-US" sz="3600" b="1" dirty="0">
              <a:solidFill>
                <a:srgbClr val="FFFF00"/>
              </a:solidFill>
              <a:latin typeface="Times New Roman" pitchFamily="18" charset="0"/>
              <a:cs typeface="Times New Roman" pitchFamily="18" charset="0"/>
            </a:endParaRPr>
          </a:p>
          <a:p>
            <a:pPr algn="ctr"/>
            <a:r>
              <a:rPr lang="vi-VN" sz="3600" b="1" dirty="0">
                <a:solidFill>
                  <a:srgbClr val="FFFF00"/>
                </a:solidFill>
                <a:latin typeface="Times New Roman" pitchFamily="18" charset="0"/>
                <a:cs typeface="Times New Roman" pitchFamily="18" charset="0"/>
              </a:rPr>
              <a:t> ước xa xôi của Nhụ.</a:t>
            </a:r>
          </a:p>
        </p:txBody>
      </p:sp>
      <p:pic>
        <p:nvPicPr>
          <p:cNvPr id="39" name="Picture 38" descr="Classicmode"/>
          <p:cNvPicPr>
            <a:picLocks noChangeAspect="1" noChangeArrowheads="1"/>
          </p:cNvPicPr>
          <p:nvPr/>
        </p:nvPicPr>
        <p:blipFill>
          <a:blip r:embed="rId7">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59885" y="4868864"/>
            <a:ext cx="2000249"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39">
            <a:hlinkHover r:id="" action="ppaction://noaction" highlightClick="1">
              <a:snd r:embed="rId8" name="cached_combo42.wav"/>
            </a:hlinkHover>
          </p:cNvPr>
          <p:cNvSpPr>
            <a:spLocks noChangeArrowheads="1"/>
          </p:cNvSpPr>
          <p:nvPr/>
        </p:nvSpPr>
        <p:spPr bwMode="auto">
          <a:xfrm>
            <a:off x="941917" y="5013326"/>
            <a:ext cx="109008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endParaRPr lang="en-US" altLang="en-US" sz="2000">
              <a:latin typeface=".VnTime" panose="020B7200000000000000" pitchFamily="34" charset="0"/>
              <a:cs typeface="Arial" panose="020B0604020202020204" pitchFamily="34" charset="0"/>
            </a:endParaRPr>
          </a:p>
        </p:txBody>
      </p:sp>
      <p:sp>
        <p:nvSpPr>
          <p:cNvPr id="41" name="WordArt 226"/>
          <p:cNvSpPr>
            <a:spLocks noChangeArrowheads="1" noChangeShapeType="1" noTextEdit="1"/>
          </p:cNvSpPr>
          <p:nvPr/>
        </p:nvSpPr>
        <p:spPr bwMode="auto">
          <a:xfrm>
            <a:off x="1217085" y="5084763"/>
            <a:ext cx="613833" cy="387350"/>
          </a:xfrm>
          <a:prstGeom prst="rect">
            <a:avLst/>
          </a:prstGeom>
        </p:spPr>
        <p:txBody>
          <a:bodyPr wrap="none" fromWordArt="1">
            <a:prstTxWarp prst="textInflate">
              <a:avLst>
                <a:gd name="adj" fmla="val 13634"/>
              </a:avLst>
            </a:prstTxWarp>
          </a:bodyPr>
          <a:lstStyle/>
          <a:p>
            <a:r>
              <a:rPr lang="en-US" sz="3600" kern="10">
                <a:ln w="9525">
                  <a:solidFill>
                    <a:srgbClr val="FFFF00"/>
                  </a:solidFill>
                  <a:round/>
                  <a:headEnd/>
                  <a:tailEnd/>
                </a:ln>
                <a:solidFill>
                  <a:srgbClr val="FFFF00"/>
                </a:solidFill>
                <a:latin typeface=".VnTimeH" panose="020B7200000000000000" pitchFamily="34" charset="0"/>
              </a:rPr>
              <a:t>C</a:t>
            </a:r>
          </a:p>
        </p:txBody>
      </p:sp>
      <p:sp>
        <p:nvSpPr>
          <p:cNvPr id="42" name="AutoShape 51"/>
          <p:cNvSpPr>
            <a:spLocks noChangeArrowheads="1"/>
          </p:cNvSpPr>
          <p:nvPr/>
        </p:nvSpPr>
        <p:spPr bwMode="auto">
          <a:xfrm>
            <a:off x="2256367" y="2565400"/>
            <a:ext cx="8416396" cy="1049338"/>
          </a:xfrm>
          <a:prstGeom prst="roundRect">
            <a:avLst>
              <a:gd name="adj" fmla="val 16667"/>
            </a:avLst>
          </a:prstGeom>
          <a:solidFill>
            <a:srgbClr val="0000FF"/>
          </a:solidFill>
          <a:ln>
            <a:noFill/>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vi-VN" sz="3600" b="1" dirty="0">
                <a:solidFill>
                  <a:srgbClr val="FFFF00"/>
                </a:solidFill>
                <a:cs typeface="Times New Roman" pitchFamily="18" charset="0"/>
              </a:rPr>
              <a:t>Kế hoạch của bố đã được quyết định,</a:t>
            </a:r>
            <a:endParaRPr lang="en-US" sz="3600" b="1" dirty="0">
              <a:solidFill>
                <a:srgbClr val="FFFF00"/>
              </a:solidFill>
              <a:cs typeface="Times New Roman" pitchFamily="18" charset="0"/>
            </a:endParaRPr>
          </a:p>
          <a:p>
            <a:pPr algn="ctr"/>
            <a:r>
              <a:rPr lang="vi-VN" sz="3600" b="1" dirty="0">
                <a:solidFill>
                  <a:srgbClr val="FFFF00"/>
                </a:solidFill>
                <a:cs typeface="Times New Roman" pitchFamily="18" charset="0"/>
              </a:rPr>
              <a:t> một làng đảo sẽ được lập ra.</a:t>
            </a:r>
          </a:p>
        </p:txBody>
      </p:sp>
      <p:pic>
        <p:nvPicPr>
          <p:cNvPr id="44" name="Picture 39" descr="Classicmode"/>
          <p:cNvPicPr>
            <a:picLocks noChangeAspect="1" noChangeArrowheads="1"/>
          </p:cNvPicPr>
          <p:nvPr/>
        </p:nvPicPr>
        <p:blipFill>
          <a:blip r:embed="rId7">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33967" y="2581275"/>
            <a:ext cx="2000251"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Oval 59">
            <a:hlinkHover r:id="" action="ppaction://noaction" highlightClick="1">
              <a:snd r:embed="rId8" name="cached_combo42.wav"/>
            </a:hlinkHover>
          </p:cNvPr>
          <p:cNvSpPr>
            <a:spLocks noChangeArrowheads="1"/>
          </p:cNvSpPr>
          <p:nvPr/>
        </p:nvSpPr>
        <p:spPr bwMode="auto">
          <a:xfrm>
            <a:off x="935567" y="2654301"/>
            <a:ext cx="1090084"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endParaRPr lang="en-US" altLang="en-US" sz="2000">
              <a:latin typeface=".VnTime" panose="020B7200000000000000" pitchFamily="34" charset="0"/>
              <a:cs typeface="Arial" panose="020B0604020202020204" pitchFamily="34" charset="0"/>
            </a:endParaRPr>
          </a:p>
        </p:txBody>
      </p:sp>
      <p:sp>
        <p:nvSpPr>
          <p:cNvPr id="46" name="WordArt 226"/>
          <p:cNvSpPr>
            <a:spLocks noChangeArrowheads="1" noChangeShapeType="1" noTextEdit="1"/>
          </p:cNvSpPr>
          <p:nvPr/>
        </p:nvSpPr>
        <p:spPr bwMode="auto">
          <a:xfrm>
            <a:off x="1210734" y="2767013"/>
            <a:ext cx="613833" cy="387350"/>
          </a:xfrm>
          <a:prstGeom prst="rect">
            <a:avLst/>
          </a:prstGeom>
        </p:spPr>
        <p:txBody>
          <a:bodyPr wrap="none" fromWordArt="1">
            <a:prstTxWarp prst="textInflate">
              <a:avLst>
                <a:gd name="adj" fmla="val 13634"/>
              </a:avLst>
            </a:prstTxWarp>
          </a:bodyPr>
          <a:lstStyle/>
          <a:p>
            <a:r>
              <a:rPr lang="en-US" sz="3600" kern="10">
                <a:ln w="9525">
                  <a:solidFill>
                    <a:srgbClr val="FFFF00"/>
                  </a:solidFill>
                  <a:round/>
                  <a:headEnd/>
                  <a:tailEnd/>
                </a:ln>
                <a:solidFill>
                  <a:srgbClr val="FFFF00"/>
                </a:solidFill>
                <a:latin typeface=".VnTimeH" panose="020B7200000000000000" pitchFamily="34" charset="0"/>
              </a:rPr>
              <a:t>A</a:t>
            </a:r>
          </a:p>
        </p:txBody>
      </p:sp>
      <p:sp>
        <p:nvSpPr>
          <p:cNvPr id="47" name="AutoShape 51"/>
          <p:cNvSpPr>
            <a:spLocks noChangeArrowheads="1"/>
          </p:cNvSpPr>
          <p:nvPr/>
        </p:nvSpPr>
        <p:spPr bwMode="auto">
          <a:xfrm>
            <a:off x="2235200" y="3733799"/>
            <a:ext cx="8294688" cy="883723"/>
          </a:xfrm>
          <a:prstGeom prst="roundRect">
            <a:avLst>
              <a:gd name="adj" fmla="val 16667"/>
            </a:avLst>
          </a:prstGeom>
          <a:solidFill>
            <a:srgbClr val="00B050"/>
          </a:solidFill>
          <a:ln>
            <a:noFill/>
          </a:ln>
        </p:spPr>
        <p:txBody>
          <a:bodyPr wrap="none" anchor="ctr"/>
          <a:lstStyle/>
          <a:p>
            <a:pPr algn="ctr"/>
            <a:r>
              <a:rPr lang="vi-VN" sz="3600" b="1" dirty="0">
                <a:solidFill>
                  <a:srgbClr val="FFFF00"/>
                </a:solidFill>
                <a:latin typeface="Times New Roman" pitchFamily="18" charset="0"/>
                <a:cs typeface="Times New Roman" pitchFamily="18" charset="0"/>
              </a:rPr>
              <a:t>Những người dân chài dũng cảm sẽ làm</a:t>
            </a:r>
            <a:endParaRPr lang="en-US" sz="3600" b="1" dirty="0">
              <a:solidFill>
                <a:srgbClr val="FFFF00"/>
              </a:solidFill>
              <a:latin typeface="Times New Roman" pitchFamily="18" charset="0"/>
              <a:cs typeface="Times New Roman" pitchFamily="18" charset="0"/>
            </a:endParaRPr>
          </a:p>
          <a:p>
            <a:pPr algn="ctr"/>
            <a:r>
              <a:rPr lang="vi-VN" sz="3600" b="1" dirty="0">
                <a:solidFill>
                  <a:srgbClr val="FFFF00"/>
                </a:solidFill>
                <a:latin typeface="Times New Roman" pitchFamily="18" charset="0"/>
                <a:cs typeface="Times New Roman" pitchFamily="18" charset="0"/>
              </a:rPr>
              <a:t> thay đổi đảo M</a:t>
            </a:r>
            <a:r>
              <a:rPr lang="en-US" sz="3600" b="1" dirty="0">
                <a:solidFill>
                  <a:srgbClr val="FFFF00"/>
                </a:solidFill>
                <a:latin typeface="Times New Roman" pitchFamily="18" charset="0"/>
                <a:cs typeface="Times New Roman" pitchFamily="18" charset="0"/>
              </a:rPr>
              <a:t>õ</a:t>
            </a:r>
            <a:r>
              <a:rPr lang="vi-VN" sz="3600" b="1" dirty="0">
                <a:solidFill>
                  <a:srgbClr val="FFFF00"/>
                </a:solidFill>
                <a:latin typeface="Times New Roman" pitchFamily="18" charset="0"/>
                <a:cs typeface="Times New Roman" pitchFamily="18" charset="0"/>
              </a:rPr>
              <a:t>m Cá Sấu.</a:t>
            </a:r>
          </a:p>
        </p:txBody>
      </p:sp>
      <p:pic>
        <p:nvPicPr>
          <p:cNvPr id="49" name="Picture 39" descr="Classicmode"/>
          <p:cNvPicPr>
            <a:picLocks noChangeAspect="1" noChangeArrowheads="1"/>
          </p:cNvPicPr>
          <p:nvPr/>
        </p:nvPicPr>
        <p:blipFill>
          <a:blip r:embed="rId7">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26018" y="3716339"/>
            <a:ext cx="2000249"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59">
            <a:hlinkHover r:id="" action="ppaction://noaction" highlightClick="1">
              <a:snd r:embed="rId8" name="cached_combo42.wav"/>
            </a:hlinkHover>
          </p:cNvPr>
          <p:cNvSpPr>
            <a:spLocks noChangeArrowheads="1"/>
          </p:cNvSpPr>
          <p:nvPr/>
        </p:nvSpPr>
        <p:spPr bwMode="auto">
          <a:xfrm>
            <a:off x="827617" y="3860800"/>
            <a:ext cx="109008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endParaRPr lang="en-US" altLang="en-US" sz="2000">
              <a:latin typeface=".VnTime" panose="020B7200000000000000" pitchFamily="34" charset="0"/>
              <a:cs typeface="Arial" panose="020B0604020202020204" pitchFamily="34" charset="0"/>
            </a:endParaRPr>
          </a:p>
        </p:txBody>
      </p:sp>
      <p:sp>
        <p:nvSpPr>
          <p:cNvPr id="51" name="WordArt 226"/>
          <p:cNvSpPr>
            <a:spLocks noChangeArrowheads="1" noChangeShapeType="1" noTextEdit="1"/>
          </p:cNvSpPr>
          <p:nvPr/>
        </p:nvSpPr>
        <p:spPr bwMode="auto">
          <a:xfrm>
            <a:off x="1102785" y="3860800"/>
            <a:ext cx="613833" cy="387350"/>
          </a:xfrm>
          <a:prstGeom prst="rect">
            <a:avLst/>
          </a:prstGeom>
        </p:spPr>
        <p:txBody>
          <a:bodyPr wrap="none" fromWordArt="1">
            <a:prstTxWarp prst="textInflate">
              <a:avLst>
                <a:gd name="adj" fmla="val 13634"/>
              </a:avLst>
            </a:prstTxWarp>
          </a:bodyPr>
          <a:lstStyle/>
          <a:p>
            <a:r>
              <a:rPr lang="en-US" sz="3600" kern="10">
                <a:ln w="9525">
                  <a:solidFill>
                    <a:srgbClr val="FFFF00"/>
                  </a:solidFill>
                  <a:round/>
                  <a:headEnd/>
                  <a:tailEnd/>
                </a:ln>
                <a:solidFill>
                  <a:srgbClr val="FFFF00"/>
                </a:solidFill>
                <a:latin typeface=".VnTimeH" panose="020B7200000000000000" pitchFamily="34" charset="0"/>
              </a:rPr>
              <a:t>B</a:t>
            </a:r>
          </a:p>
        </p:txBody>
      </p:sp>
      <p:sp>
        <p:nvSpPr>
          <p:cNvPr id="57" name="AutoShape 27"/>
          <p:cNvSpPr>
            <a:spLocks noChangeArrowheads="1"/>
          </p:cNvSpPr>
          <p:nvPr/>
        </p:nvSpPr>
        <p:spPr bwMode="auto">
          <a:xfrm>
            <a:off x="6351" y="1066800"/>
            <a:ext cx="2057400" cy="1358900"/>
          </a:xfrm>
          <a:prstGeom prst="sun">
            <a:avLst>
              <a:gd name="adj" fmla="val 19880"/>
            </a:avLst>
          </a:prstGeom>
          <a:solidFill>
            <a:srgbClr val="0000FF"/>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endParaRPr lang="en-US" altLang="en-US" sz="1800">
              <a:latin typeface="Arial" panose="020B0604020202020204" pitchFamily="34" charset="0"/>
              <a:cs typeface="Arial" panose="020B0604020202020204" pitchFamily="34" charset="0"/>
            </a:endParaRPr>
          </a:p>
        </p:txBody>
      </p:sp>
      <p:sp>
        <p:nvSpPr>
          <p:cNvPr id="58" name="WordArt 28"/>
          <p:cNvSpPr>
            <a:spLocks noChangeArrowheads="1" noChangeShapeType="1" noTextEdit="1"/>
          </p:cNvSpPr>
          <p:nvPr/>
        </p:nvSpPr>
        <p:spPr bwMode="auto">
          <a:xfrm>
            <a:off x="563033" y="1435100"/>
            <a:ext cx="914400" cy="609600"/>
          </a:xfrm>
          <a:prstGeom prst="rect">
            <a:avLst/>
          </a:prstGeom>
        </p:spPr>
        <p:txBody>
          <a:bodyPr wrap="none" fromWordArt="1">
            <a:prstTxWarp prst="textPlain">
              <a:avLst>
                <a:gd name="adj" fmla="val 50000"/>
              </a:avLst>
            </a:prstTxWarp>
          </a:bodyPr>
          <a:lstStyle/>
          <a:p>
            <a:r>
              <a:rPr lang="en-US" sz="3600" b="1" kern="10">
                <a:ln w="19050">
                  <a:solidFill>
                    <a:srgbClr val="FFFF00"/>
                  </a:solidFill>
                  <a:round/>
                  <a:headEnd/>
                  <a:tailEnd/>
                </a:ln>
                <a:solidFill>
                  <a:srgbClr val="FFFF00"/>
                </a:solidFill>
                <a:effectLst>
                  <a:outerShdw dist="35921" dir="2700000" algn="ctr" rotWithShape="0">
                    <a:srgbClr val="990000"/>
                  </a:outerShdw>
                </a:effectLst>
                <a:cs typeface="Times New Roman" panose="02020603050405020304" pitchFamily="18" charset="0"/>
              </a:rPr>
              <a:t>Câu 3</a:t>
            </a:r>
          </a:p>
        </p:txBody>
      </p:sp>
      <p:sp>
        <p:nvSpPr>
          <p:cNvPr id="63" name="WordArt 33"/>
          <p:cNvSpPr>
            <a:spLocks noChangeArrowheads="1" noChangeShapeType="1" noTextEdit="1"/>
          </p:cNvSpPr>
          <p:nvPr/>
        </p:nvSpPr>
        <p:spPr bwMode="auto">
          <a:xfrm>
            <a:off x="10883900"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4" name="WordArt 34"/>
          <p:cNvSpPr>
            <a:spLocks noChangeArrowheads="1" noChangeShapeType="1" noTextEdit="1"/>
          </p:cNvSpPr>
          <p:nvPr/>
        </p:nvSpPr>
        <p:spPr bwMode="auto">
          <a:xfrm>
            <a:off x="10883900"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5" name="WordArt 35"/>
          <p:cNvSpPr>
            <a:spLocks noChangeArrowheads="1" noChangeShapeType="1" noTextEdit="1"/>
          </p:cNvSpPr>
          <p:nvPr/>
        </p:nvSpPr>
        <p:spPr bwMode="auto">
          <a:xfrm>
            <a:off x="10890251" y="2590800"/>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6" name="WordArt 36"/>
          <p:cNvSpPr>
            <a:spLocks noChangeArrowheads="1" noChangeShapeType="1" noTextEdit="1"/>
          </p:cNvSpPr>
          <p:nvPr/>
        </p:nvSpPr>
        <p:spPr bwMode="auto">
          <a:xfrm>
            <a:off x="10883900"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7" name="WordArt 37"/>
          <p:cNvSpPr>
            <a:spLocks noChangeArrowheads="1" noChangeShapeType="1" noTextEdit="1"/>
          </p:cNvSpPr>
          <p:nvPr/>
        </p:nvSpPr>
        <p:spPr bwMode="auto">
          <a:xfrm>
            <a:off x="10947400"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8" name="WordArt 38"/>
          <p:cNvSpPr>
            <a:spLocks noChangeArrowheads="1" noChangeShapeType="1" noTextEdit="1"/>
          </p:cNvSpPr>
          <p:nvPr/>
        </p:nvSpPr>
        <p:spPr bwMode="auto">
          <a:xfrm>
            <a:off x="10902951"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9" name="WordArt 39"/>
          <p:cNvSpPr>
            <a:spLocks noChangeArrowheads="1" noChangeShapeType="1" noTextEdit="1"/>
          </p:cNvSpPr>
          <p:nvPr/>
        </p:nvSpPr>
        <p:spPr bwMode="auto">
          <a:xfrm>
            <a:off x="10883900"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70" name="WordArt 40"/>
          <p:cNvSpPr>
            <a:spLocks noChangeArrowheads="1" noChangeShapeType="1" noTextEdit="1"/>
          </p:cNvSpPr>
          <p:nvPr/>
        </p:nvSpPr>
        <p:spPr bwMode="auto">
          <a:xfrm>
            <a:off x="10883900"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71" name="WordArt 41"/>
          <p:cNvSpPr>
            <a:spLocks noChangeArrowheads="1" noChangeShapeType="1" noTextEdit="1"/>
          </p:cNvSpPr>
          <p:nvPr/>
        </p:nvSpPr>
        <p:spPr bwMode="auto">
          <a:xfrm>
            <a:off x="10890251" y="2605088"/>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72" name="WordArt 42"/>
          <p:cNvSpPr>
            <a:spLocks noChangeArrowheads="1" noChangeShapeType="1" noTextEdit="1"/>
          </p:cNvSpPr>
          <p:nvPr/>
        </p:nvSpPr>
        <p:spPr bwMode="auto">
          <a:xfrm>
            <a:off x="10883900"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73" name="WordArt 43"/>
          <p:cNvSpPr>
            <a:spLocks noChangeArrowheads="1" noChangeShapeType="1" noTextEdit="1"/>
          </p:cNvSpPr>
          <p:nvPr/>
        </p:nvSpPr>
        <p:spPr bwMode="auto">
          <a:xfrm>
            <a:off x="10883900" y="261937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grpSp>
        <p:nvGrpSpPr>
          <p:cNvPr id="3" name="Group 49"/>
          <p:cNvGrpSpPr>
            <a:grpSpLocks/>
          </p:cNvGrpSpPr>
          <p:nvPr/>
        </p:nvGrpSpPr>
        <p:grpSpPr bwMode="auto">
          <a:xfrm>
            <a:off x="10529888" y="3773488"/>
            <a:ext cx="1763712" cy="1179512"/>
            <a:chOff x="4320" y="2928"/>
            <a:chExt cx="1104" cy="1104"/>
          </a:xfrm>
        </p:grpSpPr>
        <p:sp>
          <p:nvSpPr>
            <p:cNvPr id="14367"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6000" b="1">
                <a:solidFill>
                  <a:srgbClr val="FF0066"/>
                </a:solidFill>
                <a:latin typeface=".VnHelvetInsH" panose="020B7200000000000000" pitchFamily="34" charset="0"/>
                <a:cs typeface="Arial" panose="020B0604020202020204" pitchFamily="34" charset="0"/>
              </a:endParaRPr>
            </a:p>
          </p:txBody>
        </p:sp>
        <p:sp>
          <p:nvSpPr>
            <p:cNvPr id="14368"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000000"/>
                  </a:solidFill>
                  <a:cs typeface="Times New Roman" panose="02020603050405020304" pitchFamily="18" charset="0"/>
                </a:rPr>
                <a:t>Hết giờ</a:t>
              </a:r>
            </a:p>
          </p:txBody>
        </p:sp>
      </p:grpSp>
      <p:sp>
        <p:nvSpPr>
          <p:cNvPr id="35" name="Rectangle 4">
            <a:extLst>
              <a:ext uri="{FF2B5EF4-FFF2-40B4-BE49-F238E27FC236}">
                <a16:creationId xmlns:a16="http://schemas.microsoft.com/office/drawing/2014/main" id="{1E7372A2-6AA7-45CD-A4B1-93679CA81B1F}"/>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
        <p:nvSpPr>
          <p:cNvPr id="37" name="WordArt 2">
            <a:extLst>
              <a:ext uri="{FF2B5EF4-FFF2-40B4-BE49-F238E27FC236}">
                <a16:creationId xmlns:a16="http://schemas.microsoft.com/office/drawing/2014/main" id="{AD89DFF2-D80C-446B-8D0C-1E6BA4359130}"/>
              </a:ext>
            </a:extLst>
          </p:cNvPr>
          <p:cNvSpPr>
            <a:spLocks noChangeArrowheads="1" noChangeShapeType="1" noTextEdit="1"/>
          </p:cNvSpPr>
          <p:nvPr/>
        </p:nvSpPr>
        <p:spPr bwMode="auto">
          <a:xfrm>
            <a:off x="3084560" y="63958"/>
            <a:ext cx="5715048" cy="748275"/>
          </a:xfrm>
          <a:prstGeom prst="rect">
            <a:avLst/>
          </a:prstGeom>
          <a:no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algn="ctr" eaLnBrk="0" fontAlgn="base" hangingPunct="0">
              <a:spcBef>
                <a:spcPct val="0"/>
              </a:spcBef>
              <a:spcAft>
                <a:spcPct val="0"/>
              </a:spcAft>
              <a:defRPr/>
            </a:pPr>
            <a:r>
              <a:rPr lang="en-US" sz="3600" b="1" kern="10" dirty="0">
                <a:ln w="9525">
                  <a:round/>
                  <a:headEnd/>
                  <a:tailEnd/>
                </a:ln>
                <a:solidFill>
                  <a:srgbClr val="FF0000"/>
                </a:solidFill>
                <a:latin typeface="Times New Roman"/>
                <a:cs typeface="Times New Roman"/>
              </a:rPr>
              <a:t>AI NHANH HƠN?</a:t>
            </a:r>
          </a:p>
        </p:txBody>
      </p:sp>
    </p:spTree>
    <p:extLst>
      <p:ext uri="{BB962C8B-B14F-4D97-AF65-F5344CB8AC3E}">
        <p14:creationId xmlns:p14="http://schemas.microsoft.com/office/powerpoint/2010/main" val="3655687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par>
                                <p:cTn id="21" presetID="5" presetClass="entr" presetSubtype="10" fill="hold" grpId="0" nodeType="withEffect">
                                  <p:stCondLst>
                                    <p:cond delay="3000"/>
                                  </p:stCondLst>
                                  <p:childTnLst>
                                    <p:set>
                                      <p:cBhvr>
                                        <p:cTn id="22" dur="1" fill="hold">
                                          <p:stCondLst>
                                            <p:cond delay="0"/>
                                          </p:stCondLst>
                                        </p:cTn>
                                        <p:tgtEl>
                                          <p:spTgt spid="45"/>
                                        </p:tgtEl>
                                        <p:attrNameLst>
                                          <p:attrName>style.visibility</p:attrName>
                                        </p:attrNameLst>
                                      </p:cBhvr>
                                      <p:to>
                                        <p:strVal val="visible"/>
                                      </p:to>
                                    </p:set>
                                    <p:animEffect transition="in" filter="checkerboard(across)">
                                      <p:cBhvr>
                                        <p:cTn id="23" dur="500"/>
                                        <p:tgtEl>
                                          <p:spTgt spid="45"/>
                                        </p:tgtEl>
                                      </p:cBhvr>
                                    </p:animEffect>
                                  </p:childTnLst>
                                </p:cTn>
                              </p:par>
                              <p:par>
                                <p:cTn id="24" presetID="5" presetClass="entr" presetSubtype="10" fill="hold" grpId="0" nodeType="withEffect">
                                  <p:stCondLst>
                                    <p:cond delay="3000"/>
                                  </p:stCondLst>
                                  <p:childTnLst>
                                    <p:set>
                                      <p:cBhvr>
                                        <p:cTn id="25" dur="1" fill="hold">
                                          <p:stCondLst>
                                            <p:cond delay="0"/>
                                          </p:stCondLst>
                                        </p:cTn>
                                        <p:tgtEl>
                                          <p:spTgt spid="46"/>
                                        </p:tgtEl>
                                        <p:attrNameLst>
                                          <p:attrName>style.visibility</p:attrName>
                                        </p:attrNameLst>
                                      </p:cBhvr>
                                      <p:to>
                                        <p:strVal val="visible"/>
                                      </p:to>
                                    </p:set>
                                    <p:animEffect transition="in" filter="checkerboard(across)">
                                      <p:cBhvr>
                                        <p:cTn id="26" dur="500"/>
                                        <p:tgtEl>
                                          <p:spTgt spid="46"/>
                                        </p:tgtEl>
                                      </p:cBhvr>
                                    </p:animEffect>
                                  </p:childTnLst>
                                </p:cTn>
                              </p:par>
                              <p:par>
                                <p:cTn id="27" presetID="22" presetClass="entr" presetSubtype="8" fill="hold" nodeType="withEffect">
                                  <p:stCondLst>
                                    <p:cond delay="3000"/>
                                  </p:stCondLst>
                                  <p:iterate type="lt">
                                    <p:tmPct val="0"/>
                                  </p:iterate>
                                  <p:childTnLst>
                                    <p:set>
                                      <p:cBhvr>
                                        <p:cTn id="28" dur="1" fill="hold">
                                          <p:stCondLst>
                                            <p:cond delay="0"/>
                                          </p:stCondLst>
                                        </p:cTn>
                                        <p:tgtEl>
                                          <p:spTgt spid="42"/>
                                        </p:tgtEl>
                                        <p:attrNameLst>
                                          <p:attrName>style.visibility</p:attrName>
                                        </p:attrNameLst>
                                      </p:cBhvr>
                                      <p:to>
                                        <p:strVal val="visible"/>
                                      </p:to>
                                    </p:set>
                                    <p:animEffect transition="in" filter="wipe(left)">
                                      <p:cBhvr>
                                        <p:cTn id="29" dur="500"/>
                                        <p:tgtEl>
                                          <p:spTgt spid="42"/>
                                        </p:tgtEl>
                                      </p:cBhvr>
                                    </p:animEffect>
                                  </p:childTnLst>
                                </p:cTn>
                              </p:par>
                              <p:par>
                                <p:cTn id="30" presetID="5" presetClass="entr" presetSubtype="10" fill="hold" nodeType="withEffect">
                                  <p:stCondLst>
                                    <p:cond delay="4000"/>
                                  </p:stCondLst>
                                  <p:childTnLst>
                                    <p:set>
                                      <p:cBhvr>
                                        <p:cTn id="31" dur="1" fill="hold">
                                          <p:stCondLst>
                                            <p:cond delay="0"/>
                                          </p:stCondLst>
                                        </p:cTn>
                                        <p:tgtEl>
                                          <p:spTgt spid="49"/>
                                        </p:tgtEl>
                                        <p:attrNameLst>
                                          <p:attrName>style.visibility</p:attrName>
                                        </p:attrNameLst>
                                      </p:cBhvr>
                                      <p:to>
                                        <p:strVal val="visible"/>
                                      </p:to>
                                    </p:set>
                                    <p:animEffect transition="in" filter="checkerboard(across)">
                                      <p:cBhvr>
                                        <p:cTn id="32" dur="500"/>
                                        <p:tgtEl>
                                          <p:spTgt spid="49"/>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 3-CL (2).wav"/>
                                        </p:tgtEl>
                                      </p:cMediaNode>
                                    </p:audio>
                                  </p:subTnLst>
                                </p:cTn>
                              </p:par>
                              <p:par>
                                <p:cTn id="33" presetID="5" presetClass="entr" presetSubtype="10" fill="hold" grpId="0" nodeType="withEffect">
                                  <p:stCondLst>
                                    <p:cond delay="4000"/>
                                  </p:stCondLst>
                                  <p:childTnLst>
                                    <p:set>
                                      <p:cBhvr>
                                        <p:cTn id="34" dur="1" fill="hold">
                                          <p:stCondLst>
                                            <p:cond delay="0"/>
                                          </p:stCondLst>
                                        </p:cTn>
                                        <p:tgtEl>
                                          <p:spTgt spid="50"/>
                                        </p:tgtEl>
                                        <p:attrNameLst>
                                          <p:attrName>style.visibility</p:attrName>
                                        </p:attrNameLst>
                                      </p:cBhvr>
                                      <p:to>
                                        <p:strVal val="visible"/>
                                      </p:to>
                                    </p:set>
                                    <p:animEffect transition="in" filter="checkerboard(across)">
                                      <p:cBhvr>
                                        <p:cTn id="35" dur="500"/>
                                        <p:tgtEl>
                                          <p:spTgt spid="50"/>
                                        </p:tgtEl>
                                      </p:cBhvr>
                                    </p:animEffect>
                                  </p:childTnLst>
                                </p:cTn>
                              </p:par>
                              <p:par>
                                <p:cTn id="36" presetID="5" presetClass="entr" presetSubtype="10" fill="hold" grpId="0" nodeType="withEffect">
                                  <p:stCondLst>
                                    <p:cond delay="4000"/>
                                  </p:stCondLst>
                                  <p:childTnLst>
                                    <p:set>
                                      <p:cBhvr>
                                        <p:cTn id="37" dur="1" fill="hold">
                                          <p:stCondLst>
                                            <p:cond delay="0"/>
                                          </p:stCondLst>
                                        </p:cTn>
                                        <p:tgtEl>
                                          <p:spTgt spid="51"/>
                                        </p:tgtEl>
                                        <p:attrNameLst>
                                          <p:attrName>style.visibility</p:attrName>
                                        </p:attrNameLst>
                                      </p:cBhvr>
                                      <p:to>
                                        <p:strVal val="visible"/>
                                      </p:to>
                                    </p:set>
                                    <p:animEffect transition="in" filter="checkerboard(across)">
                                      <p:cBhvr>
                                        <p:cTn id="38" dur="500"/>
                                        <p:tgtEl>
                                          <p:spTgt spid="51"/>
                                        </p:tgtEl>
                                      </p:cBhvr>
                                    </p:animEffect>
                                  </p:childTnLst>
                                </p:cTn>
                              </p:par>
                              <p:par>
                                <p:cTn id="39" presetID="22" presetClass="entr" presetSubtype="8" fill="hold" nodeType="withEffect">
                                  <p:stCondLst>
                                    <p:cond delay="4000"/>
                                  </p:stCondLst>
                                  <p:childTnLst>
                                    <p:set>
                                      <p:cBhvr>
                                        <p:cTn id="40" dur="1" fill="hold">
                                          <p:stCondLst>
                                            <p:cond delay="0"/>
                                          </p:stCondLst>
                                        </p:cTn>
                                        <p:tgtEl>
                                          <p:spTgt spid="47"/>
                                        </p:tgtEl>
                                        <p:attrNameLst>
                                          <p:attrName>style.visibility</p:attrName>
                                        </p:attrNameLst>
                                      </p:cBhvr>
                                      <p:to>
                                        <p:strVal val="visible"/>
                                      </p:to>
                                    </p:set>
                                    <p:animEffect transition="in" filter="wipe(left)">
                                      <p:cBhvr>
                                        <p:cTn id="41" dur="500"/>
                                        <p:tgtEl>
                                          <p:spTgt spid="47"/>
                                        </p:tgtEl>
                                      </p:cBhvr>
                                    </p:animEffect>
                                  </p:childTnLst>
                                </p:cTn>
                              </p:par>
                              <p:par>
                                <p:cTn id="42" presetID="5" presetClass="entr" presetSubtype="10" fill="hold" nodeType="withEffect">
                                  <p:stCondLst>
                                    <p:cond delay="4000"/>
                                  </p:stCondLst>
                                  <p:childTnLst>
                                    <p:set>
                                      <p:cBhvr>
                                        <p:cTn id="43" dur="1" fill="hold">
                                          <p:stCondLst>
                                            <p:cond delay="0"/>
                                          </p:stCondLst>
                                        </p:cTn>
                                        <p:tgtEl>
                                          <p:spTgt spid="39"/>
                                        </p:tgtEl>
                                        <p:attrNameLst>
                                          <p:attrName>style.visibility</p:attrName>
                                        </p:attrNameLst>
                                      </p:cBhvr>
                                      <p:to>
                                        <p:strVal val="visible"/>
                                      </p:to>
                                    </p:set>
                                    <p:animEffect transition="in" filter="checkerboard(across)">
                                      <p:cBhvr>
                                        <p:cTn id="44" dur="500"/>
                                        <p:tgtEl>
                                          <p:spTgt spid="39"/>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 3-CL (2).wav"/>
                                        </p:tgtEl>
                                      </p:cMediaNode>
                                    </p:audio>
                                  </p:subTnLst>
                                </p:cTn>
                              </p:par>
                              <p:par>
                                <p:cTn id="45" presetID="5" presetClass="entr" presetSubtype="10" fill="hold" grpId="0" nodeType="withEffect">
                                  <p:stCondLst>
                                    <p:cond delay="4000"/>
                                  </p:stCondLst>
                                  <p:childTnLst>
                                    <p:set>
                                      <p:cBhvr>
                                        <p:cTn id="46" dur="1" fill="hold">
                                          <p:stCondLst>
                                            <p:cond delay="0"/>
                                          </p:stCondLst>
                                        </p:cTn>
                                        <p:tgtEl>
                                          <p:spTgt spid="40"/>
                                        </p:tgtEl>
                                        <p:attrNameLst>
                                          <p:attrName>style.visibility</p:attrName>
                                        </p:attrNameLst>
                                      </p:cBhvr>
                                      <p:to>
                                        <p:strVal val="visible"/>
                                      </p:to>
                                    </p:set>
                                    <p:animEffect transition="in" filter="checkerboard(across)">
                                      <p:cBhvr>
                                        <p:cTn id="47" dur="500"/>
                                        <p:tgtEl>
                                          <p:spTgt spid="40"/>
                                        </p:tgtEl>
                                      </p:cBhvr>
                                    </p:animEffect>
                                  </p:childTnLst>
                                </p:cTn>
                              </p:par>
                              <p:par>
                                <p:cTn id="48" presetID="5" presetClass="entr" presetSubtype="10" fill="hold" grpId="0" nodeType="withEffect">
                                  <p:stCondLst>
                                    <p:cond delay="4000"/>
                                  </p:stCondLst>
                                  <p:childTnLst>
                                    <p:set>
                                      <p:cBhvr>
                                        <p:cTn id="49" dur="1" fill="hold">
                                          <p:stCondLst>
                                            <p:cond delay="0"/>
                                          </p:stCondLst>
                                        </p:cTn>
                                        <p:tgtEl>
                                          <p:spTgt spid="41"/>
                                        </p:tgtEl>
                                        <p:attrNameLst>
                                          <p:attrName>style.visibility</p:attrName>
                                        </p:attrNameLst>
                                      </p:cBhvr>
                                      <p:to>
                                        <p:strVal val="visible"/>
                                      </p:to>
                                    </p:set>
                                    <p:animEffect transition="in" filter="checkerboard(across)">
                                      <p:cBhvr>
                                        <p:cTn id="50" dur="500"/>
                                        <p:tgtEl>
                                          <p:spTgt spid="41"/>
                                        </p:tgtEl>
                                      </p:cBhvr>
                                    </p:animEffect>
                                  </p:childTnLst>
                                </p:cTn>
                              </p:par>
                              <p:par>
                                <p:cTn id="51" presetID="22" presetClass="entr" presetSubtype="8" fill="hold" nodeType="withEffect">
                                  <p:stCondLst>
                                    <p:cond delay="4000"/>
                                  </p:stCondLst>
                                  <p:iterate type="lt">
                                    <p:tmPct val="0"/>
                                  </p:iterate>
                                  <p:childTnLst>
                                    <p:set>
                                      <p:cBhvr>
                                        <p:cTn id="52" dur="1" fill="hold">
                                          <p:stCondLst>
                                            <p:cond delay="0"/>
                                          </p:stCondLst>
                                        </p:cTn>
                                        <p:tgtEl>
                                          <p:spTgt spid="36"/>
                                        </p:tgtEl>
                                        <p:attrNameLst>
                                          <p:attrName>style.visibility</p:attrName>
                                        </p:attrNameLst>
                                      </p:cBhvr>
                                      <p:to>
                                        <p:strVal val="visible"/>
                                      </p:to>
                                    </p:set>
                                    <p:animEffect transition="in" filter="wipe(left)">
                                      <p:cBhvr>
                                        <p:cTn id="53" dur="500"/>
                                        <p:tgtEl>
                                          <p:spTgt spid="36"/>
                                        </p:tgtEl>
                                      </p:cBhvr>
                                    </p:animEffect>
                                  </p:childTnLst>
                                </p:cTn>
                              </p:par>
                              <p:par>
                                <p:cTn id="54" presetID="5" presetClass="entr" presetSubtype="10" fill="hold" nodeType="withEffect">
                                  <p:stCondLst>
                                    <p:cond delay="5000"/>
                                  </p:stCondLst>
                                  <p:childTnLst>
                                    <p:set>
                                      <p:cBhvr>
                                        <p:cTn id="55" dur="1" fill="hold">
                                          <p:stCondLst>
                                            <p:cond delay="0"/>
                                          </p:stCondLst>
                                        </p:cTn>
                                        <p:tgtEl>
                                          <p:spTgt spid="44"/>
                                        </p:tgtEl>
                                        <p:attrNameLst>
                                          <p:attrName>style.visibility</p:attrName>
                                        </p:attrNameLst>
                                      </p:cBhvr>
                                      <p:to>
                                        <p:strVal val="visible"/>
                                      </p:to>
                                    </p:set>
                                    <p:animEffect transition="in" filter="checkerboard(across)">
                                      <p:cBhvr>
                                        <p:cTn id="56" dur="500"/>
                                        <p:tgtEl>
                                          <p:spTgt spid="44"/>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 3-CL (2).wav"/>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73"/>
                                        </p:tgtEl>
                                        <p:attrNameLst>
                                          <p:attrName>style.visibility</p:attrName>
                                        </p:attrNameLst>
                                      </p:cBhvr>
                                      <p:to>
                                        <p:strVal val="visible"/>
                                      </p:to>
                                    </p:set>
                                    <p:animEffect transition="in" filter="dissolve">
                                      <p:cBhvr>
                                        <p:cTn id="61" dur="500"/>
                                        <p:tgtEl>
                                          <p:spTgt spid="73"/>
                                        </p:tgtEl>
                                      </p:cBhvr>
                                    </p:animEffect>
                                  </p:childTnLst>
                                  <p:subTnLst>
                                    <p:audio>
                                      <p:cMediaNode>
                                        <p:cTn display="0" masterRel="sameClick">
                                          <p:stCondLst>
                                            <p:cond evt="begin" delay="0">
                                              <p:tn val="59"/>
                                            </p:cond>
                                          </p:stCondLst>
                                          <p:endCondLst>
                                            <p:cond evt="onStopAudio" delay="0">
                                              <p:tgtEl>
                                                <p:sldTgt/>
                                              </p:tgtEl>
                                            </p:cond>
                                          </p:endCondLst>
                                        </p:cTn>
                                        <p:tgtEl>
                                          <p:sndTgt r:embed="rId4" name="camera.wav"/>
                                        </p:tgtEl>
                                      </p:cMediaNode>
                                    </p:audio>
                                  </p:subTnLst>
                                </p:cTn>
                              </p:par>
                            </p:childTnLst>
                          </p:cTn>
                        </p:par>
                        <p:par>
                          <p:cTn id="62" fill="hold" nodeType="afterGroup">
                            <p:stCondLst>
                              <p:cond delay="500"/>
                            </p:stCondLst>
                            <p:childTnLst>
                              <p:par>
                                <p:cTn id="63" presetID="53" presetClass="exit" presetSubtype="0" fill="hold" grpId="1" nodeType="afterEffect">
                                  <p:stCondLst>
                                    <p:cond delay="0"/>
                                  </p:stCondLst>
                                  <p:childTnLst>
                                    <p:anim calcmode="lin" valueType="num">
                                      <p:cBhvr>
                                        <p:cTn id="64" dur="500"/>
                                        <p:tgtEl>
                                          <p:spTgt spid="73"/>
                                        </p:tgtEl>
                                        <p:attrNameLst>
                                          <p:attrName>ppt_w</p:attrName>
                                        </p:attrNameLst>
                                      </p:cBhvr>
                                      <p:tavLst>
                                        <p:tav tm="0">
                                          <p:val>
                                            <p:strVal val="ppt_w"/>
                                          </p:val>
                                        </p:tav>
                                        <p:tav tm="100000">
                                          <p:val>
                                            <p:fltVal val="0"/>
                                          </p:val>
                                        </p:tav>
                                      </p:tavLst>
                                    </p:anim>
                                    <p:anim calcmode="lin" valueType="num">
                                      <p:cBhvr>
                                        <p:cTn id="65" dur="500"/>
                                        <p:tgtEl>
                                          <p:spTgt spid="73"/>
                                        </p:tgtEl>
                                        <p:attrNameLst>
                                          <p:attrName>ppt_h</p:attrName>
                                        </p:attrNameLst>
                                      </p:cBhvr>
                                      <p:tavLst>
                                        <p:tav tm="0">
                                          <p:val>
                                            <p:strVal val="ppt_h"/>
                                          </p:val>
                                        </p:tav>
                                        <p:tav tm="100000">
                                          <p:val>
                                            <p:fltVal val="0"/>
                                          </p:val>
                                        </p:tav>
                                      </p:tavLst>
                                    </p:anim>
                                    <p:animEffect transition="out" filter="fade">
                                      <p:cBhvr>
                                        <p:cTn id="66" dur="500"/>
                                        <p:tgtEl>
                                          <p:spTgt spid="73"/>
                                        </p:tgtEl>
                                      </p:cBhvr>
                                    </p:animEffect>
                                    <p:set>
                                      <p:cBhvr>
                                        <p:cTn id="67" dur="1" fill="hold">
                                          <p:stCondLst>
                                            <p:cond delay="499"/>
                                          </p:stCondLst>
                                        </p:cTn>
                                        <p:tgtEl>
                                          <p:spTgt spid="73"/>
                                        </p:tgtEl>
                                        <p:attrNameLst>
                                          <p:attrName>style.visibility</p:attrName>
                                        </p:attrNameLst>
                                      </p:cBhvr>
                                      <p:to>
                                        <p:strVal val="hidden"/>
                                      </p:to>
                                    </p:set>
                                  </p:childTnLst>
                                </p:cTn>
                              </p:par>
                            </p:childTnLst>
                          </p:cTn>
                        </p:par>
                        <p:par>
                          <p:cTn id="68" fill="hold" nodeType="afterGroup">
                            <p:stCondLst>
                              <p:cond delay="1000"/>
                            </p:stCondLst>
                            <p:childTnLst>
                              <p:par>
                                <p:cTn id="69" presetID="9" presetClass="entr" presetSubtype="0" fill="hold" grpId="0" nodeType="afterEffect">
                                  <p:stCondLst>
                                    <p:cond delay="0"/>
                                  </p:stCondLst>
                                  <p:childTnLst>
                                    <p:set>
                                      <p:cBhvr>
                                        <p:cTn id="70" dur="1" fill="hold">
                                          <p:stCondLst>
                                            <p:cond delay="0"/>
                                          </p:stCondLst>
                                        </p:cTn>
                                        <p:tgtEl>
                                          <p:spTgt spid="72"/>
                                        </p:tgtEl>
                                        <p:attrNameLst>
                                          <p:attrName>style.visibility</p:attrName>
                                        </p:attrNameLst>
                                      </p:cBhvr>
                                      <p:to>
                                        <p:strVal val="visible"/>
                                      </p:to>
                                    </p:set>
                                    <p:animEffect transition="in" filter="dissolve">
                                      <p:cBhvr>
                                        <p:cTn id="71" dur="500"/>
                                        <p:tgtEl>
                                          <p:spTgt spid="72"/>
                                        </p:tgtEl>
                                      </p:cBhvr>
                                    </p:animEffect>
                                  </p:childTnLst>
                                  <p:subTnLst>
                                    <p:audio>
                                      <p:cMediaNode>
                                        <p:cTn display="0" masterRel="sameClick">
                                          <p:stCondLst>
                                            <p:cond evt="begin" delay="0">
                                              <p:tn val="69"/>
                                            </p:cond>
                                          </p:stCondLst>
                                          <p:endCondLst>
                                            <p:cond evt="onStopAudio" delay="0">
                                              <p:tgtEl>
                                                <p:sldTgt/>
                                              </p:tgtEl>
                                            </p:cond>
                                          </p:endCondLst>
                                        </p:cTn>
                                        <p:tgtEl>
                                          <p:sndTgt r:embed="rId4" name="camera.wav"/>
                                        </p:tgtEl>
                                      </p:cMediaNode>
                                    </p:audio>
                                  </p:subTnLst>
                                </p:cTn>
                              </p:par>
                            </p:childTnLst>
                          </p:cTn>
                        </p:par>
                        <p:par>
                          <p:cTn id="72" fill="hold" nodeType="afterGroup">
                            <p:stCondLst>
                              <p:cond delay="1500"/>
                            </p:stCondLst>
                            <p:childTnLst>
                              <p:par>
                                <p:cTn id="73" presetID="53" presetClass="exit" presetSubtype="0" fill="hold" grpId="1" nodeType="afterEffect">
                                  <p:stCondLst>
                                    <p:cond delay="0"/>
                                  </p:stCondLst>
                                  <p:childTnLst>
                                    <p:anim calcmode="lin" valueType="num">
                                      <p:cBhvr>
                                        <p:cTn id="74" dur="500"/>
                                        <p:tgtEl>
                                          <p:spTgt spid="72"/>
                                        </p:tgtEl>
                                        <p:attrNameLst>
                                          <p:attrName>ppt_w</p:attrName>
                                        </p:attrNameLst>
                                      </p:cBhvr>
                                      <p:tavLst>
                                        <p:tav tm="0">
                                          <p:val>
                                            <p:strVal val="ppt_w"/>
                                          </p:val>
                                        </p:tav>
                                        <p:tav tm="100000">
                                          <p:val>
                                            <p:fltVal val="0"/>
                                          </p:val>
                                        </p:tav>
                                      </p:tavLst>
                                    </p:anim>
                                    <p:anim calcmode="lin" valueType="num">
                                      <p:cBhvr>
                                        <p:cTn id="75" dur="500"/>
                                        <p:tgtEl>
                                          <p:spTgt spid="72"/>
                                        </p:tgtEl>
                                        <p:attrNameLst>
                                          <p:attrName>ppt_h</p:attrName>
                                        </p:attrNameLst>
                                      </p:cBhvr>
                                      <p:tavLst>
                                        <p:tav tm="0">
                                          <p:val>
                                            <p:strVal val="ppt_h"/>
                                          </p:val>
                                        </p:tav>
                                        <p:tav tm="100000">
                                          <p:val>
                                            <p:fltVal val="0"/>
                                          </p:val>
                                        </p:tav>
                                      </p:tavLst>
                                    </p:anim>
                                    <p:animEffect transition="out" filter="fade">
                                      <p:cBhvr>
                                        <p:cTn id="76" dur="500"/>
                                        <p:tgtEl>
                                          <p:spTgt spid="72"/>
                                        </p:tgtEl>
                                      </p:cBhvr>
                                    </p:animEffect>
                                    <p:set>
                                      <p:cBhvr>
                                        <p:cTn id="77" dur="1" fill="hold">
                                          <p:stCondLst>
                                            <p:cond delay="499"/>
                                          </p:stCondLst>
                                        </p:cTn>
                                        <p:tgtEl>
                                          <p:spTgt spid="72"/>
                                        </p:tgtEl>
                                        <p:attrNameLst>
                                          <p:attrName>style.visibility</p:attrName>
                                        </p:attrNameLst>
                                      </p:cBhvr>
                                      <p:to>
                                        <p:strVal val="hidden"/>
                                      </p:to>
                                    </p:set>
                                  </p:childTnLst>
                                </p:cTn>
                              </p:par>
                            </p:childTnLst>
                          </p:cTn>
                        </p:par>
                        <p:par>
                          <p:cTn id="78" fill="hold" nodeType="afterGroup">
                            <p:stCondLst>
                              <p:cond delay="2000"/>
                            </p:stCondLst>
                            <p:childTnLst>
                              <p:par>
                                <p:cTn id="79" presetID="9" presetClass="entr" presetSubtype="0" fill="hold" grpId="0" nodeType="afterEffect">
                                  <p:stCondLst>
                                    <p:cond delay="0"/>
                                  </p:stCondLst>
                                  <p:childTnLst>
                                    <p:set>
                                      <p:cBhvr>
                                        <p:cTn id="80" dur="1" fill="hold">
                                          <p:stCondLst>
                                            <p:cond delay="0"/>
                                          </p:stCondLst>
                                        </p:cTn>
                                        <p:tgtEl>
                                          <p:spTgt spid="71"/>
                                        </p:tgtEl>
                                        <p:attrNameLst>
                                          <p:attrName>style.visibility</p:attrName>
                                        </p:attrNameLst>
                                      </p:cBhvr>
                                      <p:to>
                                        <p:strVal val="visible"/>
                                      </p:to>
                                    </p:set>
                                    <p:animEffect transition="in" filter="dissolve">
                                      <p:cBhvr>
                                        <p:cTn id="81" dur="500"/>
                                        <p:tgtEl>
                                          <p:spTgt spid="71"/>
                                        </p:tgtEl>
                                      </p:cBhvr>
                                    </p:animEffect>
                                  </p:childTnLst>
                                  <p:subTnLst>
                                    <p:audio>
                                      <p:cMediaNode>
                                        <p:cTn display="0" masterRel="sameClick">
                                          <p:stCondLst>
                                            <p:cond evt="begin" delay="0">
                                              <p:tn val="79"/>
                                            </p:cond>
                                          </p:stCondLst>
                                          <p:endCondLst>
                                            <p:cond evt="onStopAudio" delay="0">
                                              <p:tgtEl>
                                                <p:sldTgt/>
                                              </p:tgtEl>
                                            </p:cond>
                                          </p:endCondLst>
                                        </p:cTn>
                                        <p:tgtEl>
                                          <p:sndTgt r:embed="rId4" name="camera.wav"/>
                                        </p:tgtEl>
                                      </p:cMediaNode>
                                    </p:audio>
                                  </p:subTnLst>
                                </p:cTn>
                              </p:par>
                            </p:childTnLst>
                          </p:cTn>
                        </p:par>
                        <p:par>
                          <p:cTn id="82" fill="hold" nodeType="afterGroup">
                            <p:stCondLst>
                              <p:cond delay="2500"/>
                            </p:stCondLst>
                            <p:childTnLst>
                              <p:par>
                                <p:cTn id="83" presetID="53" presetClass="exit" presetSubtype="0" fill="hold" grpId="1" nodeType="afterEffect">
                                  <p:stCondLst>
                                    <p:cond delay="0"/>
                                  </p:stCondLst>
                                  <p:childTnLst>
                                    <p:anim calcmode="lin" valueType="num">
                                      <p:cBhvr>
                                        <p:cTn id="84" dur="500"/>
                                        <p:tgtEl>
                                          <p:spTgt spid="71"/>
                                        </p:tgtEl>
                                        <p:attrNameLst>
                                          <p:attrName>ppt_w</p:attrName>
                                        </p:attrNameLst>
                                      </p:cBhvr>
                                      <p:tavLst>
                                        <p:tav tm="0">
                                          <p:val>
                                            <p:strVal val="ppt_w"/>
                                          </p:val>
                                        </p:tav>
                                        <p:tav tm="100000">
                                          <p:val>
                                            <p:fltVal val="0"/>
                                          </p:val>
                                        </p:tav>
                                      </p:tavLst>
                                    </p:anim>
                                    <p:anim calcmode="lin" valueType="num">
                                      <p:cBhvr>
                                        <p:cTn id="85" dur="500"/>
                                        <p:tgtEl>
                                          <p:spTgt spid="71"/>
                                        </p:tgtEl>
                                        <p:attrNameLst>
                                          <p:attrName>ppt_h</p:attrName>
                                        </p:attrNameLst>
                                      </p:cBhvr>
                                      <p:tavLst>
                                        <p:tav tm="0">
                                          <p:val>
                                            <p:strVal val="ppt_h"/>
                                          </p:val>
                                        </p:tav>
                                        <p:tav tm="100000">
                                          <p:val>
                                            <p:fltVal val="0"/>
                                          </p:val>
                                        </p:tav>
                                      </p:tavLst>
                                    </p:anim>
                                    <p:animEffect transition="out" filter="fade">
                                      <p:cBhvr>
                                        <p:cTn id="86" dur="500"/>
                                        <p:tgtEl>
                                          <p:spTgt spid="71"/>
                                        </p:tgtEl>
                                      </p:cBhvr>
                                    </p:animEffect>
                                    <p:set>
                                      <p:cBhvr>
                                        <p:cTn id="87" dur="1" fill="hold">
                                          <p:stCondLst>
                                            <p:cond delay="499"/>
                                          </p:stCondLst>
                                        </p:cTn>
                                        <p:tgtEl>
                                          <p:spTgt spid="71"/>
                                        </p:tgtEl>
                                        <p:attrNameLst>
                                          <p:attrName>style.visibility</p:attrName>
                                        </p:attrNameLst>
                                      </p:cBhvr>
                                      <p:to>
                                        <p:strVal val="hidden"/>
                                      </p:to>
                                    </p:set>
                                  </p:childTnLst>
                                </p:cTn>
                              </p:par>
                            </p:childTnLst>
                          </p:cTn>
                        </p:par>
                        <p:par>
                          <p:cTn id="88" fill="hold" nodeType="afterGroup">
                            <p:stCondLst>
                              <p:cond delay="3000"/>
                            </p:stCondLst>
                            <p:childTnLst>
                              <p:par>
                                <p:cTn id="89" presetID="9" presetClass="entr" presetSubtype="0" fill="hold" grpId="0" nodeType="afterEffect">
                                  <p:stCondLst>
                                    <p:cond delay="0"/>
                                  </p:stCondLst>
                                  <p:childTnLst>
                                    <p:set>
                                      <p:cBhvr>
                                        <p:cTn id="90" dur="1" fill="hold">
                                          <p:stCondLst>
                                            <p:cond delay="0"/>
                                          </p:stCondLst>
                                        </p:cTn>
                                        <p:tgtEl>
                                          <p:spTgt spid="70"/>
                                        </p:tgtEl>
                                        <p:attrNameLst>
                                          <p:attrName>style.visibility</p:attrName>
                                        </p:attrNameLst>
                                      </p:cBhvr>
                                      <p:to>
                                        <p:strVal val="visible"/>
                                      </p:to>
                                    </p:set>
                                    <p:animEffect transition="in" filter="dissolve">
                                      <p:cBhvr>
                                        <p:cTn id="91" dur="500"/>
                                        <p:tgtEl>
                                          <p:spTgt spid="70"/>
                                        </p:tgtEl>
                                      </p:cBhvr>
                                    </p:animEffect>
                                  </p:childTnLst>
                                  <p:subTnLst>
                                    <p:audio>
                                      <p:cMediaNode>
                                        <p:cTn display="0" masterRel="sameClick">
                                          <p:stCondLst>
                                            <p:cond evt="begin" delay="0">
                                              <p:tn val="89"/>
                                            </p:cond>
                                          </p:stCondLst>
                                          <p:endCondLst>
                                            <p:cond evt="onStopAudio" delay="0">
                                              <p:tgtEl>
                                                <p:sldTgt/>
                                              </p:tgtEl>
                                            </p:cond>
                                          </p:endCondLst>
                                        </p:cTn>
                                        <p:tgtEl>
                                          <p:sndTgt r:embed="rId4" name="camera.wav"/>
                                        </p:tgtEl>
                                      </p:cMediaNode>
                                    </p:audio>
                                  </p:subTnLst>
                                </p:cTn>
                              </p:par>
                            </p:childTnLst>
                          </p:cTn>
                        </p:par>
                        <p:par>
                          <p:cTn id="92" fill="hold" nodeType="afterGroup">
                            <p:stCondLst>
                              <p:cond delay="3500"/>
                            </p:stCondLst>
                            <p:childTnLst>
                              <p:par>
                                <p:cTn id="93" presetID="53" presetClass="exit" presetSubtype="0" fill="hold" grpId="1" nodeType="afterEffect">
                                  <p:stCondLst>
                                    <p:cond delay="0"/>
                                  </p:stCondLst>
                                  <p:childTnLst>
                                    <p:anim calcmode="lin" valueType="num">
                                      <p:cBhvr>
                                        <p:cTn id="94" dur="500"/>
                                        <p:tgtEl>
                                          <p:spTgt spid="70"/>
                                        </p:tgtEl>
                                        <p:attrNameLst>
                                          <p:attrName>ppt_w</p:attrName>
                                        </p:attrNameLst>
                                      </p:cBhvr>
                                      <p:tavLst>
                                        <p:tav tm="0">
                                          <p:val>
                                            <p:strVal val="ppt_w"/>
                                          </p:val>
                                        </p:tav>
                                        <p:tav tm="100000">
                                          <p:val>
                                            <p:fltVal val="0"/>
                                          </p:val>
                                        </p:tav>
                                      </p:tavLst>
                                    </p:anim>
                                    <p:anim calcmode="lin" valueType="num">
                                      <p:cBhvr>
                                        <p:cTn id="95" dur="500"/>
                                        <p:tgtEl>
                                          <p:spTgt spid="70"/>
                                        </p:tgtEl>
                                        <p:attrNameLst>
                                          <p:attrName>ppt_h</p:attrName>
                                        </p:attrNameLst>
                                      </p:cBhvr>
                                      <p:tavLst>
                                        <p:tav tm="0">
                                          <p:val>
                                            <p:strVal val="ppt_h"/>
                                          </p:val>
                                        </p:tav>
                                        <p:tav tm="100000">
                                          <p:val>
                                            <p:fltVal val="0"/>
                                          </p:val>
                                        </p:tav>
                                      </p:tavLst>
                                    </p:anim>
                                    <p:animEffect transition="out" filter="fade">
                                      <p:cBhvr>
                                        <p:cTn id="96" dur="500"/>
                                        <p:tgtEl>
                                          <p:spTgt spid="70"/>
                                        </p:tgtEl>
                                      </p:cBhvr>
                                    </p:animEffect>
                                    <p:set>
                                      <p:cBhvr>
                                        <p:cTn id="97" dur="1" fill="hold">
                                          <p:stCondLst>
                                            <p:cond delay="499"/>
                                          </p:stCondLst>
                                        </p:cTn>
                                        <p:tgtEl>
                                          <p:spTgt spid="70"/>
                                        </p:tgtEl>
                                        <p:attrNameLst>
                                          <p:attrName>style.visibility</p:attrName>
                                        </p:attrNameLst>
                                      </p:cBhvr>
                                      <p:to>
                                        <p:strVal val="hidden"/>
                                      </p:to>
                                    </p:set>
                                  </p:childTnLst>
                                </p:cTn>
                              </p:par>
                            </p:childTnLst>
                          </p:cTn>
                        </p:par>
                        <p:par>
                          <p:cTn id="98" fill="hold" nodeType="afterGroup">
                            <p:stCondLst>
                              <p:cond delay="4000"/>
                            </p:stCondLst>
                            <p:childTnLst>
                              <p:par>
                                <p:cTn id="99" presetID="9" presetClass="entr" presetSubtype="0" fill="hold" grpId="0" nodeType="afterEffect">
                                  <p:stCondLst>
                                    <p:cond delay="0"/>
                                  </p:stCondLst>
                                  <p:childTnLst>
                                    <p:set>
                                      <p:cBhvr>
                                        <p:cTn id="100" dur="1" fill="hold">
                                          <p:stCondLst>
                                            <p:cond delay="0"/>
                                          </p:stCondLst>
                                        </p:cTn>
                                        <p:tgtEl>
                                          <p:spTgt spid="69"/>
                                        </p:tgtEl>
                                        <p:attrNameLst>
                                          <p:attrName>style.visibility</p:attrName>
                                        </p:attrNameLst>
                                      </p:cBhvr>
                                      <p:to>
                                        <p:strVal val="visible"/>
                                      </p:to>
                                    </p:set>
                                    <p:animEffect transition="in" filter="dissolve">
                                      <p:cBhvr>
                                        <p:cTn id="101" dur="500"/>
                                        <p:tgtEl>
                                          <p:spTgt spid="69"/>
                                        </p:tgtEl>
                                      </p:cBhvr>
                                    </p:animEffect>
                                  </p:childTnLst>
                                  <p:subTnLst>
                                    <p:audio>
                                      <p:cMediaNode>
                                        <p:cTn display="0" masterRel="sameClick">
                                          <p:stCondLst>
                                            <p:cond evt="begin" delay="0">
                                              <p:tn val="99"/>
                                            </p:cond>
                                          </p:stCondLst>
                                          <p:endCondLst>
                                            <p:cond evt="onStopAudio" delay="0">
                                              <p:tgtEl>
                                                <p:sldTgt/>
                                              </p:tgtEl>
                                            </p:cond>
                                          </p:endCondLst>
                                        </p:cTn>
                                        <p:tgtEl>
                                          <p:sndTgt r:embed="rId4" name="camera.wav"/>
                                        </p:tgtEl>
                                      </p:cMediaNode>
                                    </p:audio>
                                  </p:subTnLst>
                                </p:cTn>
                              </p:par>
                            </p:childTnLst>
                          </p:cTn>
                        </p:par>
                        <p:par>
                          <p:cTn id="102" fill="hold" nodeType="afterGroup">
                            <p:stCondLst>
                              <p:cond delay="4500"/>
                            </p:stCondLst>
                            <p:childTnLst>
                              <p:par>
                                <p:cTn id="103" presetID="53" presetClass="exit" presetSubtype="0" fill="hold" grpId="1" nodeType="afterEffect">
                                  <p:stCondLst>
                                    <p:cond delay="0"/>
                                  </p:stCondLst>
                                  <p:childTnLst>
                                    <p:anim calcmode="lin" valueType="num">
                                      <p:cBhvr>
                                        <p:cTn id="104" dur="500"/>
                                        <p:tgtEl>
                                          <p:spTgt spid="69"/>
                                        </p:tgtEl>
                                        <p:attrNameLst>
                                          <p:attrName>ppt_w</p:attrName>
                                        </p:attrNameLst>
                                      </p:cBhvr>
                                      <p:tavLst>
                                        <p:tav tm="0">
                                          <p:val>
                                            <p:strVal val="ppt_w"/>
                                          </p:val>
                                        </p:tav>
                                        <p:tav tm="100000">
                                          <p:val>
                                            <p:fltVal val="0"/>
                                          </p:val>
                                        </p:tav>
                                      </p:tavLst>
                                    </p:anim>
                                    <p:anim calcmode="lin" valueType="num">
                                      <p:cBhvr>
                                        <p:cTn id="105" dur="500"/>
                                        <p:tgtEl>
                                          <p:spTgt spid="69"/>
                                        </p:tgtEl>
                                        <p:attrNameLst>
                                          <p:attrName>ppt_h</p:attrName>
                                        </p:attrNameLst>
                                      </p:cBhvr>
                                      <p:tavLst>
                                        <p:tav tm="0">
                                          <p:val>
                                            <p:strVal val="ppt_h"/>
                                          </p:val>
                                        </p:tav>
                                        <p:tav tm="100000">
                                          <p:val>
                                            <p:fltVal val="0"/>
                                          </p:val>
                                        </p:tav>
                                      </p:tavLst>
                                    </p:anim>
                                    <p:animEffect transition="out" filter="fade">
                                      <p:cBhvr>
                                        <p:cTn id="106" dur="500"/>
                                        <p:tgtEl>
                                          <p:spTgt spid="69"/>
                                        </p:tgtEl>
                                      </p:cBhvr>
                                    </p:animEffect>
                                    <p:set>
                                      <p:cBhvr>
                                        <p:cTn id="107" dur="1" fill="hold">
                                          <p:stCondLst>
                                            <p:cond delay="499"/>
                                          </p:stCondLst>
                                        </p:cTn>
                                        <p:tgtEl>
                                          <p:spTgt spid="69"/>
                                        </p:tgtEl>
                                        <p:attrNameLst>
                                          <p:attrName>style.visibility</p:attrName>
                                        </p:attrNameLst>
                                      </p:cBhvr>
                                      <p:to>
                                        <p:strVal val="hidden"/>
                                      </p:to>
                                    </p:set>
                                  </p:childTnLst>
                                </p:cTn>
                              </p:par>
                            </p:childTnLst>
                          </p:cTn>
                        </p:par>
                        <p:par>
                          <p:cTn id="108" fill="hold" nodeType="afterGroup">
                            <p:stCondLst>
                              <p:cond delay="5000"/>
                            </p:stCondLst>
                            <p:childTnLst>
                              <p:par>
                                <p:cTn id="109" presetID="9" presetClass="entr" presetSubtype="0" fill="hold" grpId="0" nodeType="afterEffect">
                                  <p:stCondLst>
                                    <p:cond delay="0"/>
                                  </p:stCondLst>
                                  <p:childTnLst>
                                    <p:set>
                                      <p:cBhvr>
                                        <p:cTn id="110" dur="1" fill="hold">
                                          <p:stCondLst>
                                            <p:cond delay="0"/>
                                          </p:stCondLst>
                                        </p:cTn>
                                        <p:tgtEl>
                                          <p:spTgt spid="68"/>
                                        </p:tgtEl>
                                        <p:attrNameLst>
                                          <p:attrName>style.visibility</p:attrName>
                                        </p:attrNameLst>
                                      </p:cBhvr>
                                      <p:to>
                                        <p:strVal val="visible"/>
                                      </p:to>
                                    </p:set>
                                    <p:animEffect transition="in" filter="dissolve">
                                      <p:cBhvr>
                                        <p:cTn id="111" dur="500"/>
                                        <p:tgtEl>
                                          <p:spTgt spid="68"/>
                                        </p:tgtEl>
                                      </p:cBhvr>
                                    </p:animEffect>
                                  </p:childTnLst>
                                  <p:subTnLst>
                                    <p:audio>
                                      <p:cMediaNode>
                                        <p:cTn display="0" masterRel="sameClick">
                                          <p:stCondLst>
                                            <p:cond evt="begin" delay="0">
                                              <p:tn val="109"/>
                                            </p:cond>
                                          </p:stCondLst>
                                          <p:endCondLst>
                                            <p:cond evt="onStopAudio" delay="0">
                                              <p:tgtEl>
                                                <p:sldTgt/>
                                              </p:tgtEl>
                                            </p:cond>
                                          </p:endCondLst>
                                        </p:cTn>
                                        <p:tgtEl>
                                          <p:sndTgt r:embed="rId4" name="camera.wav"/>
                                        </p:tgtEl>
                                      </p:cMediaNode>
                                    </p:audio>
                                  </p:subTnLst>
                                </p:cTn>
                              </p:par>
                            </p:childTnLst>
                          </p:cTn>
                        </p:par>
                        <p:par>
                          <p:cTn id="112" fill="hold" nodeType="afterGroup">
                            <p:stCondLst>
                              <p:cond delay="5500"/>
                            </p:stCondLst>
                            <p:childTnLst>
                              <p:par>
                                <p:cTn id="113" presetID="53" presetClass="exit" presetSubtype="0" fill="hold" grpId="1" nodeType="afterEffect">
                                  <p:stCondLst>
                                    <p:cond delay="0"/>
                                  </p:stCondLst>
                                  <p:childTnLst>
                                    <p:anim calcmode="lin" valueType="num">
                                      <p:cBhvr>
                                        <p:cTn id="114" dur="500"/>
                                        <p:tgtEl>
                                          <p:spTgt spid="68"/>
                                        </p:tgtEl>
                                        <p:attrNameLst>
                                          <p:attrName>ppt_w</p:attrName>
                                        </p:attrNameLst>
                                      </p:cBhvr>
                                      <p:tavLst>
                                        <p:tav tm="0">
                                          <p:val>
                                            <p:strVal val="ppt_w"/>
                                          </p:val>
                                        </p:tav>
                                        <p:tav tm="100000">
                                          <p:val>
                                            <p:fltVal val="0"/>
                                          </p:val>
                                        </p:tav>
                                      </p:tavLst>
                                    </p:anim>
                                    <p:anim calcmode="lin" valueType="num">
                                      <p:cBhvr>
                                        <p:cTn id="115" dur="500"/>
                                        <p:tgtEl>
                                          <p:spTgt spid="68"/>
                                        </p:tgtEl>
                                        <p:attrNameLst>
                                          <p:attrName>ppt_h</p:attrName>
                                        </p:attrNameLst>
                                      </p:cBhvr>
                                      <p:tavLst>
                                        <p:tav tm="0">
                                          <p:val>
                                            <p:strVal val="ppt_h"/>
                                          </p:val>
                                        </p:tav>
                                        <p:tav tm="100000">
                                          <p:val>
                                            <p:fltVal val="0"/>
                                          </p:val>
                                        </p:tav>
                                      </p:tavLst>
                                    </p:anim>
                                    <p:animEffect transition="out" filter="fade">
                                      <p:cBhvr>
                                        <p:cTn id="116" dur="500"/>
                                        <p:tgtEl>
                                          <p:spTgt spid="68"/>
                                        </p:tgtEl>
                                      </p:cBhvr>
                                    </p:animEffect>
                                    <p:set>
                                      <p:cBhvr>
                                        <p:cTn id="117" dur="1" fill="hold">
                                          <p:stCondLst>
                                            <p:cond delay="499"/>
                                          </p:stCondLst>
                                        </p:cTn>
                                        <p:tgtEl>
                                          <p:spTgt spid="68"/>
                                        </p:tgtEl>
                                        <p:attrNameLst>
                                          <p:attrName>style.visibility</p:attrName>
                                        </p:attrNameLst>
                                      </p:cBhvr>
                                      <p:to>
                                        <p:strVal val="hidden"/>
                                      </p:to>
                                    </p:set>
                                  </p:childTnLst>
                                </p:cTn>
                              </p:par>
                            </p:childTnLst>
                          </p:cTn>
                        </p:par>
                        <p:par>
                          <p:cTn id="118" fill="hold" nodeType="afterGroup">
                            <p:stCondLst>
                              <p:cond delay="6000"/>
                            </p:stCondLst>
                            <p:childTnLst>
                              <p:par>
                                <p:cTn id="119" presetID="9" presetClass="entr" presetSubtype="0" fill="hold" grpId="0" nodeType="afterEffect">
                                  <p:stCondLst>
                                    <p:cond delay="0"/>
                                  </p:stCondLst>
                                  <p:childTnLst>
                                    <p:set>
                                      <p:cBhvr>
                                        <p:cTn id="120" dur="1" fill="hold">
                                          <p:stCondLst>
                                            <p:cond delay="0"/>
                                          </p:stCondLst>
                                        </p:cTn>
                                        <p:tgtEl>
                                          <p:spTgt spid="67"/>
                                        </p:tgtEl>
                                        <p:attrNameLst>
                                          <p:attrName>style.visibility</p:attrName>
                                        </p:attrNameLst>
                                      </p:cBhvr>
                                      <p:to>
                                        <p:strVal val="visible"/>
                                      </p:to>
                                    </p:set>
                                    <p:animEffect transition="in" filter="dissolve">
                                      <p:cBhvr>
                                        <p:cTn id="121" dur="500"/>
                                        <p:tgtEl>
                                          <p:spTgt spid="67"/>
                                        </p:tgtEl>
                                      </p:cBhvr>
                                    </p:animEffect>
                                  </p:childTnLst>
                                  <p:subTnLst>
                                    <p:audio>
                                      <p:cMediaNode>
                                        <p:cTn display="0" masterRel="sameClick">
                                          <p:stCondLst>
                                            <p:cond evt="begin" delay="0">
                                              <p:tn val="119"/>
                                            </p:cond>
                                          </p:stCondLst>
                                          <p:endCondLst>
                                            <p:cond evt="onStopAudio" delay="0">
                                              <p:tgtEl>
                                                <p:sldTgt/>
                                              </p:tgtEl>
                                            </p:cond>
                                          </p:endCondLst>
                                        </p:cTn>
                                        <p:tgtEl>
                                          <p:sndTgt r:embed="rId4" name="camera.wav"/>
                                        </p:tgtEl>
                                      </p:cMediaNode>
                                    </p:audio>
                                  </p:subTnLst>
                                </p:cTn>
                              </p:par>
                            </p:childTnLst>
                          </p:cTn>
                        </p:par>
                        <p:par>
                          <p:cTn id="122" fill="hold" nodeType="afterGroup">
                            <p:stCondLst>
                              <p:cond delay="6500"/>
                            </p:stCondLst>
                            <p:childTnLst>
                              <p:par>
                                <p:cTn id="123" presetID="53" presetClass="exit" presetSubtype="0" fill="hold" grpId="1" nodeType="afterEffect">
                                  <p:stCondLst>
                                    <p:cond delay="0"/>
                                  </p:stCondLst>
                                  <p:childTnLst>
                                    <p:anim calcmode="lin" valueType="num">
                                      <p:cBhvr>
                                        <p:cTn id="124" dur="500"/>
                                        <p:tgtEl>
                                          <p:spTgt spid="67"/>
                                        </p:tgtEl>
                                        <p:attrNameLst>
                                          <p:attrName>ppt_w</p:attrName>
                                        </p:attrNameLst>
                                      </p:cBhvr>
                                      <p:tavLst>
                                        <p:tav tm="0">
                                          <p:val>
                                            <p:strVal val="ppt_w"/>
                                          </p:val>
                                        </p:tav>
                                        <p:tav tm="100000">
                                          <p:val>
                                            <p:fltVal val="0"/>
                                          </p:val>
                                        </p:tav>
                                      </p:tavLst>
                                    </p:anim>
                                    <p:anim calcmode="lin" valueType="num">
                                      <p:cBhvr>
                                        <p:cTn id="125" dur="500"/>
                                        <p:tgtEl>
                                          <p:spTgt spid="67"/>
                                        </p:tgtEl>
                                        <p:attrNameLst>
                                          <p:attrName>ppt_h</p:attrName>
                                        </p:attrNameLst>
                                      </p:cBhvr>
                                      <p:tavLst>
                                        <p:tav tm="0">
                                          <p:val>
                                            <p:strVal val="ppt_h"/>
                                          </p:val>
                                        </p:tav>
                                        <p:tav tm="100000">
                                          <p:val>
                                            <p:fltVal val="0"/>
                                          </p:val>
                                        </p:tav>
                                      </p:tavLst>
                                    </p:anim>
                                    <p:animEffect transition="out" filter="fade">
                                      <p:cBhvr>
                                        <p:cTn id="126" dur="500"/>
                                        <p:tgtEl>
                                          <p:spTgt spid="67"/>
                                        </p:tgtEl>
                                      </p:cBhvr>
                                    </p:animEffect>
                                    <p:set>
                                      <p:cBhvr>
                                        <p:cTn id="127" dur="1" fill="hold">
                                          <p:stCondLst>
                                            <p:cond delay="499"/>
                                          </p:stCondLst>
                                        </p:cTn>
                                        <p:tgtEl>
                                          <p:spTgt spid="67"/>
                                        </p:tgtEl>
                                        <p:attrNameLst>
                                          <p:attrName>style.visibility</p:attrName>
                                        </p:attrNameLst>
                                      </p:cBhvr>
                                      <p:to>
                                        <p:strVal val="hidden"/>
                                      </p:to>
                                    </p:set>
                                  </p:childTnLst>
                                </p:cTn>
                              </p:par>
                            </p:childTnLst>
                          </p:cTn>
                        </p:par>
                        <p:par>
                          <p:cTn id="128" fill="hold" nodeType="afterGroup">
                            <p:stCondLst>
                              <p:cond delay="7000"/>
                            </p:stCondLst>
                            <p:childTnLst>
                              <p:par>
                                <p:cTn id="129" presetID="9" presetClass="entr" presetSubtype="0" fill="hold" grpId="0" nodeType="after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dissolve">
                                      <p:cBhvr>
                                        <p:cTn id="131" dur="500"/>
                                        <p:tgtEl>
                                          <p:spTgt spid="66"/>
                                        </p:tgtEl>
                                      </p:cBhvr>
                                    </p:animEffect>
                                  </p:childTnLst>
                                  <p:subTnLst>
                                    <p:audio>
                                      <p:cMediaNode>
                                        <p:cTn display="0" masterRel="sameClick">
                                          <p:stCondLst>
                                            <p:cond evt="begin" delay="0">
                                              <p:tn val="129"/>
                                            </p:cond>
                                          </p:stCondLst>
                                          <p:endCondLst>
                                            <p:cond evt="onStopAudio" delay="0">
                                              <p:tgtEl>
                                                <p:sldTgt/>
                                              </p:tgtEl>
                                            </p:cond>
                                          </p:endCondLst>
                                        </p:cTn>
                                        <p:tgtEl>
                                          <p:sndTgt r:embed="rId4" name="camera.wav"/>
                                        </p:tgtEl>
                                      </p:cMediaNode>
                                    </p:audio>
                                  </p:subTnLst>
                                </p:cTn>
                              </p:par>
                            </p:childTnLst>
                          </p:cTn>
                        </p:par>
                        <p:par>
                          <p:cTn id="132" fill="hold" nodeType="afterGroup">
                            <p:stCondLst>
                              <p:cond delay="7500"/>
                            </p:stCondLst>
                            <p:childTnLst>
                              <p:par>
                                <p:cTn id="133" presetID="53" presetClass="exit" presetSubtype="0" fill="hold" grpId="1" nodeType="afterEffect">
                                  <p:stCondLst>
                                    <p:cond delay="0"/>
                                  </p:stCondLst>
                                  <p:childTnLst>
                                    <p:anim calcmode="lin" valueType="num">
                                      <p:cBhvr>
                                        <p:cTn id="134" dur="500"/>
                                        <p:tgtEl>
                                          <p:spTgt spid="66"/>
                                        </p:tgtEl>
                                        <p:attrNameLst>
                                          <p:attrName>ppt_w</p:attrName>
                                        </p:attrNameLst>
                                      </p:cBhvr>
                                      <p:tavLst>
                                        <p:tav tm="0">
                                          <p:val>
                                            <p:strVal val="ppt_w"/>
                                          </p:val>
                                        </p:tav>
                                        <p:tav tm="100000">
                                          <p:val>
                                            <p:fltVal val="0"/>
                                          </p:val>
                                        </p:tav>
                                      </p:tavLst>
                                    </p:anim>
                                    <p:anim calcmode="lin" valueType="num">
                                      <p:cBhvr>
                                        <p:cTn id="135" dur="500"/>
                                        <p:tgtEl>
                                          <p:spTgt spid="66"/>
                                        </p:tgtEl>
                                        <p:attrNameLst>
                                          <p:attrName>ppt_h</p:attrName>
                                        </p:attrNameLst>
                                      </p:cBhvr>
                                      <p:tavLst>
                                        <p:tav tm="0">
                                          <p:val>
                                            <p:strVal val="ppt_h"/>
                                          </p:val>
                                        </p:tav>
                                        <p:tav tm="100000">
                                          <p:val>
                                            <p:fltVal val="0"/>
                                          </p:val>
                                        </p:tav>
                                      </p:tavLst>
                                    </p:anim>
                                    <p:animEffect transition="out" filter="fade">
                                      <p:cBhvr>
                                        <p:cTn id="136" dur="500"/>
                                        <p:tgtEl>
                                          <p:spTgt spid="66"/>
                                        </p:tgtEl>
                                      </p:cBhvr>
                                    </p:animEffect>
                                    <p:set>
                                      <p:cBhvr>
                                        <p:cTn id="137" dur="1" fill="hold">
                                          <p:stCondLst>
                                            <p:cond delay="499"/>
                                          </p:stCondLst>
                                        </p:cTn>
                                        <p:tgtEl>
                                          <p:spTgt spid="66"/>
                                        </p:tgtEl>
                                        <p:attrNameLst>
                                          <p:attrName>style.visibility</p:attrName>
                                        </p:attrNameLst>
                                      </p:cBhvr>
                                      <p:to>
                                        <p:strVal val="hidden"/>
                                      </p:to>
                                    </p:set>
                                  </p:childTnLst>
                                </p:cTn>
                              </p:par>
                            </p:childTnLst>
                          </p:cTn>
                        </p:par>
                        <p:par>
                          <p:cTn id="138" fill="hold" nodeType="afterGroup">
                            <p:stCondLst>
                              <p:cond delay="8000"/>
                            </p:stCondLst>
                            <p:childTnLst>
                              <p:par>
                                <p:cTn id="139" presetID="9" presetClass="entr" presetSubtype="0" fill="hold" grpId="0" nodeType="afterEffect">
                                  <p:stCondLst>
                                    <p:cond delay="0"/>
                                  </p:stCondLst>
                                  <p:childTnLst>
                                    <p:set>
                                      <p:cBhvr>
                                        <p:cTn id="140" dur="1" fill="hold">
                                          <p:stCondLst>
                                            <p:cond delay="0"/>
                                          </p:stCondLst>
                                        </p:cTn>
                                        <p:tgtEl>
                                          <p:spTgt spid="65"/>
                                        </p:tgtEl>
                                        <p:attrNameLst>
                                          <p:attrName>style.visibility</p:attrName>
                                        </p:attrNameLst>
                                      </p:cBhvr>
                                      <p:to>
                                        <p:strVal val="visible"/>
                                      </p:to>
                                    </p:set>
                                    <p:animEffect transition="in" filter="dissolve">
                                      <p:cBhvr>
                                        <p:cTn id="141" dur="500"/>
                                        <p:tgtEl>
                                          <p:spTgt spid="65"/>
                                        </p:tgtEl>
                                      </p:cBhvr>
                                    </p:animEffect>
                                  </p:childTnLst>
                                  <p:subTnLst>
                                    <p:audio>
                                      <p:cMediaNode>
                                        <p:cTn display="0" masterRel="sameClick">
                                          <p:stCondLst>
                                            <p:cond evt="begin" delay="0">
                                              <p:tn val="139"/>
                                            </p:cond>
                                          </p:stCondLst>
                                          <p:endCondLst>
                                            <p:cond evt="onStopAudio" delay="0">
                                              <p:tgtEl>
                                                <p:sldTgt/>
                                              </p:tgtEl>
                                            </p:cond>
                                          </p:endCondLst>
                                        </p:cTn>
                                        <p:tgtEl>
                                          <p:sndTgt r:embed="rId4" name="camera.wav"/>
                                        </p:tgtEl>
                                      </p:cMediaNode>
                                    </p:audio>
                                  </p:subTnLst>
                                </p:cTn>
                              </p:par>
                            </p:childTnLst>
                          </p:cTn>
                        </p:par>
                        <p:par>
                          <p:cTn id="142" fill="hold" nodeType="afterGroup">
                            <p:stCondLst>
                              <p:cond delay="8500"/>
                            </p:stCondLst>
                            <p:childTnLst>
                              <p:par>
                                <p:cTn id="143" presetID="53" presetClass="exit" presetSubtype="0" fill="hold" grpId="1" nodeType="afterEffect">
                                  <p:stCondLst>
                                    <p:cond delay="0"/>
                                  </p:stCondLst>
                                  <p:childTnLst>
                                    <p:anim calcmode="lin" valueType="num">
                                      <p:cBhvr>
                                        <p:cTn id="144" dur="500"/>
                                        <p:tgtEl>
                                          <p:spTgt spid="65"/>
                                        </p:tgtEl>
                                        <p:attrNameLst>
                                          <p:attrName>ppt_w</p:attrName>
                                        </p:attrNameLst>
                                      </p:cBhvr>
                                      <p:tavLst>
                                        <p:tav tm="0">
                                          <p:val>
                                            <p:strVal val="ppt_w"/>
                                          </p:val>
                                        </p:tav>
                                        <p:tav tm="100000">
                                          <p:val>
                                            <p:fltVal val="0"/>
                                          </p:val>
                                        </p:tav>
                                      </p:tavLst>
                                    </p:anim>
                                    <p:anim calcmode="lin" valueType="num">
                                      <p:cBhvr>
                                        <p:cTn id="145" dur="500"/>
                                        <p:tgtEl>
                                          <p:spTgt spid="65"/>
                                        </p:tgtEl>
                                        <p:attrNameLst>
                                          <p:attrName>ppt_h</p:attrName>
                                        </p:attrNameLst>
                                      </p:cBhvr>
                                      <p:tavLst>
                                        <p:tav tm="0">
                                          <p:val>
                                            <p:strVal val="ppt_h"/>
                                          </p:val>
                                        </p:tav>
                                        <p:tav tm="100000">
                                          <p:val>
                                            <p:fltVal val="0"/>
                                          </p:val>
                                        </p:tav>
                                      </p:tavLst>
                                    </p:anim>
                                    <p:animEffect transition="out" filter="fade">
                                      <p:cBhvr>
                                        <p:cTn id="146" dur="500"/>
                                        <p:tgtEl>
                                          <p:spTgt spid="65"/>
                                        </p:tgtEl>
                                      </p:cBhvr>
                                    </p:animEffect>
                                    <p:set>
                                      <p:cBhvr>
                                        <p:cTn id="147" dur="1" fill="hold">
                                          <p:stCondLst>
                                            <p:cond delay="499"/>
                                          </p:stCondLst>
                                        </p:cTn>
                                        <p:tgtEl>
                                          <p:spTgt spid="65"/>
                                        </p:tgtEl>
                                        <p:attrNameLst>
                                          <p:attrName>style.visibility</p:attrName>
                                        </p:attrNameLst>
                                      </p:cBhvr>
                                      <p:to>
                                        <p:strVal val="hidden"/>
                                      </p:to>
                                    </p:set>
                                  </p:childTnLst>
                                </p:cTn>
                              </p:par>
                            </p:childTnLst>
                          </p:cTn>
                        </p:par>
                        <p:par>
                          <p:cTn id="148" fill="hold" nodeType="afterGroup">
                            <p:stCondLst>
                              <p:cond delay="9000"/>
                            </p:stCondLst>
                            <p:childTnLst>
                              <p:par>
                                <p:cTn id="149" presetID="9" presetClass="entr" presetSubtype="0" fill="hold" grpId="0" nodeType="afterEffect">
                                  <p:stCondLst>
                                    <p:cond delay="0"/>
                                  </p:stCondLst>
                                  <p:childTnLst>
                                    <p:set>
                                      <p:cBhvr>
                                        <p:cTn id="150" dur="1" fill="hold">
                                          <p:stCondLst>
                                            <p:cond delay="0"/>
                                          </p:stCondLst>
                                        </p:cTn>
                                        <p:tgtEl>
                                          <p:spTgt spid="64"/>
                                        </p:tgtEl>
                                        <p:attrNameLst>
                                          <p:attrName>style.visibility</p:attrName>
                                        </p:attrNameLst>
                                      </p:cBhvr>
                                      <p:to>
                                        <p:strVal val="visible"/>
                                      </p:to>
                                    </p:set>
                                    <p:animEffect transition="in" filter="dissolve">
                                      <p:cBhvr>
                                        <p:cTn id="151" dur="500"/>
                                        <p:tgtEl>
                                          <p:spTgt spid="64"/>
                                        </p:tgtEl>
                                      </p:cBhvr>
                                    </p:animEffect>
                                  </p:childTnLst>
                                  <p:subTnLst>
                                    <p:audio>
                                      <p:cMediaNode>
                                        <p:cTn display="0" masterRel="sameClick">
                                          <p:stCondLst>
                                            <p:cond evt="begin" delay="0">
                                              <p:tn val="149"/>
                                            </p:cond>
                                          </p:stCondLst>
                                          <p:endCondLst>
                                            <p:cond evt="onStopAudio" delay="0">
                                              <p:tgtEl>
                                                <p:sldTgt/>
                                              </p:tgtEl>
                                            </p:cond>
                                          </p:endCondLst>
                                        </p:cTn>
                                        <p:tgtEl>
                                          <p:sndTgt r:embed="rId4" name="camera.wav"/>
                                        </p:tgtEl>
                                      </p:cMediaNode>
                                    </p:audio>
                                  </p:subTnLst>
                                </p:cTn>
                              </p:par>
                            </p:childTnLst>
                          </p:cTn>
                        </p:par>
                        <p:par>
                          <p:cTn id="152" fill="hold" nodeType="afterGroup">
                            <p:stCondLst>
                              <p:cond delay="9500"/>
                            </p:stCondLst>
                            <p:childTnLst>
                              <p:par>
                                <p:cTn id="153" presetID="53" presetClass="exit" presetSubtype="0" fill="hold" grpId="1" nodeType="afterEffect">
                                  <p:stCondLst>
                                    <p:cond delay="0"/>
                                  </p:stCondLst>
                                  <p:childTnLst>
                                    <p:anim calcmode="lin" valueType="num">
                                      <p:cBhvr>
                                        <p:cTn id="154" dur="500"/>
                                        <p:tgtEl>
                                          <p:spTgt spid="64"/>
                                        </p:tgtEl>
                                        <p:attrNameLst>
                                          <p:attrName>ppt_w</p:attrName>
                                        </p:attrNameLst>
                                      </p:cBhvr>
                                      <p:tavLst>
                                        <p:tav tm="0">
                                          <p:val>
                                            <p:strVal val="ppt_w"/>
                                          </p:val>
                                        </p:tav>
                                        <p:tav tm="100000">
                                          <p:val>
                                            <p:fltVal val="0"/>
                                          </p:val>
                                        </p:tav>
                                      </p:tavLst>
                                    </p:anim>
                                    <p:anim calcmode="lin" valueType="num">
                                      <p:cBhvr>
                                        <p:cTn id="155" dur="500"/>
                                        <p:tgtEl>
                                          <p:spTgt spid="64"/>
                                        </p:tgtEl>
                                        <p:attrNameLst>
                                          <p:attrName>ppt_h</p:attrName>
                                        </p:attrNameLst>
                                      </p:cBhvr>
                                      <p:tavLst>
                                        <p:tav tm="0">
                                          <p:val>
                                            <p:strVal val="ppt_h"/>
                                          </p:val>
                                        </p:tav>
                                        <p:tav tm="100000">
                                          <p:val>
                                            <p:fltVal val="0"/>
                                          </p:val>
                                        </p:tav>
                                      </p:tavLst>
                                    </p:anim>
                                    <p:animEffect transition="out" filter="fade">
                                      <p:cBhvr>
                                        <p:cTn id="156" dur="500"/>
                                        <p:tgtEl>
                                          <p:spTgt spid="64"/>
                                        </p:tgtEl>
                                      </p:cBhvr>
                                    </p:animEffect>
                                    <p:set>
                                      <p:cBhvr>
                                        <p:cTn id="157" dur="1" fill="hold">
                                          <p:stCondLst>
                                            <p:cond delay="499"/>
                                          </p:stCondLst>
                                        </p:cTn>
                                        <p:tgtEl>
                                          <p:spTgt spid="64"/>
                                        </p:tgtEl>
                                        <p:attrNameLst>
                                          <p:attrName>style.visibility</p:attrName>
                                        </p:attrNameLst>
                                      </p:cBhvr>
                                      <p:to>
                                        <p:strVal val="hidden"/>
                                      </p:to>
                                    </p:set>
                                  </p:childTnLst>
                                </p:cTn>
                              </p:par>
                            </p:childTnLst>
                          </p:cTn>
                        </p:par>
                        <p:par>
                          <p:cTn id="158" fill="hold" nodeType="afterGroup">
                            <p:stCondLst>
                              <p:cond delay="10000"/>
                            </p:stCondLst>
                            <p:childTnLst>
                              <p:par>
                                <p:cTn id="159" presetID="9" presetClass="entr" presetSubtype="0" fill="hold" grpId="0" nodeType="afterEffect">
                                  <p:stCondLst>
                                    <p:cond delay="0"/>
                                  </p:stCondLst>
                                  <p:childTnLst>
                                    <p:set>
                                      <p:cBhvr>
                                        <p:cTn id="160" dur="1" fill="hold">
                                          <p:stCondLst>
                                            <p:cond delay="0"/>
                                          </p:stCondLst>
                                        </p:cTn>
                                        <p:tgtEl>
                                          <p:spTgt spid="63"/>
                                        </p:tgtEl>
                                        <p:attrNameLst>
                                          <p:attrName>style.visibility</p:attrName>
                                        </p:attrNameLst>
                                      </p:cBhvr>
                                      <p:to>
                                        <p:strVal val="visible"/>
                                      </p:to>
                                    </p:set>
                                    <p:animEffect transition="in" filter="dissolve">
                                      <p:cBhvr>
                                        <p:cTn id="161" dur="500"/>
                                        <p:tgtEl>
                                          <p:spTgt spid="63"/>
                                        </p:tgtEl>
                                      </p:cBhvr>
                                    </p:animEffect>
                                  </p:childTnLst>
                                  <p:subTnLst>
                                    <p:audio>
                                      <p:cMediaNode>
                                        <p:cTn display="0" masterRel="sameClick">
                                          <p:stCondLst>
                                            <p:cond evt="begin" delay="0">
                                              <p:tn val="159"/>
                                            </p:cond>
                                          </p:stCondLst>
                                          <p:endCondLst>
                                            <p:cond evt="onStopAudio" delay="0">
                                              <p:tgtEl>
                                                <p:sldTgt/>
                                              </p:tgtEl>
                                            </p:cond>
                                          </p:endCondLst>
                                        </p:cTn>
                                        <p:tgtEl>
                                          <p:sndTgt r:embed="rId4" name="camera.wav"/>
                                        </p:tgtEl>
                                      </p:cMediaNode>
                                    </p:audio>
                                  </p:subTnLst>
                                </p:cTn>
                              </p:par>
                            </p:childTnLst>
                          </p:cTn>
                        </p:par>
                        <p:par>
                          <p:cTn id="162" fill="hold" nodeType="afterGroup">
                            <p:stCondLst>
                              <p:cond delay="10500"/>
                            </p:stCondLst>
                            <p:childTnLst>
                              <p:par>
                                <p:cTn id="163" presetID="53" presetClass="exit" presetSubtype="0" fill="hold" grpId="1" nodeType="afterEffect">
                                  <p:stCondLst>
                                    <p:cond delay="0"/>
                                  </p:stCondLst>
                                  <p:childTnLst>
                                    <p:anim calcmode="lin" valueType="num">
                                      <p:cBhvr>
                                        <p:cTn id="164" dur="500"/>
                                        <p:tgtEl>
                                          <p:spTgt spid="63"/>
                                        </p:tgtEl>
                                        <p:attrNameLst>
                                          <p:attrName>ppt_w</p:attrName>
                                        </p:attrNameLst>
                                      </p:cBhvr>
                                      <p:tavLst>
                                        <p:tav tm="0">
                                          <p:val>
                                            <p:strVal val="ppt_w"/>
                                          </p:val>
                                        </p:tav>
                                        <p:tav tm="100000">
                                          <p:val>
                                            <p:fltVal val="0"/>
                                          </p:val>
                                        </p:tav>
                                      </p:tavLst>
                                    </p:anim>
                                    <p:anim calcmode="lin" valueType="num">
                                      <p:cBhvr>
                                        <p:cTn id="165" dur="500"/>
                                        <p:tgtEl>
                                          <p:spTgt spid="63"/>
                                        </p:tgtEl>
                                        <p:attrNameLst>
                                          <p:attrName>ppt_h</p:attrName>
                                        </p:attrNameLst>
                                      </p:cBhvr>
                                      <p:tavLst>
                                        <p:tav tm="0">
                                          <p:val>
                                            <p:strVal val="ppt_h"/>
                                          </p:val>
                                        </p:tav>
                                        <p:tav tm="100000">
                                          <p:val>
                                            <p:fltVal val="0"/>
                                          </p:val>
                                        </p:tav>
                                      </p:tavLst>
                                    </p:anim>
                                    <p:animEffect transition="out" filter="fade">
                                      <p:cBhvr>
                                        <p:cTn id="166" dur="500"/>
                                        <p:tgtEl>
                                          <p:spTgt spid="63"/>
                                        </p:tgtEl>
                                      </p:cBhvr>
                                    </p:animEffect>
                                    <p:set>
                                      <p:cBhvr>
                                        <p:cTn id="167" dur="1" fill="hold">
                                          <p:stCondLst>
                                            <p:cond delay="499"/>
                                          </p:stCondLst>
                                        </p:cTn>
                                        <p:tgtEl>
                                          <p:spTgt spid="63"/>
                                        </p:tgtEl>
                                        <p:attrNameLst>
                                          <p:attrName>style.visibility</p:attrName>
                                        </p:attrNameLst>
                                      </p:cBhvr>
                                      <p:to>
                                        <p:strVal val="hidden"/>
                                      </p:to>
                                    </p:set>
                                  </p:childTnLst>
                                </p:cTn>
                              </p:par>
                              <p:par>
                                <p:cTn id="168" presetID="53" presetClass="entr" presetSubtype="0" fill="hold" nodeType="withEffect">
                                  <p:stCondLst>
                                    <p:cond delay="0"/>
                                  </p:stCondLst>
                                  <p:childTnLst>
                                    <p:set>
                                      <p:cBhvr>
                                        <p:cTn id="169" dur="1" fill="hold">
                                          <p:stCondLst>
                                            <p:cond delay="0"/>
                                          </p:stCondLst>
                                        </p:cTn>
                                        <p:tgtEl>
                                          <p:spTgt spid="3"/>
                                        </p:tgtEl>
                                        <p:attrNameLst>
                                          <p:attrName>style.visibility</p:attrName>
                                        </p:attrNameLst>
                                      </p:cBhvr>
                                      <p:to>
                                        <p:strVal val="visible"/>
                                      </p:to>
                                    </p:set>
                                    <p:anim calcmode="lin" valueType="num">
                                      <p:cBhvr>
                                        <p:cTn id="170" dur="500" fill="hold"/>
                                        <p:tgtEl>
                                          <p:spTgt spid="3"/>
                                        </p:tgtEl>
                                        <p:attrNameLst>
                                          <p:attrName>ppt_w</p:attrName>
                                        </p:attrNameLst>
                                      </p:cBhvr>
                                      <p:tavLst>
                                        <p:tav tm="0">
                                          <p:val>
                                            <p:fltVal val="0"/>
                                          </p:val>
                                        </p:tav>
                                        <p:tav tm="100000">
                                          <p:val>
                                            <p:strVal val="#ppt_w"/>
                                          </p:val>
                                        </p:tav>
                                      </p:tavLst>
                                    </p:anim>
                                    <p:anim calcmode="lin" valueType="num">
                                      <p:cBhvr>
                                        <p:cTn id="171" dur="500" fill="hold"/>
                                        <p:tgtEl>
                                          <p:spTgt spid="3"/>
                                        </p:tgtEl>
                                        <p:attrNameLst>
                                          <p:attrName>ppt_h</p:attrName>
                                        </p:attrNameLst>
                                      </p:cBhvr>
                                      <p:tavLst>
                                        <p:tav tm="0">
                                          <p:val>
                                            <p:fltVal val="0"/>
                                          </p:val>
                                        </p:tav>
                                        <p:tav tm="100000">
                                          <p:val>
                                            <p:strVal val="#ppt_h"/>
                                          </p:val>
                                        </p:tav>
                                      </p:tavLst>
                                    </p:anim>
                                    <p:animEffect transition="in" filter="fade">
                                      <p:cBhvr>
                                        <p:cTn id="172" dur="500"/>
                                        <p:tgtEl>
                                          <p:spTgt spid="3"/>
                                        </p:tgtEl>
                                      </p:cBhvr>
                                    </p:animEffect>
                                  </p:childTnLst>
                                  <p:subTnLst>
                                    <p:audio>
                                      <p:cMediaNode>
                                        <p:cTn display="0" masterRel="sameClick">
                                          <p:stCondLst>
                                            <p:cond evt="begin" delay="0">
                                              <p:tn val="168"/>
                                            </p:cond>
                                          </p:stCondLst>
                                          <p:endCondLst>
                                            <p:cond evt="onStopAudio" delay="0">
                                              <p:tgtEl>
                                                <p:sldTgt/>
                                              </p:tgtEl>
                                            </p:cond>
                                          </p:endCondLst>
                                        </p:cTn>
                                        <p:tgtEl>
                                          <p:sndTgt r:embed="rId5" name="chimes.wav"/>
                                        </p:tgtEl>
                                      </p:cMediaNode>
                                    </p:audio>
                                  </p:subTnLst>
                                </p:cTn>
                              </p:par>
                            </p:childTnLst>
                          </p:cTn>
                        </p:par>
                      </p:childTnLst>
                    </p:cTn>
                  </p:par>
                  <p:par>
                    <p:cTn id="173" fill="hold" nodeType="clickPar">
                      <p:stCondLst>
                        <p:cond delay="indefinite"/>
                      </p:stCondLst>
                      <p:childTnLst>
                        <p:par>
                          <p:cTn id="174" fill="hold" nodeType="withGroup">
                            <p:stCondLst>
                              <p:cond delay="0"/>
                            </p:stCondLst>
                            <p:childTnLst>
                              <p:par>
                                <p:cTn id="175" presetID="2" presetClass="exit" presetSubtype="2" fill="hold" nodeType="clickEffect">
                                  <p:stCondLst>
                                    <p:cond delay="0"/>
                                  </p:stCondLst>
                                  <p:childTnLst>
                                    <p:anim calcmode="lin" valueType="num">
                                      <p:cBhvr additive="base">
                                        <p:cTn id="176" dur="500"/>
                                        <p:tgtEl>
                                          <p:spTgt spid="3"/>
                                        </p:tgtEl>
                                        <p:attrNameLst>
                                          <p:attrName>ppt_x</p:attrName>
                                        </p:attrNameLst>
                                      </p:cBhvr>
                                      <p:tavLst>
                                        <p:tav tm="0">
                                          <p:val>
                                            <p:strVal val="ppt_x"/>
                                          </p:val>
                                        </p:tav>
                                        <p:tav tm="100000">
                                          <p:val>
                                            <p:strVal val="1+ppt_w/2"/>
                                          </p:val>
                                        </p:tav>
                                      </p:tavLst>
                                    </p:anim>
                                    <p:anim calcmode="lin" valueType="num">
                                      <p:cBhvr additive="base">
                                        <p:cTn id="177" dur="500"/>
                                        <p:tgtEl>
                                          <p:spTgt spid="3"/>
                                        </p:tgtEl>
                                        <p:attrNameLst>
                                          <p:attrName>ppt_y</p:attrName>
                                        </p:attrNameLst>
                                      </p:cBhvr>
                                      <p:tavLst>
                                        <p:tav tm="0">
                                          <p:val>
                                            <p:strVal val="ppt_y"/>
                                          </p:val>
                                        </p:tav>
                                        <p:tav tm="100000">
                                          <p:val>
                                            <p:strVal val="ppt_y"/>
                                          </p:val>
                                        </p:tav>
                                      </p:tavLst>
                                    </p:anim>
                                    <p:set>
                                      <p:cBhvr>
                                        <p:cTn id="178" dur="1" fill="hold">
                                          <p:stCondLst>
                                            <p:cond delay="499"/>
                                          </p:stCondLst>
                                        </p:cTn>
                                        <p:tgtEl>
                                          <p:spTgt spid="3"/>
                                        </p:tgtEl>
                                        <p:attrNameLst>
                                          <p:attrName>style.visibility</p:attrName>
                                        </p:attrNameLst>
                                      </p:cBhvr>
                                      <p:to>
                                        <p:strVal val="hidden"/>
                                      </p:to>
                                    </p:set>
                                  </p:childTnLst>
                                </p:cTn>
                              </p:par>
                            </p:childTnLst>
                          </p:cTn>
                        </p:par>
                        <p:par>
                          <p:cTn id="179" fill="hold" nodeType="afterGroup">
                            <p:stCondLst>
                              <p:cond delay="500"/>
                            </p:stCondLst>
                            <p:childTnLst>
                              <p:par>
                                <p:cTn id="180" presetID="23" presetClass="emph" presetSubtype="0" fill="hold" grpId="0" nodeType="afterEffect">
                                  <p:stCondLst>
                                    <p:cond delay="0"/>
                                  </p:stCondLst>
                                  <p:iterate type="lt">
                                    <p:tmPct val="0"/>
                                  </p:iterate>
                                  <p:childTnLst>
                                    <p:animClr clrSpc="hsl" dir="cw">
                                      <p:cBhvr override="childStyle">
                                        <p:cTn id="181" dur="500" fill="hold"/>
                                        <p:tgtEl>
                                          <p:spTgt spid="42"/>
                                        </p:tgtEl>
                                        <p:attrNameLst>
                                          <p:attrName>style.color</p:attrName>
                                        </p:attrNameLst>
                                      </p:cBhvr>
                                      <p:by>
                                        <p:hsl h="10842353" s="0" l="0"/>
                                      </p:by>
                                    </p:animClr>
                                    <p:animClr clrSpc="hsl" dir="cw">
                                      <p:cBhvr>
                                        <p:cTn id="182" dur="500" fill="hold"/>
                                        <p:tgtEl>
                                          <p:spTgt spid="42"/>
                                        </p:tgtEl>
                                        <p:attrNameLst>
                                          <p:attrName>fillcolor</p:attrName>
                                        </p:attrNameLst>
                                      </p:cBhvr>
                                      <p:by>
                                        <p:hsl h="10842353" s="0" l="0"/>
                                      </p:by>
                                    </p:animClr>
                                    <p:animClr clrSpc="hsl" dir="cw">
                                      <p:cBhvr>
                                        <p:cTn id="183" dur="500" fill="hold"/>
                                        <p:tgtEl>
                                          <p:spTgt spid="42"/>
                                        </p:tgtEl>
                                        <p:attrNameLst>
                                          <p:attrName>stroke.color</p:attrName>
                                        </p:attrNameLst>
                                      </p:cBhvr>
                                      <p:by>
                                        <p:hsl h="10842353" s="0" l="0"/>
                                      </p:by>
                                    </p:animClr>
                                    <p:set>
                                      <p:cBhvr>
                                        <p:cTn id="184" dur="500" fill="hold"/>
                                        <p:tgtEl>
                                          <p:spTgt spid="42"/>
                                        </p:tgtEl>
                                        <p:attrNameLst>
                                          <p:attrName>fill.type</p:attrName>
                                        </p:attrNameLst>
                                      </p:cBhvr>
                                      <p:to>
                                        <p:strVal val="solid"/>
                                      </p:to>
                                    </p:set>
                                  </p:childTnLst>
                                  <p:subTnLst>
                                    <p:audio>
                                      <p:cMediaNode>
                                        <p:cTn display="0" masterRel="sameClick">
                                          <p:stCondLst>
                                            <p:cond evt="begin" delay="0">
                                              <p:tn val="180"/>
                                            </p:cond>
                                          </p:stCondLst>
                                          <p:endCondLst>
                                            <p:cond evt="onStopAudio" delay="0">
                                              <p:tgtEl>
                                                <p:sldTgt/>
                                              </p:tgtEl>
                                            </p:cond>
                                          </p:endCondLst>
                                        </p:cTn>
                                        <p:tgtEl>
                                          <p:sndTgt r:embed="rId6" name="FELIZ2.WAV"/>
                                        </p:tgtEl>
                                      </p:cMediaNode>
                                    </p:audio>
                                  </p:subTnLst>
                                </p:cTn>
                              </p:par>
                              <p:par>
                                <p:cTn id="185" presetID="34" presetClass="emph" presetSubtype="0" fill="hold" grpId="1" nodeType="withEffect">
                                  <p:stCondLst>
                                    <p:cond delay="0"/>
                                  </p:stCondLst>
                                  <p:iterate type="lt">
                                    <p:tmPct val="10000"/>
                                  </p:iterate>
                                  <p:childTnLst>
                                    <p:animMotion origin="layout" path="M 0.0 0.0 L 0.0 -0.07213" pathEditMode="relative" ptsTypes="">
                                      <p:cBhvr>
                                        <p:cTn id="186" dur="250" accel="50000" decel="50000" autoRev="1" fill="hold">
                                          <p:stCondLst>
                                            <p:cond delay="0"/>
                                          </p:stCondLst>
                                        </p:cTn>
                                        <p:tgtEl>
                                          <p:spTgt spid="42"/>
                                        </p:tgtEl>
                                        <p:attrNameLst>
                                          <p:attrName>ppt_x</p:attrName>
                                          <p:attrName>ppt_y</p:attrName>
                                        </p:attrNameLst>
                                      </p:cBhvr>
                                    </p:animMotion>
                                    <p:animRot by="1500000">
                                      <p:cBhvr>
                                        <p:cTn id="187" dur="125" fill="hold">
                                          <p:stCondLst>
                                            <p:cond delay="0"/>
                                          </p:stCondLst>
                                        </p:cTn>
                                        <p:tgtEl>
                                          <p:spTgt spid="42"/>
                                        </p:tgtEl>
                                        <p:attrNameLst>
                                          <p:attrName>r</p:attrName>
                                        </p:attrNameLst>
                                      </p:cBhvr>
                                    </p:animRot>
                                    <p:animRot by="-1500000">
                                      <p:cBhvr>
                                        <p:cTn id="188" dur="125" fill="hold">
                                          <p:stCondLst>
                                            <p:cond delay="125"/>
                                          </p:stCondLst>
                                        </p:cTn>
                                        <p:tgtEl>
                                          <p:spTgt spid="42"/>
                                        </p:tgtEl>
                                        <p:attrNameLst>
                                          <p:attrName>r</p:attrName>
                                        </p:attrNameLst>
                                      </p:cBhvr>
                                    </p:animRot>
                                    <p:animRot by="-1500000">
                                      <p:cBhvr>
                                        <p:cTn id="189" dur="125" fill="hold">
                                          <p:stCondLst>
                                            <p:cond delay="250"/>
                                          </p:stCondLst>
                                        </p:cTn>
                                        <p:tgtEl>
                                          <p:spTgt spid="42"/>
                                        </p:tgtEl>
                                        <p:attrNameLst>
                                          <p:attrName>r</p:attrName>
                                        </p:attrNameLst>
                                      </p:cBhvr>
                                    </p:animRot>
                                    <p:animRot by="1500000">
                                      <p:cBhvr>
                                        <p:cTn id="190" dur="125" fill="hold">
                                          <p:stCondLst>
                                            <p:cond delay="375"/>
                                          </p:stCondLst>
                                        </p:cTn>
                                        <p:tgtEl>
                                          <p:spTgt spid="42"/>
                                        </p:tgtEl>
                                        <p:attrNameLst>
                                          <p:attrName>r</p:attrName>
                                        </p:attrNameLst>
                                      </p:cBhvr>
                                    </p:animRot>
                                  </p:childTnLst>
                                </p:cTn>
                              </p:par>
                            </p:childTnLst>
                          </p:cTn>
                        </p:par>
                      </p:childTnLst>
                    </p:cTn>
                  </p:par>
                  <p:par>
                    <p:cTn id="191" fill="hold">
                      <p:stCondLst>
                        <p:cond delay="indefinite"/>
                      </p:stCondLst>
                      <p:childTnLst>
                        <p:par>
                          <p:cTn id="192" fill="hold">
                            <p:stCondLst>
                              <p:cond delay="0"/>
                            </p:stCondLst>
                            <p:childTnLst>
                              <p:par>
                                <p:cTn id="193" presetID="2" presetClass="entr" presetSubtype="4" fill="hold" grpId="0" nodeType="clickEffect">
                                  <p:stCondLst>
                                    <p:cond delay="0"/>
                                  </p:stCondLst>
                                  <p:childTnLst>
                                    <p:set>
                                      <p:cBhvr>
                                        <p:cTn id="194" dur="1" fill="hold">
                                          <p:stCondLst>
                                            <p:cond delay="0"/>
                                          </p:stCondLst>
                                        </p:cTn>
                                        <p:tgtEl>
                                          <p:spTgt spid="37"/>
                                        </p:tgtEl>
                                        <p:attrNameLst>
                                          <p:attrName>style.visibility</p:attrName>
                                        </p:attrNameLst>
                                      </p:cBhvr>
                                      <p:to>
                                        <p:strVal val="visible"/>
                                      </p:to>
                                    </p:set>
                                    <p:anim calcmode="lin" valueType="num">
                                      <p:cBhvr additive="base">
                                        <p:cTn id="195" dur="500" fill="hold"/>
                                        <p:tgtEl>
                                          <p:spTgt spid="37"/>
                                        </p:tgtEl>
                                        <p:attrNameLst>
                                          <p:attrName>ppt_x</p:attrName>
                                        </p:attrNameLst>
                                      </p:cBhvr>
                                      <p:tavLst>
                                        <p:tav tm="0">
                                          <p:val>
                                            <p:strVal val="#ppt_x"/>
                                          </p:val>
                                        </p:tav>
                                        <p:tav tm="100000">
                                          <p:val>
                                            <p:strVal val="#ppt_x"/>
                                          </p:val>
                                        </p:tav>
                                      </p:tavLst>
                                    </p:anim>
                                    <p:anim calcmode="lin" valueType="num">
                                      <p:cBhvr additive="base">
                                        <p:cTn id="19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P spid="41" grpId="0" animBg="1"/>
      <p:bldP spid="42" grpId="0" animBg="1"/>
      <p:bldP spid="42" grpId="1" animBg="1"/>
      <p:bldP spid="45" grpId="0" animBg="1"/>
      <p:bldP spid="46" grpId="0" animBg="1"/>
      <p:bldP spid="50" grpId="0" animBg="1"/>
      <p:bldP spid="51" grpId="0" animBg="1"/>
      <p:bldP spid="57" grpId="0" animBg="1"/>
      <p:bldP spid="57" grpId="1" animBg="1"/>
      <p:bldP spid="58" grpId="0"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26988"/>
            <a:ext cx="12192001" cy="6958013"/>
            <a:chOff x="0" y="0"/>
            <a:chExt cx="5760" cy="4383"/>
          </a:xfrm>
        </p:grpSpPr>
        <p:sp>
          <p:nvSpPr>
            <p:cNvPr id="16417" name="Rectangle 3"/>
            <p:cNvSpPr>
              <a:spLocks noChangeArrowheads="1"/>
            </p:cNvSpPr>
            <p:nvPr/>
          </p:nvSpPr>
          <p:spPr bwMode="auto">
            <a:xfrm>
              <a:off x="0" y="3884"/>
              <a:ext cx="5760" cy="499"/>
            </a:xfrm>
            <a:prstGeom prst="rect">
              <a:avLst/>
            </a:prstGeom>
            <a:gradFill rotWithShape="1">
              <a:gsLst>
                <a:gs pos="0">
                  <a:srgbClr val="008000"/>
                </a:gs>
                <a:gs pos="100000">
                  <a:srgbClr val="003B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6418" name="Rectangle 4"/>
            <p:cNvSpPr>
              <a:spLocks noChangeArrowheads="1"/>
            </p:cNvSpPr>
            <p:nvPr/>
          </p:nvSpPr>
          <p:spPr bwMode="auto">
            <a:xfrm>
              <a:off x="0" y="0"/>
              <a:ext cx="5760" cy="527"/>
            </a:xfrm>
            <a:prstGeom prst="rect">
              <a:avLst/>
            </a:prstGeom>
            <a:gradFill rotWithShape="1">
              <a:gsLst>
                <a:gs pos="0">
                  <a:srgbClr val="003B00"/>
                </a:gs>
                <a:gs pos="100000">
                  <a:srgbClr val="008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6419" name="AutoShape 5"/>
            <p:cNvSpPr>
              <a:spLocks noChangeArrowheads="1"/>
            </p:cNvSpPr>
            <p:nvPr/>
          </p:nvSpPr>
          <p:spPr bwMode="auto">
            <a:xfrm>
              <a:off x="45" y="572"/>
              <a:ext cx="5647" cy="3221"/>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sp>
        <p:nvSpPr>
          <p:cNvPr id="31" name="AutoShape 51"/>
          <p:cNvSpPr>
            <a:spLocks noChangeArrowheads="1"/>
          </p:cNvSpPr>
          <p:nvPr/>
        </p:nvSpPr>
        <p:spPr bwMode="auto">
          <a:xfrm>
            <a:off x="1019969" y="1138238"/>
            <a:ext cx="9595644" cy="1204912"/>
          </a:xfrm>
          <a:prstGeom prst="roundRect">
            <a:avLst>
              <a:gd name="adj" fmla="val 16667"/>
            </a:avLst>
          </a:prstGeom>
          <a:solidFill>
            <a:srgbClr val="C00000"/>
          </a:solidFill>
          <a:ln w="9525">
            <a:solidFill>
              <a:srgbClr val="FF6600"/>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vi-VN" sz="4400" b="1" dirty="0">
                <a:solidFill>
                  <a:srgbClr val="FFFF00"/>
                </a:solidFill>
                <a:cs typeface="Times New Roman" pitchFamily="18" charset="0"/>
              </a:rPr>
              <a:t>Bài văn nói lên điều gì?</a:t>
            </a:r>
          </a:p>
        </p:txBody>
      </p:sp>
      <p:sp>
        <p:nvSpPr>
          <p:cNvPr id="36" name="AutoShape 51"/>
          <p:cNvSpPr>
            <a:spLocks noChangeArrowheads="1"/>
          </p:cNvSpPr>
          <p:nvPr/>
        </p:nvSpPr>
        <p:spPr bwMode="auto">
          <a:xfrm>
            <a:off x="2286794" y="2580483"/>
            <a:ext cx="8278812" cy="950912"/>
          </a:xfrm>
          <a:prstGeom prst="roundRect">
            <a:avLst>
              <a:gd name="adj" fmla="val 16667"/>
            </a:avLst>
          </a:prstGeom>
          <a:solidFill>
            <a:srgbClr val="00B0F0"/>
          </a:solidFill>
          <a:ln w="9525">
            <a:noFill/>
            <a:round/>
            <a:headEnd/>
            <a:tailEnd/>
          </a:ln>
        </p:spPr>
        <p:txBody>
          <a:bodyPr wrap="none" anchor="ctr"/>
          <a:lstStyle/>
          <a:p>
            <a:pPr algn="just"/>
            <a:r>
              <a:rPr lang="vi-VN" sz="3600" b="1" dirty="0">
                <a:solidFill>
                  <a:srgbClr val="FFFF00"/>
                </a:solidFill>
                <a:latin typeface="Times New Roman" pitchFamily="18" charset="0"/>
                <a:cs typeface="Times New Roman" pitchFamily="18" charset="0"/>
              </a:rPr>
              <a:t>Đất nước còn nhiều hòn đảo giàu tiềm </a:t>
            </a:r>
            <a:endParaRPr lang="en-US" sz="3600" b="1" dirty="0">
              <a:solidFill>
                <a:srgbClr val="FFFF00"/>
              </a:solidFill>
              <a:latin typeface="Times New Roman" pitchFamily="18" charset="0"/>
              <a:cs typeface="Times New Roman" pitchFamily="18" charset="0"/>
            </a:endParaRPr>
          </a:p>
          <a:p>
            <a:pPr algn="just"/>
            <a:r>
              <a:rPr lang="vi-VN" sz="3600" b="1" dirty="0">
                <a:solidFill>
                  <a:srgbClr val="FFFF00"/>
                </a:solidFill>
                <a:latin typeface="Times New Roman" pitchFamily="18" charset="0"/>
                <a:cs typeface="Times New Roman" pitchFamily="18" charset="0"/>
              </a:rPr>
              <a:t>năng,</a:t>
            </a:r>
            <a:r>
              <a:rPr lang="en-US" sz="3600" b="1" dirty="0">
                <a:solidFill>
                  <a:srgbClr val="FFFF00"/>
                </a:solidFill>
                <a:latin typeface="Times New Roman" pitchFamily="18" charset="0"/>
                <a:cs typeface="Times New Roman" pitchFamily="18" charset="0"/>
              </a:rPr>
              <a:t> </a:t>
            </a:r>
            <a:r>
              <a:rPr lang="vi-VN" sz="3600" b="1" dirty="0">
                <a:solidFill>
                  <a:srgbClr val="FFFF00"/>
                </a:solidFill>
                <a:latin typeface="Times New Roman" pitchFamily="18" charset="0"/>
                <a:cs typeface="Times New Roman" pitchFamily="18" charset="0"/>
              </a:rPr>
              <a:t>cần được khai thác, khám phá.</a:t>
            </a:r>
          </a:p>
        </p:txBody>
      </p:sp>
      <p:pic>
        <p:nvPicPr>
          <p:cNvPr id="39" name="Picture 38" descr="Classicmode"/>
          <p:cNvPicPr>
            <a:picLocks noChangeAspect="1" noChangeArrowheads="1"/>
          </p:cNvPicPr>
          <p:nvPr/>
        </p:nvPicPr>
        <p:blipFill>
          <a:blip r:embed="rId7">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519643" y="2794144"/>
            <a:ext cx="2000249"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39">
            <a:hlinkHover r:id="" action="ppaction://noaction" highlightClick="1">
              <a:snd r:embed="rId8" name="cached_combo42.wav"/>
            </a:hlinkHover>
          </p:cNvPr>
          <p:cNvSpPr>
            <a:spLocks noChangeArrowheads="1"/>
          </p:cNvSpPr>
          <p:nvPr/>
        </p:nvSpPr>
        <p:spPr bwMode="auto">
          <a:xfrm>
            <a:off x="657175" y="2911764"/>
            <a:ext cx="109008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endParaRPr lang="en-US" altLang="en-US" sz="2000">
              <a:latin typeface=".VnTime" panose="020B7200000000000000" pitchFamily="34" charset="0"/>
              <a:cs typeface="Arial" panose="020B0604020202020204" pitchFamily="34" charset="0"/>
            </a:endParaRPr>
          </a:p>
        </p:txBody>
      </p:sp>
      <p:sp>
        <p:nvSpPr>
          <p:cNvPr id="41" name="WordArt 226"/>
          <p:cNvSpPr>
            <a:spLocks noChangeArrowheads="1" noChangeShapeType="1" noTextEdit="1"/>
          </p:cNvSpPr>
          <p:nvPr/>
        </p:nvSpPr>
        <p:spPr bwMode="auto">
          <a:xfrm>
            <a:off x="949275" y="3024476"/>
            <a:ext cx="613833" cy="387350"/>
          </a:xfrm>
          <a:prstGeom prst="rect">
            <a:avLst/>
          </a:prstGeom>
        </p:spPr>
        <p:txBody>
          <a:bodyPr wrap="none" fromWordArt="1">
            <a:prstTxWarp prst="textInflate">
              <a:avLst>
                <a:gd name="adj" fmla="val 13634"/>
              </a:avLst>
            </a:prstTxWarp>
          </a:bodyPr>
          <a:lstStyle/>
          <a:p>
            <a:r>
              <a:rPr lang="en-US" sz="3600" kern="10" dirty="0">
                <a:ln w="9525">
                  <a:solidFill>
                    <a:srgbClr val="FFFF00"/>
                  </a:solidFill>
                  <a:round/>
                  <a:headEnd/>
                  <a:tailEnd/>
                </a:ln>
                <a:solidFill>
                  <a:srgbClr val="FFFF00"/>
                </a:solidFill>
                <a:latin typeface=".VnTimeH" panose="020B7200000000000000" pitchFamily="34" charset="0"/>
              </a:rPr>
              <a:t>A</a:t>
            </a:r>
          </a:p>
        </p:txBody>
      </p:sp>
      <p:sp>
        <p:nvSpPr>
          <p:cNvPr id="42" name="AutoShape 51"/>
          <p:cNvSpPr>
            <a:spLocks noChangeArrowheads="1"/>
          </p:cNvSpPr>
          <p:nvPr/>
        </p:nvSpPr>
        <p:spPr bwMode="auto">
          <a:xfrm>
            <a:off x="2208602" y="4727179"/>
            <a:ext cx="8335430" cy="1207004"/>
          </a:xfrm>
          <a:prstGeom prst="roundRect">
            <a:avLst>
              <a:gd name="adj" fmla="val 16667"/>
            </a:avLst>
          </a:prstGeom>
          <a:solidFill>
            <a:srgbClr val="0000FF"/>
          </a:solidFill>
          <a:ln>
            <a:noFill/>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vi-VN" b="1" dirty="0">
                <a:solidFill>
                  <a:srgbClr val="FFFF00"/>
                </a:solidFill>
                <a:cs typeface="Times New Roman" pitchFamily="18" charset="0"/>
              </a:rPr>
              <a:t>Ca ngợi những dân chài táo bạo, dám rời mảnh đất quen thuộc</a:t>
            </a:r>
            <a:endParaRPr lang="en-US" b="1" dirty="0">
              <a:solidFill>
                <a:srgbClr val="FFFF00"/>
              </a:solidFill>
              <a:cs typeface="Times New Roman" pitchFamily="18" charset="0"/>
            </a:endParaRPr>
          </a:p>
          <a:p>
            <a:pPr algn="ctr"/>
            <a:r>
              <a:rPr lang="vi-VN" b="1" dirty="0">
                <a:solidFill>
                  <a:srgbClr val="FFFF00"/>
                </a:solidFill>
                <a:cs typeface="Times New Roman" pitchFamily="18" charset="0"/>
              </a:rPr>
              <a:t> tới</a:t>
            </a:r>
            <a:r>
              <a:rPr lang="en-US" b="1" dirty="0">
                <a:solidFill>
                  <a:srgbClr val="FFFF00"/>
                </a:solidFill>
                <a:cs typeface="Times New Roman" pitchFamily="18" charset="0"/>
              </a:rPr>
              <a:t> </a:t>
            </a:r>
            <a:r>
              <a:rPr lang="vi-VN" b="1" dirty="0">
                <a:solidFill>
                  <a:srgbClr val="FFFF00"/>
                </a:solidFill>
                <a:cs typeface="Times New Roman" pitchFamily="18" charset="0"/>
              </a:rPr>
              <a:t>hòn đảo ngoài biển đế lập làng, giữ một vùng biển </a:t>
            </a:r>
            <a:endParaRPr lang="en-US" b="1" dirty="0">
              <a:solidFill>
                <a:srgbClr val="FFFF00"/>
              </a:solidFill>
              <a:cs typeface="Times New Roman" pitchFamily="18" charset="0"/>
            </a:endParaRPr>
          </a:p>
          <a:p>
            <a:pPr algn="ctr"/>
            <a:r>
              <a:rPr lang="vi-VN" b="1" dirty="0">
                <a:solidFill>
                  <a:srgbClr val="FFFF00"/>
                </a:solidFill>
                <a:cs typeface="Times New Roman" pitchFamily="18" charset="0"/>
              </a:rPr>
              <a:t>của Tổ quốc.</a:t>
            </a:r>
          </a:p>
        </p:txBody>
      </p:sp>
      <p:pic>
        <p:nvPicPr>
          <p:cNvPr id="44" name="Picture 39" descr="Classicmode"/>
          <p:cNvPicPr>
            <a:picLocks noChangeAspect="1" noChangeArrowheads="1"/>
          </p:cNvPicPr>
          <p:nvPr/>
        </p:nvPicPr>
        <p:blipFill>
          <a:blip r:embed="rId7">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563033" y="3780487"/>
            <a:ext cx="1913467"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Oval 59">
            <a:hlinkHover r:id="" action="ppaction://noaction" highlightClick="1">
              <a:snd r:embed="rId8" name="cached_combo42.wav"/>
            </a:hlinkHover>
          </p:cNvPr>
          <p:cNvSpPr>
            <a:spLocks noChangeArrowheads="1"/>
          </p:cNvSpPr>
          <p:nvPr/>
        </p:nvSpPr>
        <p:spPr bwMode="auto">
          <a:xfrm>
            <a:off x="645980" y="3910012"/>
            <a:ext cx="1090084"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endParaRPr lang="en-US" altLang="en-US" sz="2000">
              <a:latin typeface=".VnTime" panose="020B7200000000000000" pitchFamily="34" charset="0"/>
              <a:cs typeface="Arial" panose="020B0604020202020204" pitchFamily="34" charset="0"/>
            </a:endParaRPr>
          </a:p>
        </p:txBody>
      </p:sp>
      <p:sp>
        <p:nvSpPr>
          <p:cNvPr id="46" name="WordArt 226"/>
          <p:cNvSpPr>
            <a:spLocks noChangeArrowheads="1" noChangeShapeType="1" noTextEdit="1"/>
          </p:cNvSpPr>
          <p:nvPr/>
        </p:nvSpPr>
        <p:spPr bwMode="auto">
          <a:xfrm>
            <a:off x="949275" y="4001695"/>
            <a:ext cx="613833" cy="387350"/>
          </a:xfrm>
          <a:prstGeom prst="rect">
            <a:avLst/>
          </a:prstGeom>
        </p:spPr>
        <p:txBody>
          <a:bodyPr wrap="none" fromWordArt="1">
            <a:prstTxWarp prst="textInflate">
              <a:avLst>
                <a:gd name="adj" fmla="val 13634"/>
              </a:avLst>
            </a:prstTxWarp>
          </a:bodyPr>
          <a:lstStyle/>
          <a:p>
            <a:r>
              <a:rPr lang="en-US" sz="3600" kern="10" dirty="0">
                <a:ln w="9525">
                  <a:solidFill>
                    <a:srgbClr val="FFFF00"/>
                  </a:solidFill>
                  <a:round/>
                  <a:headEnd/>
                  <a:tailEnd/>
                </a:ln>
                <a:solidFill>
                  <a:srgbClr val="FFFF00"/>
                </a:solidFill>
                <a:latin typeface=".VnTimeH" panose="020B7200000000000000" pitchFamily="34" charset="0"/>
              </a:rPr>
              <a:t>B</a:t>
            </a:r>
          </a:p>
        </p:txBody>
      </p:sp>
      <p:sp>
        <p:nvSpPr>
          <p:cNvPr id="47" name="AutoShape 51"/>
          <p:cNvSpPr>
            <a:spLocks noChangeArrowheads="1"/>
          </p:cNvSpPr>
          <p:nvPr/>
        </p:nvSpPr>
        <p:spPr bwMode="auto">
          <a:xfrm>
            <a:off x="2286794" y="3694257"/>
            <a:ext cx="8385437" cy="989012"/>
          </a:xfrm>
          <a:prstGeom prst="roundRect">
            <a:avLst>
              <a:gd name="adj" fmla="val 16667"/>
            </a:avLst>
          </a:prstGeom>
          <a:solidFill>
            <a:srgbClr val="FF0066"/>
          </a:solidFill>
          <a:ln>
            <a:noFill/>
          </a:ln>
        </p:spPr>
        <p:txBody>
          <a:bodyPr wrap="none" anchor="ctr"/>
          <a:lstStyle/>
          <a:p>
            <a:pPr algn="ctr"/>
            <a:r>
              <a:rPr lang="vi-VN" sz="3200" b="1" dirty="0">
                <a:solidFill>
                  <a:srgbClr val="FFFF00"/>
                </a:solidFill>
                <a:latin typeface="Times New Roman" pitchFamily="18" charset="0"/>
                <a:cs typeface="Times New Roman" pitchFamily="18" charset="0"/>
              </a:rPr>
              <a:t>Những khó khăn đang đợi những người xây </a:t>
            </a:r>
            <a:endParaRPr lang="en-US" sz="3200" b="1" dirty="0">
              <a:solidFill>
                <a:srgbClr val="FFFF00"/>
              </a:solidFill>
              <a:latin typeface="Times New Roman" pitchFamily="18" charset="0"/>
              <a:cs typeface="Times New Roman" pitchFamily="18" charset="0"/>
            </a:endParaRPr>
          </a:p>
          <a:p>
            <a:pPr algn="ctr"/>
            <a:r>
              <a:rPr lang="vi-VN" sz="3200" b="1" dirty="0">
                <a:solidFill>
                  <a:srgbClr val="FFFF00"/>
                </a:solidFill>
                <a:latin typeface="Times New Roman" pitchFamily="18" charset="0"/>
                <a:cs typeface="Times New Roman" pitchFamily="18" charset="0"/>
              </a:rPr>
              <a:t>dựng cuộc </a:t>
            </a:r>
            <a:r>
              <a:rPr lang="en-US" sz="3200" b="1" dirty="0">
                <a:solidFill>
                  <a:srgbClr val="FFFF00"/>
                </a:solidFill>
                <a:latin typeface="Times New Roman" pitchFamily="18" charset="0"/>
                <a:cs typeface="Times New Roman" pitchFamily="18" charset="0"/>
              </a:rPr>
              <a:t>s</a:t>
            </a:r>
            <a:r>
              <a:rPr lang="vi-VN" sz="3200" b="1" dirty="0">
                <a:solidFill>
                  <a:srgbClr val="FFFF00"/>
                </a:solidFill>
                <a:latin typeface="Times New Roman" pitchFamily="18" charset="0"/>
                <a:cs typeface="Times New Roman" pitchFamily="18" charset="0"/>
              </a:rPr>
              <a:t>ống mới trên đảo Mõm Cá Sâu.</a:t>
            </a:r>
          </a:p>
        </p:txBody>
      </p:sp>
      <p:pic>
        <p:nvPicPr>
          <p:cNvPr id="49" name="Picture 39" descr="Classicmode"/>
          <p:cNvPicPr>
            <a:picLocks noChangeAspect="1" noChangeArrowheads="1"/>
          </p:cNvPicPr>
          <p:nvPr/>
        </p:nvPicPr>
        <p:blipFill>
          <a:blip r:embed="rId7">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68352" y="5148264"/>
            <a:ext cx="2000249"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59">
            <a:hlinkHover r:id="" action="ppaction://noaction" highlightClick="1">
              <a:snd r:embed="rId8" name="cached_combo42.wav"/>
            </a:hlinkHover>
          </p:cNvPr>
          <p:cNvSpPr>
            <a:spLocks noChangeArrowheads="1"/>
          </p:cNvSpPr>
          <p:nvPr/>
        </p:nvSpPr>
        <p:spPr bwMode="auto">
          <a:xfrm>
            <a:off x="869951" y="5292726"/>
            <a:ext cx="109008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endParaRPr lang="en-US" altLang="en-US" sz="2000">
              <a:latin typeface=".VnTime" panose="020B7200000000000000" pitchFamily="34" charset="0"/>
              <a:cs typeface="Arial" panose="020B0604020202020204" pitchFamily="34" charset="0"/>
            </a:endParaRPr>
          </a:p>
        </p:txBody>
      </p:sp>
      <p:sp>
        <p:nvSpPr>
          <p:cNvPr id="51" name="WordArt 226"/>
          <p:cNvSpPr>
            <a:spLocks noChangeArrowheads="1" noChangeShapeType="1" noTextEdit="1"/>
          </p:cNvSpPr>
          <p:nvPr/>
        </p:nvSpPr>
        <p:spPr bwMode="auto">
          <a:xfrm>
            <a:off x="1145118" y="5292725"/>
            <a:ext cx="613833" cy="387350"/>
          </a:xfrm>
          <a:prstGeom prst="rect">
            <a:avLst/>
          </a:prstGeom>
        </p:spPr>
        <p:txBody>
          <a:bodyPr wrap="none" fromWordArt="1">
            <a:prstTxWarp prst="textInflate">
              <a:avLst>
                <a:gd name="adj" fmla="val 13634"/>
              </a:avLst>
            </a:prstTxWarp>
          </a:bodyPr>
          <a:lstStyle/>
          <a:p>
            <a:r>
              <a:rPr lang="en-US" sz="3600" kern="10">
                <a:ln w="9525">
                  <a:solidFill>
                    <a:srgbClr val="FFFF00"/>
                  </a:solidFill>
                  <a:round/>
                  <a:headEnd/>
                  <a:tailEnd/>
                </a:ln>
                <a:solidFill>
                  <a:srgbClr val="FFFF00"/>
                </a:solidFill>
                <a:latin typeface=".VnTimeH" panose="020B7200000000000000" pitchFamily="34" charset="0"/>
              </a:rPr>
              <a:t>c</a:t>
            </a:r>
          </a:p>
        </p:txBody>
      </p:sp>
      <p:sp>
        <p:nvSpPr>
          <p:cNvPr id="57" name="AutoShape 27"/>
          <p:cNvSpPr>
            <a:spLocks noChangeArrowheads="1"/>
          </p:cNvSpPr>
          <p:nvPr/>
        </p:nvSpPr>
        <p:spPr bwMode="auto">
          <a:xfrm>
            <a:off x="-186267" y="1066800"/>
            <a:ext cx="1864784" cy="1358900"/>
          </a:xfrm>
          <a:prstGeom prst="sun">
            <a:avLst>
              <a:gd name="adj" fmla="val 19880"/>
            </a:avLst>
          </a:prstGeom>
          <a:solidFill>
            <a:srgbClr val="0000FF"/>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endParaRPr lang="en-US" altLang="en-US" sz="1800">
              <a:latin typeface="Arial" panose="020B0604020202020204" pitchFamily="34" charset="0"/>
              <a:cs typeface="Arial" panose="020B0604020202020204" pitchFamily="34" charset="0"/>
            </a:endParaRPr>
          </a:p>
        </p:txBody>
      </p:sp>
      <p:sp>
        <p:nvSpPr>
          <p:cNvPr id="58" name="WordArt 28"/>
          <p:cNvSpPr>
            <a:spLocks noChangeArrowheads="1" noChangeShapeType="1" noTextEdit="1"/>
          </p:cNvSpPr>
          <p:nvPr/>
        </p:nvSpPr>
        <p:spPr bwMode="auto">
          <a:xfrm>
            <a:off x="334434" y="1484313"/>
            <a:ext cx="768351" cy="512762"/>
          </a:xfrm>
          <a:prstGeom prst="rect">
            <a:avLst/>
          </a:prstGeom>
        </p:spPr>
        <p:txBody>
          <a:bodyPr wrap="none" fromWordArt="1">
            <a:prstTxWarp prst="textPlain">
              <a:avLst>
                <a:gd name="adj" fmla="val 50000"/>
              </a:avLst>
            </a:prstTxWarp>
          </a:bodyPr>
          <a:lstStyle/>
          <a:p>
            <a:r>
              <a:rPr lang="en-US" sz="3600" b="1" kern="10">
                <a:ln w="19050">
                  <a:solidFill>
                    <a:srgbClr val="FFFF00"/>
                  </a:solidFill>
                  <a:round/>
                  <a:headEnd/>
                  <a:tailEnd/>
                </a:ln>
                <a:solidFill>
                  <a:srgbClr val="FFFF00"/>
                </a:solidFill>
                <a:effectLst>
                  <a:outerShdw dist="35921" dir="2700000" algn="ctr" rotWithShape="0">
                    <a:srgbClr val="990000"/>
                  </a:outerShdw>
                </a:effectLst>
                <a:cs typeface="Times New Roman" panose="02020603050405020304" pitchFamily="18" charset="0"/>
              </a:rPr>
              <a:t>Câu 4</a:t>
            </a:r>
          </a:p>
        </p:txBody>
      </p:sp>
      <p:sp>
        <p:nvSpPr>
          <p:cNvPr id="63" name="WordArt 33"/>
          <p:cNvSpPr>
            <a:spLocks noChangeArrowheads="1" noChangeShapeType="1" noTextEdit="1"/>
          </p:cNvSpPr>
          <p:nvPr/>
        </p:nvSpPr>
        <p:spPr bwMode="auto">
          <a:xfrm>
            <a:off x="10883900" y="2970213"/>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4" name="WordArt 34"/>
          <p:cNvSpPr>
            <a:spLocks noChangeArrowheads="1" noChangeShapeType="1" noTextEdit="1"/>
          </p:cNvSpPr>
          <p:nvPr/>
        </p:nvSpPr>
        <p:spPr bwMode="auto">
          <a:xfrm>
            <a:off x="10883900" y="2970213"/>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5" name="WordArt 35"/>
          <p:cNvSpPr>
            <a:spLocks noChangeArrowheads="1" noChangeShapeType="1" noTextEdit="1"/>
          </p:cNvSpPr>
          <p:nvPr/>
        </p:nvSpPr>
        <p:spPr bwMode="auto">
          <a:xfrm>
            <a:off x="10890251" y="2941638"/>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6" name="WordArt 36"/>
          <p:cNvSpPr>
            <a:spLocks noChangeArrowheads="1" noChangeShapeType="1" noTextEdit="1"/>
          </p:cNvSpPr>
          <p:nvPr/>
        </p:nvSpPr>
        <p:spPr bwMode="auto">
          <a:xfrm>
            <a:off x="10883900" y="2970213"/>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7" name="WordArt 37"/>
          <p:cNvSpPr>
            <a:spLocks noChangeArrowheads="1" noChangeShapeType="1" noTextEdit="1"/>
          </p:cNvSpPr>
          <p:nvPr/>
        </p:nvSpPr>
        <p:spPr bwMode="auto">
          <a:xfrm>
            <a:off x="10947400" y="2970213"/>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8" name="WordArt 38"/>
          <p:cNvSpPr>
            <a:spLocks noChangeArrowheads="1" noChangeShapeType="1" noTextEdit="1"/>
          </p:cNvSpPr>
          <p:nvPr/>
        </p:nvSpPr>
        <p:spPr bwMode="auto">
          <a:xfrm>
            <a:off x="10902951" y="2970213"/>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9" name="WordArt 39"/>
          <p:cNvSpPr>
            <a:spLocks noChangeArrowheads="1" noChangeShapeType="1" noTextEdit="1"/>
          </p:cNvSpPr>
          <p:nvPr/>
        </p:nvSpPr>
        <p:spPr bwMode="auto">
          <a:xfrm>
            <a:off x="10883900" y="2970213"/>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70" name="WordArt 40"/>
          <p:cNvSpPr>
            <a:spLocks noChangeArrowheads="1" noChangeShapeType="1" noTextEdit="1"/>
          </p:cNvSpPr>
          <p:nvPr/>
        </p:nvSpPr>
        <p:spPr bwMode="auto">
          <a:xfrm>
            <a:off x="10883900" y="2970213"/>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71" name="WordArt 41"/>
          <p:cNvSpPr>
            <a:spLocks noChangeArrowheads="1" noChangeShapeType="1" noTextEdit="1"/>
          </p:cNvSpPr>
          <p:nvPr/>
        </p:nvSpPr>
        <p:spPr bwMode="auto">
          <a:xfrm>
            <a:off x="10890251" y="2955925"/>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72" name="WordArt 42"/>
          <p:cNvSpPr>
            <a:spLocks noChangeArrowheads="1" noChangeShapeType="1" noTextEdit="1"/>
          </p:cNvSpPr>
          <p:nvPr/>
        </p:nvSpPr>
        <p:spPr bwMode="auto">
          <a:xfrm>
            <a:off x="10883900" y="2970213"/>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73" name="WordArt 43"/>
          <p:cNvSpPr>
            <a:spLocks noChangeArrowheads="1" noChangeShapeType="1" noTextEdit="1"/>
          </p:cNvSpPr>
          <p:nvPr/>
        </p:nvSpPr>
        <p:spPr bwMode="auto">
          <a:xfrm>
            <a:off x="10883900" y="2970213"/>
            <a:ext cx="889000" cy="74295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grpSp>
        <p:nvGrpSpPr>
          <p:cNvPr id="3" name="Group 49"/>
          <p:cNvGrpSpPr>
            <a:grpSpLocks/>
          </p:cNvGrpSpPr>
          <p:nvPr/>
        </p:nvGrpSpPr>
        <p:grpSpPr bwMode="auto">
          <a:xfrm>
            <a:off x="10363200" y="4124326"/>
            <a:ext cx="1930400" cy="1179513"/>
            <a:chOff x="4320" y="2928"/>
            <a:chExt cx="1104" cy="1104"/>
          </a:xfrm>
        </p:grpSpPr>
        <p:sp>
          <p:nvSpPr>
            <p:cNvPr id="16415"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6000" b="1">
                <a:solidFill>
                  <a:srgbClr val="FF0066"/>
                </a:solidFill>
                <a:latin typeface=".VnHelvetInsH" panose="020B7200000000000000" pitchFamily="34" charset="0"/>
                <a:cs typeface="Arial" panose="020B0604020202020204" pitchFamily="34" charset="0"/>
              </a:endParaRPr>
            </a:p>
          </p:txBody>
        </p:sp>
        <p:sp>
          <p:nvSpPr>
            <p:cNvPr id="16416"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000000"/>
                  </a:solidFill>
                  <a:cs typeface="Times New Roman" panose="02020603050405020304" pitchFamily="18" charset="0"/>
                </a:rPr>
                <a:t>Hết giờ</a:t>
              </a:r>
            </a:p>
          </p:txBody>
        </p:sp>
      </p:grpSp>
      <p:sp>
        <p:nvSpPr>
          <p:cNvPr id="35" name="Rectangle 4">
            <a:extLst>
              <a:ext uri="{FF2B5EF4-FFF2-40B4-BE49-F238E27FC236}">
                <a16:creationId xmlns:a16="http://schemas.microsoft.com/office/drawing/2014/main" id="{EE4724C3-AFA8-4C79-87F9-BCD6AC183764}"/>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
        <p:nvSpPr>
          <p:cNvPr id="37" name="WordArt 2">
            <a:extLst>
              <a:ext uri="{FF2B5EF4-FFF2-40B4-BE49-F238E27FC236}">
                <a16:creationId xmlns:a16="http://schemas.microsoft.com/office/drawing/2014/main" id="{A65F5DE9-B316-484C-9997-02DC292A989B}"/>
              </a:ext>
            </a:extLst>
          </p:cNvPr>
          <p:cNvSpPr>
            <a:spLocks noChangeArrowheads="1" noChangeShapeType="1" noTextEdit="1"/>
          </p:cNvSpPr>
          <p:nvPr/>
        </p:nvSpPr>
        <p:spPr bwMode="auto">
          <a:xfrm>
            <a:off x="3084560" y="63958"/>
            <a:ext cx="5715048" cy="748275"/>
          </a:xfrm>
          <a:prstGeom prst="rect">
            <a:avLst/>
          </a:prstGeom>
          <a:no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algn="ctr" eaLnBrk="0" fontAlgn="base" hangingPunct="0">
              <a:spcBef>
                <a:spcPct val="0"/>
              </a:spcBef>
              <a:spcAft>
                <a:spcPct val="0"/>
              </a:spcAft>
              <a:defRPr/>
            </a:pPr>
            <a:r>
              <a:rPr lang="en-US" sz="3600" b="1" kern="10" dirty="0">
                <a:ln w="9525">
                  <a:round/>
                  <a:headEnd/>
                  <a:tailEnd/>
                </a:ln>
                <a:solidFill>
                  <a:srgbClr val="FF0000"/>
                </a:solidFill>
                <a:latin typeface="Times New Roman"/>
                <a:cs typeface="Times New Roman"/>
              </a:rPr>
              <a:t>AI NHANH HƠN?</a:t>
            </a:r>
          </a:p>
        </p:txBody>
      </p:sp>
    </p:spTree>
    <p:extLst>
      <p:ext uri="{BB962C8B-B14F-4D97-AF65-F5344CB8AC3E}">
        <p14:creationId xmlns:p14="http://schemas.microsoft.com/office/powerpoint/2010/main" val="82918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 3-CL (2).wav"/>
                                        </p:tgtEl>
                                      </p:cMediaNode>
                                    </p:audio>
                                  </p:subTnLst>
                                </p:cTn>
                              </p:par>
                              <p:par>
                                <p:cTn id="24" presetID="5" presetClass="entr" presetSubtype="10" fill="hold" grpId="0"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cTn>
                              </p:par>
                              <p:par>
                                <p:cTn id="27" presetID="5" presetClass="entr" presetSubtype="10" fill="hold" grpId="0" nodeType="withEffect">
                                  <p:stCondLst>
                                    <p:cond delay="2000"/>
                                  </p:stCondLst>
                                  <p:childTnLst>
                                    <p:set>
                                      <p:cBhvr>
                                        <p:cTn id="28" dur="1" fill="hold">
                                          <p:stCondLst>
                                            <p:cond delay="0"/>
                                          </p:stCondLst>
                                        </p:cTn>
                                        <p:tgtEl>
                                          <p:spTgt spid="41"/>
                                        </p:tgtEl>
                                        <p:attrNameLst>
                                          <p:attrName>style.visibility</p:attrName>
                                        </p:attrNameLst>
                                      </p:cBhvr>
                                      <p:to>
                                        <p:strVal val="visible"/>
                                      </p:to>
                                    </p:set>
                                    <p:animEffect transition="in" filter="checkerboard(across)">
                                      <p:cBhvr>
                                        <p:cTn id="29" dur="500"/>
                                        <p:tgtEl>
                                          <p:spTgt spid="41"/>
                                        </p:tgtEl>
                                      </p:cBhvr>
                                    </p:animEffect>
                                  </p:childTnLst>
                                </p:cTn>
                              </p:par>
                              <p:par>
                                <p:cTn id="30" presetID="22" presetClass="entr" presetSubtype="8" fill="hold" nodeType="withEffect">
                                  <p:stCondLst>
                                    <p:cond delay="2000"/>
                                  </p:stCondLst>
                                  <p:iterate type="lt">
                                    <p:tmPct val="0"/>
                                  </p:iterate>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par>
                                <p:cTn id="33" presetID="5" presetClass="entr" presetSubtype="10" fill="hold" nodeType="withEffect">
                                  <p:stCondLst>
                                    <p:cond delay="3000"/>
                                  </p:stCondLst>
                                  <p:childTnLst>
                                    <p:set>
                                      <p:cBhvr>
                                        <p:cTn id="34" dur="1" fill="hold">
                                          <p:stCondLst>
                                            <p:cond delay="0"/>
                                          </p:stCondLst>
                                        </p:cTn>
                                        <p:tgtEl>
                                          <p:spTgt spid="44"/>
                                        </p:tgtEl>
                                        <p:attrNameLst>
                                          <p:attrName>style.visibility</p:attrName>
                                        </p:attrNameLst>
                                      </p:cBhvr>
                                      <p:to>
                                        <p:strVal val="visible"/>
                                      </p:to>
                                    </p:set>
                                    <p:animEffect transition="in" filter="checkerboard(across)">
                                      <p:cBhvr>
                                        <p:cTn id="35" dur="500"/>
                                        <p:tgtEl>
                                          <p:spTgt spid="44"/>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 3-CL (2).wav"/>
                                        </p:tgtEl>
                                      </p:cMediaNode>
                                    </p:audio>
                                  </p:subTnLst>
                                </p:cTn>
                              </p:par>
                              <p:par>
                                <p:cTn id="36" presetID="5" presetClass="entr" presetSubtype="10" fill="hold" grpId="0" nodeType="withEffect">
                                  <p:stCondLst>
                                    <p:cond delay="3000"/>
                                  </p:stCondLst>
                                  <p:childTnLst>
                                    <p:set>
                                      <p:cBhvr>
                                        <p:cTn id="37" dur="1" fill="hold">
                                          <p:stCondLst>
                                            <p:cond delay="0"/>
                                          </p:stCondLst>
                                        </p:cTn>
                                        <p:tgtEl>
                                          <p:spTgt spid="45"/>
                                        </p:tgtEl>
                                        <p:attrNameLst>
                                          <p:attrName>style.visibility</p:attrName>
                                        </p:attrNameLst>
                                      </p:cBhvr>
                                      <p:to>
                                        <p:strVal val="visible"/>
                                      </p:to>
                                    </p:set>
                                    <p:animEffect transition="in" filter="checkerboard(across)">
                                      <p:cBhvr>
                                        <p:cTn id="38" dur="500"/>
                                        <p:tgtEl>
                                          <p:spTgt spid="45"/>
                                        </p:tgtEl>
                                      </p:cBhvr>
                                    </p:animEffect>
                                  </p:childTnLst>
                                </p:cTn>
                              </p:par>
                              <p:par>
                                <p:cTn id="39" presetID="5" presetClass="entr" presetSubtype="10" fill="hold" grpId="0" nodeType="withEffect">
                                  <p:stCondLst>
                                    <p:cond delay="3000"/>
                                  </p:stCondLst>
                                  <p:childTnLst>
                                    <p:set>
                                      <p:cBhvr>
                                        <p:cTn id="40" dur="1" fill="hold">
                                          <p:stCondLst>
                                            <p:cond delay="0"/>
                                          </p:stCondLst>
                                        </p:cTn>
                                        <p:tgtEl>
                                          <p:spTgt spid="46"/>
                                        </p:tgtEl>
                                        <p:attrNameLst>
                                          <p:attrName>style.visibility</p:attrName>
                                        </p:attrNameLst>
                                      </p:cBhvr>
                                      <p:to>
                                        <p:strVal val="visible"/>
                                      </p:to>
                                    </p:set>
                                    <p:animEffect transition="in" filter="checkerboard(across)">
                                      <p:cBhvr>
                                        <p:cTn id="41" dur="500"/>
                                        <p:tgtEl>
                                          <p:spTgt spid="46"/>
                                        </p:tgtEl>
                                      </p:cBhvr>
                                    </p:animEffect>
                                  </p:childTnLst>
                                </p:cTn>
                              </p:par>
                              <p:par>
                                <p:cTn id="42" presetID="22" presetClass="entr" presetSubtype="8" fill="hold" nodeType="withEffect">
                                  <p:stCondLst>
                                    <p:cond delay="3000"/>
                                  </p:stCondLst>
                                  <p:iterate type="lt">
                                    <p:tmPct val="0"/>
                                  </p:iterate>
                                  <p:childTnLst>
                                    <p:set>
                                      <p:cBhvr>
                                        <p:cTn id="43" dur="1" fill="hold">
                                          <p:stCondLst>
                                            <p:cond delay="0"/>
                                          </p:stCondLst>
                                        </p:cTn>
                                        <p:tgtEl>
                                          <p:spTgt spid="42"/>
                                        </p:tgtEl>
                                        <p:attrNameLst>
                                          <p:attrName>style.visibility</p:attrName>
                                        </p:attrNameLst>
                                      </p:cBhvr>
                                      <p:to>
                                        <p:strVal val="visible"/>
                                      </p:to>
                                    </p:set>
                                    <p:animEffect transition="in" filter="wipe(left)">
                                      <p:cBhvr>
                                        <p:cTn id="44" dur="500"/>
                                        <p:tgtEl>
                                          <p:spTgt spid="42"/>
                                        </p:tgtEl>
                                      </p:cBhvr>
                                    </p:animEffect>
                                  </p:childTnLst>
                                </p:cTn>
                              </p:par>
                              <p:par>
                                <p:cTn id="45" presetID="5" presetClass="entr" presetSubtype="10" fill="hold" nodeType="withEffect">
                                  <p:stCondLst>
                                    <p:cond delay="4000"/>
                                  </p:stCondLst>
                                  <p:childTnLst>
                                    <p:set>
                                      <p:cBhvr>
                                        <p:cTn id="46" dur="1" fill="hold">
                                          <p:stCondLst>
                                            <p:cond delay="0"/>
                                          </p:stCondLst>
                                        </p:cTn>
                                        <p:tgtEl>
                                          <p:spTgt spid="49"/>
                                        </p:tgtEl>
                                        <p:attrNameLst>
                                          <p:attrName>style.visibility</p:attrName>
                                        </p:attrNameLst>
                                      </p:cBhvr>
                                      <p:to>
                                        <p:strVal val="visible"/>
                                      </p:to>
                                    </p:set>
                                    <p:animEffect transition="in" filter="checkerboard(across)">
                                      <p:cBhvr>
                                        <p:cTn id="47" dur="500"/>
                                        <p:tgtEl>
                                          <p:spTgt spid="49"/>
                                        </p:tgtEl>
                                      </p:cBhvr>
                                    </p:animEffect>
                                  </p:childTnLst>
                                  <p:subTnLst>
                                    <p:audio>
                                      <p:cMediaNode>
                                        <p:cTn display="0" masterRel="sameClick">
                                          <p:stCondLst>
                                            <p:cond evt="begin" delay="0">
                                              <p:tn val="45"/>
                                            </p:cond>
                                          </p:stCondLst>
                                          <p:endCondLst>
                                            <p:cond evt="onStopAudio" delay="0">
                                              <p:tgtEl>
                                                <p:sldTgt/>
                                              </p:tgtEl>
                                            </p:cond>
                                          </p:endCondLst>
                                        </p:cTn>
                                        <p:tgtEl>
                                          <p:sndTgt r:embed="rId3" name="Chimes 3-CL (2).wav"/>
                                        </p:tgtEl>
                                      </p:cMediaNode>
                                    </p:audio>
                                  </p:subTnLst>
                                </p:cTn>
                              </p:par>
                              <p:par>
                                <p:cTn id="48" presetID="5" presetClass="entr" presetSubtype="10" fill="hold" grpId="0" nodeType="withEffect">
                                  <p:stCondLst>
                                    <p:cond delay="4000"/>
                                  </p:stCondLst>
                                  <p:childTnLst>
                                    <p:set>
                                      <p:cBhvr>
                                        <p:cTn id="49" dur="1" fill="hold">
                                          <p:stCondLst>
                                            <p:cond delay="0"/>
                                          </p:stCondLst>
                                        </p:cTn>
                                        <p:tgtEl>
                                          <p:spTgt spid="50"/>
                                        </p:tgtEl>
                                        <p:attrNameLst>
                                          <p:attrName>style.visibility</p:attrName>
                                        </p:attrNameLst>
                                      </p:cBhvr>
                                      <p:to>
                                        <p:strVal val="visible"/>
                                      </p:to>
                                    </p:set>
                                    <p:animEffect transition="in" filter="checkerboard(across)">
                                      <p:cBhvr>
                                        <p:cTn id="50" dur="500"/>
                                        <p:tgtEl>
                                          <p:spTgt spid="50"/>
                                        </p:tgtEl>
                                      </p:cBhvr>
                                    </p:animEffect>
                                  </p:childTnLst>
                                </p:cTn>
                              </p:par>
                              <p:par>
                                <p:cTn id="51" presetID="5" presetClass="entr" presetSubtype="10" fill="hold" grpId="0" nodeType="withEffect">
                                  <p:stCondLst>
                                    <p:cond delay="4000"/>
                                  </p:stCondLst>
                                  <p:childTnLst>
                                    <p:set>
                                      <p:cBhvr>
                                        <p:cTn id="52" dur="1" fill="hold">
                                          <p:stCondLst>
                                            <p:cond delay="0"/>
                                          </p:stCondLst>
                                        </p:cTn>
                                        <p:tgtEl>
                                          <p:spTgt spid="51"/>
                                        </p:tgtEl>
                                        <p:attrNameLst>
                                          <p:attrName>style.visibility</p:attrName>
                                        </p:attrNameLst>
                                      </p:cBhvr>
                                      <p:to>
                                        <p:strVal val="visible"/>
                                      </p:to>
                                    </p:set>
                                    <p:animEffect transition="in" filter="checkerboard(across)">
                                      <p:cBhvr>
                                        <p:cTn id="53" dur="500"/>
                                        <p:tgtEl>
                                          <p:spTgt spid="51"/>
                                        </p:tgtEl>
                                      </p:cBhvr>
                                    </p:animEffect>
                                  </p:childTnLst>
                                </p:cTn>
                              </p:par>
                              <p:par>
                                <p:cTn id="54" presetID="22" presetClass="entr" presetSubtype="8" fill="hold" nodeType="withEffect">
                                  <p:stCondLst>
                                    <p:cond delay="4000"/>
                                  </p:stCondLst>
                                  <p:childTnLst>
                                    <p:set>
                                      <p:cBhvr>
                                        <p:cTn id="55" dur="1" fill="hold">
                                          <p:stCondLst>
                                            <p:cond delay="0"/>
                                          </p:stCondLst>
                                        </p:cTn>
                                        <p:tgtEl>
                                          <p:spTgt spid="47"/>
                                        </p:tgtEl>
                                        <p:attrNameLst>
                                          <p:attrName>style.visibility</p:attrName>
                                        </p:attrNameLst>
                                      </p:cBhvr>
                                      <p:to>
                                        <p:strVal val="visible"/>
                                      </p:to>
                                    </p:set>
                                    <p:animEffect transition="in" filter="wipe(left)">
                                      <p:cBhvr>
                                        <p:cTn id="56" dur="500"/>
                                        <p:tgtEl>
                                          <p:spTgt spid="4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73"/>
                                        </p:tgtEl>
                                        <p:attrNameLst>
                                          <p:attrName>style.visibility</p:attrName>
                                        </p:attrNameLst>
                                      </p:cBhvr>
                                      <p:to>
                                        <p:strVal val="visible"/>
                                      </p:to>
                                    </p:set>
                                    <p:animEffect transition="in" filter="dissolve">
                                      <p:cBhvr>
                                        <p:cTn id="61" dur="500"/>
                                        <p:tgtEl>
                                          <p:spTgt spid="73"/>
                                        </p:tgtEl>
                                      </p:cBhvr>
                                    </p:animEffect>
                                  </p:childTnLst>
                                  <p:subTnLst>
                                    <p:audio>
                                      <p:cMediaNode>
                                        <p:cTn display="0" masterRel="sameClick">
                                          <p:stCondLst>
                                            <p:cond evt="begin" delay="0">
                                              <p:tn val="59"/>
                                            </p:cond>
                                          </p:stCondLst>
                                          <p:endCondLst>
                                            <p:cond evt="onStopAudio" delay="0">
                                              <p:tgtEl>
                                                <p:sldTgt/>
                                              </p:tgtEl>
                                            </p:cond>
                                          </p:endCondLst>
                                        </p:cTn>
                                        <p:tgtEl>
                                          <p:sndTgt r:embed="rId4" name="camera.wav"/>
                                        </p:tgtEl>
                                      </p:cMediaNode>
                                    </p:audio>
                                  </p:subTnLst>
                                </p:cTn>
                              </p:par>
                            </p:childTnLst>
                          </p:cTn>
                        </p:par>
                        <p:par>
                          <p:cTn id="62" fill="hold" nodeType="afterGroup">
                            <p:stCondLst>
                              <p:cond delay="500"/>
                            </p:stCondLst>
                            <p:childTnLst>
                              <p:par>
                                <p:cTn id="63" presetID="53" presetClass="exit" presetSubtype="0" fill="hold" grpId="1" nodeType="afterEffect">
                                  <p:stCondLst>
                                    <p:cond delay="0"/>
                                  </p:stCondLst>
                                  <p:childTnLst>
                                    <p:anim calcmode="lin" valueType="num">
                                      <p:cBhvr>
                                        <p:cTn id="64" dur="500"/>
                                        <p:tgtEl>
                                          <p:spTgt spid="73"/>
                                        </p:tgtEl>
                                        <p:attrNameLst>
                                          <p:attrName>ppt_w</p:attrName>
                                        </p:attrNameLst>
                                      </p:cBhvr>
                                      <p:tavLst>
                                        <p:tav tm="0">
                                          <p:val>
                                            <p:strVal val="ppt_w"/>
                                          </p:val>
                                        </p:tav>
                                        <p:tav tm="100000">
                                          <p:val>
                                            <p:fltVal val="0"/>
                                          </p:val>
                                        </p:tav>
                                      </p:tavLst>
                                    </p:anim>
                                    <p:anim calcmode="lin" valueType="num">
                                      <p:cBhvr>
                                        <p:cTn id="65" dur="500"/>
                                        <p:tgtEl>
                                          <p:spTgt spid="73"/>
                                        </p:tgtEl>
                                        <p:attrNameLst>
                                          <p:attrName>ppt_h</p:attrName>
                                        </p:attrNameLst>
                                      </p:cBhvr>
                                      <p:tavLst>
                                        <p:tav tm="0">
                                          <p:val>
                                            <p:strVal val="ppt_h"/>
                                          </p:val>
                                        </p:tav>
                                        <p:tav tm="100000">
                                          <p:val>
                                            <p:fltVal val="0"/>
                                          </p:val>
                                        </p:tav>
                                      </p:tavLst>
                                    </p:anim>
                                    <p:animEffect transition="out" filter="fade">
                                      <p:cBhvr>
                                        <p:cTn id="66" dur="500"/>
                                        <p:tgtEl>
                                          <p:spTgt spid="73"/>
                                        </p:tgtEl>
                                      </p:cBhvr>
                                    </p:animEffect>
                                    <p:set>
                                      <p:cBhvr>
                                        <p:cTn id="67" dur="1" fill="hold">
                                          <p:stCondLst>
                                            <p:cond delay="499"/>
                                          </p:stCondLst>
                                        </p:cTn>
                                        <p:tgtEl>
                                          <p:spTgt spid="73"/>
                                        </p:tgtEl>
                                        <p:attrNameLst>
                                          <p:attrName>style.visibility</p:attrName>
                                        </p:attrNameLst>
                                      </p:cBhvr>
                                      <p:to>
                                        <p:strVal val="hidden"/>
                                      </p:to>
                                    </p:set>
                                  </p:childTnLst>
                                </p:cTn>
                              </p:par>
                            </p:childTnLst>
                          </p:cTn>
                        </p:par>
                        <p:par>
                          <p:cTn id="68" fill="hold" nodeType="afterGroup">
                            <p:stCondLst>
                              <p:cond delay="1000"/>
                            </p:stCondLst>
                            <p:childTnLst>
                              <p:par>
                                <p:cTn id="69" presetID="9" presetClass="entr" presetSubtype="0" fill="hold" grpId="0" nodeType="afterEffect">
                                  <p:stCondLst>
                                    <p:cond delay="0"/>
                                  </p:stCondLst>
                                  <p:childTnLst>
                                    <p:set>
                                      <p:cBhvr>
                                        <p:cTn id="70" dur="1" fill="hold">
                                          <p:stCondLst>
                                            <p:cond delay="0"/>
                                          </p:stCondLst>
                                        </p:cTn>
                                        <p:tgtEl>
                                          <p:spTgt spid="72"/>
                                        </p:tgtEl>
                                        <p:attrNameLst>
                                          <p:attrName>style.visibility</p:attrName>
                                        </p:attrNameLst>
                                      </p:cBhvr>
                                      <p:to>
                                        <p:strVal val="visible"/>
                                      </p:to>
                                    </p:set>
                                    <p:animEffect transition="in" filter="dissolve">
                                      <p:cBhvr>
                                        <p:cTn id="71" dur="500"/>
                                        <p:tgtEl>
                                          <p:spTgt spid="72"/>
                                        </p:tgtEl>
                                      </p:cBhvr>
                                    </p:animEffect>
                                  </p:childTnLst>
                                  <p:subTnLst>
                                    <p:audio>
                                      <p:cMediaNode>
                                        <p:cTn display="0" masterRel="sameClick">
                                          <p:stCondLst>
                                            <p:cond evt="begin" delay="0">
                                              <p:tn val="69"/>
                                            </p:cond>
                                          </p:stCondLst>
                                          <p:endCondLst>
                                            <p:cond evt="onStopAudio" delay="0">
                                              <p:tgtEl>
                                                <p:sldTgt/>
                                              </p:tgtEl>
                                            </p:cond>
                                          </p:endCondLst>
                                        </p:cTn>
                                        <p:tgtEl>
                                          <p:sndTgt r:embed="rId4" name="camera.wav"/>
                                        </p:tgtEl>
                                      </p:cMediaNode>
                                    </p:audio>
                                  </p:subTnLst>
                                </p:cTn>
                              </p:par>
                            </p:childTnLst>
                          </p:cTn>
                        </p:par>
                        <p:par>
                          <p:cTn id="72" fill="hold" nodeType="afterGroup">
                            <p:stCondLst>
                              <p:cond delay="1500"/>
                            </p:stCondLst>
                            <p:childTnLst>
                              <p:par>
                                <p:cTn id="73" presetID="53" presetClass="exit" presetSubtype="0" fill="hold" grpId="1" nodeType="afterEffect">
                                  <p:stCondLst>
                                    <p:cond delay="0"/>
                                  </p:stCondLst>
                                  <p:childTnLst>
                                    <p:anim calcmode="lin" valueType="num">
                                      <p:cBhvr>
                                        <p:cTn id="74" dur="500"/>
                                        <p:tgtEl>
                                          <p:spTgt spid="72"/>
                                        </p:tgtEl>
                                        <p:attrNameLst>
                                          <p:attrName>ppt_w</p:attrName>
                                        </p:attrNameLst>
                                      </p:cBhvr>
                                      <p:tavLst>
                                        <p:tav tm="0">
                                          <p:val>
                                            <p:strVal val="ppt_w"/>
                                          </p:val>
                                        </p:tav>
                                        <p:tav tm="100000">
                                          <p:val>
                                            <p:fltVal val="0"/>
                                          </p:val>
                                        </p:tav>
                                      </p:tavLst>
                                    </p:anim>
                                    <p:anim calcmode="lin" valueType="num">
                                      <p:cBhvr>
                                        <p:cTn id="75" dur="500"/>
                                        <p:tgtEl>
                                          <p:spTgt spid="72"/>
                                        </p:tgtEl>
                                        <p:attrNameLst>
                                          <p:attrName>ppt_h</p:attrName>
                                        </p:attrNameLst>
                                      </p:cBhvr>
                                      <p:tavLst>
                                        <p:tav tm="0">
                                          <p:val>
                                            <p:strVal val="ppt_h"/>
                                          </p:val>
                                        </p:tav>
                                        <p:tav tm="100000">
                                          <p:val>
                                            <p:fltVal val="0"/>
                                          </p:val>
                                        </p:tav>
                                      </p:tavLst>
                                    </p:anim>
                                    <p:animEffect transition="out" filter="fade">
                                      <p:cBhvr>
                                        <p:cTn id="76" dur="500"/>
                                        <p:tgtEl>
                                          <p:spTgt spid="72"/>
                                        </p:tgtEl>
                                      </p:cBhvr>
                                    </p:animEffect>
                                    <p:set>
                                      <p:cBhvr>
                                        <p:cTn id="77" dur="1" fill="hold">
                                          <p:stCondLst>
                                            <p:cond delay="499"/>
                                          </p:stCondLst>
                                        </p:cTn>
                                        <p:tgtEl>
                                          <p:spTgt spid="72"/>
                                        </p:tgtEl>
                                        <p:attrNameLst>
                                          <p:attrName>style.visibility</p:attrName>
                                        </p:attrNameLst>
                                      </p:cBhvr>
                                      <p:to>
                                        <p:strVal val="hidden"/>
                                      </p:to>
                                    </p:set>
                                  </p:childTnLst>
                                </p:cTn>
                              </p:par>
                            </p:childTnLst>
                          </p:cTn>
                        </p:par>
                        <p:par>
                          <p:cTn id="78" fill="hold" nodeType="afterGroup">
                            <p:stCondLst>
                              <p:cond delay="2000"/>
                            </p:stCondLst>
                            <p:childTnLst>
                              <p:par>
                                <p:cTn id="79" presetID="9" presetClass="entr" presetSubtype="0" fill="hold" grpId="0" nodeType="afterEffect">
                                  <p:stCondLst>
                                    <p:cond delay="0"/>
                                  </p:stCondLst>
                                  <p:childTnLst>
                                    <p:set>
                                      <p:cBhvr>
                                        <p:cTn id="80" dur="1" fill="hold">
                                          <p:stCondLst>
                                            <p:cond delay="0"/>
                                          </p:stCondLst>
                                        </p:cTn>
                                        <p:tgtEl>
                                          <p:spTgt spid="71"/>
                                        </p:tgtEl>
                                        <p:attrNameLst>
                                          <p:attrName>style.visibility</p:attrName>
                                        </p:attrNameLst>
                                      </p:cBhvr>
                                      <p:to>
                                        <p:strVal val="visible"/>
                                      </p:to>
                                    </p:set>
                                    <p:animEffect transition="in" filter="dissolve">
                                      <p:cBhvr>
                                        <p:cTn id="81" dur="500"/>
                                        <p:tgtEl>
                                          <p:spTgt spid="71"/>
                                        </p:tgtEl>
                                      </p:cBhvr>
                                    </p:animEffect>
                                  </p:childTnLst>
                                  <p:subTnLst>
                                    <p:audio>
                                      <p:cMediaNode>
                                        <p:cTn display="0" masterRel="sameClick">
                                          <p:stCondLst>
                                            <p:cond evt="begin" delay="0">
                                              <p:tn val="79"/>
                                            </p:cond>
                                          </p:stCondLst>
                                          <p:endCondLst>
                                            <p:cond evt="onStopAudio" delay="0">
                                              <p:tgtEl>
                                                <p:sldTgt/>
                                              </p:tgtEl>
                                            </p:cond>
                                          </p:endCondLst>
                                        </p:cTn>
                                        <p:tgtEl>
                                          <p:sndTgt r:embed="rId4" name="camera.wav"/>
                                        </p:tgtEl>
                                      </p:cMediaNode>
                                    </p:audio>
                                  </p:subTnLst>
                                </p:cTn>
                              </p:par>
                            </p:childTnLst>
                          </p:cTn>
                        </p:par>
                        <p:par>
                          <p:cTn id="82" fill="hold" nodeType="afterGroup">
                            <p:stCondLst>
                              <p:cond delay="2500"/>
                            </p:stCondLst>
                            <p:childTnLst>
                              <p:par>
                                <p:cTn id="83" presetID="53" presetClass="exit" presetSubtype="0" fill="hold" grpId="1" nodeType="afterEffect">
                                  <p:stCondLst>
                                    <p:cond delay="0"/>
                                  </p:stCondLst>
                                  <p:childTnLst>
                                    <p:anim calcmode="lin" valueType="num">
                                      <p:cBhvr>
                                        <p:cTn id="84" dur="500"/>
                                        <p:tgtEl>
                                          <p:spTgt spid="71"/>
                                        </p:tgtEl>
                                        <p:attrNameLst>
                                          <p:attrName>ppt_w</p:attrName>
                                        </p:attrNameLst>
                                      </p:cBhvr>
                                      <p:tavLst>
                                        <p:tav tm="0">
                                          <p:val>
                                            <p:strVal val="ppt_w"/>
                                          </p:val>
                                        </p:tav>
                                        <p:tav tm="100000">
                                          <p:val>
                                            <p:fltVal val="0"/>
                                          </p:val>
                                        </p:tav>
                                      </p:tavLst>
                                    </p:anim>
                                    <p:anim calcmode="lin" valueType="num">
                                      <p:cBhvr>
                                        <p:cTn id="85" dur="500"/>
                                        <p:tgtEl>
                                          <p:spTgt spid="71"/>
                                        </p:tgtEl>
                                        <p:attrNameLst>
                                          <p:attrName>ppt_h</p:attrName>
                                        </p:attrNameLst>
                                      </p:cBhvr>
                                      <p:tavLst>
                                        <p:tav tm="0">
                                          <p:val>
                                            <p:strVal val="ppt_h"/>
                                          </p:val>
                                        </p:tav>
                                        <p:tav tm="100000">
                                          <p:val>
                                            <p:fltVal val="0"/>
                                          </p:val>
                                        </p:tav>
                                      </p:tavLst>
                                    </p:anim>
                                    <p:animEffect transition="out" filter="fade">
                                      <p:cBhvr>
                                        <p:cTn id="86" dur="500"/>
                                        <p:tgtEl>
                                          <p:spTgt spid="71"/>
                                        </p:tgtEl>
                                      </p:cBhvr>
                                    </p:animEffect>
                                    <p:set>
                                      <p:cBhvr>
                                        <p:cTn id="87" dur="1" fill="hold">
                                          <p:stCondLst>
                                            <p:cond delay="499"/>
                                          </p:stCondLst>
                                        </p:cTn>
                                        <p:tgtEl>
                                          <p:spTgt spid="71"/>
                                        </p:tgtEl>
                                        <p:attrNameLst>
                                          <p:attrName>style.visibility</p:attrName>
                                        </p:attrNameLst>
                                      </p:cBhvr>
                                      <p:to>
                                        <p:strVal val="hidden"/>
                                      </p:to>
                                    </p:set>
                                  </p:childTnLst>
                                </p:cTn>
                              </p:par>
                            </p:childTnLst>
                          </p:cTn>
                        </p:par>
                        <p:par>
                          <p:cTn id="88" fill="hold" nodeType="afterGroup">
                            <p:stCondLst>
                              <p:cond delay="3000"/>
                            </p:stCondLst>
                            <p:childTnLst>
                              <p:par>
                                <p:cTn id="89" presetID="9" presetClass="entr" presetSubtype="0" fill="hold" grpId="0" nodeType="afterEffect">
                                  <p:stCondLst>
                                    <p:cond delay="0"/>
                                  </p:stCondLst>
                                  <p:childTnLst>
                                    <p:set>
                                      <p:cBhvr>
                                        <p:cTn id="90" dur="1" fill="hold">
                                          <p:stCondLst>
                                            <p:cond delay="0"/>
                                          </p:stCondLst>
                                        </p:cTn>
                                        <p:tgtEl>
                                          <p:spTgt spid="70"/>
                                        </p:tgtEl>
                                        <p:attrNameLst>
                                          <p:attrName>style.visibility</p:attrName>
                                        </p:attrNameLst>
                                      </p:cBhvr>
                                      <p:to>
                                        <p:strVal val="visible"/>
                                      </p:to>
                                    </p:set>
                                    <p:animEffect transition="in" filter="dissolve">
                                      <p:cBhvr>
                                        <p:cTn id="91" dur="500"/>
                                        <p:tgtEl>
                                          <p:spTgt spid="70"/>
                                        </p:tgtEl>
                                      </p:cBhvr>
                                    </p:animEffect>
                                  </p:childTnLst>
                                  <p:subTnLst>
                                    <p:audio>
                                      <p:cMediaNode>
                                        <p:cTn display="0" masterRel="sameClick">
                                          <p:stCondLst>
                                            <p:cond evt="begin" delay="0">
                                              <p:tn val="89"/>
                                            </p:cond>
                                          </p:stCondLst>
                                          <p:endCondLst>
                                            <p:cond evt="onStopAudio" delay="0">
                                              <p:tgtEl>
                                                <p:sldTgt/>
                                              </p:tgtEl>
                                            </p:cond>
                                          </p:endCondLst>
                                        </p:cTn>
                                        <p:tgtEl>
                                          <p:sndTgt r:embed="rId4" name="camera.wav"/>
                                        </p:tgtEl>
                                      </p:cMediaNode>
                                    </p:audio>
                                  </p:subTnLst>
                                </p:cTn>
                              </p:par>
                            </p:childTnLst>
                          </p:cTn>
                        </p:par>
                        <p:par>
                          <p:cTn id="92" fill="hold" nodeType="afterGroup">
                            <p:stCondLst>
                              <p:cond delay="3500"/>
                            </p:stCondLst>
                            <p:childTnLst>
                              <p:par>
                                <p:cTn id="93" presetID="53" presetClass="exit" presetSubtype="0" fill="hold" grpId="1" nodeType="afterEffect">
                                  <p:stCondLst>
                                    <p:cond delay="0"/>
                                  </p:stCondLst>
                                  <p:childTnLst>
                                    <p:anim calcmode="lin" valueType="num">
                                      <p:cBhvr>
                                        <p:cTn id="94" dur="500"/>
                                        <p:tgtEl>
                                          <p:spTgt spid="70"/>
                                        </p:tgtEl>
                                        <p:attrNameLst>
                                          <p:attrName>ppt_w</p:attrName>
                                        </p:attrNameLst>
                                      </p:cBhvr>
                                      <p:tavLst>
                                        <p:tav tm="0">
                                          <p:val>
                                            <p:strVal val="ppt_w"/>
                                          </p:val>
                                        </p:tav>
                                        <p:tav tm="100000">
                                          <p:val>
                                            <p:fltVal val="0"/>
                                          </p:val>
                                        </p:tav>
                                      </p:tavLst>
                                    </p:anim>
                                    <p:anim calcmode="lin" valueType="num">
                                      <p:cBhvr>
                                        <p:cTn id="95" dur="500"/>
                                        <p:tgtEl>
                                          <p:spTgt spid="70"/>
                                        </p:tgtEl>
                                        <p:attrNameLst>
                                          <p:attrName>ppt_h</p:attrName>
                                        </p:attrNameLst>
                                      </p:cBhvr>
                                      <p:tavLst>
                                        <p:tav tm="0">
                                          <p:val>
                                            <p:strVal val="ppt_h"/>
                                          </p:val>
                                        </p:tav>
                                        <p:tav tm="100000">
                                          <p:val>
                                            <p:fltVal val="0"/>
                                          </p:val>
                                        </p:tav>
                                      </p:tavLst>
                                    </p:anim>
                                    <p:animEffect transition="out" filter="fade">
                                      <p:cBhvr>
                                        <p:cTn id="96" dur="500"/>
                                        <p:tgtEl>
                                          <p:spTgt spid="70"/>
                                        </p:tgtEl>
                                      </p:cBhvr>
                                    </p:animEffect>
                                    <p:set>
                                      <p:cBhvr>
                                        <p:cTn id="97" dur="1" fill="hold">
                                          <p:stCondLst>
                                            <p:cond delay="499"/>
                                          </p:stCondLst>
                                        </p:cTn>
                                        <p:tgtEl>
                                          <p:spTgt spid="70"/>
                                        </p:tgtEl>
                                        <p:attrNameLst>
                                          <p:attrName>style.visibility</p:attrName>
                                        </p:attrNameLst>
                                      </p:cBhvr>
                                      <p:to>
                                        <p:strVal val="hidden"/>
                                      </p:to>
                                    </p:set>
                                  </p:childTnLst>
                                </p:cTn>
                              </p:par>
                            </p:childTnLst>
                          </p:cTn>
                        </p:par>
                        <p:par>
                          <p:cTn id="98" fill="hold" nodeType="afterGroup">
                            <p:stCondLst>
                              <p:cond delay="4000"/>
                            </p:stCondLst>
                            <p:childTnLst>
                              <p:par>
                                <p:cTn id="99" presetID="9" presetClass="entr" presetSubtype="0" fill="hold" grpId="0" nodeType="afterEffect">
                                  <p:stCondLst>
                                    <p:cond delay="0"/>
                                  </p:stCondLst>
                                  <p:childTnLst>
                                    <p:set>
                                      <p:cBhvr>
                                        <p:cTn id="100" dur="1" fill="hold">
                                          <p:stCondLst>
                                            <p:cond delay="0"/>
                                          </p:stCondLst>
                                        </p:cTn>
                                        <p:tgtEl>
                                          <p:spTgt spid="69"/>
                                        </p:tgtEl>
                                        <p:attrNameLst>
                                          <p:attrName>style.visibility</p:attrName>
                                        </p:attrNameLst>
                                      </p:cBhvr>
                                      <p:to>
                                        <p:strVal val="visible"/>
                                      </p:to>
                                    </p:set>
                                    <p:animEffect transition="in" filter="dissolve">
                                      <p:cBhvr>
                                        <p:cTn id="101" dur="500"/>
                                        <p:tgtEl>
                                          <p:spTgt spid="69"/>
                                        </p:tgtEl>
                                      </p:cBhvr>
                                    </p:animEffect>
                                  </p:childTnLst>
                                  <p:subTnLst>
                                    <p:audio>
                                      <p:cMediaNode>
                                        <p:cTn display="0" masterRel="sameClick">
                                          <p:stCondLst>
                                            <p:cond evt="begin" delay="0">
                                              <p:tn val="99"/>
                                            </p:cond>
                                          </p:stCondLst>
                                          <p:endCondLst>
                                            <p:cond evt="onStopAudio" delay="0">
                                              <p:tgtEl>
                                                <p:sldTgt/>
                                              </p:tgtEl>
                                            </p:cond>
                                          </p:endCondLst>
                                        </p:cTn>
                                        <p:tgtEl>
                                          <p:sndTgt r:embed="rId4" name="camera.wav"/>
                                        </p:tgtEl>
                                      </p:cMediaNode>
                                    </p:audio>
                                  </p:subTnLst>
                                </p:cTn>
                              </p:par>
                            </p:childTnLst>
                          </p:cTn>
                        </p:par>
                        <p:par>
                          <p:cTn id="102" fill="hold" nodeType="afterGroup">
                            <p:stCondLst>
                              <p:cond delay="4500"/>
                            </p:stCondLst>
                            <p:childTnLst>
                              <p:par>
                                <p:cTn id="103" presetID="53" presetClass="exit" presetSubtype="0" fill="hold" grpId="1" nodeType="afterEffect">
                                  <p:stCondLst>
                                    <p:cond delay="0"/>
                                  </p:stCondLst>
                                  <p:childTnLst>
                                    <p:anim calcmode="lin" valueType="num">
                                      <p:cBhvr>
                                        <p:cTn id="104" dur="500"/>
                                        <p:tgtEl>
                                          <p:spTgt spid="69"/>
                                        </p:tgtEl>
                                        <p:attrNameLst>
                                          <p:attrName>ppt_w</p:attrName>
                                        </p:attrNameLst>
                                      </p:cBhvr>
                                      <p:tavLst>
                                        <p:tav tm="0">
                                          <p:val>
                                            <p:strVal val="ppt_w"/>
                                          </p:val>
                                        </p:tav>
                                        <p:tav tm="100000">
                                          <p:val>
                                            <p:fltVal val="0"/>
                                          </p:val>
                                        </p:tav>
                                      </p:tavLst>
                                    </p:anim>
                                    <p:anim calcmode="lin" valueType="num">
                                      <p:cBhvr>
                                        <p:cTn id="105" dur="500"/>
                                        <p:tgtEl>
                                          <p:spTgt spid="69"/>
                                        </p:tgtEl>
                                        <p:attrNameLst>
                                          <p:attrName>ppt_h</p:attrName>
                                        </p:attrNameLst>
                                      </p:cBhvr>
                                      <p:tavLst>
                                        <p:tav tm="0">
                                          <p:val>
                                            <p:strVal val="ppt_h"/>
                                          </p:val>
                                        </p:tav>
                                        <p:tav tm="100000">
                                          <p:val>
                                            <p:fltVal val="0"/>
                                          </p:val>
                                        </p:tav>
                                      </p:tavLst>
                                    </p:anim>
                                    <p:animEffect transition="out" filter="fade">
                                      <p:cBhvr>
                                        <p:cTn id="106" dur="500"/>
                                        <p:tgtEl>
                                          <p:spTgt spid="69"/>
                                        </p:tgtEl>
                                      </p:cBhvr>
                                    </p:animEffect>
                                    <p:set>
                                      <p:cBhvr>
                                        <p:cTn id="107" dur="1" fill="hold">
                                          <p:stCondLst>
                                            <p:cond delay="499"/>
                                          </p:stCondLst>
                                        </p:cTn>
                                        <p:tgtEl>
                                          <p:spTgt spid="69"/>
                                        </p:tgtEl>
                                        <p:attrNameLst>
                                          <p:attrName>style.visibility</p:attrName>
                                        </p:attrNameLst>
                                      </p:cBhvr>
                                      <p:to>
                                        <p:strVal val="hidden"/>
                                      </p:to>
                                    </p:set>
                                  </p:childTnLst>
                                </p:cTn>
                              </p:par>
                            </p:childTnLst>
                          </p:cTn>
                        </p:par>
                        <p:par>
                          <p:cTn id="108" fill="hold" nodeType="afterGroup">
                            <p:stCondLst>
                              <p:cond delay="5000"/>
                            </p:stCondLst>
                            <p:childTnLst>
                              <p:par>
                                <p:cTn id="109" presetID="9" presetClass="entr" presetSubtype="0" fill="hold" grpId="0" nodeType="afterEffect">
                                  <p:stCondLst>
                                    <p:cond delay="0"/>
                                  </p:stCondLst>
                                  <p:childTnLst>
                                    <p:set>
                                      <p:cBhvr>
                                        <p:cTn id="110" dur="1" fill="hold">
                                          <p:stCondLst>
                                            <p:cond delay="0"/>
                                          </p:stCondLst>
                                        </p:cTn>
                                        <p:tgtEl>
                                          <p:spTgt spid="68"/>
                                        </p:tgtEl>
                                        <p:attrNameLst>
                                          <p:attrName>style.visibility</p:attrName>
                                        </p:attrNameLst>
                                      </p:cBhvr>
                                      <p:to>
                                        <p:strVal val="visible"/>
                                      </p:to>
                                    </p:set>
                                    <p:animEffect transition="in" filter="dissolve">
                                      <p:cBhvr>
                                        <p:cTn id="111" dur="500"/>
                                        <p:tgtEl>
                                          <p:spTgt spid="68"/>
                                        </p:tgtEl>
                                      </p:cBhvr>
                                    </p:animEffect>
                                  </p:childTnLst>
                                  <p:subTnLst>
                                    <p:audio>
                                      <p:cMediaNode>
                                        <p:cTn display="0" masterRel="sameClick">
                                          <p:stCondLst>
                                            <p:cond evt="begin" delay="0">
                                              <p:tn val="109"/>
                                            </p:cond>
                                          </p:stCondLst>
                                          <p:endCondLst>
                                            <p:cond evt="onStopAudio" delay="0">
                                              <p:tgtEl>
                                                <p:sldTgt/>
                                              </p:tgtEl>
                                            </p:cond>
                                          </p:endCondLst>
                                        </p:cTn>
                                        <p:tgtEl>
                                          <p:sndTgt r:embed="rId4" name="camera.wav"/>
                                        </p:tgtEl>
                                      </p:cMediaNode>
                                    </p:audio>
                                  </p:subTnLst>
                                </p:cTn>
                              </p:par>
                            </p:childTnLst>
                          </p:cTn>
                        </p:par>
                        <p:par>
                          <p:cTn id="112" fill="hold" nodeType="afterGroup">
                            <p:stCondLst>
                              <p:cond delay="5500"/>
                            </p:stCondLst>
                            <p:childTnLst>
                              <p:par>
                                <p:cTn id="113" presetID="53" presetClass="exit" presetSubtype="0" fill="hold" grpId="1" nodeType="afterEffect">
                                  <p:stCondLst>
                                    <p:cond delay="0"/>
                                  </p:stCondLst>
                                  <p:childTnLst>
                                    <p:anim calcmode="lin" valueType="num">
                                      <p:cBhvr>
                                        <p:cTn id="114" dur="500"/>
                                        <p:tgtEl>
                                          <p:spTgt spid="68"/>
                                        </p:tgtEl>
                                        <p:attrNameLst>
                                          <p:attrName>ppt_w</p:attrName>
                                        </p:attrNameLst>
                                      </p:cBhvr>
                                      <p:tavLst>
                                        <p:tav tm="0">
                                          <p:val>
                                            <p:strVal val="ppt_w"/>
                                          </p:val>
                                        </p:tav>
                                        <p:tav tm="100000">
                                          <p:val>
                                            <p:fltVal val="0"/>
                                          </p:val>
                                        </p:tav>
                                      </p:tavLst>
                                    </p:anim>
                                    <p:anim calcmode="lin" valueType="num">
                                      <p:cBhvr>
                                        <p:cTn id="115" dur="500"/>
                                        <p:tgtEl>
                                          <p:spTgt spid="68"/>
                                        </p:tgtEl>
                                        <p:attrNameLst>
                                          <p:attrName>ppt_h</p:attrName>
                                        </p:attrNameLst>
                                      </p:cBhvr>
                                      <p:tavLst>
                                        <p:tav tm="0">
                                          <p:val>
                                            <p:strVal val="ppt_h"/>
                                          </p:val>
                                        </p:tav>
                                        <p:tav tm="100000">
                                          <p:val>
                                            <p:fltVal val="0"/>
                                          </p:val>
                                        </p:tav>
                                      </p:tavLst>
                                    </p:anim>
                                    <p:animEffect transition="out" filter="fade">
                                      <p:cBhvr>
                                        <p:cTn id="116" dur="500"/>
                                        <p:tgtEl>
                                          <p:spTgt spid="68"/>
                                        </p:tgtEl>
                                      </p:cBhvr>
                                    </p:animEffect>
                                    <p:set>
                                      <p:cBhvr>
                                        <p:cTn id="117" dur="1" fill="hold">
                                          <p:stCondLst>
                                            <p:cond delay="499"/>
                                          </p:stCondLst>
                                        </p:cTn>
                                        <p:tgtEl>
                                          <p:spTgt spid="68"/>
                                        </p:tgtEl>
                                        <p:attrNameLst>
                                          <p:attrName>style.visibility</p:attrName>
                                        </p:attrNameLst>
                                      </p:cBhvr>
                                      <p:to>
                                        <p:strVal val="hidden"/>
                                      </p:to>
                                    </p:set>
                                  </p:childTnLst>
                                </p:cTn>
                              </p:par>
                            </p:childTnLst>
                          </p:cTn>
                        </p:par>
                        <p:par>
                          <p:cTn id="118" fill="hold" nodeType="afterGroup">
                            <p:stCondLst>
                              <p:cond delay="6000"/>
                            </p:stCondLst>
                            <p:childTnLst>
                              <p:par>
                                <p:cTn id="119" presetID="9" presetClass="entr" presetSubtype="0" fill="hold" grpId="0" nodeType="afterEffect">
                                  <p:stCondLst>
                                    <p:cond delay="0"/>
                                  </p:stCondLst>
                                  <p:childTnLst>
                                    <p:set>
                                      <p:cBhvr>
                                        <p:cTn id="120" dur="1" fill="hold">
                                          <p:stCondLst>
                                            <p:cond delay="0"/>
                                          </p:stCondLst>
                                        </p:cTn>
                                        <p:tgtEl>
                                          <p:spTgt spid="67"/>
                                        </p:tgtEl>
                                        <p:attrNameLst>
                                          <p:attrName>style.visibility</p:attrName>
                                        </p:attrNameLst>
                                      </p:cBhvr>
                                      <p:to>
                                        <p:strVal val="visible"/>
                                      </p:to>
                                    </p:set>
                                    <p:animEffect transition="in" filter="dissolve">
                                      <p:cBhvr>
                                        <p:cTn id="121" dur="500"/>
                                        <p:tgtEl>
                                          <p:spTgt spid="67"/>
                                        </p:tgtEl>
                                      </p:cBhvr>
                                    </p:animEffect>
                                  </p:childTnLst>
                                  <p:subTnLst>
                                    <p:audio>
                                      <p:cMediaNode>
                                        <p:cTn display="0" masterRel="sameClick">
                                          <p:stCondLst>
                                            <p:cond evt="begin" delay="0">
                                              <p:tn val="119"/>
                                            </p:cond>
                                          </p:stCondLst>
                                          <p:endCondLst>
                                            <p:cond evt="onStopAudio" delay="0">
                                              <p:tgtEl>
                                                <p:sldTgt/>
                                              </p:tgtEl>
                                            </p:cond>
                                          </p:endCondLst>
                                        </p:cTn>
                                        <p:tgtEl>
                                          <p:sndTgt r:embed="rId4" name="camera.wav"/>
                                        </p:tgtEl>
                                      </p:cMediaNode>
                                    </p:audio>
                                  </p:subTnLst>
                                </p:cTn>
                              </p:par>
                            </p:childTnLst>
                          </p:cTn>
                        </p:par>
                        <p:par>
                          <p:cTn id="122" fill="hold" nodeType="afterGroup">
                            <p:stCondLst>
                              <p:cond delay="6500"/>
                            </p:stCondLst>
                            <p:childTnLst>
                              <p:par>
                                <p:cTn id="123" presetID="53" presetClass="exit" presetSubtype="0" fill="hold" grpId="1" nodeType="afterEffect">
                                  <p:stCondLst>
                                    <p:cond delay="0"/>
                                  </p:stCondLst>
                                  <p:childTnLst>
                                    <p:anim calcmode="lin" valueType="num">
                                      <p:cBhvr>
                                        <p:cTn id="124" dur="500"/>
                                        <p:tgtEl>
                                          <p:spTgt spid="67"/>
                                        </p:tgtEl>
                                        <p:attrNameLst>
                                          <p:attrName>ppt_w</p:attrName>
                                        </p:attrNameLst>
                                      </p:cBhvr>
                                      <p:tavLst>
                                        <p:tav tm="0">
                                          <p:val>
                                            <p:strVal val="ppt_w"/>
                                          </p:val>
                                        </p:tav>
                                        <p:tav tm="100000">
                                          <p:val>
                                            <p:fltVal val="0"/>
                                          </p:val>
                                        </p:tav>
                                      </p:tavLst>
                                    </p:anim>
                                    <p:anim calcmode="lin" valueType="num">
                                      <p:cBhvr>
                                        <p:cTn id="125" dur="500"/>
                                        <p:tgtEl>
                                          <p:spTgt spid="67"/>
                                        </p:tgtEl>
                                        <p:attrNameLst>
                                          <p:attrName>ppt_h</p:attrName>
                                        </p:attrNameLst>
                                      </p:cBhvr>
                                      <p:tavLst>
                                        <p:tav tm="0">
                                          <p:val>
                                            <p:strVal val="ppt_h"/>
                                          </p:val>
                                        </p:tav>
                                        <p:tav tm="100000">
                                          <p:val>
                                            <p:fltVal val="0"/>
                                          </p:val>
                                        </p:tav>
                                      </p:tavLst>
                                    </p:anim>
                                    <p:animEffect transition="out" filter="fade">
                                      <p:cBhvr>
                                        <p:cTn id="126" dur="500"/>
                                        <p:tgtEl>
                                          <p:spTgt spid="67"/>
                                        </p:tgtEl>
                                      </p:cBhvr>
                                    </p:animEffect>
                                    <p:set>
                                      <p:cBhvr>
                                        <p:cTn id="127" dur="1" fill="hold">
                                          <p:stCondLst>
                                            <p:cond delay="499"/>
                                          </p:stCondLst>
                                        </p:cTn>
                                        <p:tgtEl>
                                          <p:spTgt spid="67"/>
                                        </p:tgtEl>
                                        <p:attrNameLst>
                                          <p:attrName>style.visibility</p:attrName>
                                        </p:attrNameLst>
                                      </p:cBhvr>
                                      <p:to>
                                        <p:strVal val="hidden"/>
                                      </p:to>
                                    </p:set>
                                  </p:childTnLst>
                                </p:cTn>
                              </p:par>
                            </p:childTnLst>
                          </p:cTn>
                        </p:par>
                        <p:par>
                          <p:cTn id="128" fill="hold" nodeType="afterGroup">
                            <p:stCondLst>
                              <p:cond delay="7000"/>
                            </p:stCondLst>
                            <p:childTnLst>
                              <p:par>
                                <p:cTn id="129" presetID="9" presetClass="entr" presetSubtype="0" fill="hold" grpId="0" nodeType="after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dissolve">
                                      <p:cBhvr>
                                        <p:cTn id="131" dur="500"/>
                                        <p:tgtEl>
                                          <p:spTgt spid="66"/>
                                        </p:tgtEl>
                                      </p:cBhvr>
                                    </p:animEffect>
                                  </p:childTnLst>
                                  <p:subTnLst>
                                    <p:audio>
                                      <p:cMediaNode>
                                        <p:cTn display="0" masterRel="sameClick">
                                          <p:stCondLst>
                                            <p:cond evt="begin" delay="0">
                                              <p:tn val="129"/>
                                            </p:cond>
                                          </p:stCondLst>
                                          <p:endCondLst>
                                            <p:cond evt="onStopAudio" delay="0">
                                              <p:tgtEl>
                                                <p:sldTgt/>
                                              </p:tgtEl>
                                            </p:cond>
                                          </p:endCondLst>
                                        </p:cTn>
                                        <p:tgtEl>
                                          <p:sndTgt r:embed="rId4" name="camera.wav"/>
                                        </p:tgtEl>
                                      </p:cMediaNode>
                                    </p:audio>
                                  </p:subTnLst>
                                </p:cTn>
                              </p:par>
                            </p:childTnLst>
                          </p:cTn>
                        </p:par>
                        <p:par>
                          <p:cTn id="132" fill="hold" nodeType="afterGroup">
                            <p:stCondLst>
                              <p:cond delay="7500"/>
                            </p:stCondLst>
                            <p:childTnLst>
                              <p:par>
                                <p:cTn id="133" presetID="53" presetClass="exit" presetSubtype="0" fill="hold" grpId="1" nodeType="afterEffect">
                                  <p:stCondLst>
                                    <p:cond delay="0"/>
                                  </p:stCondLst>
                                  <p:childTnLst>
                                    <p:anim calcmode="lin" valueType="num">
                                      <p:cBhvr>
                                        <p:cTn id="134" dur="500"/>
                                        <p:tgtEl>
                                          <p:spTgt spid="66"/>
                                        </p:tgtEl>
                                        <p:attrNameLst>
                                          <p:attrName>ppt_w</p:attrName>
                                        </p:attrNameLst>
                                      </p:cBhvr>
                                      <p:tavLst>
                                        <p:tav tm="0">
                                          <p:val>
                                            <p:strVal val="ppt_w"/>
                                          </p:val>
                                        </p:tav>
                                        <p:tav tm="100000">
                                          <p:val>
                                            <p:fltVal val="0"/>
                                          </p:val>
                                        </p:tav>
                                      </p:tavLst>
                                    </p:anim>
                                    <p:anim calcmode="lin" valueType="num">
                                      <p:cBhvr>
                                        <p:cTn id="135" dur="500"/>
                                        <p:tgtEl>
                                          <p:spTgt spid="66"/>
                                        </p:tgtEl>
                                        <p:attrNameLst>
                                          <p:attrName>ppt_h</p:attrName>
                                        </p:attrNameLst>
                                      </p:cBhvr>
                                      <p:tavLst>
                                        <p:tav tm="0">
                                          <p:val>
                                            <p:strVal val="ppt_h"/>
                                          </p:val>
                                        </p:tav>
                                        <p:tav tm="100000">
                                          <p:val>
                                            <p:fltVal val="0"/>
                                          </p:val>
                                        </p:tav>
                                      </p:tavLst>
                                    </p:anim>
                                    <p:animEffect transition="out" filter="fade">
                                      <p:cBhvr>
                                        <p:cTn id="136" dur="500"/>
                                        <p:tgtEl>
                                          <p:spTgt spid="66"/>
                                        </p:tgtEl>
                                      </p:cBhvr>
                                    </p:animEffect>
                                    <p:set>
                                      <p:cBhvr>
                                        <p:cTn id="137" dur="1" fill="hold">
                                          <p:stCondLst>
                                            <p:cond delay="499"/>
                                          </p:stCondLst>
                                        </p:cTn>
                                        <p:tgtEl>
                                          <p:spTgt spid="66"/>
                                        </p:tgtEl>
                                        <p:attrNameLst>
                                          <p:attrName>style.visibility</p:attrName>
                                        </p:attrNameLst>
                                      </p:cBhvr>
                                      <p:to>
                                        <p:strVal val="hidden"/>
                                      </p:to>
                                    </p:set>
                                  </p:childTnLst>
                                </p:cTn>
                              </p:par>
                            </p:childTnLst>
                          </p:cTn>
                        </p:par>
                        <p:par>
                          <p:cTn id="138" fill="hold" nodeType="afterGroup">
                            <p:stCondLst>
                              <p:cond delay="8000"/>
                            </p:stCondLst>
                            <p:childTnLst>
                              <p:par>
                                <p:cTn id="139" presetID="9" presetClass="entr" presetSubtype="0" fill="hold" grpId="0" nodeType="afterEffect">
                                  <p:stCondLst>
                                    <p:cond delay="0"/>
                                  </p:stCondLst>
                                  <p:childTnLst>
                                    <p:set>
                                      <p:cBhvr>
                                        <p:cTn id="140" dur="1" fill="hold">
                                          <p:stCondLst>
                                            <p:cond delay="0"/>
                                          </p:stCondLst>
                                        </p:cTn>
                                        <p:tgtEl>
                                          <p:spTgt spid="65"/>
                                        </p:tgtEl>
                                        <p:attrNameLst>
                                          <p:attrName>style.visibility</p:attrName>
                                        </p:attrNameLst>
                                      </p:cBhvr>
                                      <p:to>
                                        <p:strVal val="visible"/>
                                      </p:to>
                                    </p:set>
                                    <p:animEffect transition="in" filter="dissolve">
                                      <p:cBhvr>
                                        <p:cTn id="141" dur="500"/>
                                        <p:tgtEl>
                                          <p:spTgt spid="65"/>
                                        </p:tgtEl>
                                      </p:cBhvr>
                                    </p:animEffect>
                                  </p:childTnLst>
                                  <p:subTnLst>
                                    <p:audio>
                                      <p:cMediaNode>
                                        <p:cTn display="0" masterRel="sameClick">
                                          <p:stCondLst>
                                            <p:cond evt="begin" delay="0">
                                              <p:tn val="139"/>
                                            </p:cond>
                                          </p:stCondLst>
                                          <p:endCondLst>
                                            <p:cond evt="onStopAudio" delay="0">
                                              <p:tgtEl>
                                                <p:sldTgt/>
                                              </p:tgtEl>
                                            </p:cond>
                                          </p:endCondLst>
                                        </p:cTn>
                                        <p:tgtEl>
                                          <p:sndTgt r:embed="rId4" name="camera.wav"/>
                                        </p:tgtEl>
                                      </p:cMediaNode>
                                    </p:audio>
                                  </p:subTnLst>
                                </p:cTn>
                              </p:par>
                            </p:childTnLst>
                          </p:cTn>
                        </p:par>
                        <p:par>
                          <p:cTn id="142" fill="hold" nodeType="afterGroup">
                            <p:stCondLst>
                              <p:cond delay="8500"/>
                            </p:stCondLst>
                            <p:childTnLst>
                              <p:par>
                                <p:cTn id="143" presetID="53" presetClass="exit" presetSubtype="0" fill="hold" grpId="1" nodeType="afterEffect">
                                  <p:stCondLst>
                                    <p:cond delay="0"/>
                                  </p:stCondLst>
                                  <p:childTnLst>
                                    <p:anim calcmode="lin" valueType="num">
                                      <p:cBhvr>
                                        <p:cTn id="144" dur="500"/>
                                        <p:tgtEl>
                                          <p:spTgt spid="65"/>
                                        </p:tgtEl>
                                        <p:attrNameLst>
                                          <p:attrName>ppt_w</p:attrName>
                                        </p:attrNameLst>
                                      </p:cBhvr>
                                      <p:tavLst>
                                        <p:tav tm="0">
                                          <p:val>
                                            <p:strVal val="ppt_w"/>
                                          </p:val>
                                        </p:tav>
                                        <p:tav tm="100000">
                                          <p:val>
                                            <p:fltVal val="0"/>
                                          </p:val>
                                        </p:tav>
                                      </p:tavLst>
                                    </p:anim>
                                    <p:anim calcmode="lin" valueType="num">
                                      <p:cBhvr>
                                        <p:cTn id="145" dur="500"/>
                                        <p:tgtEl>
                                          <p:spTgt spid="65"/>
                                        </p:tgtEl>
                                        <p:attrNameLst>
                                          <p:attrName>ppt_h</p:attrName>
                                        </p:attrNameLst>
                                      </p:cBhvr>
                                      <p:tavLst>
                                        <p:tav tm="0">
                                          <p:val>
                                            <p:strVal val="ppt_h"/>
                                          </p:val>
                                        </p:tav>
                                        <p:tav tm="100000">
                                          <p:val>
                                            <p:fltVal val="0"/>
                                          </p:val>
                                        </p:tav>
                                      </p:tavLst>
                                    </p:anim>
                                    <p:animEffect transition="out" filter="fade">
                                      <p:cBhvr>
                                        <p:cTn id="146" dur="500"/>
                                        <p:tgtEl>
                                          <p:spTgt spid="65"/>
                                        </p:tgtEl>
                                      </p:cBhvr>
                                    </p:animEffect>
                                    <p:set>
                                      <p:cBhvr>
                                        <p:cTn id="147" dur="1" fill="hold">
                                          <p:stCondLst>
                                            <p:cond delay="499"/>
                                          </p:stCondLst>
                                        </p:cTn>
                                        <p:tgtEl>
                                          <p:spTgt spid="65"/>
                                        </p:tgtEl>
                                        <p:attrNameLst>
                                          <p:attrName>style.visibility</p:attrName>
                                        </p:attrNameLst>
                                      </p:cBhvr>
                                      <p:to>
                                        <p:strVal val="hidden"/>
                                      </p:to>
                                    </p:set>
                                  </p:childTnLst>
                                </p:cTn>
                              </p:par>
                            </p:childTnLst>
                          </p:cTn>
                        </p:par>
                        <p:par>
                          <p:cTn id="148" fill="hold" nodeType="afterGroup">
                            <p:stCondLst>
                              <p:cond delay="9000"/>
                            </p:stCondLst>
                            <p:childTnLst>
                              <p:par>
                                <p:cTn id="149" presetID="9" presetClass="entr" presetSubtype="0" fill="hold" grpId="0" nodeType="afterEffect">
                                  <p:stCondLst>
                                    <p:cond delay="0"/>
                                  </p:stCondLst>
                                  <p:childTnLst>
                                    <p:set>
                                      <p:cBhvr>
                                        <p:cTn id="150" dur="1" fill="hold">
                                          <p:stCondLst>
                                            <p:cond delay="0"/>
                                          </p:stCondLst>
                                        </p:cTn>
                                        <p:tgtEl>
                                          <p:spTgt spid="64"/>
                                        </p:tgtEl>
                                        <p:attrNameLst>
                                          <p:attrName>style.visibility</p:attrName>
                                        </p:attrNameLst>
                                      </p:cBhvr>
                                      <p:to>
                                        <p:strVal val="visible"/>
                                      </p:to>
                                    </p:set>
                                    <p:animEffect transition="in" filter="dissolve">
                                      <p:cBhvr>
                                        <p:cTn id="151" dur="500"/>
                                        <p:tgtEl>
                                          <p:spTgt spid="64"/>
                                        </p:tgtEl>
                                      </p:cBhvr>
                                    </p:animEffect>
                                  </p:childTnLst>
                                  <p:subTnLst>
                                    <p:audio>
                                      <p:cMediaNode>
                                        <p:cTn display="0" masterRel="sameClick">
                                          <p:stCondLst>
                                            <p:cond evt="begin" delay="0">
                                              <p:tn val="149"/>
                                            </p:cond>
                                          </p:stCondLst>
                                          <p:endCondLst>
                                            <p:cond evt="onStopAudio" delay="0">
                                              <p:tgtEl>
                                                <p:sldTgt/>
                                              </p:tgtEl>
                                            </p:cond>
                                          </p:endCondLst>
                                        </p:cTn>
                                        <p:tgtEl>
                                          <p:sndTgt r:embed="rId4" name="camera.wav"/>
                                        </p:tgtEl>
                                      </p:cMediaNode>
                                    </p:audio>
                                  </p:subTnLst>
                                </p:cTn>
                              </p:par>
                            </p:childTnLst>
                          </p:cTn>
                        </p:par>
                        <p:par>
                          <p:cTn id="152" fill="hold" nodeType="afterGroup">
                            <p:stCondLst>
                              <p:cond delay="9500"/>
                            </p:stCondLst>
                            <p:childTnLst>
                              <p:par>
                                <p:cTn id="153" presetID="53" presetClass="exit" presetSubtype="0" fill="hold" grpId="1" nodeType="afterEffect">
                                  <p:stCondLst>
                                    <p:cond delay="0"/>
                                  </p:stCondLst>
                                  <p:childTnLst>
                                    <p:anim calcmode="lin" valueType="num">
                                      <p:cBhvr>
                                        <p:cTn id="154" dur="500"/>
                                        <p:tgtEl>
                                          <p:spTgt spid="64"/>
                                        </p:tgtEl>
                                        <p:attrNameLst>
                                          <p:attrName>ppt_w</p:attrName>
                                        </p:attrNameLst>
                                      </p:cBhvr>
                                      <p:tavLst>
                                        <p:tav tm="0">
                                          <p:val>
                                            <p:strVal val="ppt_w"/>
                                          </p:val>
                                        </p:tav>
                                        <p:tav tm="100000">
                                          <p:val>
                                            <p:fltVal val="0"/>
                                          </p:val>
                                        </p:tav>
                                      </p:tavLst>
                                    </p:anim>
                                    <p:anim calcmode="lin" valueType="num">
                                      <p:cBhvr>
                                        <p:cTn id="155" dur="500"/>
                                        <p:tgtEl>
                                          <p:spTgt spid="64"/>
                                        </p:tgtEl>
                                        <p:attrNameLst>
                                          <p:attrName>ppt_h</p:attrName>
                                        </p:attrNameLst>
                                      </p:cBhvr>
                                      <p:tavLst>
                                        <p:tav tm="0">
                                          <p:val>
                                            <p:strVal val="ppt_h"/>
                                          </p:val>
                                        </p:tav>
                                        <p:tav tm="100000">
                                          <p:val>
                                            <p:fltVal val="0"/>
                                          </p:val>
                                        </p:tav>
                                      </p:tavLst>
                                    </p:anim>
                                    <p:animEffect transition="out" filter="fade">
                                      <p:cBhvr>
                                        <p:cTn id="156" dur="500"/>
                                        <p:tgtEl>
                                          <p:spTgt spid="64"/>
                                        </p:tgtEl>
                                      </p:cBhvr>
                                    </p:animEffect>
                                    <p:set>
                                      <p:cBhvr>
                                        <p:cTn id="157" dur="1" fill="hold">
                                          <p:stCondLst>
                                            <p:cond delay="499"/>
                                          </p:stCondLst>
                                        </p:cTn>
                                        <p:tgtEl>
                                          <p:spTgt spid="64"/>
                                        </p:tgtEl>
                                        <p:attrNameLst>
                                          <p:attrName>style.visibility</p:attrName>
                                        </p:attrNameLst>
                                      </p:cBhvr>
                                      <p:to>
                                        <p:strVal val="hidden"/>
                                      </p:to>
                                    </p:set>
                                  </p:childTnLst>
                                </p:cTn>
                              </p:par>
                            </p:childTnLst>
                          </p:cTn>
                        </p:par>
                        <p:par>
                          <p:cTn id="158" fill="hold" nodeType="afterGroup">
                            <p:stCondLst>
                              <p:cond delay="10000"/>
                            </p:stCondLst>
                            <p:childTnLst>
                              <p:par>
                                <p:cTn id="159" presetID="9" presetClass="entr" presetSubtype="0" fill="hold" grpId="0" nodeType="afterEffect">
                                  <p:stCondLst>
                                    <p:cond delay="0"/>
                                  </p:stCondLst>
                                  <p:childTnLst>
                                    <p:set>
                                      <p:cBhvr>
                                        <p:cTn id="160" dur="1" fill="hold">
                                          <p:stCondLst>
                                            <p:cond delay="0"/>
                                          </p:stCondLst>
                                        </p:cTn>
                                        <p:tgtEl>
                                          <p:spTgt spid="63"/>
                                        </p:tgtEl>
                                        <p:attrNameLst>
                                          <p:attrName>style.visibility</p:attrName>
                                        </p:attrNameLst>
                                      </p:cBhvr>
                                      <p:to>
                                        <p:strVal val="visible"/>
                                      </p:to>
                                    </p:set>
                                    <p:animEffect transition="in" filter="dissolve">
                                      <p:cBhvr>
                                        <p:cTn id="161" dur="500"/>
                                        <p:tgtEl>
                                          <p:spTgt spid="63"/>
                                        </p:tgtEl>
                                      </p:cBhvr>
                                    </p:animEffect>
                                  </p:childTnLst>
                                  <p:subTnLst>
                                    <p:audio>
                                      <p:cMediaNode>
                                        <p:cTn display="0" masterRel="sameClick">
                                          <p:stCondLst>
                                            <p:cond evt="begin" delay="0">
                                              <p:tn val="159"/>
                                            </p:cond>
                                          </p:stCondLst>
                                          <p:endCondLst>
                                            <p:cond evt="onStopAudio" delay="0">
                                              <p:tgtEl>
                                                <p:sldTgt/>
                                              </p:tgtEl>
                                            </p:cond>
                                          </p:endCondLst>
                                        </p:cTn>
                                        <p:tgtEl>
                                          <p:sndTgt r:embed="rId4" name="camera.wav"/>
                                        </p:tgtEl>
                                      </p:cMediaNode>
                                    </p:audio>
                                  </p:subTnLst>
                                </p:cTn>
                              </p:par>
                            </p:childTnLst>
                          </p:cTn>
                        </p:par>
                        <p:par>
                          <p:cTn id="162" fill="hold" nodeType="afterGroup">
                            <p:stCondLst>
                              <p:cond delay="10500"/>
                            </p:stCondLst>
                            <p:childTnLst>
                              <p:par>
                                <p:cTn id="163" presetID="53" presetClass="exit" presetSubtype="0" fill="hold" grpId="1" nodeType="afterEffect">
                                  <p:stCondLst>
                                    <p:cond delay="0"/>
                                  </p:stCondLst>
                                  <p:childTnLst>
                                    <p:anim calcmode="lin" valueType="num">
                                      <p:cBhvr>
                                        <p:cTn id="164" dur="500"/>
                                        <p:tgtEl>
                                          <p:spTgt spid="63"/>
                                        </p:tgtEl>
                                        <p:attrNameLst>
                                          <p:attrName>ppt_w</p:attrName>
                                        </p:attrNameLst>
                                      </p:cBhvr>
                                      <p:tavLst>
                                        <p:tav tm="0">
                                          <p:val>
                                            <p:strVal val="ppt_w"/>
                                          </p:val>
                                        </p:tav>
                                        <p:tav tm="100000">
                                          <p:val>
                                            <p:fltVal val="0"/>
                                          </p:val>
                                        </p:tav>
                                      </p:tavLst>
                                    </p:anim>
                                    <p:anim calcmode="lin" valueType="num">
                                      <p:cBhvr>
                                        <p:cTn id="165" dur="500"/>
                                        <p:tgtEl>
                                          <p:spTgt spid="63"/>
                                        </p:tgtEl>
                                        <p:attrNameLst>
                                          <p:attrName>ppt_h</p:attrName>
                                        </p:attrNameLst>
                                      </p:cBhvr>
                                      <p:tavLst>
                                        <p:tav tm="0">
                                          <p:val>
                                            <p:strVal val="ppt_h"/>
                                          </p:val>
                                        </p:tav>
                                        <p:tav tm="100000">
                                          <p:val>
                                            <p:fltVal val="0"/>
                                          </p:val>
                                        </p:tav>
                                      </p:tavLst>
                                    </p:anim>
                                    <p:animEffect transition="out" filter="fade">
                                      <p:cBhvr>
                                        <p:cTn id="166" dur="500"/>
                                        <p:tgtEl>
                                          <p:spTgt spid="63"/>
                                        </p:tgtEl>
                                      </p:cBhvr>
                                    </p:animEffect>
                                    <p:set>
                                      <p:cBhvr>
                                        <p:cTn id="167" dur="1" fill="hold">
                                          <p:stCondLst>
                                            <p:cond delay="499"/>
                                          </p:stCondLst>
                                        </p:cTn>
                                        <p:tgtEl>
                                          <p:spTgt spid="63"/>
                                        </p:tgtEl>
                                        <p:attrNameLst>
                                          <p:attrName>style.visibility</p:attrName>
                                        </p:attrNameLst>
                                      </p:cBhvr>
                                      <p:to>
                                        <p:strVal val="hidden"/>
                                      </p:to>
                                    </p:set>
                                  </p:childTnLst>
                                </p:cTn>
                              </p:par>
                              <p:par>
                                <p:cTn id="168" presetID="53" presetClass="entr" presetSubtype="0" fill="hold" nodeType="withEffect">
                                  <p:stCondLst>
                                    <p:cond delay="0"/>
                                  </p:stCondLst>
                                  <p:childTnLst>
                                    <p:set>
                                      <p:cBhvr>
                                        <p:cTn id="169" dur="1" fill="hold">
                                          <p:stCondLst>
                                            <p:cond delay="0"/>
                                          </p:stCondLst>
                                        </p:cTn>
                                        <p:tgtEl>
                                          <p:spTgt spid="3"/>
                                        </p:tgtEl>
                                        <p:attrNameLst>
                                          <p:attrName>style.visibility</p:attrName>
                                        </p:attrNameLst>
                                      </p:cBhvr>
                                      <p:to>
                                        <p:strVal val="visible"/>
                                      </p:to>
                                    </p:set>
                                    <p:anim calcmode="lin" valueType="num">
                                      <p:cBhvr>
                                        <p:cTn id="170" dur="500" fill="hold"/>
                                        <p:tgtEl>
                                          <p:spTgt spid="3"/>
                                        </p:tgtEl>
                                        <p:attrNameLst>
                                          <p:attrName>ppt_w</p:attrName>
                                        </p:attrNameLst>
                                      </p:cBhvr>
                                      <p:tavLst>
                                        <p:tav tm="0">
                                          <p:val>
                                            <p:fltVal val="0"/>
                                          </p:val>
                                        </p:tav>
                                        <p:tav tm="100000">
                                          <p:val>
                                            <p:strVal val="#ppt_w"/>
                                          </p:val>
                                        </p:tav>
                                      </p:tavLst>
                                    </p:anim>
                                    <p:anim calcmode="lin" valueType="num">
                                      <p:cBhvr>
                                        <p:cTn id="171" dur="500" fill="hold"/>
                                        <p:tgtEl>
                                          <p:spTgt spid="3"/>
                                        </p:tgtEl>
                                        <p:attrNameLst>
                                          <p:attrName>ppt_h</p:attrName>
                                        </p:attrNameLst>
                                      </p:cBhvr>
                                      <p:tavLst>
                                        <p:tav tm="0">
                                          <p:val>
                                            <p:fltVal val="0"/>
                                          </p:val>
                                        </p:tav>
                                        <p:tav tm="100000">
                                          <p:val>
                                            <p:strVal val="#ppt_h"/>
                                          </p:val>
                                        </p:tav>
                                      </p:tavLst>
                                    </p:anim>
                                    <p:animEffect transition="in" filter="fade">
                                      <p:cBhvr>
                                        <p:cTn id="172" dur="500"/>
                                        <p:tgtEl>
                                          <p:spTgt spid="3"/>
                                        </p:tgtEl>
                                      </p:cBhvr>
                                    </p:animEffect>
                                  </p:childTnLst>
                                  <p:subTnLst>
                                    <p:audio>
                                      <p:cMediaNode>
                                        <p:cTn display="0" masterRel="sameClick">
                                          <p:stCondLst>
                                            <p:cond evt="begin" delay="0">
                                              <p:tn val="168"/>
                                            </p:cond>
                                          </p:stCondLst>
                                          <p:endCondLst>
                                            <p:cond evt="onStopAudio" delay="0">
                                              <p:tgtEl>
                                                <p:sldTgt/>
                                              </p:tgtEl>
                                            </p:cond>
                                          </p:endCondLst>
                                        </p:cTn>
                                        <p:tgtEl>
                                          <p:sndTgt r:embed="rId5" name="chimes.wav"/>
                                        </p:tgtEl>
                                      </p:cMediaNode>
                                    </p:audio>
                                  </p:subTnLst>
                                </p:cTn>
                              </p:par>
                            </p:childTnLst>
                          </p:cTn>
                        </p:par>
                      </p:childTnLst>
                    </p:cTn>
                  </p:par>
                  <p:par>
                    <p:cTn id="173" fill="hold" nodeType="clickPar">
                      <p:stCondLst>
                        <p:cond delay="indefinite"/>
                      </p:stCondLst>
                      <p:childTnLst>
                        <p:par>
                          <p:cTn id="174" fill="hold" nodeType="withGroup">
                            <p:stCondLst>
                              <p:cond delay="0"/>
                            </p:stCondLst>
                            <p:childTnLst>
                              <p:par>
                                <p:cTn id="175" presetID="2" presetClass="exit" presetSubtype="2" fill="hold" nodeType="clickEffect">
                                  <p:stCondLst>
                                    <p:cond delay="0"/>
                                  </p:stCondLst>
                                  <p:childTnLst>
                                    <p:anim calcmode="lin" valueType="num">
                                      <p:cBhvr additive="base">
                                        <p:cTn id="176" dur="500"/>
                                        <p:tgtEl>
                                          <p:spTgt spid="3"/>
                                        </p:tgtEl>
                                        <p:attrNameLst>
                                          <p:attrName>ppt_x</p:attrName>
                                        </p:attrNameLst>
                                      </p:cBhvr>
                                      <p:tavLst>
                                        <p:tav tm="0">
                                          <p:val>
                                            <p:strVal val="ppt_x"/>
                                          </p:val>
                                        </p:tav>
                                        <p:tav tm="100000">
                                          <p:val>
                                            <p:strVal val="1+ppt_w/2"/>
                                          </p:val>
                                        </p:tav>
                                      </p:tavLst>
                                    </p:anim>
                                    <p:anim calcmode="lin" valueType="num">
                                      <p:cBhvr additive="base">
                                        <p:cTn id="177" dur="500"/>
                                        <p:tgtEl>
                                          <p:spTgt spid="3"/>
                                        </p:tgtEl>
                                        <p:attrNameLst>
                                          <p:attrName>ppt_y</p:attrName>
                                        </p:attrNameLst>
                                      </p:cBhvr>
                                      <p:tavLst>
                                        <p:tav tm="0">
                                          <p:val>
                                            <p:strVal val="ppt_y"/>
                                          </p:val>
                                        </p:tav>
                                        <p:tav tm="100000">
                                          <p:val>
                                            <p:strVal val="ppt_y"/>
                                          </p:val>
                                        </p:tav>
                                      </p:tavLst>
                                    </p:anim>
                                    <p:set>
                                      <p:cBhvr>
                                        <p:cTn id="178" dur="1" fill="hold">
                                          <p:stCondLst>
                                            <p:cond delay="499"/>
                                          </p:stCondLst>
                                        </p:cTn>
                                        <p:tgtEl>
                                          <p:spTgt spid="3"/>
                                        </p:tgtEl>
                                        <p:attrNameLst>
                                          <p:attrName>style.visibility</p:attrName>
                                        </p:attrNameLst>
                                      </p:cBhvr>
                                      <p:to>
                                        <p:strVal val="hidden"/>
                                      </p:to>
                                    </p:set>
                                  </p:childTnLst>
                                </p:cTn>
                              </p:par>
                            </p:childTnLst>
                          </p:cTn>
                        </p:par>
                        <p:par>
                          <p:cTn id="179" fill="hold" nodeType="afterGroup">
                            <p:stCondLst>
                              <p:cond delay="500"/>
                            </p:stCondLst>
                            <p:childTnLst>
                              <p:par>
                                <p:cTn id="180" presetID="23" presetClass="emph" presetSubtype="0" fill="hold" grpId="0" nodeType="afterEffect">
                                  <p:stCondLst>
                                    <p:cond delay="0"/>
                                  </p:stCondLst>
                                  <p:iterate type="lt">
                                    <p:tmPct val="0"/>
                                  </p:iterate>
                                  <p:childTnLst>
                                    <p:animClr clrSpc="hsl" dir="cw">
                                      <p:cBhvr override="childStyle">
                                        <p:cTn id="181" dur="500" fill="hold"/>
                                        <p:tgtEl>
                                          <p:spTgt spid="42"/>
                                        </p:tgtEl>
                                        <p:attrNameLst>
                                          <p:attrName>style.color</p:attrName>
                                        </p:attrNameLst>
                                      </p:cBhvr>
                                      <p:by>
                                        <p:hsl h="10842353" s="0" l="0"/>
                                      </p:by>
                                    </p:animClr>
                                    <p:animClr clrSpc="hsl" dir="cw">
                                      <p:cBhvr>
                                        <p:cTn id="182" dur="500" fill="hold"/>
                                        <p:tgtEl>
                                          <p:spTgt spid="42"/>
                                        </p:tgtEl>
                                        <p:attrNameLst>
                                          <p:attrName>fillcolor</p:attrName>
                                        </p:attrNameLst>
                                      </p:cBhvr>
                                      <p:by>
                                        <p:hsl h="10842353" s="0" l="0"/>
                                      </p:by>
                                    </p:animClr>
                                    <p:animClr clrSpc="hsl" dir="cw">
                                      <p:cBhvr>
                                        <p:cTn id="183" dur="500" fill="hold"/>
                                        <p:tgtEl>
                                          <p:spTgt spid="42"/>
                                        </p:tgtEl>
                                        <p:attrNameLst>
                                          <p:attrName>stroke.color</p:attrName>
                                        </p:attrNameLst>
                                      </p:cBhvr>
                                      <p:by>
                                        <p:hsl h="10842353" s="0" l="0"/>
                                      </p:by>
                                    </p:animClr>
                                    <p:set>
                                      <p:cBhvr>
                                        <p:cTn id="184" dur="500" fill="hold"/>
                                        <p:tgtEl>
                                          <p:spTgt spid="42"/>
                                        </p:tgtEl>
                                        <p:attrNameLst>
                                          <p:attrName>fill.type</p:attrName>
                                        </p:attrNameLst>
                                      </p:cBhvr>
                                      <p:to>
                                        <p:strVal val="solid"/>
                                      </p:to>
                                    </p:set>
                                  </p:childTnLst>
                                  <p:subTnLst>
                                    <p:audio>
                                      <p:cMediaNode>
                                        <p:cTn display="0" masterRel="sameClick">
                                          <p:stCondLst>
                                            <p:cond evt="begin" delay="0">
                                              <p:tn val="180"/>
                                            </p:cond>
                                          </p:stCondLst>
                                          <p:endCondLst>
                                            <p:cond evt="onStopAudio" delay="0">
                                              <p:tgtEl>
                                                <p:sldTgt/>
                                              </p:tgtEl>
                                            </p:cond>
                                          </p:endCondLst>
                                        </p:cTn>
                                        <p:tgtEl>
                                          <p:sndTgt r:embed="rId6" name="FELIZ2.WAV"/>
                                        </p:tgtEl>
                                      </p:cMediaNode>
                                    </p:audio>
                                  </p:subTnLst>
                                </p:cTn>
                              </p:par>
                              <p:par>
                                <p:cTn id="185" presetID="34" presetClass="emph" presetSubtype="0" fill="hold" grpId="1" nodeType="withEffect">
                                  <p:stCondLst>
                                    <p:cond delay="0"/>
                                  </p:stCondLst>
                                  <p:iterate type="lt">
                                    <p:tmPct val="10000"/>
                                  </p:iterate>
                                  <p:childTnLst>
                                    <p:animMotion origin="layout" path="M 0.0 0.0 L 0.0 -0.07213" pathEditMode="relative" ptsTypes="">
                                      <p:cBhvr>
                                        <p:cTn id="186" dur="250" accel="50000" decel="50000" autoRev="1" fill="hold">
                                          <p:stCondLst>
                                            <p:cond delay="0"/>
                                          </p:stCondLst>
                                        </p:cTn>
                                        <p:tgtEl>
                                          <p:spTgt spid="42"/>
                                        </p:tgtEl>
                                        <p:attrNameLst>
                                          <p:attrName>ppt_x</p:attrName>
                                          <p:attrName>ppt_y</p:attrName>
                                        </p:attrNameLst>
                                      </p:cBhvr>
                                    </p:animMotion>
                                    <p:animRot by="1500000">
                                      <p:cBhvr>
                                        <p:cTn id="187" dur="125" fill="hold">
                                          <p:stCondLst>
                                            <p:cond delay="0"/>
                                          </p:stCondLst>
                                        </p:cTn>
                                        <p:tgtEl>
                                          <p:spTgt spid="42"/>
                                        </p:tgtEl>
                                        <p:attrNameLst>
                                          <p:attrName>r</p:attrName>
                                        </p:attrNameLst>
                                      </p:cBhvr>
                                    </p:animRot>
                                    <p:animRot by="-1500000">
                                      <p:cBhvr>
                                        <p:cTn id="188" dur="125" fill="hold">
                                          <p:stCondLst>
                                            <p:cond delay="125"/>
                                          </p:stCondLst>
                                        </p:cTn>
                                        <p:tgtEl>
                                          <p:spTgt spid="42"/>
                                        </p:tgtEl>
                                        <p:attrNameLst>
                                          <p:attrName>r</p:attrName>
                                        </p:attrNameLst>
                                      </p:cBhvr>
                                    </p:animRot>
                                    <p:animRot by="-1500000">
                                      <p:cBhvr>
                                        <p:cTn id="189" dur="125" fill="hold">
                                          <p:stCondLst>
                                            <p:cond delay="250"/>
                                          </p:stCondLst>
                                        </p:cTn>
                                        <p:tgtEl>
                                          <p:spTgt spid="42"/>
                                        </p:tgtEl>
                                        <p:attrNameLst>
                                          <p:attrName>r</p:attrName>
                                        </p:attrNameLst>
                                      </p:cBhvr>
                                    </p:animRot>
                                    <p:animRot by="1500000">
                                      <p:cBhvr>
                                        <p:cTn id="190" dur="125" fill="hold">
                                          <p:stCondLst>
                                            <p:cond delay="375"/>
                                          </p:stCondLst>
                                        </p:cTn>
                                        <p:tgtEl>
                                          <p:spTgt spid="42"/>
                                        </p:tgtEl>
                                        <p:attrNameLst>
                                          <p:attrName>r</p:attrName>
                                        </p:attrNameLst>
                                      </p:cBhvr>
                                    </p:animRot>
                                  </p:childTnLst>
                                </p:cTn>
                              </p:par>
                            </p:childTnLst>
                          </p:cTn>
                        </p:par>
                      </p:childTnLst>
                    </p:cTn>
                  </p:par>
                  <p:par>
                    <p:cTn id="191" fill="hold">
                      <p:stCondLst>
                        <p:cond delay="indefinite"/>
                      </p:stCondLst>
                      <p:childTnLst>
                        <p:par>
                          <p:cTn id="192" fill="hold">
                            <p:stCondLst>
                              <p:cond delay="0"/>
                            </p:stCondLst>
                            <p:childTnLst>
                              <p:par>
                                <p:cTn id="193" presetID="2" presetClass="entr" presetSubtype="4" fill="hold" grpId="0" nodeType="clickEffect">
                                  <p:stCondLst>
                                    <p:cond delay="0"/>
                                  </p:stCondLst>
                                  <p:childTnLst>
                                    <p:set>
                                      <p:cBhvr>
                                        <p:cTn id="194" dur="1" fill="hold">
                                          <p:stCondLst>
                                            <p:cond delay="0"/>
                                          </p:stCondLst>
                                        </p:cTn>
                                        <p:tgtEl>
                                          <p:spTgt spid="37"/>
                                        </p:tgtEl>
                                        <p:attrNameLst>
                                          <p:attrName>style.visibility</p:attrName>
                                        </p:attrNameLst>
                                      </p:cBhvr>
                                      <p:to>
                                        <p:strVal val="visible"/>
                                      </p:to>
                                    </p:set>
                                    <p:anim calcmode="lin" valueType="num">
                                      <p:cBhvr additive="base">
                                        <p:cTn id="195" dur="500" fill="hold"/>
                                        <p:tgtEl>
                                          <p:spTgt spid="37"/>
                                        </p:tgtEl>
                                        <p:attrNameLst>
                                          <p:attrName>ppt_x</p:attrName>
                                        </p:attrNameLst>
                                      </p:cBhvr>
                                      <p:tavLst>
                                        <p:tav tm="0">
                                          <p:val>
                                            <p:strVal val="#ppt_x"/>
                                          </p:val>
                                        </p:tav>
                                        <p:tav tm="100000">
                                          <p:val>
                                            <p:strVal val="#ppt_x"/>
                                          </p:val>
                                        </p:tav>
                                      </p:tavLst>
                                    </p:anim>
                                    <p:anim calcmode="lin" valueType="num">
                                      <p:cBhvr additive="base">
                                        <p:cTn id="19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P spid="41" grpId="0" animBg="1"/>
      <p:bldP spid="42" grpId="0" animBg="1"/>
      <p:bldP spid="42" grpId="1" animBg="1"/>
      <p:bldP spid="45" grpId="0" animBg="1"/>
      <p:bldP spid="46" grpId="0" animBg="1"/>
      <p:bldP spid="50" grpId="0" animBg="1"/>
      <p:bldP spid="51" grpId="0" animBg="1"/>
      <p:bldP spid="57" grpId="0" animBg="1"/>
      <p:bldP spid="57" grpId="1" animBg="1"/>
      <p:bldP spid="58" grpId="0"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p:cNvSpPr>
            <a:spLocks noChangeArrowheads="1"/>
          </p:cNvSpPr>
          <p:nvPr/>
        </p:nvSpPr>
        <p:spPr bwMode="auto">
          <a:xfrm>
            <a:off x="1019537" y="598376"/>
            <a:ext cx="10081120" cy="3960440"/>
          </a:xfrm>
          <a:prstGeom prst="cloudCallout">
            <a:avLst>
              <a:gd name="adj1" fmla="val -38550"/>
              <a:gd name="adj2" fmla="val 85270"/>
            </a:avLst>
          </a:prstGeom>
          <a:solidFill>
            <a:srgbClr val="0000CC"/>
          </a:solidFill>
          <a:ln w="57150">
            <a:solidFill>
              <a:srgbClr val="FF0000"/>
            </a:solidFill>
            <a:round/>
            <a:headEnd/>
            <a:tailEnd/>
          </a:ln>
          <a:effectLst>
            <a:prstShdw prst="shdw13" dist="157090" dir="15357825">
              <a:srgbClr val="FF3300">
                <a:alpha val="50000"/>
              </a:srgbClr>
            </a:prstShdw>
          </a:effectLst>
        </p:spPr>
        <p:txBody>
          <a:bodyPr/>
          <a:lstStyle/>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srgbClr val="FFFF00"/>
                </a:solidFill>
                <a:effectLst/>
                <a:uLnTx/>
                <a:uFillTx/>
                <a:latin typeface="Times New Roman" pitchFamily="18" charset="0"/>
                <a:ea typeface="+mn-ea"/>
                <a:cs typeface="Arial" charset="0"/>
              </a:rPr>
              <a:t> </a:t>
            </a:r>
            <a:r>
              <a:rPr kumimoji="0" lang="en-US" altLang="en-US" sz="7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Nêu</a:t>
            </a:r>
            <a:r>
              <a:rPr kumimoji="0" lang="en-US" altLang="en-US" sz="7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7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nội</a:t>
            </a:r>
            <a:r>
              <a:rPr kumimoji="0" lang="en-US" altLang="en-US" sz="7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dung </a:t>
            </a:r>
            <a:r>
              <a:rPr kumimoji="0" lang="en-US" altLang="en-US" sz="7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của</a:t>
            </a:r>
            <a:r>
              <a:rPr kumimoji="0" lang="en-US" altLang="en-US" sz="7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7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bài</a:t>
            </a:r>
            <a:r>
              <a:rPr kumimoji="0" lang="en-US" altLang="en-US" sz="7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endParaRPr kumimoji="0" lang="en-US" altLang="en-US" sz="7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52227" name="Picture 13" descr="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6899" y="174919"/>
            <a:ext cx="1055464" cy="1259985"/>
          </a:xfrm>
          <a:prstGeom prst="rect">
            <a:avLst/>
          </a:prstGeom>
          <a:solidFill>
            <a:srgbClr val="00B050"/>
          </a:solidFill>
          <a:ln>
            <a:noFill/>
          </a:ln>
        </p:spPr>
      </p:pic>
      <p:sp>
        <p:nvSpPr>
          <p:cNvPr id="7" name="Rectangle 4"/>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pic>
        <p:nvPicPr>
          <p:cNvPr id="12" name="Picture 11">
            <a:extLst>
              <a:ext uri="{FF2B5EF4-FFF2-40B4-BE49-F238E27FC236}">
                <a16:creationId xmlns:a16="http://schemas.microsoft.com/office/drawing/2014/main" id="{84EA44F9-34F2-4C43-AF91-E6D402C35E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6689" y="4271402"/>
            <a:ext cx="1950530" cy="2393228"/>
          </a:xfrm>
          <a:prstGeom prst="rect">
            <a:avLst/>
          </a:prstGeom>
        </p:spPr>
      </p:pic>
      <p:pic>
        <p:nvPicPr>
          <p:cNvPr id="9" name="Picture 20">
            <a:extLst>
              <a:ext uri="{FF2B5EF4-FFF2-40B4-BE49-F238E27FC236}">
                <a16:creationId xmlns:a16="http://schemas.microsoft.com/office/drawing/2014/main" id="{1B2FF6DA-04DC-497E-8E75-C505805BB2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5680" y="174920"/>
            <a:ext cx="1285569" cy="2481263"/>
          </a:xfrm>
          <a:prstGeom prst="rect">
            <a:avLst/>
          </a:prstGeom>
          <a:noFill/>
          <a:ln>
            <a:noFill/>
          </a:ln>
        </p:spPr>
      </p:pic>
      <p:pic>
        <p:nvPicPr>
          <p:cNvPr id="10" name="Picture 6" descr="roses_swaying_back_an_a_hb">
            <a:extLst>
              <a:ext uri="{FF2B5EF4-FFF2-40B4-BE49-F238E27FC236}">
                <a16:creationId xmlns:a16="http://schemas.microsoft.com/office/drawing/2014/main" id="{8B9E5406-E752-48B5-B38C-40A763538BB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2979" y="5157192"/>
            <a:ext cx="2177118" cy="162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s://img.loigiaihay.com/picture/2019/1112/22a-a-2.png">
            <a:extLst>
              <a:ext uri="{FF2B5EF4-FFF2-40B4-BE49-F238E27FC236}">
                <a16:creationId xmlns:a16="http://schemas.microsoft.com/office/drawing/2014/main" id="{2180D5D3-72DF-43D5-9D98-47F99366886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512148" y="4340813"/>
            <a:ext cx="4608046" cy="243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729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p Ribbon 3">
            <a:extLst>
              <a:ext uri="{FF2B5EF4-FFF2-40B4-BE49-F238E27FC236}">
                <a16:creationId xmlns:a16="http://schemas.microsoft.com/office/drawing/2014/main" id="{5A2AD807-317D-4F04-8B9B-ABDF9BCC8FB8}"/>
              </a:ext>
            </a:extLst>
          </p:cNvPr>
          <p:cNvSpPr/>
          <p:nvPr/>
        </p:nvSpPr>
        <p:spPr>
          <a:xfrm>
            <a:off x="1524000" y="267436"/>
            <a:ext cx="9185564" cy="1038364"/>
          </a:xfrm>
          <a:prstGeom prst="ribbon2">
            <a:avLst>
              <a:gd name="adj1" fmla="val 16667"/>
              <a:gd name="adj2" fmla="val 54317"/>
            </a:avLst>
          </a:prstGeom>
          <a:solidFill>
            <a:srgbClr val="0000FF"/>
          </a:solidFill>
          <a:ln w="57150" cap="flat" cmpd="sng" algn="ctr">
            <a:solidFill>
              <a:srgbClr val="FF0000"/>
            </a:solidFill>
            <a:prstDash val="solid"/>
          </a:ln>
          <a:effectLst/>
        </p:spPr>
        <p:txBody>
          <a:bodyPr rtlCol="0" anchor="ctr"/>
          <a:lstStyle/>
          <a:p>
            <a:pPr marL="0" marR="0" lvl="0" indent="0" algn="ctr" defTabSz="685800" rtl="0" eaLnBrk="1" fontAlgn="auto" latinLnBrk="0" hangingPunct="1">
              <a:lnSpc>
                <a:spcPct val="107000"/>
              </a:lnSpc>
              <a:spcBef>
                <a:spcPts val="0"/>
              </a:spcBef>
              <a:spcAft>
                <a:spcPts val="600"/>
              </a:spcAft>
              <a:buClrTx/>
              <a:buSzTx/>
              <a:buFontTx/>
              <a:buNone/>
              <a:tabLst/>
              <a:defRPr/>
            </a:pPr>
            <a:r>
              <a:rPr kumimoji="0" lang="en-US" sz="4800" b="1" i="0" u="none" strike="noStrike" kern="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 DUNG:</a:t>
            </a:r>
          </a:p>
        </p:txBody>
      </p:sp>
      <p:sp>
        <p:nvSpPr>
          <p:cNvPr id="4" name="Scroll: Horizontal 3">
            <a:extLst>
              <a:ext uri="{FF2B5EF4-FFF2-40B4-BE49-F238E27FC236}">
                <a16:creationId xmlns:a16="http://schemas.microsoft.com/office/drawing/2014/main" id="{60603EB5-EAA4-4A6F-BBBE-22A1AACA19E9}"/>
              </a:ext>
            </a:extLst>
          </p:cNvPr>
          <p:cNvSpPr/>
          <p:nvPr/>
        </p:nvSpPr>
        <p:spPr>
          <a:xfrm>
            <a:off x="172066" y="969818"/>
            <a:ext cx="11847868" cy="3370995"/>
          </a:xfrm>
          <a:prstGeom prst="horizontalScroll">
            <a:avLst>
              <a:gd name="adj" fmla="val 15093"/>
            </a:avLst>
          </a:prstGeom>
          <a:solidFill>
            <a:srgbClr val="FFFF00"/>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6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Bố</a:t>
            </a:r>
            <a:r>
              <a:rPr kumimoji="0" lang="en-US" altLang="en-US" sz="6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a:t>
            </a:r>
            <a:r>
              <a:rPr kumimoji="0" lang="en-US" altLang="en-US" sz="6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ông</a:t>
            </a:r>
            <a:r>
              <a:rPr kumimoji="0" lang="en-US" altLang="en-US" sz="6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6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Nhụ</a:t>
            </a:r>
            <a:r>
              <a:rPr kumimoji="0" lang="en-US" altLang="en-US" sz="6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6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dũng</a:t>
            </a:r>
            <a:r>
              <a:rPr kumimoji="0" lang="en-US" altLang="en-US" sz="6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6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cảm</a:t>
            </a:r>
            <a:r>
              <a:rPr kumimoji="0" lang="en-US" altLang="en-US" sz="6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6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lập</a:t>
            </a:r>
            <a:r>
              <a:rPr kumimoji="0" lang="en-US" altLang="en-US" sz="6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6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làng</a:t>
            </a:r>
            <a:r>
              <a:rPr kumimoji="0" lang="en-US" altLang="en-US" sz="6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6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giữ</a:t>
            </a:r>
            <a:r>
              <a:rPr kumimoji="0" lang="en-US" altLang="en-US" sz="6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6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biển</a:t>
            </a:r>
            <a:r>
              <a:rPr kumimoji="0" lang="en-US" altLang="en-US" sz="6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9" name="Rectangle 8">
            <a:extLst>
              <a:ext uri="{FF2B5EF4-FFF2-40B4-BE49-F238E27FC236}">
                <a16:creationId xmlns:a16="http://schemas.microsoft.com/office/drawing/2014/main" id="{0C78C3F0-8CB7-4F1B-A678-1D41298A9268}"/>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endParaRPr kumimoji="0" lang="vi-VN"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5" name="Picture 2" descr="https://img.loigiaihay.com/picture/2019/1112/22a-a-2.png">
            <a:extLst>
              <a:ext uri="{FF2B5EF4-FFF2-40B4-BE49-F238E27FC236}">
                <a16:creationId xmlns:a16="http://schemas.microsoft.com/office/drawing/2014/main" id="{CB30A411-919B-4647-8F68-6A752B1FA0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567546" y="3897346"/>
            <a:ext cx="5056908" cy="28302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XMASCA~1">
            <a:extLst>
              <a:ext uri="{FF2B5EF4-FFF2-40B4-BE49-F238E27FC236}">
                <a16:creationId xmlns:a16="http://schemas.microsoft.com/office/drawing/2014/main" id="{3902EEB5-BF33-422D-A2C2-44D946452977}"/>
              </a:ext>
            </a:extLst>
          </p:cNvPr>
          <p:cNvPicPr>
            <a:picLocks noChangeAspect="1" noChangeArrowheads="1" noCrop="1"/>
          </p:cNvPicPr>
          <p:nvPr/>
        </p:nvPicPr>
        <p:blipFill>
          <a:blip r:embed="rId4"/>
          <a:srcRect/>
          <a:stretch>
            <a:fillRect/>
          </a:stretch>
        </p:blipFill>
        <p:spPr bwMode="auto">
          <a:xfrm>
            <a:off x="8624455" y="3897346"/>
            <a:ext cx="3481512" cy="3025407"/>
          </a:xfrm>
          <a:prstGeom prst="rect">
            <a:avLst/>
          </a:prstGeom>
          <a:solidFill>
            <a:srgbClr val="00B0F0"/>
          </a:solidFill>
          <a:ln w="9525">
            <a:noFill/>
            <a:miter lim="800000"/>
            <a:headEnd/>
            <a:tailEnd/>
          </a:ln>
        </p:spPr>
      </p:pic>
      <p:pic>
        <p:nvPicPr>
          <p:cNvPr id="7" name="Picture 4" descr="teddy_bear_reading_st_a_hc">
            <a:extLst>
              <a:ext uri="{FF2B5EF4-FFF2-40B4-BE49-F238E27FC236}">
                <a16:creationId xmlns:a16="http://schemas.microsoft.com/office/drawing/2014/main" id="{EF263FF4-1F58-4F9A-A833-F728275D08B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8146" y="3897346"/>
            <a:ext cx="2819400" cy="2904205"/>
          </a:xfrm>
          <a:prstGeom prst="rect">
            <a:avLst/>
          </a:prstGeom>
          <a:solidFill>
            <a:srgbClr val="6600FF"/>
          </a:solidFill>
        </p:spPr>
      </p:pic>
    </p:spTree>
    <p:extLst>
      <p:ext uri="{BB962C8B-B14F-4D97-AF65-F5344CB8AC3E}">
        <p14:creationId xmlns:p14="http://schemas.microsoft.com/office/powerpoint/2010/main" val="188151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Explosion 1 5"/>
          <p:cNvSpPr/>
          <p:nvPr/>
        </p:nvSpPr>
        <p:spPr>
          <a:xfrm rot="21268311">
            <a:off x="1865295" y="1536494"/>
            <a:ext cx="8347918" cy="3699958"/>
          </a:xfrm>
          <a:prstGeom prst="irregularSeal1">
            <a:avLst/>
          </a:prstGeom>
          <a:solidFill>
            <a:srgbClr val="0000CC"/>
          </a:solidFill>
          <a:ln w="25400" cap="flat" cmpd="sng" algn="ctr">
            <a:solidFill>
              <a:srgbClr val="C00000"/>
            </a:solidFill>
            <a:prstDash val="solid"/>
          </a:ln>
          <a:effectLst/>
        </p:spPr>
        <p:txBody>
          <a:bodyPr lIns="91055" tIns="45521" rIns="91055" bIns="4552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4800" b="1" i="0" u="none" strike="noStrike" kern="0" cap="none" spc="0" normalizeH="0" baseline="0" noProof="0" dirty="0">
                <a:ln>
                  <a:noFill/>
                </a:ln>
                <a:solidFill>
                  <a:srgbClr val="FFFF00"/>
                </a:solidFill>
                <a:effectLst/>
                <a:uLnTx/>
                <a:uFillTx/>
                <a:latin typeface="Aaril"/>
                <a:ea typeface="+mn-ea"/>
                <a:cs typeface="Arial" pitchFamily="34" charset="0"/>
              </a:rPr>
              <a:t>CHÚC MỪNG CÁC </a:t>
            </a:r>
            <a:r>
              <a:rPr kumimoji="0" lang="en-US" sz="4800" b="1" i="0" u="none" strike="noStrike" kern="0" cap="none" spc="0" normalizeH="0" baseline="0" noProof="0" dirty="0">
                <a:ln>
                  <a:noFill/>
                </a:ln>
                <a:solidFill>
                  <a:srgbClr val="FFFF00"/>
                </a:solidFill>
                <a:effectLst/>
                <a:uLnTx/>
                <a:uFillTx/>
                <a:latin typeface="Aaril"/>
                <a:ea typeface="+mn-ea"/>
                <a:cs typeface="Arial" pitchFamily="34" charset="0"/>
              </a:rPr>
              <a:t>BẠN!</a:t>
            </a:r>
            <a:r>
              <a:rPr kumimoji="0" lang="vi-VN" sz="4800" b="1" i="0" u="none" strike="noStrike" kern="0" cap="none" spc="0" normalizeH="0" baseline="0" noProof="0" dirty="0">
                <a:ln>
                  <a:noFill/>
                </a:ln>
                <a:solidFill>
                  <a:srgbClr val="FFFF00"/>
                </a:solidFill>
                <a:effectLst/>
                <a:uLnTx/>
                <a:uFillTx/>
                <a:latin typeface="Aaril"/>
                <a:ea typeface="+mn-ea"/>
                <a:cs typeface="Arial" pitchFamily="34" charset="0"/>
              </a:rPr>
              <a:t> </a:t>
            </a:r>
            <a:endParaRPr kumimoji="0" lang="en-US" sz="4800" b="1" i="0" u="none" strike="noStrike" kern="0" cap="none" spc="0" normalizeH="0" baseline="0" noProof="0" dirty="0">
              <a:ln>
                <a:noFill/>
              </a:ln>
              <a:solidFill>
                <a:srgbClr val="FFFF00"/>
              </a:solidFill>
              <a:effectLst/>
              <a:uLnTx/>
              <a:uFillTx/>
              <a:latin typeface="Aaril"/>
              <a:ea typeface="+mn-ea"/>
              <a:cs typeface="Arial" pitchFamily="34" charset="0"/>
            </a:endParaRP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86630">
            <a:off x="2779025" y="843080"/>
            <a:ext cx="2672928" cy="2320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416614">
            <a:off x="6893061" y="4487272"/>
            <a:ext cx="1954050" cy="123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17463"/>
            <a:ext cx="12192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7701256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3" descr="nen">
            <a:extLst>
              <a:ext uri="{FF2B5EF4-FFF2-40B4-BE49-F238E27FC236}">
                <a16:creationId xmlns:a16="http://schemas.microsoft.com/office/drawing/2014/main" id="{AF92B53E-DF10-4B33-83B8-AA4A24595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8">
            <a:extLst>
              <a:ext uri="{FF2B5EF4-FFF2-40B4-BE49-F238E27FC236}">
                <a16:creationId xmlns:a16="http://schemas.microsoft.com/office/drawing/2014/main" id="{7F2AF92E-D0A4-4512-B6B7-A3BD46DFED43}"/>
              </a:ext>
            </a:extLst>
          </p:cNvPr>
          <p:cNvSpPr>
            <a:spLocks noChangeArrowheads="1" noChangeShapeType="1" noTextEdit="1"/>
          </p:cNvSpPr>
          <p:nvPr/>
        </p:nvSpPr>
        <p:spPr bwMode="auto">
          <a:xfrm>
            <a:off x="250723" y="1023936"/>
            <a:ext cx="10722077" cy="4810128"/>
          </a:xfrm>
          <a:prstGeom prst="rect">
            <a:avLst/>
          </a:prstGeom>
        </p:spPr>
        <p:txBody>
          <a:bodyPr wrap="none" fromWordArt="1">
            <a:prstTxWarp prst="textCascadeUp">
              <a:avLst>
                <a:gd name="adj" fmla="val 44444"/>
              </a:avLst>
            </a:prstTxWarp>
            <a:scene3d>
              <a:camera prst="legacyPerspectiveFront">
                <a:rot lat="20519980" lon="1080000" rev="0"/>
              </a:camera>
              <a:lightRig rig="legacyHarsh2" dir="b"/>
            </a:scene3d>
            <a:sp3d extrusionH="430200" prstMaterial="legacyMatte">
              <a:extrusionClr>
                <a:srgbClr val="FF6600"/>
              </a:extrusionClr>
              <a:contourClr>
                <a:srgbClr val="0000FF"/>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solidFill>
                  <a:srgbClr val="0000FF"/>
                </a:solidFill>
                <a:effectLst/>
                <a:uLnTx/>
                <a:uFillTx/>
                <a:latin typeface="Times New Roman" panose="02020603050405020304" pitchFamily="18" charset="0"/>
                <a:ea typeface="+mn-ea"/>
                <a:cs typeface="Times New Roman" panose="02020603050405020304" pitchFamily="18" charset="0"/>
              </a:rPr>
              <a:t>CÔ CẢM ƠN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solidFill>
                  <a:srgbClr val="0000FF"/>
                </a:solidFill>
                <a:effectLst/>
                <a:uLnTx/>
                <a:uFillTx/>
                <a:latin typeface="Times New Roman" panose="02020603050405020304" pitchFamily="18" charset="0"/>
                <a:ea typeface="+mn-ea"/>
                <a:cs typeface="Times New Roman" panose="02020603050405020304" pitchFamily="18" charset="0"/>
              </a:rPr>
              <a:t>CÁC EM!</a:t>
            </a:r>
          </a:p>
        </p:txBody>
      </p:sp>
      <p:pic>
        <p:nvPicPr>
          <p:cNvPr id="87046" name="Picture 7" descr="FSTV116">
            <a:extLst>
              <a:ext uri="{FF2B5EF4-FFF2-40B4-BE49-F238E27FC236}">
                <a16:creationId xmlns:a16="http://schemas.microsoft.com/office/drawing/2014/main" id="{F34766E8-FC1C-4ACD-BB8C-FB84510993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57777">
            <a:off x="352065" y="296470"/>
            <a:ext cx="2409229"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8">
            <a:extLst>
              <a:ext uri="{FF2B5EF4-FFF2-40B4-BE49-F238E27FC236}">
                <a16:creationId xmlns:a16="http://schemas.microsoft.com/office/drawing/2014/main" id="{44382389-3A52-490C-8258-6278A4BCC1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5968" y="1039325"/>
            <a:ext cx="2097088"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9" name="Picture 17" descr="rose19">
            <a:extLst>
              <a:ext uri="{FF2B5EF4-FFF2-40B4-BE49-F238E27FC236}">
                <a16:creationId xmlns:a16="http://schemas.microsoft.com/office/drawing/2014/main" id="{F85C6868-6887-469D-B544-DF8860AC740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114503" y="5227521"/>
            <a:ext cx="1487514" cy="160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0" name="Picture 17" descr="rose19">
            <a:extLst>
              <a:ext uri="{FF2B5EF4-FFF2-40B4-BE49-F238E27FC236}">
                <a16:creationId xmlns:a16="http://schemas.microsoft.com/office/drawing/2014/main" id="{85AFE909-5620-4870-828C-6B8FC5E0D2D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636762" y="4085303"/>
            <a:ext cx="1304515" cy="160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1" name="Picture 17" descr="rose19">
            <a:extLst>
              <a:ext uri="{FF2B5EF4-FFF2-40B4-BE49-F238E27FC236}">
                <a16:creationId xmlns:a16="http://schemas.microsoft.com/office/drawing/2014/main" id="{D6789110-BC95-4A94-A605-5774B224800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0723" y="5238390"/>
            <a:ext cx="1487514" cy="160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2" name="Rectangle 4">
            <a:extLst>
              <a:ext uri="{FF2B5EF4-FFF2-40B4-BE49-F238E27FC236}">
                <a16:creationId xmlns:a16="http://schemas.microsoft.com/office/drawing/2014/main" id="{558E1111-C525-4C32-B928-2365D47C7753}"/>
              </a:ext>
            </a:extLst>
          </p:cNvPr>
          <p:cNvSpPr>
            <a:spLocks noChangeArrowheads="1"/>
          </p:cNvSpPr>
          <p:nvPr/>
        </p:nvSpPr>
        <p:spPr bwMode="auto">
          <a:xfrm>
            <a:off x="0" y="17463"/>
            <a:ext cx="12192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endParaRPr kumimoji="0" lang="vi-VN"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10" name="Picture 4">
            <a:extLst>
              <a:ext uri="{FF2B5EF4-FFF2-40B4-BE49-F238E27FC236}">
                <a16:creationId xmlns:a16="http://schemas.microsoft.com/office/drawing/2014/main" id="{5EFEBC01-959B-4F31-A63A-BD39B6D1994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2367" y="208645"/>
            <a:ext cx="6612197"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474" y="129273"/>
            <a:ext cx="11954981" cy="2800767"/>
          </a:xfrm>
          <a:prstGeom prst="rect">
            <a:avLst/>
          </a:prstGeom>
          <a:solidFill>
            <a:srgbClr val="00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Thứ</a:t>
            </a:r>
            <a:r>
              <a:rPr kumimoji="0" lang="en-US" sz="44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 </a:t>
            </a:r>
            <a:r>
              <a:rPr lang="en-US" sz="4400" b="1" dirty="0" err="1">
                <a:solidFill>
                  <a:srgbClr val="0000FF"/>
                </a:solidFill>
                <a:effectLst>
                  <a:outerShdw blurRad="31750" dist="25400" dir="5400000" algn="tl" rotWithShape="0">
                    <a:srgbClr val="000000">
                      <a:alpha val="25000"/>
                    </a:srgbClr>
                  </a:outerShdw>
                </a:effectLst>
                <a:latin typeface="Arial" panose="020B0604020202020204" pitchFamily="34" charset="0"/>
                <a:cs typeface="Arial" panose="020B0604020202020204" pitchFamily="34" charset="0"/>
              </a:rPr>
              <a:t>Tư</a:t>
            </a:r>
            <a:r>
              <a:rPr kumimoji="0" lang="en-US" sz="44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ngày</a:t>
            </a:r>
            <a:r>
              <a:rPr kumimoji="0" lang="en-US" sz="44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 </a:t>
            </a:r>
            <a:r>
              <a:rPr lang="en-US" sz="4400" b="1" dirty="0">
                <a:solidFill>
                  <a:srgbClr val="0000FF"/>
                </a:solidFill>
                <a:effectLst>
                  <a:outerShdw blurRad="31750" dist="25400" dir="5400000" algn="tl" rotWithShape="0">
                    <a:srgbClr val="000000">
                      <a:alpha val="25000"/>
                    </a:srgbClr>
                  </a:outerShdw>
                </a:effectLst>
                <a:latin typeface="Arial" panose="020B0604020202020204" pitchFamily="34" charset="0"/>
                <a:cs typeface="Arial" panose="020B0604020202020204" pitchFamily="34" charset="0"/>
              </a:rPr>
              <a:t>7</a:t>
            </a:r>
            <a:r>
              <a:rPr kumimoji="0" lang="en-US" sz="44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tháng</a:t>
            </a:r>
            <a:r>
              <a:rPr kumimoji="0" lang="en-US" sz="44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 2 </a:t>
            </a:r>
            <a:r>
              <a:rPr kumimoji="0" lang="en-US" sz="4400" b="1" i="0" u="none" strike="noStrike" kern="1200" cap="none" spc="0" normalizeH="0" baseline="0" noProof="0" dirty="0" err="1">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năm</a:t>
            </a:r>
            <a:r>
              <a:rPr kumimoji="0" lang="en-US" sz="44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 2024</a:t>
            </a:r>
            <a:br>
              <a:rPr kumimoji="0" lang="en-US" sz="44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br>
            <a:r>
              <a:rPr kumimoji="0" lang="en-US" sz="4400" b="1" i="0" u="sng" strike="noStrike" kern="1200" cap="none" spc="0" normalizeH="0" baseline="0" noProof="0" dirty="0" err="1">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Tiếng</a:t>
            </a:r>
            <a:r>
              <a:rPr kumimoji="0" lang="en-US" sz="4400" b="1" i="0" u="sng"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 </a:t>
            </a:r>
            <a:r>
              <a:rPr kumimoji="0" lang="en-US" sz="4400" b="1" i="0" u="sng" strike="noStrike" kern="1200" cap="none" spc="0" normalizeH="0" baseline="0" noProof="0" dirty="0" err="1">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Việt</a:t>
            </a:r>
            <a:endParaRPr kumimoji="0" lang="vi-VN" sz="4400" b="1" i="0" u="sng"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outerShdw blurRad="31750" dist="25400" dir="5400000" algn="tl" rotWithShape="0">
                    <a:srgbClr val="000000">
                      <a:alpha val="25000"/>
                    </a:srgbClr>
                  </a:outerShdw>
                </a:effectLst>
                <a:uLnTx/>
                <a:uFillTx/>
                <a:latin typeface="Arial" pitchFamily="34" charset="0"/>
                <a:cs typeface="Arial" pitchFamily="34" charset="0"/>
              </a:rPr>
              <a:t>Bài</a:t>
            </a:r>
            <a:r>
              <a:rPr kumimoji="0" lang="en-US" sz="44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Arial" pitchFamily="34" charset="0"/>
                <a:cs typeface="Arial" pitchFamily="34" charset="0"/>
              </a:rPr>
              <a:t> 22B</a:t>
            </a:r>
            <a:r>
              <a:rPr kumimoji="0" lang="vi-VN" sz="44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Arial" pitchFamily="34" charset="0"/>
                <a:cs typeface="Arial" pitchFamily="34" charset="0"/>
              </a:rPr>
              <a:t>. </a:t>
            </a:r>
            <a:r>
              <a:rPr kumimoji="0" lang="en-US" sz="44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Arial" panose="020B0604020202020204" pitchFamily="34" charset="0"/>
                <a:ea typeface="Tahoma" panose="020B0604030504040204" pitchFamily="34" charset="0"/>
                <a:cs typeface="Arial" panose="020B0604020202020204" pitchFamily="34" charset="0"/>
              </a:rPr>
              <a:t>MỘT DẢI BIÊN CƯƠNG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Arial" panose="020B0604020202020204" pitchFamily="34" charset="0"/>
                <a:ea typeface="Tahoma" panose="020B0604030504040204" pitchFamily="34" charset="0"/>
                <a:cs typeface="Arial" panose="020B0604020202020204" pitchFamily="34" charset="0"/>
              </a:rPr>
              <a:t>(</a:t>
            </a:r>
            <a:r>
              <a:rPr kumimoji="0" lang="en-US" sz="4400" b="1" i="0" u="none" strike="noStrike" kern="1200" cap="none" spc="0" normalizeH="0" baseline="0" noProof="0" dirty="0" err="1">
                <a:ln>
                  <a:noFill/>
                </a:ln>
                <a:solidFill>
                  <a:srgbClr val="FF0000"/>
                </a:solidFill>
                <a:effectLst>
                  <a:outerShdw blurRad="31750" dist="25400" dir="5400000" algn="tl" rotWithShape="0">
                    <a:srgbClr val="000000">
                      <a:alpha val="25000"/>
                    </a:srgbClr>
                  </a:outerShdw>
                </a:effectLst>
                <a:uLnTx/>
                <a:uFillTx/>
                <a:latin typeface="Arial" panose="020B0604020202020204" pitchFamily="34" charset="0"/>
                <a:ea typeface="Tahoma" panose="020B0604030504040204" pitchFamily="34" charset="0"/>
                <a:cs typeface="Arial" panose="020B0604020202020204" pitchFamily="34" charset="0"/>
              </a:rPr>
              <a:t>Tiết</a:t>
            </a:r>
            <a:r>
              <a:rPr kumimoji="0" lang="en-US" sz="44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Arial" panose="020B0604020202020204" pitchFamily="34" charset="0"/>
                <a:ea typeface="Tahoma" panose="020B0604030504040204" pitchFamily="34" charset="0"/>
                <a:cs typeface="Arial" panose="020B0604020202020204" pitchFamily="34" charset="0"/>
              </a:rPr>
              <a:t> 1)</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pic>
        <p:nvPicPr>
          <p:cNvPr id="4" name="Picture 7" descr="Book-03-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13206" y="2152358"/>
            <a:ext cx="7948246" cy="287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a:spLocks noChangeArrowheads="1"/>
          </p:cNvSpPr>
          <p:nvPr/>
        </p:nvSpPr>
        <p:spPr bwMode="auto">
          <a:xfrm>
            <a:off x="2713656" y="3497613"/>
            <a:ext cx="5895848" cy="676569"/>
          </a:xfrm>
          <a:prstGeom prst="rect">
            <a:avLst/>
          </a:prstGeom>
          <a:noFill/>
          <a:ln>
            <a:noFill/>
          </a:ln>
        </p:spPr>
        <p:txBody>
          <a:bodyPr wrap="square" lIns="121404" tIns="60693" rIns="121404" bIns="60693">
            <a:spAutoFit/>
          </a:bodyPr>
          <a:lstStyle>
            <a:lvl1pPr eaLnBrk="0" hangingPunct="0">
              <a:defRPr sz="4000">
                <a:solidFill>
                  <a:schemeClr val="tx1"/>
                </a:solidFill>
                <a:latin typeface="Arial" pitchFamily="34" charset="0"/>
              </a:defRPr>
            </a:lvl1pPr>
            <a:lvl2pPr marL="742950" indent="-285750" eaLnBrk="0" hangingPunct="0">
              <a:defRPr sz="4000">
                <a:solidFill>
                  <a:schemeClr val="tx1"/>
                </a:solidFill>
                <a:latin typeface="Arial" pitchFamily="34" charset="0"/>
              </a:defRPr>
            </a:lvl2pPr>
            <a:lvl3pPr marL="1143000" indent="-228600" eaLnBrk="0" hangingPunct="0">
              <a:defRPr sz="4000">
                <a:solidFill>
                  <a:schemeClr val="tx1"/>
                </a:solidFill>
                <a:latin typeface="Arial" pitchFamily="34" charset="0"/>
              </a:defRPr>
            </a:lvl3pPr>
            <a:lvl4pPr marL="1600200" indent="-228600" eaLnBrk="0" hangingPunct="0">
              <a:defRPr sz="4000">
                <a:solidFill>
                  <a:schemeClr val="tx1"/>
                </a:solidFill>
                <a:latin typeface="Arial" pitchFamily="34" charset="0"/>
              </a:defRPr>
            </a:lvl4pPr>
            <a:lvl5pPr marL="2057400" indent="-228600" eaLnBrk="0" hangingPunct="0">
              <a:defRPr sz="4000">
                <a:solidFill>
                  <a:schemeClr val="tx1"/>
                </a:solidFill>
                <a:latin typeface="Arial" pitchFamily="34" charset="0"/>
              </a:defRPr>
            </a:lvl5pPr>
            <a:lvl6pPr marL="2514600" indent="-228600" eaLnBrk="0" fontAlgn="base" hangingPunct="0">
              <a:spcBef>
                <a:spcPct val="0"/>
              </a:spcBef>
              <a:spcAft>
                <a:spcPct val="0"/>
              </a:spcAft>
              <a:defRPr sz="4000">
                <a:solidFill>
                  <a:schemeClr val="tx1"/>
                </a:solidFill>
                <a:latin typeface="Arial" pitchFamily="34" charset="0"/>
              </a:defRPr>
            </a:lvl6pPr>
            <a:lvl7pPr marL="2971800" indent="-228600" eaLnBrk="0" fontAlgn="base" hangingPunct="0">
              <a:spcBef>
                <a:spcPct val="0"/>
              </a:spcBef>
              <a:spcAft>
                <a:spcPct val="0"/>
              </a:spcAft>
              <a:defRPr sz="4000">
                <a:solidFill>
                  <a:schemeClr val="tx1"/>
                </a:solidFill>
                <a:latin typeface="Arial" pitchFamily="34" charset="0"/>
              </a:defRPr>
            </a:lvl7pPr>
            <a:lvl8pPr marL="3429000" indent="-228600" eaLnBrk="0" fontAlgn="base" hangingPunct="0">
              <a:spcBef>
                <a:spcPct val="0"/>
              </a:spcBef>
              <a:spcAft>
                <a:spcPct val="0"/>
              </a:spcAft>
              <a:defRPr sz="4000">
                <a:solidFill>
                  <a:schemeClr val="tx1"/>
                </a:solidFill>
                <a:latin typeface="Arial" pitchFamily="34" charset="0"/>
              </a:defRPr>
            </a:lvl8pPr>
            <a:lvl9pPr marL="3886200" indent="-228600" eaLnBrk="0" fontAlgn="base" hangingPunct="0">
              <a:spcBef>
                <a:spcPct val="0"/>
              </a:spcBef>
              <a:spcAft>
                <a:spcPct val="0"/>
              </a:spcAft>
              <a:defRPr sz="40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00CC"/>
                </a:solidFill>
                <a:effectLst/>
                <a:uLnTx/>
                <a:uFillTx/>
                <a:latin typeface="Arial" pitchFamily="34" charset="0"/>
                <a:ea typeface="+mn-ea"/>
                <a:cs typeface="Arial" pitchFamily="34" charset="0"/>
              </a:rPr>
              <a:t>Hướng</a:t>
            </a:r>
            <a:r>
              <a:rPr kumimoji="0" lang="en-US" sz="3600" b="1" i="0" u="none" strike="noStrike" kern="1200" cap="none" spc="0" normalizeH="0" baseline="0" noProof="0" dirty="0">
                <a:ln>
                  <a:noFill/>
                </a:ln>
                <a:solidFill>
                  <a:srgbClr val="0000CC"/>
                </a:solidFill>
                <a:effectLst/>
                <a:uLnTx/>
                <a:uFillTx/>
                <a:latin typeface="Arial" pitchFamily="34" charset="0"/>
                <a:ea typeface="+mn-ea"/>
                <a:cs typeface="Arial" pitchFamily="34" charset="0"/>
              </a:rPr>
              <a:t> </a:t>
            </a:r>
            <a:r>
              <a:rPr kumimoji="0" lang="en-US" sz="3600" b="1" i="0" u="none" strike="noStrike" kern="1200" cap="none" spc="0" normalizeH="0" baseline="0" noProof="0" dirty="0" err="1">
                <a:ln>
                  <a:noFill/>
                </a:ln>
                <a:solidFill>
                  <a:srgbClr val="0000CC"/>
                </a:solidFill>
                <a:effectLst/>
                <a:uLnTx/>
                <a:uFillTx/>
                <a:latin typeface="Arial" pitchFamily="34" charset="0"/>
                <a:ea typeface="+mn-ea"/>
                <a:cs typeface="Arial" pitchFamily="34" charset="0"/>
              </a:rPr>
              <a:t>dẫn</a:t>
            </a:r>
            <a:r>
              <a:rPr kumimoji="0" lang="en-US" sz="3600" b="1" i="0" u="none" strike="noStrike" kern="1200" cap="none" spc="0" normalizeH="0" baseline="0" noProof="0" dirty="0">
                <a:ln>
                  <a:noFill/>
                </a:ln>
                <a:solidFill>
                  <a:srgbClr val="0000CC"/>
                </a:solidFill>
                <a:effectLst/>
                <a:uLnTx/>
                <a:uFillTx/>
                <a:latin typeface="Arial" pitchFamily="34" charset="0"/>
                <a:ea typeface="+mn-ea"/>
                <a:cs typeface="Arial" pitchFamily="34" charset="0"/>
              </a:rPr>
              <a:t> </a:t>
            </a:r>
            <a:r>
              <a:rPr kumimoji="0" lang="en-US" sz="3600" b="1" i="0" u="none" strike="noStrike" kern="1200" cap="none" spc="0" normalizeH="0" baseline="0" noProof="0" dirty="0" err="1">
                <a:ln>
                  <a:noFill/>
                </a:ln>
                <a:solidFill>
                  <a:srgbClr val="0000CC"/>
                </a:solidFill>
                <a:effectLst/>
                <a:uLnTx/>
                <a:uFillTx/>
                <a:latin typeface="Arial" pitchFamily="34" charset="0"/>
                <a:ea typeface="+mn-ea"/>
                <a:cs typeface="Arial" pitchFamily="34" charset="0"/>
              </a:rPr>
              <a:t>học</a:t>
            </a:r>
            <a:r>
              <a:rPr kumimoji="0" lang="en-US" sz="3600" b="1" i="0" u="none" strike="noStrike" kern="1200" cap="none" spc="0" normalizeH="0" baseline="0" noProof="0" dirty="0">
                <a:ln>
                  <a:noFill/>
                </a:ln>
                <a:solidFill>
                  <a:srgbClr val="0000CC"/>
                </a:solidFill>
                <a:effectLst/>
                <a:uLnTx/>
                <a:uFillTx/>
                <a:latin typeface="Arial" pitchFamily="34" charset="0"/>
                <a:ea typeface="+mn-ea"/>
                <a:cs typeface="Arial" pitchFamily="34" charset="0"/>
              </a:rPr>
              <a:t> </a:t>
            </a:r>
            <a:r>
              <a:rPr kumimoji="0" lang="en-US" sz="3600" b="1" i="0" u="none" strike="noStrike" kern="1200" cap="none" spc="0" normalizeH="0" baseline="0" noProof="0" dirty="0" err="1">
                <a:ln>
                  <a:noFill/>
                </a:ln>
                <a:solidFill>
                  <a:srgbClr val="0000CC"/>
                </a:solidFill>
                <a:effectLst/>
                <a:uLnTx/>
                <a:uFillTx/>
                <a:latin typeface="Arial" pitchFamily="34" charset="0"/>
                <a:ea typeface="+mn-ea"/>
                <a:cs typeface="Arial" pitchFamily="34" charset="0"/>
              </a:rPr>
              <a:t>trang</a:t>
            </a:r>
            <a:r>
              <a:rPr kumimoji="0" lang="en-US" sz="3600" b="1" i="0" u="none" strike="noStrike" kern="1200" cap="none" spc="0" normalizeH="0" baseline="0" noProof="0" dirty="0">
                <a:ln>
                  <a:noFill/>
                </a:ln>
                <a:solidFill>
                  <a:srgbClr val="0000CC"/>
                </a:solidFill>
                <a:effectLst/>
                <a:uLnTx/>
                <a:uFillTx/>
                <a:latin typeface="Arial" pitchFamily="34" charset="0"/>
                <a:ea typeface="+mn-ea"/>
                <a:cs typeface="Arial" pitchFamily="34" charset="0"/>
              </a:rPr>
              <a:t> 44</a:t>
            </a:r>
          </a:p>
        </p:txBody>
      </p:sp>
      <p:sp>
        <p:nvSpPr>
          <p:cNvPr id="7"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pic>
        <p:nvPicPr>
          <p:cNvPr id="8" name="图片 5">
            <a:extLst>
              <a:ext uri="{FF2B5EF4-FFF2-40B4-BE49-F238E27FC236}">
                <a16:creationId xmlns:a16="http://schemas.microsoft.com/office/drawing/2014/main" id="{374EF133-D51B-467E-A006-71789801CD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57" y="3783988"/>
            <a:ext cx="2666999" cy="3011489"/>
          </a:xfrm>
          <a:prstGeom prst="rect">
            <a:avLst/>
          </a:prstGeom>
        </p:spPr>
      </p:pic>
      <p:pic>
        <p:nvPicPr>
          <p:cNvPr id="9"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8929" y="3345323"/>
            <a:ext cx="1285569" cy="2481263"/>
          </a:xfrm>
          <a:prstGeom prst="rect">
            <a:avLst/>
          </a:prstGeom>
          <a:noFill/>
          <a:ln>
            <a:noFill/>
          </a:ln>
        </p:spPr>
      </p:pic>
      <p:pic>
        <p:nvPicPr>
          <p:cNvPr id="10"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1574" y="4247464"/>
            <a:ext cx="1285569" cy="2481263"/>
          </a:xfrm>
          <a:prstGeom prst="rect">
            <a:avLst/>
          </a:prstGeom>
          <a:noFill/>
          <a:ln>
            <a:noFill/>
          </a:ln>
        </p:spPr>
      </p:pic>
      <p:pic>
        <p:nvPicPr>
          <p:cNvPr id="13" name="Picture 14" descr="XMASCA~1"/>
          <p:cNvPicPr>
            <a:picLocks noChangeAspect="1" noChangeArrowheads="1" noCrop="1"/>
          </p:cNvPicPr>
          <p:nvPr/>
        </p:nvPicPr>
        <p:blipFill>
          <a:blip r:embed="rId5"/>
          <a:srcRect/>
          <a:stretch>
            <a:fillRect/>
          </a:stretch>
        </p:blipFill>
        <p:spPr bwMode="auto">
          <a:xfrm>
            <a:off x="4360608" y="4314213"/>
            <a:ext cx="3124200" cy="2629230"/>
          </a:xfrm>
          <a:prstGeom prst="rect">
            <a:avLst/>
          </a:prstGeom>
          <a:noFill/>
          <a:ln w="9525">
            <a:noFill/>
            <a:miter lim="800000"/>
            <a:headEnd/>
            <a:tailEnd/>
          </a:ln>
        </p:spPr>
      </p:pic>
    </p:spTree>
    <p:extLst>
      <p:ext uri="{BB962C8B-B14F-4D97-AF65-F5344CB8AC3E}">
        <p14:creationId xmlns:p14="http://schemas.microsoft.com/office/powerpoint/2010/main" val="21521097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ăm Rồng 2024 Trung Quốc Mới Vẽ Tay Dễ Thương PNG , Năm Của Rồng,  Tết Nguyên Đán, Tết Nguyên đán 2024 PNG miễn phí tải tập tin PSDComment và  Vector">
            <a:extLst>
              <a:ext uri="{FF2B5EF4-FFF2-40B4-BE49-F238E27FC236}">
                <a16:creationId xmlns:a16="http://schemas.microsoft.com/office/drawing/2014/main" id="{98B15FC1-D2A5-1CC1-D53A-73C4D5758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73552" cy="6818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73F74F7-CA3D-DB43-943E-659F8F4CFA3F}"/>
              </a:ext>
            </a:extLst>
          </p:cNvPr>
          <p:cNvPicPr>
            <a:picLocks noChangeAspect="1"/>
          </p:cNvPicPr>
          <p:nvPr/>
        </p:nvPicPr>
        <p:blipFill>
          <a:blip r:embed="rId3"/>
          <a:stretch>
            <a:fillRect/>
          </a:stretch>
        </p:blipFill>
        <p:spPr>
          <a:xfrm>
            <a:off x="3603009" y="4476466"/>
            <a:ext cx="4271749" cy="2381534"/>
          </a:xfrm>
          <a:prstGeom prst="rect">
            <a:avLst/>
          </a:prstGeom>
        </p:spPr>
      </p:pic>
      <p:pic>
        <p:nvPicPr>
          <p:cNvPr id="3" name="Picture 2">
            <a:extLst>
              <a:ext uri="{FF2B5EF4-FFF2-40B4-BE49-F238E27FC236}">
                <a16:creationId xmlns:a16="http://schemas.microsoft.com/office/drawing/2014/main" id="{F7E0FA96-C0D9-A260-CAB2-A929E83A42CB}"/>
              </a:ext>
            </a:extLst>
          </p:cNvPr>
          <p:cNvPicPr>
            <a:picLocks noChangeAspect="1"/>
          </p:cNvPicPr>
          <p:nvPr/>
        </p:nvPicPr>
        <p:blipFill>
          <a:blip r:embed="rId4"/>
          <a:stretch>
            <a:fillRect/>
          </a:stretch>
        </p:blipFill>
        <p:spPr>
          <a:xfrm>
            <a:off x="0" y="-39569"/>
            <a:ext cx="2009846" cy="2009846"/>
          </a:xfrm>
          <a:prstGeom prst="rect">
            <a:avLst/>
          </a:prstGeom>
        </p:spPr>
      </p:pic>
      <p:pic>
        <p:nvPicPr>
          <p:cNvPr id="5" name="Picture 4">
            <a:extLst>
              <a:ext uri="{FF2B5EF4-FFF2-40B4-BE49-F238E27FC236}">
                <a16:creationId xmlns:a16="http://schemas.microsoft.com/office/drawing/2014/main" id="{1FA802C3-0581-A2C2-35A4-14A14448EAA5}"/>
              </a:ext>
            </a:extLst>
          </p:cNvPr>
          <p:cNvPicPr>
            <a:picLocks noChangeAspect="1"/>
          </p:cNvPicPr>
          <p:nvPr/>
        </p:nvPicPr>
        <p:blipFill>
          <a:blip r:embed="rId5"/>
          <a:stretch>
            <a:fillRect/>
          </a:stretch>
        </p:blipFill>
        <p:spPr>
          <a:xfrm>
            <a:off x="10180146" y="0"/>
            <a:ext cx="2011854" cy="2005758"/>
          </a:xfrm>
          <a:prstGeom prst="rect">
            <a:avLst/>
          </a:prstGeom>
        </p:spPr>
      </p:pic>
      <p:pic>
        <p:nvPicPr>
          <p:cNvPr id="6" name="Picture 5">
            <a:extLst>
              <a:ext uri="{FF2B5EF4-FFF2-40B4-BE49-F238E27FC236}">
                <a16:creationId xmlns:a16="http://schemas.microsoft.com/office/drawing/2014/main" id="{A73C953C-F956-E07E-BA14-941B57D09B5E}"/>
              </a:ext>
            </a:extLst>
          </p:cNvPr>
          <p:cNvPicPr>
            <a:picLocks noChangeAspect="1"/>
          </p:cNvPicPr>
          <p:nvPr/>
        </p:nvPicPr>
        <p:blipFill>
          <a:blip r:embed="rId6"/>
          <a:stretch>
            <a:fillRect/>
          </a:stretch>
        </p:blipFill>
        <p:spPr>
          <a:xfrm>
            <a:off x="1" y="4476466"/>
            <a:ext cx="3603008" cy="2341965"/>
          </a:xfrm>
          <a:prstGeom prst="rect">
            <a:avLst/>
          </a:prstGeom>
        </p:spPr>
      </p:pic>
      <p:pic>
        <p:nvPicPr>
          <p:cNvPr id="7" name="Picture 6">
            <a:extLst>
              <a:ext uri="{FF2B5EF4-FFF2-40B4-BE49-F238E27FC236}">
                <a16:creationId xmlns:a16="http://schemas.microsoft.com/office/drawing/2014/main" id="{13F50F4B-E894-DF2B-96E8-C3CFBDC91AC3}"/>
              </a:ext>
            </a:extLst>
          </p:cNvPr>
          <p:cNvPicPr>
            <a:picLocks noChangeAspect="1"/>
          </p:cNvPicPr>
          <p:nvPr/>
        </p:nvPicPr>
        <p:blipFill>
          <a:blip r:embed="rId7"/>
          <a:stretch>
            <a:fillRect/>
          </a:stretch>
        </p:blipFill>
        <p:spPr>
          <a:xfrm>
            <a:off x="7874758" y="4476466"/>
            <a:ext cx="4317242" cy="2381534"/>
          </a:xfrm>
          <a:prstGeom prst="rect">
            <a:avLst/>
          </a:prstGeom>
        </p:spPr>
      </p:pic>
      <p:sp>
        <p:nvSpPr>
          <p:cNvPr id="4" name="Rectangle 3">
            <a:extLst>
              <a:ext uri="{FF2B5EF4-FFF2-40B4-BE49-F238E27FC236}">
                <a16:creationId xmlns:a16="http://schemas.microsoft.com/office/drawing/2014/main" id="{CE957941-1B38-AA96-683E-2F9967948880}"/>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Font typeface="Wingdings 2" panose="05020102010507070707" pitchFamily="18" charset="2"/>
              <a:buNone/>
              <a:defRPr/>
            </a:pPr>
            <a:endParaRPr lang="vi-VN" altLang="en-US" sz="18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9949660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B38">
            <a:extLst>
              <a:ext uri="{FF2B5EF4-FFF2-40B4-BE49-F238E27FC236}">
                <a16:creationId xmlns:a16="http://schemas.microsoft.com/office/drawing/2014/main" id="{433664CA-F0F8-452B-8399-CEFE90241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54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teddy_bear_reading_st_a_hc">
            <a:extLst>
              <a:ext uri="{FF2B5EF4-FFF2-40B4-BE49-F238E27FC236}">
                <a16:creationId xmlns:a16="http://schemas.microsoft.com/office/drawing/2014/main" id="{214D4B9A-589E-4523-B934-67EAFC439CC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0489" y="4310727"/>
            <a:ext cx="2819400" cy="25360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35" descr="tamtay11">
            <a:extLst>
              <a:ext uri="{FF2B5EF4-FFF2-40B4-BE49-F238E27FC236}">
                <a16:creationId xmlns:a16="http://schemas.microsoft.com/office/drawing/2014/main" id="{70225C87-69CE-4E78-A502-0505BDAAB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3156" y="4772291"/>
            <a:ext cx="2305665" cy="2103172"/>
          </a:xfrm>
          <a:prstGeom prst="rect">
            <a:avLst/>
          </a:prstGeom>
          <a:noFill/>
          <a:ln>
            <a:noFill/>
          </a:ln>
        </p:spPr>
      </p:pic>
      <p:pic>
        <p:nvPicPr>
          <p:cNvPr id="6" name="图片 6">
            <a:extLst>
              <a:ext uri="{FF2B5EF4-FFF2-40B4-BE49-F238E27FC236}">
                <a16:creationId xmlns:a16="http://schemas.microsoft.com/office/drawing/2014/main" id="{03EFBD58-1787-4D13-95A8-D144235006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219978" y="35930"/>
            <a:ext cx="1972022" cy="2713840"/>
          </a:xfrm>
          <a:prstGeom prst="rect">
            <a:avLst/>
          </a:prstGeom>
        </p:spPr>
      </p:pic>
      <p:pic>
        <p:nvPicPr>
          <p:cNvPr id="7" name="Picture 2">
            <a:extLst>
              <a:ext uri="{FF2B5EF4-FFF2-40B4-BE49-F238E27FC236}">
                <a16:creationId xmlns:a16="http://schemas.microsoft.com/office/drawing/2014/main" id="{A40ACE4C-E20A-49A3-98F1-97989D9B8E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835" y="2477007"/>
            <a:ext cx="1772266" cy="166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WordArt 5">
            <a:extLst>
              <a:ext uri="{FF2B5EF4-FFF2-40B4-BE49-F238E27FC236}">
                <a16:creationId xmlns:a16="http://schemas.microsoft.com/office/drawing/2014/main" id="{83F61D90-3874-4A98-83F7-0AA771D2A71B}"/>
              </a:ext>
            </a:extLst>
          </p:cNvPr>
          <p:cNvSpPr>
            <a:spLocks noChangeArrowheads="1" noChangeShapeType="1" noTextEdit="1"/>
          </p:cNvSpPr>
          <p:nvPr/>
        </p:nvSpPr>
        <p:spPr bwMode="auto">
          <a:xfrm>
            <a:off x="3659375" y="1095322"/>
            <a:ext cx="5197404" cy="1316823"/>
          </a:xfrm>
          <a:prstGeom prst="rect">
            <a:avLst/>
          </a:prstGeom>
          <a:noFill/>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FF0000"/>
                  </a:solidFill>
                  <a:round/>
                  <a:headEnd/>
                  <a:tailEnd/>
                </a:ln>
                <a:solidFill>
                  <a:srgbClr val="FF0000"/>
                </a:solidFill>
                <a:effectLst>
                  <a:outerShdw dist="35921" dir="2700000" algn="ctr" rotWithShape="0">
                    <a:srgbClr val="C0C0C0">
                      <a:alpha val="80000"/>
                    </a:srgbClr>
                  </a:outerShdw>
                </a:effectLst>
                <a:uLnTx/>
                <a:uFillTx/>
                <a:latin typeface="Calibri"/>
                <a:ea typeface="+mn-ea"/>
                <a:cs typeface="Arial" charset="0"/>
              </a:rPr>
              <a:t>MỤC TIÊU</a:t>
            </a:r>
          </a:p>
        </p:txBody>
      </p:sp>
      <p:sp>
        <p:nvSpPr>
          <p:cNvPr id="11" name="AutoShape 47">
            <a:extLst>
              <a:ext uri="{FF2B5EF4-FFF2-40B4-BE49-F238E27FC236}">
                <a16:creationId xmlns:a16="http://schemas.microsoft.com/office/drawing/2014/main" id="{60652D58-D408-4AF6-84BB-B30BDBB7D230}"/>
              </a:ext>
            </a:extLst>
          </p:cNvPr>
          <p:cNvSpPr>
            <a:spLocks noChangeArrowheads="1"/>
          </p:cNvSpPr>
          <p:nvPr/>
        </p:nvSpPr>
        <p:spPr bwMode="auto">
          <a:xfrm>
            <a:off x="7970646" y="5416441"/>
            <a:ext cx="1772266" cy="1424096"/>
          </a:xfrm>
          <a:prstGeom prst="sun">
            <a:avLst>
              <a:gd name="adj" fmla="val 32463"/>
            </a:avLst>
          </a:prstGeom>
          <a:solidFill>
            <a:srgbClr val="00FF00"/>
          </a:solidFill>
          <a:ln w="9525">
            <a:solidFill>
              <a:srgbClr val="FF00FF"/>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itchFamily="34" charset="0"/>
              <a:ea typeface="+mn-ea"/>
              <a:cs typeface="Arial" charset="0"/>
            </a:endParaRPr>
          </a:p>
        </p:txBody>
      </p:sp>
      <p:pic>
        <p:nvPicPr>
          <p:cNvPr id="12" name="Picture 11" descr="Floral">
            <a:hlinkClick r:id="" action="ppaction://noaction"/>
            <a:extLst>
              <a:ext uri="{FF2B5EF4-FFF2-40B4-BE49-F238E27FC236}">
                <a16:creationId xmlns:a16="http://schemas.microsoft.com/office/drawing/2014/main" id="{2680A0E5-5571-4E34-BFE3-A62FA39C0CE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533361" y="5361624"/>
            <a:ext cx="1896769"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4BBD0CCD48A74000B8F6581C91102746[1]">
            <a:extLst>
              <a:ext uri="{FF2B5EF4-FFF2-40B4-BE49-F238E27FC236}">
                <a16:creationId xmlns:a16="http://schemas.microsoft.com/office/drawing/2014/main" id="{18FEBB81-0B8E-4378-9E2F-2690D6A95F52}"/>
              </a:ext>
            </a:extLst>
          </p:cNvPr>
          <p:cNvPicPr>
            <a:picLocks noChangeAspect="1" noChangeArrowheads="1" noCrop="1"/>
          </p:cNvPicPr>
          <p:nvPr/>
        </p:nvPicPr>
        <p:blipFill>
          <a:blip r:embed="rId8"/>
          <a:srcRect/>
          <a:stretch>
            <a:fillRect/>
          </a:stretch>
        </p:blipFill>
        <p:spPr bwMode="auto">
          <a:xfrm>
            <a:off x="193898" y="181296"/>
            <a:ext cx="1190625" cy="1828052"/>
          </a:xfrm>
          <a:prstGeom prst="rect">
            <a:avLst/>
          </a:prstGeom>
          <a:noFill/>
          <a:ln w="9525">
            <a:noFill/>
            <a:miter lim="800000"/>
            <a:headEnd/>
            <a:tailEnd/>
          </a:ln>
        </p:spPr>
      </p:pic>
      <p:sp>
        <p:nvSpPr>
          <p:cNvPr id="14" name="Rectangle 4">
            <a:extLst>
              <a:ext uri="{FF2B5EF4-FFF2-40B4-BE49-F238E27FC236}">
                <a16:creationId xmlns:a16="http://schemas.microsoft.com/office/drawing/2014/main" id="{12C61C73-DD6D-4691-8F68-253A3CD218DE}"/>
              </a:ext>
            </a:extLst>
          </p:cNvPr>
          <p:cNvSpPr>
            <a:spLocks noChangeArrowheads="1"/>
          </p:cNvSpPr>
          <p:nvPr/>
        </p:nvSpPr>
        <p:spPr bwMode="auto">
          <a:xfrm>
            <a:off x="0" y="17463"/>
            <a:ext cx="12192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9" name="TextBox 8"/>
          <p:cNvSpPr txBox="1"/>
          <p:nvPr/>
        </p:nvSpPr>
        <p:spPr>
          <a:xfrm>
            <a:off x="2109919" y="2613999"/>
            <a:ext cx="8342141"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en-US" sz="4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Đọc</a:t>
            </a:r>
            <a:r>
              <a:rPr kumimoji="0" lang="en-US" sz="4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 </a:t>
            </a:r>
            <a:r>
              <a:rPr kumimoji="0" lang="en-US" sz="48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hiểu</a:t>
            </a:r>
            <a:r>
              <a:rPr kumimoji="0" lang="en-US" sz="4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bài</a:t>
            </a:r>
            <a:r>
              <a:rPr kumimoji="0" lang="en-US" sz="4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thơ</a:t>
            </a:r>
            <a:r>
              <a:rPr kumimoji="0" lang="en-US" sz="4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rPr>
              <a:t>Cao </a:t>
            </a:r>
            <a:r>
              <a:rPr kumimoji="0" lang="en-US" sz="4800" b="1" i="0" u="none" strike="noStrike" kern="1200" cap="none" spc="0" normalizeH="0" baseline="0" noProof="0" dirty="0" err="1">
                <a:ln>
                  <a:noFill/>
                </a:ln>
                <a:solidFill>
                  <a:srgbClr val="FF0066"/>
                </a:solidFill>
                <a:effectLst/>
                <a:uLnTx/>
                <a:uFillTx/>
                <a:latin typeface="Times New Roman" pitchFamily="18" charset="0"/>
                <a:ea typeface="+mn-ea"/>
                <a:cs typeface="Times New Roman" pitchFamily="18" charset="0"/>
              </a:rPr>
              <a:t>Bằng</a:t>
            </a:r>
            <a:r>
              <a:rPr kumimoji="0" lang="en-US" sz="4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pic>
        <p:nvPicPr>
          <p:cNvPr id="15" name="Picture 17" descr="rose19">
            <a:extLst>
              <a:ext uri="{FF2B5EF4-FFF2-40B4-BE49-F238E27FC236}">
                <a16:creationId xmlns:a16="http://schemas.microsoft.com/office/drawing/2014/main" id="{9A519596-F04E-4DB8-85D5-320FD93748DD}"/>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264102" y="4898378"/>
            <a:ext cx="1747705" cy="1943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a:extLst>
              <a:ext uri="{FF2B5EF4-FFF2-40B4-BE49-F238E27FC236}">
                <a16:creationId xmlns:a16="http://schemas.microsoft.com/office/drawing/2014/main" id="{8A040A24-033F-45D3-AD5F-6E6B7962AED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58575" y="3646850"/>
            <a:ext cx="3369243" cy="1277401"/>
          </a:xfrm>
          <a:prstGeom prst="rect">
            <a:avLst/>
          </a:prstGeom>
          <a:noFill/>
          <a:ln>
            <a:noFill/>
          </a:ln>
        </p:spPr>
      </p:pic>
      <p:sp>
        <p:nvSpPr>
          <p:cNvPr id="17" name="Rectangle 4">
            <a:extLst>
              <a:ext uri="{FF2B5EF4-FFF2-40B4-BE49-F238E27FC236}">
                <a16:creationId xmlns:a16="http://schemas.microsoft.com/office/drawing/2014/main" id="{67517552-3916-4ABD-8D04-185CD179D241}"/>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endParaRPr kumimoji="0" lang="vi-VN"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77310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1+#ppt_w/2"/>
                                          </p:val>
                                        </p:tav>
                                        <p:tav tm="100000">
                                          <p:val>
                                            <p:strVal val="#ppt_x"/>
                                          </p:val>
                                        </p:tav>
                                      </p:tavLst>
                                    </p:anim>
                                    <p:anim calcmode="lin" valueType="num">
                                      <p:cBhvr additive="base">
                                        <p:cTn id="1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ox(i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9"/>
            <a:ext cx="12192000" cy="6834187"/>
          </a:xfrm>
          <a:prstGeom prst="rect">
            <a:avLst/>
          </a:prstGeom>
          <a:solidFill>
            <a:schemeClr val="accent1">
              <a:lumMod val="60000"/>
              <a:lumOff val="40000"/>
            </a:schemeClr>
          </a:solidFill>
          <a:ln>
            <a:noFill/>
          </a:ln>
        </p:spPr>
      </p:pic>
      <p:sp>
        <p:nvSpPr>
          <p:cNvPr id="4" name="Rectangle 3"/>
          <p:cNvSpPr/>
          <p:nvPr/>
        </p:nvSpPr>
        <p:spPr>
          <a:xfrm>
            <a:off x="4405745" y="1944688"/>
            <a:ext cx="6173160" cy="3276600"/>
          </a:xfrm>
          <a:prstGeom prst="rect">
            <a:avLst/>
          </a:prstGeom>
          <a:solidFill>
            <a:schemeClr val="accent1">
              <a:lumMod val="60000"/>
              <a:lumOff val="40000"/>
            </a:schemeClr>
          </a:solidFill>
        </p:spPr>
        <p:txBody>
          <a:bodyPr wrap="none">
            <a:prstTxWarp prst="textChevron">
              <a:avLst>
                <a:gd name="adj" fmla="val 21995"/>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905"/>
                <a:solidFill>
                  <a:srgbClr val="0000CC"/>
                </a:solidFill>
                <a:effectLst>
                  <a:innerShdw blurRad="69850" dist="43180" dir="5400000">
                    <a:srgbClr val="000000">
                      <a:alpha val="65000"/>
                    </a:srgbClr>
                  </a:innerShdw>
                </a:effectLst>
                <a:uLnTx/>
                <a:uFillTx/>
                <a:latin typeface="Arial" pitchFamily="34" charset="0"/>
                <a:ea typeface="+mn-ea"/>
                <a:cs typeface="+mn-cs"/>
              </a:rPr>
              <a:t>HOẠT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905"/>
                <a:solidFill>
                  <a:srgbClr val="0000CC"/>
                </a:solidFill>
                <a:effectLst>
                  <a:innerShdw blurRad="69850" dist="43180" dir="5400000">
                    <a:srgbClr val="000000">
                      <a:alpha val="65000"/>
                    </a:srgbClr>
                  </a:innerShdw>
                </a:effectLst>
                <a:uLnTx/>
                <a:uFillTx/>
                <a:latin typeface="Arial" pitchFamily="34" charset="0"/>
                <a:ea typeface="+mn-ea"/>
                <a:cs typeface="+mn-cs"/>
              </a:rPr>
              <a:t>CƠ</a:t>
            </a:r>
            <a:r>
              <a:rPr kumimoji="0" lang="en-US" sz="5400" b="1" i="0" u="none" strike="noStrike" kern="1200" cap="none" spc="0" normalizeH="0" noProof="0" dirty="0">
                <a:ln w="1905"/>
                <a:solidFill>
                  <a:srgbClr val="0000CC"/>
                </a:solidFill>
                <a:effectLst>
                  <a:innerShdw blurRad="69850" dist="43180" dir="5400000">
                    <a:srgbClr val="000000">
                      <a:alpha val="65000"/>
                    </a:srgbClr>
                  </a:innerShdw>
                </a:effectLst>
                <a:uLnTx/>
                <a:uFillTx/>
                <a:latin typeface="Arial" pitchFamily="34" charset="0"/>
                <a:ea typeface="+mn-ea"/>
                <a:cs typeface="+mn-cs"/>
              </a:rPr>
              <a:t> BẢN</a:t>
            </a:r>
            <a:endParaRPr kumimoji="0" lang="en-US" sz="5400" b="1" i="0" u="none" strike="noStrike" kern="1200" cap="none" spc="0" normalizeH="0" baseline="0" noProof="0" dirty="0">
              <a:ln w="1905"/>
              <a:solidFill>
                <a:srgbClr val="0000CC"/>
              </a:solidFill>
              <a:effectLst>
                <a:innerShdw blurRad="69850" dist="43180" dir="5400000">
                  <a:srgbClr val="000000">
                    <a:alpha val="65000"/>
                  </a:srgbClr>
                </a:innerShdw>
              </a:effectLst>
              <a:uLnTx/>
              <a:uFillTx/>
              <a:latin typeface="Arial" pitchFamily="34" charset="0"/>
              <a:ea typeface="+mn-ea"/>
              <a:cs typeface="+mn-cs"/>
            </a:endParaRPr>
          </a:p>
        </p:txBody>
      </p:sp>
      <p:sp>
        <p:nvSpPr>
          <p:cNvPr id="5124"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pic>
        <p:nvPicPr>
          <p:cNvPr id="5" name="Picture 4" descr="Book-09-june">
            <a:extLst>
              <a:ext uri="{FF2B5EF4-FFF2-40B4-BE49-F238E27FC236}">
                <a16:creationId xmlns:a16="http://schemas.microsoft.com/office/drawing/2014/main" id="{BC83D1CD-C38D-4403-BC91-1B45ECCEC32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01435">
            <a:off x="6233402" y="4801178"/>
            <a:ext cx="2431495" cy="12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D2E9C590-90DA-4CD5-AC6D-4DE096F1566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292" y="47368"/>
            <a:ext cx="9144000"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7">
            <a:extLst>
              <a:ext uri="{FF2B5EF4-FFF2-40B4-BE49-F238E27FC236}">
                <a16:creationId xmlns:a16="http://schemas.microsoft.com/office/drawing/2014/main" id="{C28B02E4-FF7F-4AFA-B0D2-4BFF1D2128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3216" y="873815"/>
            <a:ext cx="2175163" cy="1525793"/>
          </a:xfrm>
          <a:prstGeom prst="rect">
            <a:avLst/>
          </a:prstGeom>
        </p:spPr>
      </p:pic>
    </p:spTree>
    <p:extLst>
      <p:ext uri="{BB962C8B-B14F-4D97-AF65-F5344CB8AC3E}">
        <p14:creationId xmlns:p14="http://schemas.microsoft.com/office/powerpoint/2010/main" val="222139922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heel(1)">
                                      <p:cBhvr>
                                        <p:cTn id="7" dur="2000"/>
                                        <p:tgtEl>
                                          <p:spTgt spid="112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237" y="96983"/>
            <a:ext cx="11651672" cy="1200329"/>
          </a:xfrm>
          <a:prstGeom prst="rect">
            <a:avLst/>
          </a:prstGeom>
          <a:solidFill>
            <a:srgbClr val="FFFF00"/>
          </a:solidFill>
        </p:spPr>
        <p:txBody>
          <a:bodyPr wrap="square">
            <a:spAutoFit/>
          </a:bodyPr>
          <a:lstStyle/>
          <a:p>
            <a:pPr algn="just"/>
            <a:r>
              <a:rPr lang="en-US" sz="3600" b="1" dirty="0">
                <a:solidFill>
                  <a:srgbClr val="FF0066"/>
                </a:solidFill>
                <a:latin typeface="Times New Roman" pitchFamily="18" charset="0"/>
                <a:cs typeface="Times New Roman" pitchFamily="18" charset="0"/>
              </a:rPr>
              <a:t>1. </a:t>
            </a:r>
            <a:r>
              <a:rPr lang="vi-VN" sz="3600" b="1" dirty="0">
                <a:solidFill>
                  <a:srgbClr val="FF0066"/>
                </a:solidFill>
                <a:latin typeface="Times New Roman" pitchFamily="18" charset="0"/>
                <a:cs typeface="Times New Roman" pitchFamily="18" charset="0"/>
              </a:rPr>
              <a:t>Quan sát các tấm ảnh dưới đây và cho biết em có cảm nhận gì về cảnh vật và con người trong ảnh</a:t>
            </a:r>
            <a:r>
              <a:rPr lang="en-US" sz="3600" b="1" dirty="0">
                <a:solidFill>
                  <a:srgbClr val="FF0066"/>
                </a:solidFill>
                <a:latin typeface="Times New Roman" pitchFamily="18" charset="0"/>
                <a:cs typeface="Times New Roman" pitchFamily="18" charset="0"/>
              </a:rPr>
              <a:t>.</a:t>
            </a:r>
          </a:p>
        </p:txBody>
      </p:sp>
      <p:pic>
        <p:nvPicPr>
          <p:cNvPr id="1026" name="Picture 2" descr="https://img.loigiaihay.com/picture/2019/1114/22b-a-1.JPE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63237" y="1410118"/>
            <a:ext cx="11651672" cy="52539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9E653F38-C4F0-4ABF-BF01-841B53524087}"/>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1186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5068"/>
            <a:ext cx="12095018" cy="6247864"/>
          </a:xfrm>
          <a:prstGeom prst="rect">
            <a:avLst/>
          </a:prstGeom>
          <a:solidFill>
            <a:schemeClr val="bg2"/>
          </a:solidFill>
        </p:spPr>
        <p:txBody>
          <a:bodyPr wrap="square">
            <a:spAutoFit/>
          </a:bodyPr>
          <a:lstStyle/>
          <a:p>
            <a:pPr algn="just"/>
            <a:r>
              <a:rPr lang="vi-VN" sz="4000" b="1" dirty="0">
                <a:solidFill>
                  <a:srgbClr val="006600"/>
                </a:solidFill>
                <a:latin typeface="Times New Roman" pitchFamily="18" charset="0"/>
                <a:cs typeface="Times New Roman" pitchFamily="18" charset="0"/>
              </a:rPr>
              <a:t>- Ảnh 1: Cảnh thác nước và đồi núi trập trùng đem lại cho chúng ta cảm giác thiên nhiên vừa hoang sơ lại vừa hùng vĩ.</a:t>
            </a:r>
          </a:p>
          <a:p>
            <a:pPr algn="just"/>
            <a:r>
              <a:rPr lang="vi-VN" sz="4000" b="1" dirty="0">
                <a:solidFill>
                  <a:srgbClr val="6600FF"/>
                </a:solidFill>
                <a:latin typeface="Times New Roman" pitchFamily="18" charset="0"/>
                <a:cs typeface="Times New Roman" pitchFamily="18" charset="0"/>
              </a:rPr>
              <a:t>- Ảnh 2: Những trẻ em người dân tộc đang cười nói vui vẻ, hồn nhiên, trong trẻo.</a:t>
            </a:r>
          </a:p>
          <a:p>
            <a:pPr algn="just"/>
            <a:r>
              <a:rPr lang="vi-VN" sz="4000" b="1" dirty="0">
                <a:solidFill>
                  <a:srgbClr val="FF0066"/>
                </a:solidFill>
                <a:latin typeface="Times New Roman" pitchFamily="18" charset="0"/>
                <a:cs typeface="Times New Roman" pitchFamily="18" charset="0"/>
              </a:rPr>
              <a:t>- Ảnh 3: Các bà và các chị cần cù, chăm chỉ lao động</a:t>
            </a:r>
            <a:r>
              <a:rPr lang="en-US" sz="4000" b="1" dirty="0">
                <a:solidFill>
                  <a:srgbClr val="FF0066"/>
                </a:solidFill>
                <a:latin typeface="Times New Roman" pitchFamily="18" charset="0"/>
                <a:cs typeface="Times New Roman" pitchFamily="18" charset="0"/>
              </a:rPr>
              <a:t>.</a:t>
            </a:r>
            <a:endParaRPr lang="vi-VN" sz="4000" b="1" dirty="0">
              <a:solidFill>
                <a:srgbClr val="FF0066"/>
              </a:solidFill>
              <a:latin typeface="Times New Roman" pitchFamily="18" charset="0"/>
              <a:cs typeface="Times New Roman" pitchFamily="18" charset="0"/>
            </a:endParaRPr>
          </a:p>
          <a:p>
            <a:pPr algn="just"/>
            <a:r>
              <a:rPr lang="en-US" sz="4000" b="1" dirty="0">
                <a:solidFill>
                  <a:srgbClr val="0000FF"/>
                </a:solidFill>
                <a:latin typeface="Times New Roman" pitchFamily="18" charset="0"/>
                <a:cs typeface="Times New Roman" pitchFamily="18" charset="0"/>
              </a:rPr>
              <a:t>    </a:t>
            </a:r>
            <a:r>
              <a:rPr lang="vi-VN" sz="4000" b="1" dirty="0">
                <a:solidFill>
                  <a:srgbClr val="0000FF"/>
                </a:solidFill>
                <a:latin typeface="Times New Roman" pitchFamily="18" charset="0"/>
                <a:cs typeface="Times New Roman" pitchFamily="18" charset="0"/>
              </a:rPr>
              <a:t>Nhận xét: Cảnh vật thiên nhiên thì đẹp một cách hoang sơ, hùng vĩ. Con người thì hồn nhiên, trong sáng, chân chất; họ cũng rất cần cù, chăm chỉ và yêu lao động.</a:t>
            </a:r>
          </a:p>
        </p:txBody>
      </p:sp>
      <p:sp>
        <p:nvSpPr>
          <p:cNvPr id="3" name="Rectangle 4">
            <a:extLst>
              <a:ext uri="{FF2B5EF4-FFF2-40B4-BE49-F238E27FC236}">
                <a16:creationId xmlns:a16="http://schemas.microsoft.com/office/drawing/2014/main" id="{2355ABF4-6E65-46AA-8EE6-8CB9679FFF5D}"/>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2548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ó một Cao Bằng tình như tranh vẽ trong loạt ảnh check-in lung linh của  giới trẻ">
            <a:extLst>
              <a:ext uri="{FF2B5EF4-FFF2-40B4-BE49-F238E27FC236}">
                <a16:creationId xmlns:a16="http://schemas.microsoft.com/office/drawing/2014/main" id="{F4BBA33D-C73A-4C1A-9579-0FB853684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71305" cy="381659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Cao Bằng: Hoang sơ, non nước hữu tình...">
            <a:extLst>
              <a:ext uri="{FF2B5EF4-FFF2-40B4-BE49-F238E27FC236}">
                <a16:creationId xmlns:a16="http://schemas.microsoft.com/office/drawing/2014/main" id="{32A4E09B-0BBD-4DBE-AD81-7EA3DD003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1309" y="41564"/>
            <a:ext cx="6054438" cy="3816597"/>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Đèo Mã Phục, đèo đẹp nhất Cao Bằng - Ảnh thời sự trong nước - Kinh tế -  Thông tấn xã Việt Nam (TTXVN)">
            <a:extLst>
              <a:ext uri="{FF2B5EF4-FFF2-40B4-BE49-F238E27FC236}">
                <a16:creationId xmlns:a16="http://schemas.microsoft.com/office/drawing/2014/main" id="{7ED80AF6-911F-4B65-B8CF-5044A8327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816598"/>
            <a:ext cx="5971306" cy="299984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Chinh phục những con đèo ở Cao Bằng nức tiếng gần xa">
            <a:extLst>
              <a:ext uri="{FF2B5EF4-FFF2-40B4-BE49-F238E27FC236}">
                <a16:creationId xmlns:a16="http://schemas.microsoft.com/office/drawing/2014/main" id="{76E60849-B7D9-47B0-9785-15052B0C25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1306" y="3858160"/>
            <a:ext cx="6054439" cy="29582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719654A7-BBAF-415B-9BC6-284DEA786788}"/>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
        <p:nvSpPr>
          <p:cNvPr id="7" name="WordArt 2">
            <a:extLst>
              <a:ext uri="{FF2B5EF4-FFF2-40B4-BE49-F238E27FC236}">
                <a16:creationId xmlns:a16="http://schemas.microsoft.com/office/drawing/2014/main" id="{6E3C2C07-6255-41CD-90D4-CF009D8D949A}"/>
              </a:ext>
            </a:extLst>
          </p:cNvPr>
          <p:cNvSpPr>
            <a:spLocks noChangeArrowheads="1" noChangeShapeType="1" noTextEdit="1"/>
          </p:cNvSpPr>
          <p:nvPr/>
        </p:nvSpPr>
        <p:spPr bwMode="auto">
          <a:xfrm>
            <a:off x="1179360" y="5503552"/>
            <a:ext cx="10082669" cy="1099115"/>
          </a:xfrm>
          <a:prstGeom prst="rect">
            <a:avLst/>
          </a:prstGeom>
          <a:no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algn="ctr" eaLnBrk="0" fontAlgn="base" hangingPunct="0">
              <a:spcBef>
                <a:spcPct val="0"/>
              </a:spcBef>
              <a:spcAft>
                <a:spcPct val="0"/>
              </a:spcAft>
              <a:defRPr/>
            </a:pPr>
            <a:r>
              <a:rPr lang="en-US" sz="3600" b="1" kern="10" dirty="0">
                <a:ln w="9525">
                  <a:round/>
                  <a:headEnd/>
                  <a:tailEnd/>
                </a:ln>
                <a:solidFill>
                  <a:srgbClr val="FF0000"/>
                </a:solidFill>
                <a:latin typeface="Times New Roman"/>
                <a:cs typeface="Times New Roman"/>
              </a:rPr>
              <a:t>PHONG CẢNH Ở CAO BẰNG</a:t>
            </a:r>
          </a:p>
        </p:txBody>
      </p:sp>
    </p:spTree>
    <p:extLst>
      <p:ext uri="{BB962C8B-B14F-4D97-AF65-F5344CB8AC3E}">
        <p14:creationId xmlns:p14="http://schemas.microsoft.com/office/powerpoint/2010/main" val="38411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7829" y="1243047"/>
            <a:ext cx="5838197" cy="5262979"/>
          </a:xfrm>
          <a:prstGeom prst="rect">
            <a:avLst/>
          </a:prstGeom>
          <a:solidFill>
            <a:schemeClr val="bg2"/>
          </a:solidFill>
        </p:spPr>
        <p:txBody>
          <a:bodyPr wrap="square">
            <a:spAutoFit/>
          </a:bodyPr>
          <a:lstStyle/>
          <a:p>
            <a:r>
              <a:rPr lang="vi-VN" sz="2800" b="1" dirty="0">
                <a:solidFill>
                  <a:srgbClr val="0000FF"/>
                </a:solidFill>
                <a:latin typeface="Times New Roman" pitchFamily="18" charset="0"/>
                <a:cs typeface="Times New Roman" pitchFamily="18" charset="0"/>
              </a:rPr>
              <a:t>Sau khi  qua Đèo Gió</a:t>
            </a:r>
          </a:p>
          <a:p>
            <a:r>
              <a:rPr lang="vi-VN" sz="2800" b="1" dirty="0">
                <a:solidFill>
                  <a:srgbClr val="0000FF"/>
                </a:solidFill>
                <a:latin typeface="Times New Roman" pitchFamily="18" charset="0"/>
                <a:cs typeface="Times New Roman" pitchFamily="18" charset="0"/>
              </a:rPr>
              <a:t>Ta lại vượt Đèo Giàng</a:t>
            </a:r>
          </a:p>
          <a:p>
            <a:r>
              <a:rPr lang="vi-VN" sz="2800" b="1" dirty="0">
                <a:solidFill>
                  <a:srgbClr val="0000FF"/>
                </a:solidFill>
                <a:latin typeface="Times New Roman" pitchFamily="18" charset="0"/>
                <a:cs typeface="Times New Roman" pitchFamily="18" charset="0"/>
              </a:rPr>
              <a:t>Lại vượt </a:t>
            </a:r>
            <a:r>
              <a:rPr lang="en-US" sz="2800" b="1" dirty="0" err="1">
                <a:solidFill>
                  <a:srgbClr val="0000FF"/>
                </a:solidFill>
                <a:latin typeface="Times New Roman" pitchFamily="18" charset="0"/>
                <a:cs typeface="Times New Roman" pitchFamily="18" charset="0"/>
              </a:rPr>
              <a:t>đèo</a:t>
            </a:r>
            <a:r>
              <a:rPr lang="vi-VN" sz="2800" b="1" dirty="0">
                <a:solidFill>
                  <a:srgbClr val="0000FF"/>
                </a:solidFill>
                <a:latin typeface="Times New Roman" pitchFamily="18" charset="0"/>
                <a:cs typeface="Times New Roman" pitchFamily="18" charset="0"/>
              </a:rPr>
              <a:t> Cao Bắc</a:t>
            </a:r>
          </a:p>
          <a:p>
            <a:r>
              <a:rPr lang="vi-VN" sz="2800" b="1" dirty="0">
                <a:solidFill>
                  <a:srgbClr val="0000FF"/>
                </a:solidFill>
                <a:latin typeface="Times New Roman" pitchFamily="18" charset="0"/>
                <a:cs typeface="Times New Roman" pitchFamily="18" charset="0"/>
              </a:rPr>
              <a:t>Thì ta tới Cao Bằng.</a:t>
            </a:r>
          </a:p>
          <a:p>
            <a:r>
              <a:rPr lang="en-US" sz="2800" b="1" dirty="0">
                <a:solidFill>
                  <a:srgbClr val="0000FF"/>
                </a:solidFill>
                <a:latin typeface="Times New Roman" pitchFamily="18" charset="0"/>
                <a:cs typeface="Times New Roman" pitchFamily="18" charset="0"/>
              </a:rPr>
              <a:t>       </a:t>
            </a:r>
            <a:r>
              <a:rPr lang="vi-VN" sz="2800" b="1" dirty="0">
                <a:solidFill>
                  <a:srgbClr val="0000FF"/>
                </a:solidFill>
                <a:latin typeface="Times New Roman" pitchFamily="18" charset="0"/>
                <a:cs typeface="Times New Roman" pitchFamily="18" charset="0"/>
              </a:rPr>
              <a:t>Cao Bằng, rõ thật cao!</a:t>
            </a:r>
          </a:p>
          <a:p>
            <a:r>
              <a:rPr lang="en-US" sz="2800" b="1" dirty="0">
                <a:solidFill>
                  <a:srgbClr val="0000FF"/>
                </a:solidFill>
                <a:latin typeface="Times New Roman" pitchFamily="18" charset="0"/>
                <a:cs typeface="Times New Roman" pitchFamily="18" charset="0"/>
              </a:rPr>
              <a:t>       </a:t>
            </a:r>
            <a:r>
              <a:rPr lang="vi-VN" sz="2800" b="1" dirty="0">
                <a:solidFill>
                  <a:srgbClr val="0000FF"/>
                </a:solidFill>
                <a:latin typeface="Times New Roman" pitchFamily="18" charset="0"/>
                <a:cs typeface="Times New Roman" pitchFamily="18" charset="0"/>
              </a:rPr>
              <a:t>Rồi dần bằng bằng xuống</a:t>
            </a:r>
          </a:p>
          <a:p>
            <a:r>
              <a:rPr lang="en-US" sz="2800" b="1" dirty="0">
                <a:solidFill>
                  <a:srgbClr val="0000FF"/>
                </a:solidFill>
                <a:latin typeface="Times New Roman" pitchFamily="18" charset="0"/>
                <a:cs typeface="Times New Roman" pitchFamily="18" charset="0"/>
              </a:rPr>
              <a:t>       </a:t>
            </a:r>
            <a:r>
              <a:rPr lang="vi-VN" sz="2800" b="1" dirty="0">
                <a:solidFill>
                  <a:srgbClr val="0000FF"/>
                </a:solidFill>
                <a:latin typeface="Times New Roman" pitchFamily="18" charset="0"/>
                <a:cs typeface="Times New Roman" pitchFamily="18" charset="0"/>
              </a:rPr>
              <a:t>Đầu tiên là mận ngọt</a:t>
            </a:r>
          </a:p>
          <a:p>
            <a:r>
              <a:rPr lang="en-US" sz="2800" b="1" dirty="0">
                <a:solidFill>
                  <a:srgbClr val="0000FF"/>
                </a:solidFill>
                <a:latin typeface="Times New Roman" pitchFamily="18" charset="0"/>
                <a:cs typeface="Times New Roman" pitchFamily="18" charset="0"/>
              </a:rPr>
              <a:t>       </a:t>
            </a:r>
            <a:r>
              <a:rPr lang="vi-VN" sz="2800" b="1" dirty="0">
                <a:solidFill>
                  <a:srgbClr val="0000FF"/>
                </a:solidFill>
                <a:latin typeface="Times New Roman" pitchFamily="18" charset="0"/>
                <a:cs typeface="Times New Roman" pitchFamily="18" charset="0"/>
              </a:rPr>
              <a:t>Đón môi ta dịu dàng.</a:t>
            </a:r>
          </a:p>
          <a:p>
            <a:r>
              <a:rPr lang="vi-VN" sz="2800" b="1" dirty="0">
                <a:solidFill>
                  <a:srgbClr val="0000FF"/>
                </a:solidFill>
                <a:latin typeface="Times New Roman" pitchFamily="18" charset="0"/>
                <a:cs typeface="Times New Roman" pitchFamily="18" charset="0"/>
              </a:rPr>
              <a:t>Rồi đến chị rất thương</a:t>
            </a:r>
          </a:p>
          <a:p>
            <a:r>
              <a:rPr lang="vi-VN" sz="2800" b="1" dirty="0">
                <a:solidFill>
                  <a:srgbClr val="0000FF"/>
                </a:solidFill>
                <a:latin typeface="Times New Roman" pitchFamily="18" charset="0"/>
                <a:cs typeface="Times New Roman" pitchFamily="18" charset="0"/>
              </a:rPr>
              <a:t>Rồi đến em rất thảo</a:t>
            </a:r>
          </a:p>
          <a:p>
            <a:r>
              <a:rPr lang="vi-VN" sz="2800" b="1" dirty="0">
                <a:solidFill>
                  <a:srgbClr val="0000FF"/>
                </a:solidFill>
                <a:latin typeface="Times New Roman" pitchFamily="18" charset="0"/>
                <a:cs typeface="Times New Roman" pitchFamily="18" charset="0"/>
              </a:rPr>
              <a:t>Ông lành như hạt gạo</a:t>
            </a:r>
          </a:p>
          <a:p>
            <a:r>
              <a:rPr lang="vi-VN" sz="2800" b="1" dirty="0">
                <a:solidFill>
                  <a:srgbClr val="0000FF"/>
                </a:solidFill>
                <a:latin typeface="Times New Roman" pitchFamily="18" charset="0"/>
                <a:cs typeface="Times New Roman" pitchFamily="18" charset="0"/>
              </a:rPr>
              <a:t>Bà hiền như suối trong.</a:t>
            </a:r>
          </a:p>
        </p:txBody>
      </p:sp>
      <p:sp>
        <p:nvSpPr>
          <p:cNvPr id="4" name="Rectangle 3"/>
          <p:cNvSpPr/>
          <p:nvPr/>
        </p:nvSpPr>
        <p:spPr>
          <a:xfrm>
            <a:off x="6868322" y="998305"/>
            <a:ext cx="5032733" cy="5693866"/>
          </a:xfrm>
          <a:prstGeom prst="rect">
            <a:avLst/>
          </a:prstGeom>
          <a:solidFill>
            <a:schemeClr val="bg2"/>
          </a:solidFill>
        </p:spPr>
        <p:txBody>
          <a:bodyPr wrap="square">
            <a:spAutoFit/>
          </a:bodyPr>
          <a:lstStyle/>
          <a:p>
            <a:r>
              <a:rPr lang="vi-VN" sz="2800" b="1" dirty="0">
                <a:solidFill>
                  <a:srgbClr val="0000FF"/>
                </a:solidFill>
                <a:latin typeface="Times New Roman" pitchFamily="18" charset="0"/>
                <a:cs typeface="Times New Roman" pitchFamily="18" charset="0"/>
              </a:rPr>
              <a:t>Còn núi non Cao Bằng</a:t>
            </a:r>
          </a:p>
          <a:p>
            <a:r>
              <a:rPr lang="vi-VN" sz="2800" b="1" dirty="0">
                <a:solidFill>
                  <a:srgbClr val="0000FF"/>
                </a:solidFill>
                <a:latin typeface="Times New Roman" pitchFamily="18" charset="0"/>
                <a:cs typeface="Times New Roman" pitchFamily="18" charset="0"/>
              </a:rPr>
              <a:t>Đo làm sao cho hết</a:t>
            </a:r>
          </a:p>
          <a:p>
            <a:r>
              <a:rPr lang="vi-VN" sz="2800" b="1" dirty="0">
                <a:solidFill>
                  <a:srgbClr val="0000FF"/>
                </a:solidFill>
                <a:latin typeface="Times New Roman" pitchFamily="18" charset="0"/>
                <a:cs typeface="Times New Roman" pitchFamily="18" charset="0"/>
              </a:rPr>
              <a:t>Như lòng yêu đất nước</a:t>
            </a:r>
          </a:p>
          <a:p>
            <a:r>
              <a:rPr lang="vi-VN" sz="2800" b="1" dirty="0">
                <a:solidFill>
                  <a:srgbClr val="0000FF"/>
                </a:solidFill>
                <a:latin typeface="Times New Roman" pitchFamily="18" charset="0"/>
                <a:cs typeface="Times New Roman" pitchFamily="18" charset="0"/>
              </a:rPr>
              <a:t>Sâu sắc người Cao Bằng.</a:t>
            </a:r>
          </a:p>
          <a:p>
            <a:r>
              <a:rPr lang="en-US" sz="2800" b="1" dirty="0">
                <a:solidFill>
                  <a:srgbClr val="0000FF"/>
                </a:solidFill>
                <a:latin typeface="Times New Roman" pitchFamily="18" charset="0"/>
                <a:cs typeface="Times New Roman" pitchFamily="18" charset="0"/>
              </a:rPr>
              <a:t>       </a:t>
            </a:r>
            <a:r>
              <a:rPr lang="vi-VN" sz="2800" b="1" dirty="0">
                <a:solidFill>
                  <a:srgbClr val="0000FF"/>
                </a:solidFill>
                <a:latin typeface="Times New Roman" pitchFamily="18" charset="0"/>
                <a:cs typeface="Times New Roman" pitchFamily="18" charset="0"/>
              </a:rPr>
              <a:t>Đã dâng đến tận cùng</a:t>
            </a:r>
          </a:p>
          <a:p>
            <a:r>
              <a:rPr lang="en-US" sz="2800" b="1" dirty="0">
                <a:solidFill>
                  <a:srgbClr val="0000FF"/>
                </a:solidFill>
                <a:latin typeface="Times New Roman" pitchFamily="18" charset="0"/>
                <a:cs typeface="Times New Roman" pitchFamily="18" charset="0"/>
              </a:rPr>
              <a:t>       </a:t>
            </a:r>
            <a:r>
              <a:rPr lang="vi-VN" sz="2800" b="1" dirty="0">
                <a:solidFill>
                  <a:srgbClr val="0000FF"/>
                </a:solidFill>
                <a:latin typeface="Times New Roman" pitchFamily="18" charset="0"/>
                <a:cs typeface="Times New Roman" pitchFamily="18" charset="0"/>
              </a:rPr>
              <a:t>Hết tầm cao Tổ quốc</a:t>
            </a:r>
          </a:p>
          <a:p>
            <a:r>
              <a:rPr lang="en-US" sz="2800" b="1" dirty="0">
                <a:solidFill>
                  <a:srgbClr val="0000FF"/>
                </a:solidFill>
                <a:latin typeface="Times New Roman" pitchFamily="18" charset="0"/>
                <a:cs typeface="Times New Roman" pitchFamily="18" charset="0"/>
              </a:rPr>
              <a:t>       </a:t>
            </a:r>
            <a:r>
              <a:rPr lang="vi-VN" sz="2800" b="1" dirty="0">
                <a:solidFill>
                  <a:srgbClr val="0000FF"/>
                </a:solidFill>
                <a:latin typeface="Times New Roman" pitchFamily="18" charset="0"/>
                <a:cs typeface="Times New Roman" pitchFamily="18" charset="0"/>
              </a:rPr>
              <a:t>Lại lặng thầm trong suốt</a:t>
            </a:r>
          </a:p>
          <a:p>
            <a:r>
              <a:rPr lang="en-US" sz="2800" b="1" dirty="0">
                <a:solidFill>
                  <a:srgbClr val="0000FF"/>
                </a:solidFill>
                <a:latin typeface="Times New Roman" pitchFamily="18" charset="0"/>
                <a:cs typeface="Times New Roman" pitchFamily="18" charset="0"/>
              </a:rPr>
              <a:t>       </a:t>
            </a:r>
            <a:r>
              <a:rPr lang="vi-VN" sz="2800" b="1" dirty="0">
                <a:solidFill>
                  <a:srgbClr val="0000FF"/>
                </a:solidFill>
                <a:latin typeface="Times New Roman" pitchFamily="18" charset="0"/>
                <a:cs typeface="Times New Roman" pitchFamily="18" charset="0"/>
              </a:rPr>
              <a:t>Như suối khuất rì rào.</a:t>
            </a:r>
          </a:p>
          <a:p>
            <a:r>
              <a:rPr lang="vi-VN" sz="2800" b="1" dirty="0">
                <a:solidFill>
                  <a:srgbClr val="0000FF"/>
                </a:solidFill>
                <a:latin typeface="Times New Roman" pitchFamily="18" charset="0"/>
                <a:cs typeface="Times New Roman" pitchFamily="18" charset="0"/>
              </a:rPr>
              <a:t>Bạn ơi có thấy đâu</a:t>
            </a:r>
          </a:p>
          <a:p>
            <a:r>
              <a:rPr lang="vi-VN" sz="2800" b="1" dirty="0">
                <a:solidFill>
                  <a:srgbClr val="0000FF"/>
                </a:solidFill>
                <a:latin typeface="Times New Roman" pitchFamily="18" charset="0"/>
                <a:cs typeface="Times New Roman" pitchFamily="18" charset="0"/>
              </a:rPr>
              <a:t>Cao Bằng xa xa ấy</a:t>
            </a:r>
          </a:p>
          <a:p>
            <a:r>
              <a:rPr lang="vi-VN" sz="2800" b="1" dirty="0">
                <a:solidFill>
                  <a:srgbClr val="0000FF"/>
                </a:solidFill>
                <a:latin typeface="Times New Roman" pitchFamily="18" charset="0"/>
                <a:cs typeface="Times New Roman" pitchFamily="18" charset="0"/>
              </a:rPr>
              <a:t>Vì ta mà giữ lấy</a:t>
            </a:r>
          </a:p>
          <a:p>
            <a:r>
              <a:rPr lang="vi-VN" sz="2800" b="1" dirty="0">
                <a:solidFill>
                  <a:srgbClr val="0000FF"/>
                </a:solidFill>
                <a:latin typeface="Times New Roman" pitchFamily="18" charset="0"/>
                <a:cs typeface="Times New Roman" pitchFamily="18" charset="0"/>
              </a:rPr>
              <a:t>Một dải dài biên cương.</a:t>
            </a:r>
          </a:p>
          <a:p>
            <a:r>
              <a:rPr lang="en-US" sz="2800" b="1" i="1" dirty="0">
                <a:solidFill>
                  <a:srgbClr val="006600"/>
                </a:solidFill>
                <a:latin typeface="Times New Roman" pitchFamily="18" charset="0"/>
                <a:cs typeface="Times New Roman" pitchFamily="18" charset="0"/>
              </a:rPr>
              <a:t>                         (</a:t>
            </a:r>
            <a:r>
              <a:rPr lang="vi-VN" sz="2800" b="1" i="1" dirty="0">
                <a:solidFill>
                  <a:srgbClr val="006600"/>
                </a:solidFill>
                <a:latin typeface="Times New Roman" pitchFamily="18" charset="0"/>
                <a:cs typeface="Times New Roman" pitchFamily="18" charset="0"/>
              </a:rPr>
              <a:t>T</a:t>
            </a:r>
            <a:r>
              <a:rPr lang="en-US" sz="2800" b="1" i="1" dirty="0" err="1">
                <a:solidFill>
                  <a:srgbClr val="006600"/>
                </a:solidFill>
                <a:latin typeface="Times New Roman" pitchFamily="18" charset="0"/>
                <a:cs typeface="Times New Roman" pitchFamily="18" charset="0"/>
              </a:rPr>
              <a:t>rúc</a:t>
            </a:r>
            <a:r>
              <a:rPr lang="en-US" sz="2800" b="1" i="1" dirty="0">
                <a:solidFill>
                  <a:srgbClr val="006600"/>
                </a:solidFill>
                <a:latin typeface="Times New Roman" pitchFamily="18" charset="0"/>
                <a:cs typeface="Times New Roman" pitchFamily="18" charset="0"/>
              </a:rPr>
              <a:t> </a:t>
            </a:r>
            <a:r>
              <a:rPr lang="en-US" sz="2800" b="1" i="1" dirty="0" err="1">
                <a:solidFill>
                  <a:srgbClr val="006600"/>
                </a:solidFill>
                <a:latin typeface="Times New Roman" pitchFamily="18" charset="0"/>
                <a:cs typeface="Times New Roman" pitchFamily="18" charset="0"/>
              </a:rPr>
              <a:t>Thông</a:t>
            </a:r>
            <a:r>
              <a:rPr lang="en-US" sz="2800" b="1" i="1" dirty="0">
                <a:solidFill>
                  <a:srgbClr val="006600"/>
                </a:solidFill>
                <a:latin typeface="Times New Roman" pitchFamily="18" charset="0"/>
                <a:cs typeface="Times New Roman" pitchFamily="18" charset="0"/>
              </a:rPr>
              <a:t>)</a:t>
            </a:r>
            <a:endParaRPr lang="vi-VN" sz="2800" i="1" dirty="0">
              <a:solidFill>
                <a:srgbClr val="006600"/>
              </a:solidFill>
              <a:latin typeface="Times New Roman" pitchFamily="18" charset="0"/>
              <a:cs typeface="Times New Roman" pitchFamily="18" charset="0"/>
            </a:endParaRPr>
          </a:p>
        </p:txBody>
      </p:sp>
      <p:sp>
        <p:nvSpPr>
          <p:cNvPr id="5" name="Rectangle 4"/>
          <p:cNvSpPr/>
          <p:nvPr/>
        </p:nvSpPr>
        <p:spPr>
          <a:xfrm>
            <a:off x="758466" y="165829"/>
            <a:ext cx="10685821" cy="1138773"/>
          </a:xfrm>
          <a:prstGeom prst="rect">
            <a:avLst/>
          </a:prstGeom>
        </p:spPr>
        <p:txBody>
          <a:bodyPr wrap="square">
            <a:spAutoFit/>
          </a:bodyPr>
          <a:lstStyle/>
          <a:p>
            <a:r>
              <a:rPr lang="en-US" sz="3200" b="1" dirty="0">
                <a:solidFill>
                  <a:srgbClr val="FF0066"/>
                </a:solidFill>
                <a:latin typeface="Times New Roman" pitchFamily="18" charset="0"/>
                <a:cs typeface="Times New Roman" pitchFamily="18" charset="0"/>
              </a:rPr>
              <a:t>2. </a:t>
            </a:r>
            <a:r>
              <a:rPr lang="vi-VN" sz="3200" b="1" dirty="0">
                <a:solidFill>
                  <a:srgbClr val="FF0066"/>
                </a:solidFill>
                <a:latin typeface="Times New Roman" pitchFamily="18" charset="0"/>
                <a:cs typeface="Times New Roman" pitchFamily="18" charset="0"/>
              </a:rPr>
              <a:t>Nghe thầy cô (hoặc bạn) đọc bài sau:</a:t>
            </a:r>
            <a:endParaRPr lang="vi-VN" sz="3200" dirty="0">
              <a:solidFill>
                <a:srgbClr val="FF0066"/>
              </a:solidFill>
              <a:latin typeface="Times New Roman" pitchFamily="18" charset="0"/>
              <a:cs typeface="Times New Roman" pitchFamily="18" charset="0"/>
            </a:endParaRPr>
          </a:p>
          <a:p>
            <a:r>
              <a:rPr lang="en-US" sz="2800" b="1" dirty="0">
                <a:solidFill>
                  <a:srgbClr val="FF0066"/>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Cao Bằng</a:t>
            </a:r>
            <a:endParaRPr lang="vi-VN" sz="3600" dirty="0">
              <a:solidFill>
                <a:srgbClr val="FF0000"/>
              </a:solidFill>
              <a:latin typeface="Times New Roman" pitchFamily="18" charset="0"/>
              <a:cs typeface="Times New Roman" pitchFamily="18" charset="0"/>
            </a:endParaRPr>
          </a:p>
        </p:txBody>
      </p:sp>
      <p:sp>
        <p:nvSpPr>
          <p:cNvPr id="6" name="Rectangle 4">
            <a:extLst>
              <a:ext uri="{FF2B5EF4-FFF2-40B4-BE49-F238E27FC236}">
                <a16:creationId xmlns:a16="http://schemas.microsoft.com/office/drawing/2014/main" id="{CC2C878D-D988-436F-8F8A-4BA81A5E8499}"/>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68A7FF3B-DE21-4465-A972-3189EFBE7EAD}"/>
              </a:ext>
            </a:extLst>
          </p:cNvPr>
          <p:cNvPicPr>
            <a:picLocks noChangeAspect="1"/>
          </p:cNvPicPr>
          <p:nvPr/>
        </p:nvPicPr>
        <p:blipFill>
          <a:blip r:embed="rId2"/>
          <a:stretch>
            <a:fillRect/>
          </a:stretch>
        </p:blipFill>
        <p:spPr>
          <a:xfrm>
            <a:off x="4424796" y="5006247"/>
            <a:ext cx="2406427" cy="1499780"/>
          </a:xfrm>
          <a:prstGeom prst="rect">
            <a:avLst/>
          </a:prstGeom>
        </p:spPr>
      </p:pic>
      <p:pic>
        <p:nvPicPr>
          <p:cNvPr id="7" name="Picture 6">
            <a:extLst>
              <a:ext uri="{FF2B5EF4-FFF2-40B4-BE49-F238E27FC236}">
                <a16:creationId xmlns:a16="http://schemas.microsoft.com/office/drawing/2014/main" id="{90541C33-3E3E-4924-AD60-1F9FFA9B9A13}"/>
              </a:ext>
            </a:extLst>
          </p:cNvPr>
          <p:cNvPicPr>
            <a:picLocks noChangeAspect="1"/>
          </p:cNvPicPr>
          <p:nvPr/>
        </p:nvPicPr>
        <p:blipFill>
          <a:blip r:embed="rId3"/>
          <a:stretch>
            <a:fillRect/>
          </a:stretch>
        </p:blipFill>
        <p:spPr>
          <a:xfrm>
            <a:off x="4177841" y="1462262"/>
            <a:ext cx="2424333" cy="1499780"/>
          </a:xfrm>
          <a:prstGeom prst="rect">
            <a:avLst/>
          </a:prstGeom>
        </p:spPr>
      </p:pic>
      <p:pic>
        <p:nvPicPr>
          <p:cNvPr id="8" name="Content Placeholder 3">
            <a:extLst>
              <a:ext uri="{FF2B5EF4-FFF2-40B4-BE49-F238E27FC236}">
                <a16:creationId xmlns:a16="http://schemas.microsoft.com/office/drawing/2014/main" id="{70D5CF52-EB8F-40B4-86B1-CA146092C3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645274" y="1252709"/>
            <a:ext cx="3627334" cy="1404120"/>
          </a:xfrm>
          <a:prstGeom prst="rect">
            <a:avLst/>
          </a:prstGeom>
        </p:spPr>
      </p:pic>
    </p:spTree>
    <p:extLst>
      <p:ext uri="{BB962C8B-B14F-4D97-AF65-F5344CB8AC3E}">
        <p14:creationId xmlns:p14="http://schemas.microsoft.com/office/powerpoint/2010/main" val="202548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5" y="160417"/>
            <a:ext cx="7364404" cy="707886"/>
          </a:xfrm>
          <a:prstGeom prst="rect">
            <a:avLst/>
          </a:prstGeom>
          <a:solidFill>
            <a:schemeClr val="bg2"/>
          </a:solidFill>
        </p:spPr>
        <p:txBody>
          <a:bodyPr wrap="square">
            <a:spAutoFit/>
          </a:bodyPr>
          <a:lstStyle/>
          <a:p>
            <a:r>
              <a:rPr lang="en-US" sz="4000" b="1" dirty="0">
                <a:solidFill>
                  <a:srgbClr val="FF0066"/>
                </a:solidFill>
                <a:latin typeface="Times New Roman" pitchFamily="18" charset="0"/>
                <a:cs typeface="Times New Roman" pitchFamily="18" charset="0"/>
              </a:rPr>
              <a:t>3. </a:t>
            </a:r>
            <a:r>
              <a:rPr lang="en-US" sz="4000" b="1" dirty="0" err="1">
                <a:solidFill>
                  <a:srgbClr val="FF0066"/>
                </a:solidFill>
                <a:latin typeface="Times New Roman" pitchFamily="18" charset="0"/>
                <a:cs typeface="Times New Roman" pitchFamily="18" charset="0"/>
              </a:rPr>
              <a:t>Đọc</a:t>
            </a:r>
            <a:r>
              <a:rPr lang="en-US" sz="4000" b="1" dirty="0">
                <a:solidFill>
                  <a:srgbClr val="FF0066"/>
                </a:solidFill>
                <a:latin typeface="Times New Roman" pitchFamily="18" charset="0"/>
                <a:cs typeface="Times New Roman" pitchFamily="18" charset="0"/>
              </a:rPr>
              <a:t> </a:t>
            </a:r>
            <a:r>
              <a:rPr lang="en-US" sz="4000" b="1" dirty="0" err="1">
                <a:solidFill>
                  <a:srgbClr val="FF0066"/>
                </a:solidFill>
                <a:latin typeface="Times New Roman" pitchFamily="18" charset="0"/>
                <a:cs typeface="Times New Roman" pitchFamily="18" charset="0"/>
              </a:rPr>
              <a:t>từ</a:t>
            </a:r>
            <a:r>
              <a:rPr lang="en-US" sz="4000" b="1" dirty="0">
                <a:solidFill>
                  <a:srgbClr val="FF0066"/>
                </a:solidFill>
                <a:latin typeface="Times New Roman" pitchFamily="18" charset="0"/>
                <a:cs typeface="Times New Roman" pitchFamily="18" charset="0"/>
              </a:rPr>
              <a:t> </a:t>
            </a:r>
            <a:r>
              <a:rPr lang="en-US" sz="4000" b="1" dirty="0" err="1">
                <a:solidFill>
                  <a:srgbClr val="FF0066"/>
                </a:solidFill>
                <a:latin typeface="Times New Roman" pitchFamily="18" charset="0"/>
                <a:cs typeface="Times New Roman" pitchFamily="18" charset="0"/>
              </a:rPr>
              <a:t>ngữ</a:t>
            </a:r>
            <a:r>
              <a:rPr lang="en-US" sz="4000" b="1" dirty="0">
                <a:solidFill>
                  <a:srgbClr val="FF0066"/>
                </a:solidFill>
                <a:latin typeface="Times New Roman" pitchFamily="18" charset="0"/>
                <a:cs typeface="Times New Roman" pitchFamily="18" charset="0"/>
              </a:rPr>
              <a:t> </a:t>
            </a:r>
            <a:r>
              <a:rPr lang="en-US" sz="4000" b="1" dirty="0" err="1">
                <a:solidFill>
                  <a:srgbClr val="FF0066"/>
                </a:solidFill>
                <a:latin typeface="Times New Roman" pitchFamily="18" charset="0"/>
                <a:cs typeface="Times New Roman" pitchFamily="18" charset="0"/>
              </a:rPr>
              <a:t>và</a:t>
            </a:r>
            <a:r>
              <a:rPr lang="en-US" sz="4000" b="1" dirty="0">
                <a:solidFill>
                  <a:srgbClr val="FF0066"/>
                </a:solidFill>
                <a:latin typeface="Times New Roman" pitchFamily="18" charset="0"/>
                <a:cs typeface="Times New Roman" pitchFamily="18" charset="0"/>
              </a:rPr>
              <a:t> </a:t>
            </a:r>
            <a:r>
              <a:rPr lang="en-US" sz="4000" b="1" dirty="0" err="1">
                <a:solidFill>
                  <a:srgbClr val="FF0066"/>
                </a:solidFill>
                <a:latin typeface="Times New Roman" pitchFamily="18" charset="0"/>
                <a:cs typeface="Times New Roman" pitchFamily="18" charset="0"/>
              </a:rPr>
              <a:t>lời</a:t>
            </a:r>
            <a:r>
              <a:rPr lang="en-US" sz="4000" b="1" dirty="0">
                <a:solidFill>
                  <a:srgbClr val="FF0066"/>
                </a:solidFill>
                <a:latin typeface="Times New Roman" pitchFamily="18" charset="0"/>
                <a:cs typeface="Times New Roman" pitchFamily="18" charset="0"/>
              </a:rPr>
              <a:t> </a:t>
            </a:r>
            <a:r>
              <a:rPr lang="en-US" sz="4000" b="1" dirty="0" err="1">
                <a:solidFill>
                  <a:srgbClr val="FF0066"/>
                </a:solidFill>
                <a:latin typeface="Times New Roman" pitchFamily="18" charset="0"/>
                <a:cs typeface="Times New Roman" pitchFamily="18" charset="0"/>
              </a:rPr>
              <a:t>giải</a:t>
            </a:r>
            <a:r>
              <a:rPr lang="en-US" sz="4000" b="1" dirty="0">
                <a:solidFill>
                  <a:srgbClr val="FF0066"/>
                </a:solidFill>
                <a:latin typeface="Times New Roman" pitchFamily="18" charset="0"/>
                <a:cs typeface="Times New Roman" pitchFamily="18" charset="0"/>
              </a:rPr>
              <a:t> </a:t>
            </a:r>
            <a:r>
              <a:rPr lang="en-US" sz="4000" b="1" dirty="0" err="1">
                <a:solidFill>
                  <a:srgbClr val="FF0066"/>
                </a:solidFill>
                <a:latin typeface="Times New Roman" pitchFamily="18" charset="0"/>
                <a:cs typeface="Times New Roman" pitchFamily="18" charset="0"/>
              </a:rPr>
              <a:t>nghĩa</a:t>
            </a:r>
            <a:r>
              <a:rPr lang="en-US" sz="4000" b="1" dirty="0">
                <a:solidFill>
                  <a:srgbClr val="FF0066"/>
                </a:solidFill>
                <a:latin typeface="Times New Roman" pitchFamily="18" charset="0"/>
                <a:cs typeface="Times New Roman" pitchFamily="18" charset="0"/>
              </a:rPr>
              <a:t>:</a:t>
            </a:r>
            <a:endParaRPr lang="en-US" sz="4000" dirty="0">
              <a:solidFill>
                <a:srgbClr val="FF0066"/>
              </a:solidFill>
              <a:latin typeface="Times New Roman" pitchFamily="18" charset="0"/>
              <a:cs typeface="Times New Roman" pitchFamily="18" charset="0"/>
            </a:endParaRPr>
          </a:p>
        </p:txBody>
      </p:sp>
      <p:pic>
        <p:nvPicPr>
          <p:cNvPr id="2050" name="Picture 2" descr="https://img.loigiaihay.com/picture/2019/1114/22b-a-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836854" y="657235"/>
            <a:ext cx="4308764" cy="25353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5156" y="1008718"/>
            <a:ext cx="7758080" cy="5355312"/>
          </a:xfrm>
          <a:prstGeom prst="rect">
            <a:avLst/>
          </a:prstGeom>
          <a:solidFill>
            <a:schemeClr val="bg2"/>
          </a:solidFill>
        </p:spPr>
        <p:txBody>
          <a:bodyPr wrap="square">
            <a:spAutoFit/>
          </a:bodyPr>
          <a:lstStyle/>
          <a:p>
            <a:pPr algn="just"/>
            <a:r>
              <a:rPr lang="vi-VN" sz="3800" b="1" dirty="0">
                <a:solidFill>
                  <a:srgbClr val="6600FF"/>
                </a:solidFill>
                <a:latin typeface="Times New Roman" pitchFamily="18" charset="0"/>
                <a:cs typeface="Times New Roman" pitchFamily="18" charset="0"/>
              </a:rPr>
              <a:t>- </a:t>
            </a:r>
            <a:r>
              <a:rPr lang="vi-VN" sz="3800" b="1" dirty="0">
                <a:solidFill>
                  <a:srgbClr val="FF0000"/>
                </a:solidFill>
                <a:latin typeface="Times New Roman" pitchFamily="18" charset="0"/>
                <a:cs typeface="Times New Roman" pitchFamily="18" charset="0"/>
              </a:rPr>
              <a:t>Cao Bằng</a:t>
            </a:r>
            <a:r>
              <a:rPr lang="vi-VN" sz="3800" b="1" dirty="0">
                <a:solidFill>
                  <a:srgbClr val="0000FF"/>
                </a:solidFill>
                <a:latin typeface="Times New Roman" pitchFamily="18" charset="0"/>
                <a:cs typeface="Times New Roman" pitchFamily="18" charset="0"/>
              </a:rPr>
              <a:t>:</a:t>
            </a:r>
            <a:r>
              <a:rPr lang="en-US" sz="3800" b="1" dirty="0">
                <a:solidFill>
                  <a:srgbClr val="0000FF"/>
                </a:solidFill>
                <a:latin typeface="Times New Roman" pitchFamily="18" charset="0"/>
                <a:cs typeface="Times New Roman" pitchFamily="18" charset="0"/>
              </a:rPr>
              <a:t> t</a:t>
            </a:r>
            <a:r>
              <a:rPr lang="vi-VN" sz="3800" b="1" dirty="0">
                <a:solidFill>
                  <a:srgbClr val="0000FF"/>
                </a:solidFill>
                <a:latin typeface="Times New Roman" pitchFamily="18" charset="0"/>
                <a:cs typeface="Times New Roman" pitchFamily="18" charset="0"/>
              </a:rPr>
              <a:t>ỉnh miền núi phía Đông Bắc nước ta, giáp với Trung Quốc.</a:t>
            </a:r>
          </a:p>
          <a:p>
            <a:pPr algn="just"/>
            <a:r>
              <a:rPr lang="vi-VN" sz="3800" b="1" dirty="0">
                <a:solidFill>
                  <a:srgbClr val="0000FF"/>
                </a:solidFill>
                <a:latin typeface="Times New Roman" pitchFamily="18" charset="0"/>
                <a:cs typeface="Times New Roman" pitchFamily="18" charset="0"/>
              </a:rPr>
              <a:t>- </a:t>
            </a:r>
            <a:r>
              <a:rPr lang="vi-VN" sz="3800" b="1" dirty="0">
                <a:solidFill>
                  <a:srgbClr val="FF0000"/>
                </a:solidFill>
                <a:latin typeface="Times New Roman" pitchFamily="18" charset="0"/>
                <a:cs typeface="Times New Roman" pitchFamily="18" charset="0"/>
              </a:rPr>
              <a:t>Đèo</a:t>
            </a:r>
            <a:r>
              <a:rPr lang="vi-VN" sz="3800" b="1" dirty="0">
                <a:solidFill>
                  <a:srgbClr val="0000FF"/>
                </a:solidFill>
                <a:latin typeface="Times New Roman" pitchFamily="18" charset="0"/>
                <a:cs typeface="Times New Roman" pitchFamily="18" charset="0"/>
              </a:rPr>
              <a:t>: </a:t>
            </a:r>
            <a:r>
              <a:rPr lang="en-US" sz="3800" b="1" dirty="0">
                <a:solidFill>
                  <a:srgbClr val="0000FF"/>
                </a:solidFill>
                <a:latin typeface="Times New Roman" pitchFamily="18" charset="0"/>
                <a:cs typeface="Times New Roman" pitchFamily="18" charset="0"/>
              </a:rPr>
              <a:t>đ</a:t>
            </a:r>
            <a:r>
              <a:rPr lang="vi-VN" sz="3800" b="1" dirty="0">
                <a:solidFill>
                  <a:srgbClr val="0000FF"/>
                </a:solidFill>
                <a:latin typeface="Times New Roman" pitchFamily="18" charset="0"/>
                <a:cs typeface="Times New Roman" pitchFamily="18" charset="0"/>
              </a:rPr>
              <a:t>ường dốc vắt qua ngang núi</a:t>
            </a:r>
          </a:p>
          <a:p>
            <a:pPr algn="just"/>
            <a:r>
              <a:rPr lang="vi-VN" sz="3800" b="1" dirty="0">
                <a:solidFill>
                  <a:srgbClr val="0000FF"/>
                </a:solidFill>
                <a:latin typeface="Times New Roman" pitchFamily="18" charset="0"/>
                <a:cs typeface="Times New Roman" pitchFamily="18" charset="0"/>
              </a:rPr>
              <a:t>- </a:t>
            </a:r>
            <a:r>
              <a:rPr lang="vi-VN" sz="3800" b="1" dirty="0">
                <a:solidFill>
                  <a:srgbClr val="FF0000"/>
                </a:solidFill>
                <a:latin typeface="Times New Roman" pitchFamily="18" charset="0"/>
                <a:cs typeface="Times New Roman" pitchFamily="18" charset="0"/>
              </a:rPr>
              <a:t>Đèo Gió, Đèo Giàng</a:t>
            </a:r>
            <a:r>
              <a:rPr lang="vi-VN" sz="3800" b="1" dirty="0">
                <a:solidFill>
                  <a:srgbClr val="0000FF"/>
                </a:solidFill>
                <a:latin typeface="Times New Roman" pitchFamily="18" charset="0"/>
                <a:cs typeface="Times New Roman" pitchFamily="18" charset="0"/>
              </a:rPr>
              <a:t>: hai đèo thuộc tỉnh Bắc Kạn, nằm trên đường từ Bắc Kạn đi Cao Bằng</a:t>
            </a:r>
            <a:r>
              <a:rPr lang="en-US" sz="3800" b="1" dirty="0">
                <a:solidFill>
                  <a:srgbClr val="0000FF"/>
                </a:solidFill>
                <a:latin typeface="Times New Roman" pitchFamily="18" charset="0"/>
                <a:cs typeface="Times New Roman" pitchFamily="18" charset="0"/>
              </a:rPr>
              <a:t>.</a:t>
            </a:r>
            <a:endParaRPr lang="vi-VN" sz="3800" b="1" dirty="0">
              <a:solidFill>
                <a:srgbClr val="0000FF"/>
              </a:solidFill>
              <a:latin typeface="Times New Roman" pitchFamily="18" charset="0"/>
              <a:cs typeface="Times New Roman" pitchFamily="18" charset="0"/>
            </a:endParaRPr>
          </a:p>
          <a:p>
            <a:pPr algn="just"/>
            <a:r>
              <a:rPr lang="vi-VN" sz="3800" b="1" dirty="0">
                <a:solidFill>
                  <a:srgbClr val="0000FF"/>
                </a:solidFill>
                <a:latin typeface="Times New Roman" pitchFamily="18" charset="0"/>
                <a:cs typeface="Times New Roman" pitchFamily="18" charset="0"/>
              </a:rPr>
              <a:t>- </a:t>
            </a:r>
            <a:r>
              <a:rPr lang="vi-VN" sz="3800" b="1" dirty="0">
                <a:solidFill>
                  <a:srgbClr val="FF0000"/>
                </a:solidFill>
                <a:latin typeface="Times New Roman" pitchFamily="18" charset="0"/>
                <a:cs typeface="Times New Roman" pitchFamily="18" charset="0"/>
              </a:rPr>
              <a:t>Đèo Cao Bắc</a:t>
            </a:r>
            <a:r>
              <a:rPr lang="vi-VN" sz="3800" b="1" dirty="0">
                <a:solidFill>
                  <a:srgbClr val="0000FF"/>
                </a:solidFill>
                <a:latin typeface="Times New Roman" pitchFamily="18" charset="0"/>
                <a:cs typeface="Times New Roman" pitchFamily="18" charset="0"/>
              </a:rPr>
              <a:t>: </a:t>
            </a:r>
            <a:r>
              <a:rPr lang="en-US" sz="3800" b="1" dirty="0" err="1">
                <a:solidFill>
                  <a:srgbClr val="0000FF"/>
                </a:solidFill>
                <a:latin typeface="Times New Roman" pitchFamily="18" charset="0"/>
                <a:cs typeface="Times New Roman" pitchFamily="18" charset="0"/>
              </a:rPr>
              <a:t>đèo</a:t>
            </a:r>
            <a:r>
              <a:rPr lang="en-US" sz="3800" b="1" dirty="0">
                <a:solidFill>
                  <a:srgbClr val="0000FF"/>
                </a:solidFill>
                <a:latin typeface="Times New Roman" pitchFamily="18" charset="0"/>
                <a:cs typeface="Times New Roman" pitchFamily="18" charset="0"/>
              </a:rPr>
              <a:t> t</a:t>
            </a:r>
            <a:r>
              <a:rPr lang="vi-VN" sz="3800" b="1" dirty="0">
                <a:solidFill>
                  <a:srgbClr val="0000FF"/>
                </a:solidFill>
                <a:latin typeface="Times New Roman" pitchFamily="18" charset="0"/>
                <a:cs typeface="Times New Roman" pitchFamily="18" charset="0"/>
              </a:rPr>
              <a:t>huộc tỉnh Cao Bằng</a:t>
            </a:r>
            <a:r>
              <a:rPr lang="en-US" sz="3800" b="1" dirty="0">
                <a:solidFill>
                  <a:srgbClr val="0000FF"/>
                </a:solidFill>
                <a:latin typeface="Times New Roman" pitchFamily="18" charset="0"/>
                <a:cs typeface="Times New Roman" pitchFamily="18" charset="0"/>
              </a:rPr>
              <a:t>.</a:t>
            </a:r>
            <a:endParaRPr lang="vi-VN" sz="3800" b="1" dirty="0">
              <a:solidFill>
                <a:srgbClr val="0000FF"/>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ED3469EE-018A-40A3-8161-BF673C8A104D}"/>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pic>
        <p:nvPicPr>
          <p:cNvPr id="1028" name="Picture 4" descr="Các địa điểm du lịch ở Cao Bằng (Cập nhật 02/2022)">
            <a:extLst>
              <a:ext uri="{FF2B5EF4-FFF2-40B4-BE49-F238E27FC236}">
                <a16:creationId xmlns:a16="http://schemas.microsoft.com/office/drawing/2014/main" id="{A784268D-9124-4A3B-AA76-108D4EFF27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9432" y="3429000"/>
            <a:ext cx="4183608" cy="2935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48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172008191648_Cao%20Bang2">
            <a:extLst>
              <a:ext uri="{FF2B5EF4-FFF2-40B4-BE49-F238E27FC236}">
                <a16:creationId xmlns:a16="http://schemas.microsoft.com/office/drawing/2014/main" id="{518BD558-CBDF-4268-9FA0-FDDF8AC9A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92047" cy="34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P1060494">
            <a:extLst>
              <a:ext uri="{FF2B5EF4-FFF2-40B4-BE49-F238E27FC236}">
                <a16:creationId xmlns:a16="http://schemas.microsoft.com/office/drawing/2014/main" id="{C20ADDE2-77E0-42C1-876B-95C501C95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047" y="82637"/>
            <a:ext cx="4252702" cy="338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deo-ma-phuc-cao-bang1">
            <a:extLst>
              <a:ext uri="{FF2B5EF4-FFF2-40B4-BE49-F238E27FC236}">
                <a16:creationId xmlns:a16="http://schemas.microsoft.com/office/drawing/2014/main" id="{44122C92-F6EE-42AB-B5C8-6E9BDFCBE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178" t="8736" r="6265" b="9042"/>
          <a:stretch>
            <a:fillRect/>
          </a:stretch>
        </p:blipFill>
        <p:spPr bwMode="auto">
          <a:xfrm>
            <a:off x="0" y="3470319"/>
            <a:ext cx="6470073" cy="338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CPH\Desktop\man-moc-chau.jpg">
            <a:extLst>
              <a:ext uri="{FF2B5EF4-FFF2-40B4-BE49-F238E27FC236}">
                <a16:creationId xmlns:a16="http://schemas.microsoft.com/office/drawing/2014/main" id="{4CD61EDF-DD79-4329-A60F-911965D6B1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0073" y="3470318"/>
            <a:ext cx="5721927" cy="338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2277B99-908B-4A5D-9E7A-27FC1971A197}"/>
              </a:ext>
            </a:extLst>
          </p:cNvPr>
          <p:cNvPicPr>
            <a:picLocks noChangeAspect="1"/>
          </p:cNvPicPr>
          <p:nvPr/>
        </p:nvPicPr>
        <p:blipFill>
          <a:blip r:embed="rId6"/>
          <a:stretch>
            <a:fillRect/>
          </a:stretch>
        </p:blipFill>
        <p:spPr>
          <a:xfrm>
            <a:off x="8744749" y="-2"/>
            <a:ext cx="3447251" cy="3470318"/>
          </a:xfrm>
          <a:prstGeom prst="rect">
            <a:avLst/>
          </a:prstGeom>
        </p:spPr>
      </p:pic>
      <p:sp>
        <p:nvSpPr>
          <p:cNvPr id="9" name="Rectangle 4">
            <a:extLst>
              <a:ext uri="{FF2B5EF4-FFF2-40B4-BE49-F238E27FC236}">
                <a16:creationId xmlns:a16="http://schemas.microsoft.com/office/drawing/2014/main" id="{01055DBD-C559-40DB-804B-AC44C542FE66}"/>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21036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a:extLst>
              <a:ext uri="{FF2B5EF4-FFF2-40B4-BE49-F238E27FC236}">
                <a16:creationId xmlns:a16="http://schemas.microsoft.com/office/drawing/2014/main" id="{283BD36C-9212-43C6-ACED-640E95589C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876"/>
            <a:ext cx="9128125" cy="6842125"/>
          </a:xfrm>
          <a:prstGeom prst="rect">
            <a:avLst/>
          </a:prstGeom>
          <a:solidFill>
            <a:schemeClr val="bg2"/>
          </a:solidFill>
          <a:ln>
            <a:noFill/>
          </a:ln>
        </p:spPr>
      </p:pic>
      <p:sp>
        <p:nvSpPr>
          <p:cNvPr id="36" name="Rectangle 3">
            <a:extLst>
              <a:ext uri="{FF2B5EF4-FFF2-40B4-BE49-F238E27FC236}">
                <a16:creationId xmlns:a16="http://schemas.microsoft.com/office/drawing/2014/main" id="{21040E4A-703A-455E-9DBE-31665D64FA03}"/>
              </a:ext>
            </a:extLst>
          </p:cNvPr>
          <p:cNvSpPr>
            <a:spLocks noChangeArrowheads="1"/>
          </p:cNvSpPr>
          <p:nvPr/>
        </p:nvSpPr>
        <p:spPr bwMode="auto">
          <a:xfrm>
            <a:off x="8215746" y="2010032"/>
            <a:ext cx="3851563" cy="4832092"/>
          </a:xfrm>
          <a:prstGeom prst="rect">
            <a:avLst/>
          </a:prstGeom>
          <a:solidFill>
            <a:schemeClr val="accent1">
              <a:lumMod val="40000"/>
              <a:lumOff val="60000"/>
            </a:schemeClr>
          </a:solidFill>
          <a:ln w="25400">
            <a:solidFill>
              <a:schemeClr val="tx1"/>
            </a:solidFill>
            <a:miter lim="800000"/>
            <a:headEnd/>
            <a:tailEnd/>
          </a:ln>
          <a:effectLst/>
        </p:spPr>
        <p:txBody>
          <a:bodyPr wrap="square" anchor="ctr">
            <a:spAutoFit/>
          </a:bodyPr>
          <a:lstStyle/>
          <a:p>
            <a:pPr algn="just" eaLnBrk="0" fontAlgn="base" hangingPunct="0">
              <a:spcBef>
                <a:spcPct val="0"/>
              </a:spcBef>
              <a:spcAft>
                <a:spcPct val="0"/>
              </a:spcAft>
              <a:defRPr/>
            </a:pPr>
            <a:r>
              <a:rPr lang="en-US" altLang="vi-VN" sz="2800" b="1" dirty="0">
                <a:solidFill>
                  <a:srgbClr val="0000FF"/>
                </a:solidFill>
                <a:latin typeface="Arial" panose="020B0604020202020204" pitchFamily="34" charset="0"/>
                <a:cs typeface="Arial" panose="020B0604020202020204" pitchFamily="34" charset="0"/>
              </a:rPr>
              <a:t>Cao </a:t>
            </a:r>
            <a:r>
              <a:rPr lang="en-US" altLang="vi-VN" sz="2800" b="1" dirty="0" err="1">
                <a:solidFill>
                  <a:srgbClr val="0000FF"/>
                </a:solidFill>
                <a:latin typeface="Arial" panose="020B0604020202020204" pitchFamily="34" charset="0"/>
                <a:cs typeface="Arial" panose="020B0604020202020204" pitchFamily="34" charset="0"/>
              </a:rPr>
              <a:t>Bằng</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là</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một</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tỉnh</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miền</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núi</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nằm</a:t>
            </a:r>
            <a:r>
              <a:rPr lang="en-US" altLang="vi-VN" sz="2800" b="1" dirty="0">
                <a:solidFill>
                  <a:srgbClr val="0000FF"/>
                </a:solidFill>
                <a:latin typeface="Arial" panose="020B0604020202020204" pitchFamily="34" charset="0"/>
                <a:cs typeface="Arial" panose="020B0604020202020204" pitchFamily="34" charset="0"/>
              </a:rPr>
              <a:t> ở </a:t>
            </a:r>
            <a:r>
              <a:rPr lang="en-US" altLang="vi-VN" sz="2800" b="1" dirty="0" err="1">
                <a:solidFill>
                  <a:srgbClr val="0000FF"/>
                </a:solidFill>
                <a:latin typeface="Arial" panose="020B0604020202020204" pitchFamily="34" charset="0"/>
                <a:cs typeface="Arial" panose="020B0604020202020204" pitchFamily="34" charset="0"/>
              </a:rPr>
              <a:t>phía</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Đông</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Bắc</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nước</a:t>
            </a:r>
            <a:r>
              <a:rPr lang="en-US" altLang="vi-VN" sz="2800" b="1" dirty="0">
                <a:solidFill>
                  <a:srgbClr val="0000FF"/>
                </a:solidFill>
                <a:latin typeface="Arial" panose="020B0604020202020204" pitchFamily="34" charset="0"/>
                <a:cs typeface="Arial" panose="020B0604020202020204" pitchFamily="34" charset="0"/>
              </a:rPr>
              <a:t> ta, </a:t>
            </a:r>
            <a:r>
              <a:rPr lang="en-US" altLang="vi-VN" sz="2800" b="1" dirty="0" err="1">
                <a:solidFill>
                  <a:srgbClr val="0000FF"/>
                </a:solidFill>
                <a:latin typeface="Arial" panose="020B0604020202020204" pitchFamily="34" charset="0"/>
                <a:cs typeface="Arial" panose="020B0604020202020204" pitchFamily="34" charset="0"/>
              </a:rPr>
              <a:t>hai</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mặt</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Bắc</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và</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Đông</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giáp</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với</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Trung</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Quốc</a:t>
            </a:r>
            <a:r>
              <a:rPr lang="en-US" altLang="vi-VN" sz="2800" b="1" dirty="0">
                <a:solidFill>
                  <a:srgbClr val="0000FF"/>
                </a:solidFill>
                <a:latin typeface="Arial" panose="020B0604020202020204" pitchFamily="34" charset="0"/>
                <a:cs typeface="Arial" panose="020B0604020202020204" pitchFamily="34" charset="0"/>
              </a:rPr>
              <a:t>. Cao </a:t>
            </a:r>
            <a:r>
              <a:rPr lang="en-US" altLang="vi-VN" sz="2800" b="1" dirty="0" err="1">
                <a:solidFill>
                  <a:srgbClr val="0000FF"/>
                </a:solidFill>
                <a:latin typeface="Arial" panose="020B0604020202020204" pitchFamily="34" charset="0"/>
                <a:cs typeface="Arial" panose="020B0604020202020204" pitchFamily="34" charset="0"/>
              </a:rPr>
              <a:t>Bằng</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còn</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giáp</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với</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các</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tỉnh</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nước</a:t>
            </a:r>
            <a:r>
              <a:rPr lang="en-US" altLang="vi-VN" sz="2800" b="1" dirty="0">
                <a:solidFill>
                  <a:srgbClr val="0000FF"/>
                </a:solidFill>
                <a:latin typeface="Arial" panose="020B0604020202020204" pitchFamily="34" charset="0"/>
                <a:cs typeface="Arial" panose="020B0604020202020204" pitchFamily="34" charset="0"/>
              </a:rPr>
              <a:t> ta </a:t>
            </a:r>
            <a:r>
              <a:rPr lang="en-US" altLang="vi-VN" sz="2800" b="1" dirty="0" err="1">
                <a:solidFill>
                  <a:srgbClr val="0000FF"/>
                </a:solidFill>
                <a:latin typeface="Arial" panose="020B0604020202020204" pitchFamily="34" charset="0"/>
                <a:cs typeface="Arial" panose="020B0604020202020204" pitchFamily="34" charset="0"/>
              </a:rPr>
              <a:t>đó</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là</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Hà</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Giang</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Bắc</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Kạn</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và</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Lạng</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Sơn</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Nơi</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đây</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có</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địa</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thế</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rất</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đặc</a:t>
            </a:r>
            <a:r>
              <a:rPr lang="en-US" altLang="vi-VN" sz="2800" b="1" dirty="0">
                <a:solidFill>
                  <a:srgbClr val="0000FF"/>
                </a:solidFill>
                <a:latin typeface="Arial" panose="020B0604020202020204" pitchFamily="34" charset="0"/>
                <a:cs typeface="Arial" panose="020B0604020202020204" pitchFamily="34" charset="0"/>
              </a:rPr>
              <a:t> </a:t>
            </a:r>
            <a:r>
              <a:rPr lang="en-US" altLang="vi-VN" sz="2800" b="1" dirty="0" err="1">
                <a:solidFill>
                  <a:srgbClr val="0000FF"/>
                </a:solidFill>
                <a:latin typeface="Arial" panose="020B0604020202020204" pitchFamily="34" charset="0"/>
                <a:cs typeface="Arial" panose="020B0604020202020204" pitchFamily="34" charset="0"/>
              </a:rPr>
              <a:t>biệt</a:t>
            </a:r>
            <a:r>
              <a:rPr lang="en-US" altLang="vi-VN" sz="2800" b="1" dirty="0">
                <a:solidFill>
                  <a:srgbClr val="0000FF"/>
                </a:solidFill>
                <a:latin typeface="Arial" panose="020B0604020202020204" pitchFamily="34" charset="0"/>
                <a:cs typeface="Arial" panose="020B0604020202020204" pitchFamily="34" charset="0"/>
              </a:rPr>
              <a:t>.</a:t>
            </a:r>
          </a:p>
        </p:txBody>
      </p:sp>
      <p:sp>
        <p:nvSpPr>
          <p:cNvPr id="6" name="Rectangle 5">
            <a:extLst>
              <a:ext uri="{FF2B5EF4-FFF2-40B4-BE49-F238E27FC236}">
                <a16:creationId xmlns:a16="http://schemas.microsoft.com/office/drawing/2014/main" id="{E9FF7207-7A61-463B-BC44-A90E54DE4AD4}"/>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Font typeface="Wingdings 2" panose="05020102010507070707" pitchFamily="18" charset="2"/>
              <a:buNone/>
            </a:pPr>
            <a:endParaRPr lang="vi-VN" altLang="en-US" sz="1800">
              <a:solidFill>
                <a:srgbClr val="000000"/>
              </a:solidFill>
              <a:latin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01CCD7A6-16BE-4F54-A281-DDE57471629F}"/>
              </a:ext>
            </a:extLst>
          </p:cNvPr>
          <p:cNvPicPr>
            <a:picLocks noChangeAspect="1"/>
          </p:cNvPicPr>
          <p:nvPr/>
        </p:nvPicPr>
        <p:blipFill>
          <a:blip r:embed="rId5"/>
          <a:stretch>
            <a:fillRect/>
          </a:stretch>
        </p:blipFill>
        <p:spPr>
          <a:xfrm>
            <a:off x="8215746" y="79282"/>
            <a:ext cx="3851563" cy="1897412"/>
          </a:xfrm>
          <a:prstGeom prst="rect">
            <a:avLst/>
          </a:prstGeom>
        </p:spPr>
      </p:pic>
      <p:cxnSp>
        <p:nvCxnSpPr>
          <p:cNvPr id="5" name="Straight Arrow Connector 4">
            <a:extLst>
              <a:ext uri="{FF2B5EF4-FFF2-40B4-BE49-F238E27FC236}">
                <a16:creationId xmlns:a16="http://schemas.microsoft.com/office/drawing/2014/main" id="{0E74E716-05A1-4019-B02D-6A41C929A67B}"/>
              </a:ext>
            </a:extLst>
          </p:cNvPr>
          <p:cNvCxnSpPr>
            <a:cxnSpLocks/>
          </p:cNvCxnSpPr>
          <p:nvPr/>
        </p:nvCxnSpPr>
        <p:spPr>
          <a:xfrm flipH="1" flipV="1">
            <a:off x="5943600" y="1027988"/>
            <a:ext cx="3184525" cy="108085"/>
          </a:xfrm>
          <a:prstGeom prst="straightConnector1">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7FCE7F2-2C09-4517-969F-C97FF29842C2}"/>
              </a:ext>
            </a:extLst>
          </p:cNvPr>
          <p:cNvSpPr txBox="1"/>
          <p:nvPr/>
        </p:nvSpPr>
        <p:spPr>
          <a:xfrm>
            <a:off x="8573944" y="1330363"/>
            <a:ext cx="2939184" cy="646331"/>
          </a:xfrm>
          <a:prstGeom prst="rect">
            <a:avLst/>
          </a:prstGeom>
          <a:noFill/>
        </p:spPr>
        <p:txBody>
          <a:bodyPr wrap="square" rtlCol="0">
            <a:spAutoFit/>
          </a:bodyPr>
          <a:lstStyle/>
          <a:p>
            <a:pPr algn="ctr"/>
            <a:r>
              <a:rPr lang="en-US" altLang="vi-VN" sz="1800" b="1" dirty="0">
                <a:solidFill>
                  <a:srgbClr val="0000FF"/>
                </a:solidFill>
                <a:latin typeface="Arial" panose="020B0604020202020204" pitchFamily="34" charset="0"/>
                <a:cs typeface="Arial" panose="020B0604020202020204" pitchFamily="34" charset="0"/>
              </a:rPr>
              <a:t> </a:t>
            </a:r>
            <a:r>
              <a:rPr lang="en-US" altLang="vi-VN" sz="3600" b="1" dirty="0">
                <a:solidFill>
                  <a:srgbClr val="FF0000"/>
                </a:solidFill>
                <a:latin typeface="Arial" panose="020B0604020202020204" pitchFamily="34" charset="0"/>
                <a:cs typeface="Arial" panose="020B0604020202020204" pitchFamily="34" charset="0"/>
              </a:rPr>
              <a:t>Cao </a:t>
            </a:r>
            <a:r>
              <a:rPr lang="en-US" altLang="vi-VN" sz="3600" b="1" dirty="0" err="1">
                <a:solidFill>
                  <a:srgbClr val="FF0000"/>
                </a:solidFill>
                <a:latin typeface="Arial" panose="020B0604020202020204" pitchFamily="34" charset="0"/>
                <a:cs typeface="Arial" panose="020B0604020202020204" pitchFamily="34" charset="0"/>
              </a:rPr>
              <a:t>Bằng</a:t>
            </a:r>
            <a:r>
              <a:rPr lang="en-US" altLang="vi-VN" sz="3600" b="1" dirty="0">
                <a:solidFill>
                  <a:srgbClr val="FF0000"/>
                </a:solidFill>
                <a:latin typeface="Arial" panose="020B0604020202020204" pitchFamily="34" charset="0"/>
                <a:cs typeface="Arial" panose="020B0604020202020204" pitchFamily="34" charset="0"/>
              </a:rPr>
              <a:t> </a:t>
            </a:r>
            <a:endParaRPr lang="en-US" sz="3600" dirty="0">
              <a:solidFill>
                <a:srgbClr val="FF0000"/>
              </a:solidFill>
            </a:endParaRPr>
          </a:p>
        </p:txBody>
      </p:sp>
      <p:pic>
        <p:nvPicPr>
          <p:cNvPr id="8" name="Content Placeholder 3">
            <a:extLst>
              <a:ext uri="{FF2B5EF4-FFF2-40B4-BE49-F238E27FC236}">
                <a16:creationId xmlns:a16="http://schemas.microsoft.com/office/drawing/2014/main" id="{50EEE978-1D5A-41D4-A92D-84F815C181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211884" y="4412284"/>
            <a:ext cx="3827888" cy="1404120"/>
          </a:xfrm>
          <a:prstGeom prst="rect">
            <a:avLst/>
          </a:prstGeom>
        </p:spPr>
      </p:pic>
    </p:spTree>
    <p:custDataLst>
      <p:tags r:id="rId1"/>
    </p:custDataLst>
  </p:cSld>
  <p:clrMapOvr>
    <a:masterClrMapping/>
  </p:clrMapOvr>
  <p:transition advTm="54114">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328612" y="271462"/>
            <a:ext cx="11558587" cy="6315075"/>
            <a:chOff x="144" y="1872"/>
            <a:chExt cx="5472" cy="2304"/>
          </a:xfrm>
        </p:grpSpPr>
        <p:pic>
          <p:nvPicPr>
            <p:cNvPr id="3" name="Picture 20" descr="Kết quả hình ảnh cho hình ảnh đèo Gió"/>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44" y="1872"/>
              <a:ext cx="2688"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 Đèo Giàng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1872"/>
              <a:ext cx="2736"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4">
            <a:extLst>
              <a:ext uri="{FF2B5EF4-FFF2-40B4-BE49-F238E27FC236}">
                <a16:creationId xmlns:a16="http://schemas.microsoft.com/office/drawing/2014/main" id="{8B5B89F2-1927-4427-AFE6-60D4D5C2EBD7}"/>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2548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a:extLst>
              <a:ext uri="{FF2B5EF4-FFF2-40B4-BE49-F238E27FC236}">
                <a16:creationId xmlns:a16="http://schemas.microsoft.com/office/drawing/2014/main" id="{595FB5BB-80C3-4841-A3F8-2E1FC64F2F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441" y="228600"/>
            <a:ext cx="11127271"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6">
            <a:extLst>
              <a:ext uri="{FF2B5EF4-FFF2-40B4-BE49-F238E27FC236}">
                <a16:creationId xmlns:a16="http://schemas.microsoft.com/office/drawing/2014/main" id="{2EE32B49-1AC1-4450-8C25-E98F55264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9" y="228600"/>
            <a:ext cx="10811359"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7">
            <a:extLst>
              <a:ext uri="{FF2B5EF4-FFF2-40B4-BE49-F238E27FC236}">
                <a16:creationId xmlns:a16="http://schemas.microsoft.com/office/drawing/2014/main" id="{56D11079-E922-45FD-9B5E-18E1B70DA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462" y="393700"/>
            <a:ext cx="1099709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AY LEN.MID">
            <a:hlinkClick r:id="" action="ppaction://media"/>
            <a:extLst>
              <a:ext uri="{FF2B5EF4-FFF2-40B4-BE49-F238E27FC236}">
                <a16:creationId xmlns:a16="http://schemas.microsoft.com/office/drawing/2014/main" id="{A95FB721-6B52-4FB9-A6A0-33678544CB42}"/>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0210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Entertainment-02-june">
            <a:hlinkClick r:id="rId6" action="ppaction://hlinksldjump"/>
            <a:extLst>
              <a:ext uri="{FF2B5EF4-FFF2-40B4-BE49-F238E27FC236}">
                <a16:creationId xmlns:a16="http://schemas.microsoft.com/office/drawing/2014/main" id="{E0D149AA-F0C5-40A0-9A4E-BD5668FBF12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647109" y="374650"/>
            <a:ext cx="10001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Entertainment-02-june">
            <a:hlinkClick r:id="rId6" action="ppaction://hlinksldjump"/>
            <a:extLst>
              <a:ext uri="{FF2B5EF4-FFF2-40B4-BE49-F238E27FC236}">
                <a16:creationId xmlns:a16="http://schemas.microsoft.com/office/drawing/2014/main" id="{05E535F8-7954-4EDE-BD01-83EEF4C8499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32308" y="317500"/>
            <a:ext cx="10001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45E3B89-67CE-41E6-BBDC-5CD2E34285C8}"/>
              </a:ext>
            </a:extLst>
          </p:cNvPr>
          <p:cNvSpPr txBox="1"/>
          <p:nvPr/>
        </p:nvSpPr>
        <p:spPr>
          <a:xfrm>
            <a:off x="1687297" y="1135936"/>
            <a:ext cx="8688592" cy="320087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all" spc="0" normalizeH="0" baseline="0" noProof="0"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uLnTx/>
                <a:uFillTx/>
                <a:latin typeface="Times New Roman" pitchFamily="18" charset="0"/>
                <a:ea typeface="+mn-ea"/>
                <a:cs typeface="Times New Roman" pitchFamily="18" charset="0"/>
              </a:rPr>
              <a:t>CHÀO MỪNG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all" spc="0" normalizeH="0" baseline="0" noProof="0"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uLnTx/>
                <a:uFillTx/>
                <a:latin typeface="Times New Roman" pitchFamily="18" charset="0"/>
                <a:ea typeface="+mn-ea"/>
                <a:cs typeface="Times New Roman" pitchFamily="18" charset="0"/>
              </a:rPr>
              <a:t>CÁC EM ĐẾN VỚI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all" spc="0" normalizeH="0" baseline="0" noProof="0"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uLnTx/>
                <a:uFillTx/>
                <a:latin typeface="Times New Roman" pitchFamily="18" charset="0"/>
                <a:ea typeface="+mn-ea"/>
                <a:cs typeface="Times New Roman" pitchFamily="18" charset="0"/>
              </a:rPr>
              <a:t>MÔN TIẾNG VIỆT LỚP 5B</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9" name="Rectangle 4">
            <a:extLst>
              <a:ext uri="{FF2B5EF4-FFF2-40B4-BE49-F238E27FC236}">
                <a16:creationId xmlns:a16="http://schemas.microsoft.com/office/drawing/2014/main" id="{873E900D-7E76-40B6-B4A2-CB7999D62903}"/>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10" name="WordArt 3">
            <a:extLst>
              <a:ext uri="{FF2B5EF4-FFF2-40B4-BE49-F238E27FC236}">
                <a16:creationId xmlns:a16="http://schemas.microsoft.com/office/drawing/2014/main" id="{C72348AD-1791-44E2-9C63-FCB376E5DC38}"/>
              </a:ext>
            </a:extLst>
          </p:cNvPr>
          <p:cNvSpPr>
            <a:spLocks noChangeArrowheads="1" noChangeShapeType="1" noTextEdit="1"/>
          </p:cNvSpPr>
          <p:nvPr/>
        </p:nvSpPr>
        <p:spPr bwMode="auto">
          <a:xfrm>
            <a:off x="2231756" y="5886450"/>
            <a:ext cx="7684576" cy="742950"/>
          </a:xfrm>
          <a:prstGeom prst="rect">
            <a:avLst/>
          </a:prstGeom>
          <a:solidFill>
            <a:srgbClr val="66FF33"/>
          </a:solidFill>
        </p:spPr>
        <p:txBody>
          <a:bodyPr wrap="none" fromWordArt="1">
            <a:prstTxWarp prst="textPlain">
              <a:avLst>
                <a:gd name="adj" fmla="val 50000"/>
              </a:avLst>
            </a:prstTxWarp>
            <a:scene3d>
              <a:camera prst="legacyPerspectiveBottom"/>
              <a:lightRig rig="legacyFlat3" dir="t"/>
            </a:scene3d>
            <a:sp3d extrusionH="1801800" prstMaterial="legacyMatte">
              <a:extrusionClr>
                <a:srgbClr val="FFFF99"/>
              </a:extrusionClr>
              <a:contourClr>
                <a:srgbClr val="000080"/>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0" cap="none" spc="0" normalizeH="0" baseline="0" noProof="0" dirty="0">
                <a:ln w="9525">
                  <a:round/>
                  <a:headEnd/>
                  <a:tailEnd/>
                </a:ln>
                <a:solidFill>
                  <a:srgbClr val="000080"/>
                </a:solidFill>
                <a:effectLst/>
                <a:uLnTx/>
                <a:uFillTx/>
                <a:latin typeface="Times New Roman" panose="02020603050405020304" pitchFamily="18" charset="0"/>
                <a:ea typeface="+mn-ea"/>
                <a:cs typeface="Times New Roman" panose="02020603050405020304" pitchFamily="18" charset="0"/>
              </a:rPr>
              <a:t>GIÁO VIÊN: NGUYỄN THỊ HƯNG</a:t>
            </a:r>
            <a:endParaRPr kumimoji="0" lang="en-US" sz="3600" b="1" i="0" u="none" strike="noStrike" kern="10" cap="none" spc="0" normalizeH="0" baseline="0" noProof="0" dirty="0">
              <a:ln w="9525">
                <a:round/>
                <a:headEnd/>
                <a:tailEnd/>
              </a:ln>
              <a:solidFill>
                <a:srgbClr val="00008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617526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5" presetClass="entr" presetSubtype="1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checkerboard(across)">
                                      <p:cBhvr>
                                        <p:cTn id="9" dur="500"/>
                                        <p:tgtEl>
                                          <p:spTgt spid="12"/>
                                        </p:tgtEl>
                                      </p:cBhvr>
                                    </p:animEffect>
                                  </p:childTnLst>
                                  <p:subTnLst>
                                    <p:audio>
                                      <p:cMediaNode>
                                        <p:cTn display="0" masterRel="sameClick">
                                          <p:stCondLst>
                                            <p:cond evt="begin" delay="0">
                                              <p:tn val="7"/>
                                            </p:cond>
                                          </p:stCondLst>
                                          <p:endCondLst>
                                            <p:cond evt="onStopAudio" delay="0">
                                              <p:tgtEl>
                                                <p:sldTgt/>
                                              </p:tgtEl>
                                            </p:cond>
                                          </p:endCondLst>
                                        </p:cTn>
                                        <p:tgtEl>
                                          <p:sndTgt r:embed="rId3" name="applause.wav"/>
                                        </p:tgtEl>
                                      </p:cMediaNode>
                                    </p:audio>
                                  </p:subTnLst>
                                </p:cTn>
                              </p:par>
                              <p:par>
                                <p:cTn id="10" presetID="5" presetClass="entr" presetSubtype="1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3" presetID="5"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6"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3B9EB6FB-B361-4C1F-A60D-BDE2A79FAC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2ED8F41-84C8-4733-9406-99C891552A4E}"/>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Tree>
  </p:cSld>
  <p:clrMapOvr>
    <a:masterClrMapping/>
  </p:clrMapOvr>
  <p:transition advTm="9696">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a:extLst>
              <a:ext uri="{FF2B5EF4-FFF2-40B4-BE49-F238E27FC236}">
                <a16:creationId xmlns:a16="http://schemas.microsoft.com/office/drawing/2014/main" id="{912DCF5C-E18A-40EB-9C0C-8B76DCAC5B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65404E0-BA06-4901-A6D4-47ADA05E5D74}"/>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Font typeface="Wingdings 2" panose="05020102010507070707" pitchFamily="18" charset="2"/>
              <a:buNone/>
            </a:pPr>
            <a:endParaRPr lang="vi-VN" altLang="en-US" sz="1800">
              <a:solidFill>
                <a:srgbClr val="000000"/>
              </a:solidFill>
              <a:latin typeface="Times New Roman" panose="02020603050405020304" pitchFamily="18" charset="0"/>
              <a:cs typeface="Arial" panose="020B0604020202020204" pitchFamily="34" charset="0"/>
            </a:endParaRPr>
          </a:p>
        </p:txBody>
      </p:sp>
    </p:spTree>
  </p:cSld>
  <p:clrMapOvr>
    <a:masterClrMapping/>
  </p:clrMapOvr>
  <p:transition advTm="26702">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2586097" y="2019940"/>
            <a:ext cx="6115049"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6600FF"/>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noProof="0">
                <a:ln>
                  <a:noFill/>
                </a:ln>
                <a:solidFill>
                  <a:srgbClr val="6600FF"/>
                </a:solidFill>
                <a:effectLst/>
                <a:uLnTx/>
                <a:uFillTx/>
                <a:latin typeface="Times New Roman" panose="02020603050405020304" pitchFamily="18" charset="0"/>
                <a:ea typeface="+mn-ea"/>
                <a:cs typeface="Times New Roman" panose="02020603050405020304" pitchFamily="18" charset="0"/>
              </a:rPr>
              <a:t> này có 6 khổ thơ</a:t>
            </a:r>
            <a:endParaRPr kumimoji="0" lang="en-US" sz="3600" b="1" i="1" u="none" strike="noStrike" kern="1200" cap="none" spc="0" normalizeH="0" baseline="0" noProof="0" dirty="0">
              <a:ln>
                <a:noFill/>
              </a:ln>
              <a:solidFill>
                <a:srgbClr val="6600FF"/>
              </a:solidFill>
              <a:effectLst/>
              <a:uLnTx/>
              <a:uFillTx/>
              <a:latin typeface="Times New Roman" panose="02020603050405020304" pitchFamily="18" charset="0"/>
              <a:ea typeface="+mn-ea"/>
              <a:cs typeface="Times New Roman" panose="02020603050405020304" pitchFamily="18" charset="0"/>
            </a:endParaRPr>
          </a:p>
        </p:txBody>
      </p:sp>
      <p:sp>
        <p:nvSpPr>
          <p:cNvPr id="5" name="12-Point Star 4"/>
          <p:cNvSpPr/>
          <p:nvPr/>
        </p:nvSpPr>
        <p:spPr>
          <a:xfrm>
            <a:off x="-109543" y="1128772"/>
            <a:ext cx="11506328" cy="4266456"/>
          </a:xfrm>
          <a:prstGeom prst="star12">
            <a:avLst/>
          </a:prstGeom>
          <a:solidFill>
            <a:srgbClr val="00B050"/>
          </a:solidFill>
          <a:ln w="57150">
            <a:solidFill>
              <a:srgbClr val="FF0066"/>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Bài</a:t>
            </a:r>
            <a:r>
              <a:rPr kumimoji="0" lang="en-US" sz="6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này</a:t>
            </a:r>
            <a:r>
              <a:rPr kumimoji="0" lang="vi-VN" sz="6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có</a:t>
            </a:r>
            <a:r>
              <a:rPr kumimoji="0" lang="en-US" sz="6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mấy</a:t>
            </a:r>
            <a:r>
              <a:rPr kumimoji="0" lang="en-US" sz="6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khổ</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thơ</a:t>
            </a:r>
            <a:r>
              <a:rPr kumimoji="0" lang="en-US" sz="6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t>
            </a:r>
          </a:p>
        </p:txBody>
      </p:sp>
      <p:sp>
        <p:nvSpPr>
          <p:cNvPr id="17" name="Rectangle 4">
            <a:extLst>
              <a:ext uri="{FF2B5EF4-FFF2-40B4-BE49-F238E27FC236}">
                <a16:creationId xmlns:a16="http://schemas.microsoft.com/office/drawing/2014/main" id="{3DCA4F43-114E-4BA8-9941-E9EE9E92BE27}"/>
              </a:ext>
            </a:extLst>
          </p:cNvPr>
          <p:cNvSpPr>
            <a:spLocks noChangeArrowheads="1"/>
          </p:cNvSpPr>
          <p:nvPr/>
        </p:nvSpPr>
        <p:spPr bwMode="auto">
          <a:xfrm>
            <a:off x="0" y="17463"/>
            <a:ext cx="12192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defRPr/>
            </a:pPr>
            <a:endParaRPr lang="vi-VN" altLang="en-US">
              <a:solidFill>
                <a:prstClr val="black"/>
              </a:solidFill>
              <a:latin typeface="Times New Roman" pitchFamily="18" charset="0"/>
              <a:cs typeface="Arial" charset="0"/>
            </a:endParaRPr>
          </a:p>
        </p:txBody>
      </p:sp>
      <p:sp>
        <p:nvSpPr>
          <p:cNvPr id="2" name="Rectangle 1"/>
          <p:cNvSpPr/>
          <p:nvPr/>
        </p:nvSpPr>
        <p:spPr>
          <a:xfrm>
            <a:off x="730555" y="543997"/>
            <a:ext cx="4464900" cy="707886"/>
          </a:xfrm>
          <a:prstGeom prst="rect">
            <a:avLst/>
          </a:prstGeom>
          <a:solidFill>
            <a:schemeClr val="bg2"/>
          </a:solidFill>
        </p:spPr>
        <p:txBody>
          <a:bodyPr wrap="square">
            <a:spAutoFit/>
          </a:bodyPr>
          <a:lstStyle/>
          <a:p>
            <a:r>
              <a:rPr lang="en-US" sz="4000" b="1" dirty="0">
                <a:solidFill>
                  <a:srgbClr val="0000FF"/>
                </a:solidFill>
                <a:latin typeface="Times New Roman" pitchFamily="18" charset="0"/>
                <a:cs typeface="Times New Roman" pitchFamily="18" charset="0"/>
              </a:rPr>
              <a:t>4. </a:t>
            </a:r>
            <a:r>
              <a:rPr lang="vi-VN" sz="4000" b="1" dirty="0">
                <a:solidFill>
                  <a:srgbClr val="0000FF"/>
                </a:solidFill>
                <a:latin typeface="Times New Roman" pitchFamily="18" charset="0"/>
                <a:cs typeface="Times New Roman" pitchFamily="18" charset="0"/>
              </a:rPr>
              <a:t>Cùng luyện đọc</a:t>
            </a:r>
            <a:endParaRPr lang="en-US" sz="4000" dirty="0">
              <a:solidFill>
                <a:srgbClr val="0000FF"/>
              </a:solidFill>
              <a:latin typeface="Times New Roman" pitchFamily="18" charset="0"/>
              <a:cs typeface="Times New Roman" pitchFamily="18" charset="0"/>
            </a:endParaRPr>
          </a:p>
        </p:txBody>
      </p:sp>
      <p:pic>
        <p:nvPicPr>
          <p:cNvPr id="6" name="Picture 7">
            <a:extLst>
              <a:ext uri="{FF2B5EF4-FFF2-40B4-BE49-F238E27FC236}">
                <a16:creationId xmlns:a16="http://schemas.microsoft.com/office/drawing/2014/main" id="{31493294-1607-409C-89CC-8BFC635CC9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4721" y="5395228"/>
            <a:ext cx="3563206" cy="1253779"/>
          </a:xfrm>
          <a:prstGeom prst="rect">
            <a:avLst/>
          </a:prstGeom>
          <a:noFill/>
          <a:ln>
            <a:noFill/>
          </a:ln>
        </p:spPr>
      </p:pic>
      <p:pic>
        <p:nvPicPr>
          <p:cNvPr id="7" name="Picture 6">
            <a:extLst>
              <a:ext uri="{FF2B5EF4-FFF2-40B4-BE49-F238E27FC236}">
                <a16:creationId xmlns:a16="http://schemas.microsoft.com/office/drawing/2014/main" id="{33056784-4031-49C9-985D-E5CADBD161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5273" y="4627418"/>
            <a:ext cx="2216727" cy="221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XMASCA~1">
            <a:extLst>
              <a:ext uri="{FF2B5EF4-FFF2-40B4-BE49-F238E27FC236}">
                <a16:creationId xmlns:a16="http://schemas.microsoft.com/office/drawing/2014/main" id="{B0FA715F-B1E4-4250-9C12-AEE82258A897}"/>
              </a:ext>
            </a:extLst>
          </p:cNvPr>
          <p:cNvPicPr>
            <a:picLocks noChangeAspect="1" noChangeArrowheads="1" noCrop="1"/>
          </p:cNvPicPr>
          <p:nvPr/>
        </p:nvPicPr>
        <p:blipFill>
          <a:blip r:embed="rId4"/>
          <a:srcRect/>
          <a:stretch>
            <a:fillRect/>
          </a:stretch>
        </p:blipFill>
        <p:spPr bwMode="auto">
          <a:xfrm>
            <a:off x="247015" y="4627418"/>
            <a:ext cx="2216727" cy="2192207"/>
          </a:xfrm>
          <a:prstGeom prst="rect">
            <a:avLst/>
          </a:prstGeom>
          <a:noFill/>
          <a:ln w="9525">
            <a:noFill/>
            <a:miter lim="800000"/>
            <a:headEnd/>
            <a:tailEnd/>
          </a:ln>
        </p:spPr>
      </p:pic>
      <p:pic>
        <p:nvPicPr>
          <p:cNvPr id="3" name="Picture 2">
            <a:extLst>
              <a:ext uri="{FF2B5EF4-FFF2-40B4-BE49-F238E27FC236}">
                <a16:creationId xmlns:a16="http://schemas.microsoft.com/office/drawing/2014/main" id="{51B8C567-F722-4A12-9DC7-90BBF6D89C93}"/>
              </a:ext>
            </a:extLst>
          </p:cNvPr>
          <p:cNvPicPr>
            <a:picLocks noChangeAspect="1"/>
          </p:cNvPicPr>
          <p:nvPr/>
        </p:nvPicPr>
        <p:blipFill>
          <a:blip r:embed="rId5"/>
          <a:stretch>
            <a:fillRect/>
          </a:stretch>
        </p:blipFill>
        <p:spPr>
          <a:xfrm>
            <a:off x="8701146" y="36284"/>
            <a:ext cx="3426194" cy="1948729"/>
          </a:xfrm>
          <a:prstGeom prst="rect">
            <a:avLst/>
          </a:prstGeom>
        </p:spPr>
      </p:pic>
    </p:spTree>
    <p:extLst>
      <p:ext uri="{BB962C8B-B14F-4D97-AF65-F5344CB8AC3E}">
        <p14:creationId xmlns:p14="http://schemas.microsoft.com/office/powerpoint/2010/main" val="15389119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to="" calcmode="lin" valueType="num">
                                      <p:cBhvr>
                                        <p:cTn id="14" dur="1" fill="hold"/>
                                        <p:tgtEl>
                                          <p:spTgt spid="9"/>
                                        </p:tgtEl>
                                        <p:attrNameLst>
                                          <p:attrName/>
                                        </p:attrNameLst>
                                      </p:cBhvr>
                                    </p:anim>
                                  </p:childTnLst>
                                </p:cTn>
                              </p:par>
                              <p:par>
                                <p:cTn id="15" presetID="21" presetClass="exit" presetSubtype="1" fill="hold" grpId="1" nodeType="withEffect">
                                  <p:stCondLst>
                                    <p:cond delay="0"/>
                                  </p:stCondLst>
                                  <p:childTnLst>
                                    <p:animEffect transition="out" filter="wheel(1)">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2-Point Star 4"/>
          <p:cNvSpPr/>
          <p:nvPr/>
        </p:nvSpPr>
        <p:spPr>
          <a:xfrm>
            <a:off x="560389" y="1243013"/>
            <a:ext cx="11370963" cy="4743450"/>
          </a:xfrm>
          <a:prstGeom prst="star12">
            <a:avLst/>
          </a:prstGeom>
          <a:solidFill>
            <a:srgbClr val="7030A0"/>
          </a:solidFill>
          <a:ln w="57150">
            <a:solidFill>
              <a:srgbClr val="FF0066"/>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00"/>
                </a:solidFill>
                <a:latin typeface="Times New Roman" pitchFamily="18" charset="0"/>
                <a:cs typeface="Times New Roman" pitchFamily="18" charset="0"/>
              </a:rPr>
              <a:t>Ba em đọc tiếp nối 6 khổ thơ. Chú ý phát âm đúng các cụm từ: </a:t>
            </a:r>
            <a:r>
              <a:rPr lang="vi-VN" sz="4000" b="1" i="1" dirty="0">
                <a:solidFill>
                  <a:srgbClr val="FFFF00"/>
                </a:solidFill>
                <a:latin typeface="Times New Roman" pitchFamily="18" charset="0"/>
                <a:cs typeface="Times New Roman" pitchFamily="18" charset="0"/>
              </a:rPr>
              <a:t>rồi dần bằng bằng xuống, lặng thầm trong suốt, suối khuất rì rào,</a:t>
            </a:r>
            <a:r>
              <a:rPr lang="en-US" sz="4000" b="1" i="1" dirty="0">
                <a:solidFill>
                  <a:srgbClr val="FFFF00"/>
                </a:solidFill>
                <a:latin typeface="Times New Roman" pitchFamily="18" charset="0"/>
                <a:cs typeface="Times New Roman" pitchFamily="18" charset="0"/>
              </a:rPr>
              <a:t> …</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 name="Rectangle 4"/>
          <p:cNvSpPr>
            <a:spLocks noChangeArrowheads="1"/>
          </p:cNvSpPr>
          <p:nvPr/>
        </p:nvSpPr>
        <p:spPr bwMode="auto">
          <a:xfrm>
            <a:off x="0" y="17463"/>
            <a:ext cx="12192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pic>
        <p:nvPicPr>
          <p:cNvPr id="4" name="Picture 7">
            <a:extLst>
              <a:ext uri="{FF2B5EF4-FFF2-40B4-BE49-F238E27FC236}">
                <a16:creationId xmlns:a16="http://schemas.microsoft.com/office/drawing/2014/main" id="{6D80A8EC-7D17-459F-ADEE-3D2D7B6979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0648" y="5170598"/>
            <a:ext cx="3272261" cy="1618129"/>
          </a:xfrm>
          <a:prstGeom prst="rect">
            <a:avLst/>
          </a:prstGeom>
          <a:noFill/>
          <a:ln>
            <a:noFill/>
          </a:ln>
        </p:spPr>
      </p:pic>
      <p:pic>
        <p:nvPicPr>
          <p:cNvPr id="6" name="Picture 14" descr="XMASCA~1">
            <a:extLst>
              <a:ext uri="{FF2B5EF4-FFF2-40B4-BE49-F238E27FC236}">
                <a16:creationId xmlns:a16="http://schemas.microsoft.com/office/drawing/2014/main" id="{2E31DE42-9C12-4B6D-AC7D-76A3AAFCF0EC}"/>
              </a:ext>
            </a:extLst>
          </p:cNvPr>
          <p:cNvPicPr>
            <a:picLocks noChangeAspect="1" noChangeArrowheads="1" noCrop="1"/>
          </p:cNvPicPr>
          <p:nvPr/>
        </p:nvPicPr>
        <p:blipFill>
          <a:blip r:embed="rId3"/>
          <a:srcRect/>
          <a:stretch>
            <a:fillRect/>
          </a:stretch>
        </p:blipFill>
        <p:spPr bwMode="auto">
          <a:xfrm>
            <a:off x="10072255" y="4835236"/>
            <a:ext cx="1989421" cy="2014607"/>
          </a:xfrm>
          <a:prstGeom prst="rect">
            <a:avLst/>
          </a:prstGeom>
          <a:noFill/>
          <a:ln w="9525">
            <a:noFill/>
            <a:miter lim="800000"/>
            <a:headEnd/>
            <a:tailEnd/>
          </a:ln>
        </p:spPr>
      </p:pic>
      <p:pic>
        <p:nvPicPr>
          <p:cNvPr id="2" name="Picture 1">
            <a:extLst>
              <a:ext uri="{FF2B5EF4-FFF2-40B4-BE49-F238E27FC236}">
                <a16:creationId xmlns:a16="http://schemas.microsoft.com/office/drawing/2014/main" id="{846A154F-50B4-4700-9507-D062D34D9635}"/>
              </a:ext>
            </a:extLst>
          </p:cNvPr>
          <p:cNvPicPr>
            <a:picLocks noChangeAspect="1"/>
          </p:cNvPicPr>
          <p:nvPr/>
        </p:nvPicPr>
        <p:blipFill>
          <a:blip r:embed="rId4"/>
          <a:stretch>
            <a:fillRect/>
          </a:stretch>
        </p:blipFill>
        <p:spPr>
          <a:xfrm>
            <a:off x="9171710" y="17462"/>
            <a:ext cx="3020290" cy="1755919"/>
          </a:xfrm>
          <a:prstGeom prst="rect">
            <a:avLst/>
          </a:prstGeom>
        </p:spPr>
      </p:pic>
      <p:sp>
        <p:nvSpPr>
          <p:cNvPr id="9" name="Rectangle 8">
            <a:extLst>
              <a:ext uri="{FF2B5EF4-FFF2-40B4-BE49-F238E27FC236}">
                <a16:creationId xmlns:a16="http://schemas.microsoft.com/office/drawing/2014/main" id="{C9B38BE7-D4D8-436F-967B-76AC4056A31E}"/>
              </a:ext>
            </a:extLst>
          </p:cNvPr>
          <p:cNvSpPr/>
          <p:nvPr/>
        </p:nvSpPr>
        <p:spPr>
          <a:xfrm>
            <a:off x="730555" y="543997"/>
            <a:ext cx="4464900" cy="707886"/>
          </a:xfrm>
          <a:prstGeom prst="rect">
            <a:avLst/>
          </a:prstGeom>
          <a:solidFill>
            <a:schemeClr val="bg2"/>
          </a:solidFill>
        </p:spPr>
        <p:txBody>
          <a:bodyPr wrap="square">
            <a:spAutoFit/>
          </a:bodyPr>
          <a:lstStyle/>
          <a:p>
            <a:r>
              <a:rPr lang="en-US" sz="4000" b="1" dirty="0">
                <a:solidFill>
                  <a:srgbClr val="0000FF"/>
                </a:solidFill>
                <a:latin typeface="Times New Roman" pitchFamily="18" charset="0"/>
                <a:cs typeface="Times New Roman" pitchFamily="18" charset="0"/>
              </a:rPr>
              <a:t>4. </a:t>
            </a:r>
            <a:r>
              <a:rPr lang="vi-VN" sz="4000" b="1" dirty="0">
                <a:solidFill>
                  <a:srgbClr val="0000FF"/>
                </a:solidFill>
                <a:latin typeface="Times New Roman" pitchFamily="18" charset="0"/>
                <a:cs typeface="Times New Roman" pitchFamily="18" charset="0"/>
              </a:rPr>
              <a:t>Cùng luyện đọc</a:t>
            </a:r>
            <a:endParaRPr lang="en-US" sz="40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810024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7463"/>
            <a:ext cx="12192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4" name="Rectangle 3"/>
          <p:cNvSpPr/>
          <p:nvPr/>
        </p:nvSpPr>
        <p:spPr>
          <a:xfrm>
            <a:off x="512814" y="241638"/>
            <a:ext cx="8105104" cy="646331"/>
          </a:xfrm>
          <a:prstGeom prst="rect">
            <a:avLst/>
          </a:prstGeom>
          <a:solidFill>
            <a:schemeClr val="bg2"/>
          </a:solidFill>
        </p:spPr>
        <p:txBody>
          <a:bodyPr wrap="none">
            <a:spAutoFit/>
          </a:bodyPr>
          <a:lstStyle/>
          <a:p>
            <a:r>
              <a:rPr lang="en-US" sz="3600" b="1" dirty="0">
                <a:solidFill>
                  <a:srgbClr val="FF0000"/>
                </a:solidFill>
                <a:latin typeface="Times New Roman" pitchFamily="18" charset="0"/>
                <a:cs typeface="Times New Roman" pitchFamily="18" charset="0"/>
              </a:rPr>
              <a:t>5</a:t>
            </a:r>
            <a:r>
              <a:rPr lang="en-US" sz="3600" b="1" dirty="0">
                <a:solidFill>
                  <a:srgbClr val="FF0066"/>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Suy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nghĩ</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thực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hiện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nhiệm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vụ</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sau</a:t>
            </a:r>
            <a:r>
              <a:rPr lang="en-US" sz="3600" b="1" dirty="0">
                <a:solidFill>
                  <a:srgbClr val="FF0000"/>
                </a:solidFill>
                <a:latin typeface="Times New Roman" pitchFamily="18" charset="0"/>
                <a:cs typeface="Times New Roman" pitchFamily="18" charset="0"/>
              </a:rPr>
              <a:t>:</a:t>
            </a:r>
            <a:endParaRPr lang="en-US" sz="3600" dirty="0">
              <a:solidFill>
                <a:srgbClr val="FF0000"/>
              </a:solidFill>
              <a:latin typeface="Times New Roman" pitchFamily="18" charset="0"/>
              <a:cs typeface="Times New Roman" pitchFamily="18" charset="0"/>
            </a:endParaRPr>
          </a:p>
        </p:txBody>
      </p:sp>
      <p:sp>
        <p:nvSpPr>
          <p:cNvPr id="13" name="AutoShape 11"/>
          <p:cNvSpPr>
            <a:spLocks noChangeArrowheads="1"/>
          </p:cNvSpPr>
          <p:nvPr/>
        </p:nvSpPr>
        <p:spPr bwMode="auto">
          <a:xfrm>
            <a:off x="590021" y="1246369"/>
            <a:ext cx="9472612" cy="2720081"/>
          </a:xfrm>
          <a:prstGeom prst="cloudCallout">
            <a:avLst>
              <a:gd name="adj1" fmla="val 38778"/>
              <a:gd name="adj2" fmla="val 26338"/>
            </a:avLst>
          </a:prstGeom>
          <a:solidFill>
            <a:srgbClr val="00B050"/>
          </a:solidFill>
          <a:ln w="76200">
            <a:solidFill>
              <a:srgbClr val="7030A0"/>
            </a:solidFill>
            <a:round/>
            <a:headEnd/>
            <a:tailEnd/>
          </a:ln>
          <a:effectLst>
            <a:prstShdw prst="shdw13" dist="157090" dir="15357825">
              <a:srgbClr val="FF3300">
                <a:alpha val="50000"/>
              </a:srgbClr>
            </a:prstShdw>
          </a:effectLst>
        </p:spPr>
        <p:txBody>
          <a:bodyPr/>
          <a:lstStyle/>
          <a:p>
            <a:pPr algn="just"/>
            <a:r>
              <a:rPr lang="vi-VN" sz="3200" b="1" dirty="0">
                <a:solidFill>
                  <a:srgbClr val="FFFF00"/>
                </a:solidFill>
                <a:latin typeface="Times New Roman" pitchFamily="18" charset="0"/>
                <a:cs typeface="Times New Roman" pitchFamily="18" charset="0"/>
              </a:rPr>
              <a:t>1) Những từ ngữ và chi tiết nào ở khổ thơ 1 nói lên địa thế  xa xôi, hiểm trở của Cao Bằng? </a:t>
            </a:r>
            <a:endParaRPr kumimoji="0" lang="en-US" altLang="en-US" sz="3200" b="1"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6" name="Text Box 24"/>
          <p:cNvSpPr txBox="1">
            <a:spLocks noChangeArrowheads="1"/>
          </p:cNvSpPr>
          <p:nvPr/>
        </p:nvSpPr>
        <p:spPr bwMode="auto">
          <a:xfrm>
            <a:off x="124692" y="4261873"/>
            <a:ext cx="11873344" cy="2031325"/>
          </a:xfrm>
          <a:prstGeom prst="rect">
            <a:avLst/>
          </a:prstGeom>
          <a:solidFill>
            <a:schemeClr val="accent2">
              <a:lumMod val="20000"/>
              <a:lumOff val="80000"/>
            </a:schemeClr>
          </a:solidFill>
          <a:ln>
            <a:noFill/>
          </a:ln>
          <a:effec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spcBef>
                <a:spcPct val="50000"/>
              </a:spcBef>
            </a:pP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Muốn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đến</a:t>
            </a:r>
            <a:r>
              <a:rPr lang="en-US" altLang="en-US" sz="3600" b="1" dirty="0">
                <a:solidFill>
                  <a:srgbClr val="0000FF"/>
                </a:solidFill>
                <a:latin typeface="Times New Roman" panose="02020603050405020304" pitchFamily="18" charset="0"/>
                <a:cs typeface="Times New Roman" panose="02020603050405020304" pitchFamily="18" charset="0"/>
              </a:rPr>
              <a:t> Cao </a:t>
            </a:r>
            <a:r>
              <a:rPr lang="en-US" altLang="en-US" sz="3600" b="1" dirty="0" err="1">
                <a:solidFill>
                  <a:srgbClr val="0000FF"/>
                </a:solidFill>
                <a:latin typeface="Times New Roman" panose="02020603050405020304" pitchFamily="18" charset="0"/>
                <a:cs typeface="Times New Roman" panose="02020603050405020304" pitchFamily="18" charset="0"/>
              </a:rPr>
              <a:t>Bằng</a:t>
            </a:r>
            <a:r>
              <a:rPr lang="en-US" altLang="en-US" sz="3600" b="1" dirty="0">
                <a:solidFill>
                  <a:srgbClr val="0000FF"/>
                </a:solidFill>
                <a:latin typeface="Times New Roman" panose="02020603050405020304" pitchFamily="18" charset="0"/>
                <a:cs typeface="Times New Roman" panose="02020603050405020304" pitchFamily="18" charset="0"/>
              </a:rPr>
              <a:t> ta </a:t>
            </a:r>
            <a:r>
              <a:rPr lang="en-US" altLang="en-US" sz="3600" b="1" dirty="0" err="1">
                <a:solidFill>
                  <a:srgbClr val="0000FF"/>
                </a:solidFill>
                <a:latin typeface="Times New Roman" panose="02020603050405020304" pitchFamily="18" charset="0"/>
                <a:cs typeface="Times New Roman" panose="02020603050405020304" pitchFamily="18" charset="0"/>
              </a:rPr>
              <a:t>phải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vượt</a:t>
            </a:r>
            <a:r>
              <a:rPr lang="en-US" altLang="en-US" sz="3600" b="1" dirty="0">
                <a:solidFill>
                  <a:srgbClr val="0000FF"/>
                </a:solidFill>
                <a:latin typeface="Times New Roman" panose="02020603050405020304" pitchFamily="18" charset="0"/>
                <a:cs typeface="Times New Roman" panose="02020603050405020304" pitchFamily="18" charset="0"/>
              </a:rPr>
              <a:t> qua </a:t>
            </a:r>
            <a:r>
              <a:rPr lang="en-US" altLang="en-US" sz="3600" b="1" dirty="0" err="1">
                <a:solidFill>
                  <a:srgbClr val="0000FF"/>
                </a:solidFill>
                <a:latin typeface="Times New Roman" panose="02020603050405020304" pitchFamily="18" charset="0"/>
                <a:cs typeface="Times New Roman" panose="02020603050405020304" pitchFamily="18" charset="0"/>
              </a:rPr>
              <a:t>Đèo</a:t>
            </a:r>
            <a:r>
              <a:rPr lang="en-US" altLang="en-US" sz="3600" b="1" dirty="0">
                <a:solidFill>
                  <a:srgbClr val="0000FF"/>
                </a:solidFill>
                <a:latin typeface="Times New Roman" panose="02020603050405020304" pitchFamily="18" charset="0"/>
                <a:cs typeface="Times New Roman" panose="02020603050405020304" pitchFamily="18" charset="0"/>
              </a:rPr>
              <a:t> Gió, </a:t>
            </a:r>
            <a:r>
              <a:rPr lang="en-US" altLang="en-US" sz="3600" b="1" dirty="0" err="1">
                <a:solidFill>
                  <a:srgbClr val="0000FF"/>
                </a:solidFill>
                <a:latin typeface="Times New Roman" panose="02020603050405020304" pitchFamily="18" charset="0"/>
                <a:cs typeface="Times New Roman" panose="02020603050405020304" pitchFamily="18" charset="0"/>
              </a:rPr>
              <a:t>Đèo</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Giàng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đèo</a:t>
            </a:r>
            <a:r>
              <a:rPr lang="en-US" altLang="en-US" sz="3600" b="1" dirty="0">
                <a:solidFill>
                  <a:srgbClr val="0000FF"/>
                </a:solidFill>
                <a:latin typeface="Times New Roman" panose="02020603050405020304" pitchFamily="18" charset="0"/>
                <a:cs typeface="Times New Roman" panose="02020603050405020304" pitchFamily="18" charset="0"/>
              </a:rPr>
              <a:t> Cao </a:t>
            </a:r>
            <a:r>
              <a:rPr lang="en-US" altLang="en-US" sz="3600" b="1" dirty="0" err="1">
                <a:solidFill>
                  <a:srgbClr val="0000FF"/>
                </a:solidFill>
                <a:latin typeface="Times New Roman" panose="02020603050405020304" pitchFamily="18" charset="0"/>
                <a:cs typeface="Times New Roman" panose="02020603050405020304" pitchFamily="18" charset="0"/>
              </a:rPr>
              <a:t>Bắc</a:t>
            </a:r>
            <a:r>
              <a:rPr lang="en-US" altLang="en-US" sz="3600" b="1" dirty="0">
                <a:solidFill>
                  <a:srgbClr val="0000FF"/>
                </a:solidFill>
                <a:latin typeface="Times New Roman" panose="02020603050405020304" pitchFamily="18" charset="0"/>
                <a:cs typeface="Times New Roman" panose="02020603050405020304" pitchFamily="18" charset="0"/>
              </a:rPr>
              <a:t>.</a:t>
            </a:r>
          </a:p>
          <a:p>
            <a:pPr algn="just">
              <a:spcBef>
                <a:spcPct val="50000"/>
              </a:spcBef>
            </a:pP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Những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từ</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ngữ</a:t>
            </a:r>
            <a:r>
              <a:rPr lang="en-US" altLang="en-US" sz="3600" b="1" dirty="0">
                <a:solidFill>
                  <a:srgbClr val="0000FF"/>
                </a:solidFill>
                <a:latin typeface="Times New Roman" panose="02020603050405020304" pitchFamily="18" charset="0"/>
                <a:cs typeface="Times New Roman" panose="02020603050405020304" pitchFamily="18" charset="0"/>
              </a:rPr>
              <a:t> là: </a:t>
            </a:r>
            <a:r>
              <a:rPr lang="en-US" altLang="en-US" sz="3600" b="1" i="1" dirty="0">
                <a:solidFill>
                  <a:srgbClr val="0000FF"/>
                </a:solidFill>
                <a:latin typeface="Times New Roman" panose="02020603050405020304" pitchFamily="18" charset="0"/>
                <a:cs typeface="Times New Roman" panose="02020603050405020304" pitchFamily="18" charset="0"/>
              </a:rPr>
              <a:t>Sau </a:t>
            </a:r>
            <a:r>
              <a:rPr lang="en-US" altLang="en-US" sz="3600" b="1" i="1" dirty="0" err="1">
                <a:solidFill>
                  <a:srgbClr val="0000FF"/>
                </a:solidFill>
                <a:latin typeface="Times New Roman" panose="02020603050405020304" pitchFamily="18" charset="0"/>
                <a:cs typeface="Times New Roman" panose="02020603050405020304" pitchFamily="18" charset="0"/>
              </a:rPr>
              <a:t>khi</a:t>
            </a:r>
            <a:r>
              <a:rPr lang="en-US" altLang="en-US" sz="3600" b="1" i="1" dirty="0">
                <a:solidFill>
                  <a:srgbClr val="0000FF"/>
                </a:solidFill>
                <a:latin typeface="Times New Roman" panose="02020603050405020304" pitchFamily="18" charset="0"/>
                <a:cs typeface="Times New Roman" panose="02020603050405020304" pitchFamily="18" charset="0"/>
              </a:rPr>
              <a:t> qua … Ta </a:t>
            </a:r>
            <a:r>
              <a:rPr lang="en-US" altLang="en-US" sz="3600" b="1" i="1" dirty="0" err="1">
                <a:solidFill>
                  <a:srgbClr val="0000FF"/>
                </a:solidFill>
                <a:latin typeface="Times New Roman" panose="02020603050405020304" pitchFamily="18" charset="0"/>
                <a:cs typeface="Times New Roman" panose="02020603050405020304" pitchFamily="18" charset="0"/>
              </a:rPr>
              <a:t>lại</a:t>
            </a:r>
            <a:r>
              <a:rPr lang="en-US" altLang="en-US" sz="3600" b="1" i="1" dirty="0">
                <a:solidFill>
                  <a:srgbClr val="0000FF"/>
                </a:solidFill>
                <a:latin typeface="Times New Roman" panose="02020603050405020304" pitchFamily="18" charset="0"/>
                <a:cs typeface="Times New Roman" panose="02020603050405020304" pitchFamily="18" charset="0"/>
              </a:rPr>
              <a:t> </a:t>
            </a:r>
            <a:r>
              <a:rPr lang="en-US" altLang="en-US" sz="3600" b="1" i="1" dirty="0" err="1">
                <a:solidFill>
                  <a:srgbClr val="0000FF"/>
                </a:solidFill>
                <a:latin typeface="Times New Roman" panose="02020603050405020304" pitchFamily="18" charset="0"/>
                <a:cs typeface="Times New Roman" panose="02020603050405020304" pitchFamily="18" charset="0"/>
              </a:rPr>
              <a:t>vượt</a:t>
            </a:r>
            <a:r>
              <a:rPr lang="en-US" altLang="en-US" sz="3600" b="1" i="1" dirty="0">
                <a:solidFill>
                  <a:srgbClr val="0000FF"/>
                </a:solidFill>
                <a:latin typeface="Times New Roman" panose="02020603050405020304" pitchFamily="18" charset="0"/>
                <a:cs typeface="Times New Roman" panose="02020603050405020304" pitchFamily="18" charset="0"/>
              </a:rPr>
              <a:t> … </a:t>
            </a:r>
            <a:r>
              <a:rPr lang="en-US" altLang="en-US" sz="3600" b="1" i="1" dirty="0" err="1">
                <a:solidFill>
                  <a:srgbClr val="0000FF"/>
                </a:solidFill>
                <a:latin typeface="Times New Roman" panose="02020603050405020304" pitchFamily="18" charset="0"/>
                <a:cs typeface="Times New Roman" panose="02020603050405020304" pitchFamily="18" charset="0"/>
              </a:rPr>
              <a:t>Lại</a:t>
            </a:r>
            <a:r>
              <a:rPr lang="en-US" altLang="en-US" sz="3600" b="1" i="1" dirty="0">
                <a:solidFill>
                  <a:srgbClr val="0000FF"/>
                </a:solidFill>
                <a:latin typeface="Times New Roman" panose="02020603050405020304" pitchFamily="18" charset="0"/>
                <a:cs typeface="Times New Roman" panose="02020603050405020304" pitchFamily="18" charset="0"/>
              </a:rPr>
              <a:t> </a:t>
            </a:r>
            <a:r>
              <a:rPr lang="en-US" altLang="en-US" sz="3600" b="1" i="1" dirty="0" err="1">
                <a:solidFill>
                  <a:srgbClr val="0000FF"/>
                </a:solidFill>
                <a:latin typeface="Times New Roman" panose="02020603050405020304" pitchFamily="18" charset="0"/>
                <a:cs typeface="Times New Roman" panose="02020603050405020304" pitchFamily="18" charset="0"/>
              </a:rPr>
              <a:t>vượt</a:t>
            </a:r>
            <a:r>
              <a:rPr lang="en-US" altLang="en-US" sz="3600" b="1" i="1" dirty="0">
                <a:solidFill>
                  <a:srgbClr val="0000FF"/>
                </a:solidFill>
                <a:latin typeface="Times New Roman" panose="02020603050405020304" pitchFamily="18" charset="0"/>
                <a:cs typeface="Times New Roman" panose="02020603050405020304" pitchFamily="18" charset="0"/>
              </a:rPr>
              <a:t> …</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pic>
        <p:nvPicPr>
          <p:cNvPr id="7" name="Picture 14" descr="XMASCA~1">
            <a:extLst>
              <a:ext uri="{FF2B5EF4-FFF2-40B4-BE49-F238E27FC236}">
                <a16:creationId xmlns:a16="http://schemas.microsoft.com/office/drawing/2014/main" id="{5480D630-0FFB-4B20-88CB-C06485D237D4}"/>
              </a:ext>
            </a:extLst>
          </p:cNvPr>
          <p:cNvPicPr>
            <a:picLocks noChangeAspect="1" noChangeArrowheads="1" noCrop="1"/>
          </p:cNvPicPr>
          <p:nvPr/>
        </p:nvPicPr>
        <p:blipFill>
          <a:blip r:embed="rId2"/>
          <a:srcRect/>
          <a:stretch>
            <a:fillRect/>
          </a:stretch>
        </p:blipFill>
        <p:spPr bwMode="auto">
          <a:xfrm>
            <a:off x="10256597" y="241637"/>
            <a:ext cx="1741439" cy="2354491"/>
          </a:xfrm>
          <a:prstGeom prst="rect">
            <a:avLst/>
          </a:prstGeom>
          <a:noFill/>
          <a:ln w="9525">
            <a:noFill/>
            <a:miter lim="800000"/>
            <a:headEnd/>
            <a:tailEnd/>
          </a:ln>
        </p:spPr>
      </p:pic>
    </p:spTree>
    <p:extLst>
      <p:ext uri="{BB962C8B-B14F-4D97-AF65-F5344CB8AC3E}">
        <p14:creationId xmlns:p14="http://schemas.microsoft.com/office/powerpoint/2010/main" val="276338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p:cNvSpPr>
            <a:spLocks noChangeArrowheads="1"/>
          </p:cNvSpPr>
          <p:nvPr/>
        </p:nvSpPr>
        <p:spPr bwMode="auto">
          <a:xfrm>
            <a:off x="0" y="221673"/>
            <a:ext cx="11984181" cy="5043053"/>
          </a:xfrm>
          <a:prstGeom prst="cloudCallout">
            <a:avLst>
              <a:gd name="adj1" fmla="val 40935"/>
              <a:gd name="adj2" fmla="val 47247"/>
            </a:avLst>
          </a:prstGeom>
          <a:solidFill>
            <a:srgbClr val="00B050"/>
          </a:solidFill>
          <a:ln w="76200">
            <a:solidFill>
              <a:srgbClr val="7030A0"/>
            </a:solidFill>
            <a:round/>
            <a:headEnd/>
            <a:tailEnd/>
          </a:ln>
          <a:effectLst>
            <a:prstShdw prst="shdw13" dist="157090" dir="15357825">
              <a:srgbClr val="FF3300">
                <a:alpha val="50000"/>
              </a:srgbClr>
            </a:prstShdw>
          </a:effectLst>
        </p:spPr>
        <p:txBody>
          <a:bodyPr/>
          <a:lstStyle/>
          <a:p>
            <a:pPr algn="just"/>
            <a:r>
              <a:rPr lang="vi-VN" sz="3600" b="1" dirty="0">
                <a:solidFill>
                  <a:srgbClr val="FFFF00"/>
                </a:solidFill>
                <a:latin typeface="Times New Roman" pitchFamily="18" charset="0"/>
                <a:cs typeface="Times New Roman" pitchFamily="18" charset="0"/>
              </a:rPr>
              <a:t>2) Tác giả sử dụng những từ ngữ và hình ảnh nào ở khổ thơ thứ 2 và 3 để nói lên:</a:t>
            </a:r>
            <a:endParaRPr lang="en-US" sz="3600" b="1" dirty="0">
              <a:solidFill>
                <a:srgbClr val="FFFF00"/>
              </a:solidFill>
              <a:latin typeface="Times New Roman" pitchFamily="18" charset="0"/>
              <a:cs typeface="Times New Roman" pitchFamily="18" charset="0"/>
            </a:endParaRPr>
          </a:p>
          <a:p>
            <a:pPr marL="571500" indent="-571500" algn="just">
              <a:buFontTx/>
              <a:buChar char="-"/>
            </a:pPr>
            <a:r>
              <a:rPr kumimoji="0" lang="en-US" altLang="en-US" sz="36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Lòng</a:t>
            </a:r>
            <a:r>
              <a:rPr kumimoji="0" lang="en-US" alt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alt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mến</a:t>
            </a:r>
            <a:r>
              <a:rPr kumimoji="0" lang="en-US" alt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alt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khách</a:t>
            </a:r>
            <a:r>
              <a:rPr kumimoji="0" lang="en-US" alt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alt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của</a:t>
            </a:r>
            <a:r>
              <a:rPr kumimoji="0" lang="en-US" alt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alt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người</a:t>
            </a:r>
            <a:r>
              <a:rPr kumimoji="0" lang="en-US" alt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Cao </a:t>
            </a:r>
            <a:r>
              <a:rPr kumimoji="0" lang="en-US" alt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Bằng</a:t>
            </a:r>
            <a:r>
              <a:rPr lang="en-US" altLang="en-US" sz="3600" b="1" dirty="0">
                <a:solidFill>
                  <a:srgbClr val="FFFF00"/>
                </a:solidFill>
                <a:latin typeface="Times New Roman" pitchFamily="18" charset="0"/>
                <a:cs typeface="Times New Roman" pitchFamily="18" charset="0"/>
              </a:rPr>
              <a:t>?</a:t>
            </a:r>
            <a:endParaRPr kumimoji="0" lang="en-US" alt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endParaRPr>
          </a:p>
          <a:p>
            <a:pPr marL="571500" indent="-571500" algn="just">
              <a:buFontTx/>
              <a:buChar char="-"/>
            </a:pPr>
            <a:r>
              <a:rPr lang="en-US" altLang="en-US" sz="3600" b="1" baseline="0" dirty="0" err="1">
                <a:solidFill>
                  <a:srgbClr val="FFFF00"/>
                </a:solidFill>
                <a:latin typeface="Times New Roman" pitchFamily="18" charset="0"/>
                <a:cs typeface="Times New Roman" pitchFamily="18" charset="0"/>
              </a:rPr>
              <a:t>Sự</a:t>
            </a:r>
            <a:r>
              <a:rPr lang="en-US" altLang="en-US" sz="3600" b="1" dirty="0">
                <a:solidFill>
                  <a:srgbClr val="FFFF00"/>
                </a:solidFill>
                <a:latin typeface="Times New Roman" pitchFamily="18" charset="0"/>
                <a:cs typeface="Times New Roman" pitchFamily="18" charset="0"/>
              </a:rPr>
              <a:t> </a:t>
            </a:r>
            <a:r>
              <a:rPr lang="en-US" altLang="en-US" sz="3600" b="1" dirty="0" err="1">
                <a:solidFill>
                  <a:srgbClr val="FFFF00"/>
                </a:solidFill>
                <a:latin typeface="Times New Roman" pitchFamily="18" charset="0"/>
                <a:cs typeface="Times New Roman" pitchFamily="18" charset="0"/>
              </a:rPr>
              <a:t>đôn</a:t>
            </a:r>
            <a:r>
              <a:rPr lang="en-US" altLang="en-US" sz="3600" b="1" dirty="0">
                <a:solidFill>
                  <a:srgbClr val="FFFF00"/>
                </a:solidFill>
                <a:latin typeface="Times New Roman" pitchFamily="18" charset="0"/>
                <a:cs typeface="Times New Roman" pitchFamily="18" charset="0"/>
              </a:rPr>
              <a:t> </a:t>
            </a:r>
            <a:r>
              <a:rPr lang="en-US" altLang="en-US" sz="3600" b="1" dirty="0" err="1">
                <a:solidFill>
                  <a:srgbClr val="FFFF00"/>
                </a:solidFill>
                <a:latin typeface="Times New Roman" pitchFamily="18" charset="0"/>
                <a:cs typeface="Times New Roman" pitchFamily="18" charset="0"/>
              </a:rPr>
              <a:t>hậu</a:t>
            </a:r>
            <a:r>
              <a:rPr lang="en-US" altLang="en-US" sz="3600" b="1" dirty="0">
                <a:solidFill>
                  <a:srgbClr val="FFFF00"/>
                </a:solidFill>
                <a:latin typeface="Times New Roman" pitchFamily="18" charset="0"/>
                <a:cs typeface="Times New Roman" pitchFamily="18" charset="0"/>
              </a:rPr>
              <a:t> </a:t>
            </a:r>
            <a:r>
              <a:rPr lang="en-US" altLang="en-US" sz="3600" b="1" dirty="0" err="1">
                <a:solidFill>
                  <a:srgbClr val="FFFF00"/>
                </a:solidFill>
                <a:latin typeface="Times New Roman" pitchFamily="18" charset="0"/>
                <a:cs typeface="Times New Roman" pitchFamily="18" charset="0"/>
              </a:rPr>
              <a:t>của</a:t>
            </a:r>
            <a:r>
              <a:rPr lang="en-US" altLang="en-US" sz="3600" b="1" dirty="0">
                <a:solidFill>
                  <a:srgbClr val="FFFF00"/>
                </a:solidFill>
                <a:latin typeface="Times New Roman" pitchFamily="18" charset="0"/>
                <a:cs typeface="Times New Roman" pitchFamily="18" charset="0"/>
              </a:rPr>
              <a:t> </a:t>
            </a:r>
            <a:r>
              <a:rPr lang="en-US" altLang="en-US" sz="3600" b="1" dirty="0" err="1">
                <a:solidFill>
                  <a:srgbClr val="FFFF00"/>
                </a:solidFill>
                <a:latin typeface="Times New Roman" pitchFamily="18" charset="0"/>
                <a:cs typeface="Times New Roman" pitchFamily="18" charset="0"/>
              </a:rPr>
              <a:t>người</a:t>
            </a:r>
            <a:r>
              <a:rPr lang="en-US" altLang="en-US" sz="3600" b="1" dirty="0">
                <a:solidFill>
                  <a:srgbClr val="FFFF00"/>
                </a:solidFill>
                <a:latin typeface="Times New Roman" pitchFamily="18" charset="0"/>
                <a:cs typeface="Times New Roman" pitchFamily="18" charset="0"/>
              </a:rPr>
              <a:t> Cao </a:t>
            </a:r>
            <a:r>
              <a:rPr lang="en-US" altLang="en-US" sz="3600" b="1" dirty="0" err="1">
                <a:solidFill>
                  <a:srgbClr val="FFFF00"/>
                </a:solidFill>
                <a:latin typeface="Times New Roman" pitchFamily="18" charset="0"/>
                <a:cs typeface="Times New Roman" pitchFamily="18" charset="0"/>
              </a:rPr>
              <a:t>Bằng</a:t>
            </a:r>
            <a:r>
              <a:rPr lang="en-US" altLang="en-US" sz="3600" b="1" dirty="0">
                <a:solidFill>
                  <a:srgbClr val="FFFF00"/>
                </a:solidFill>
                <a:latin typeface="Times New Roman" pitchFamily="18" charset="0"/>
                <a:cs typeface="Times New Roman" pitchFamily="18" charset="0"/>
              </a:rPr>
              <a:t>?</a:t>
            </a:r>
            <a:endParaRPr kumimoji="0" lang="en-US" alt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 name="Rectangle 4"/>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5345" y="5264726"/>
            <a:ext cx="3287452" cy="151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4" descr="XMASCA~1">
            <a:extLst>
              <a:ext uri="{FF2B5EF4-FFF2-40B4-BE49-F238E27FC236}">
                <a16:creationId xmlns:a16="http://schemas.microsoft.com/office/drawing/2014/main" id="{A1072483-239D-4009-835C-C85008E116D4}"/>
              </a:ext>
            </a:extLst>
          </p:cNvPr>
          <p:cNvPicPr>
            <a:picLocks noChangeAspect="1" noChangeArrowheads="1" noCrop="1"/>
          </p:cNvPicPr>
          <p:nvPr/>
        </p:nvPicPr>
        <p:blipFill>
          <a:blip r:embed="rId3"/>
          <a:srcRect/>
          <a:stretch>
            <a:fillRect/>
          </a:stretch>
        </p:blipFill>
        <p:spPr bwMode="auto">
          <a:xfrm>
            <a:off x="207819" y="4876800"/>
            <a:ext cx="2092036" cy="1938215"/>
          </a:xfrm>
          <a:prstGeom prst="rect">
            <a:avLst/>
          </a:prstGeom>
          <a:noFill/>
          <a:ln w="9525">
            <a:noFill/>
            <a:miter lim="800000"/>
            <a:headEnd/>
            <a:tailEnd/>
          </a:ln>
        </p:spPr>
      </p:pic>
      <p:pic>
        <p:nvPicPr>
          <p:cNvPr id="6" name="Picture 4">
            <a:extLst>
              <a:ext uri="{FF2B5EF4-FFF2-40B4-BE49-F238E27FC236}">
                <a16:creationId xmlns:a16="http://schemas.microsoft.com/office/drawing/2014/main" id="{9FD8C4E4-8CAF-4290-B74D-97F4B284D3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9206" y="5562599"/>
            <a:ext cx="5706936"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477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0180"/>
            <a:ext cx="12192000" cy="6740307"/>
          </a:xfrm>
          <a:prstGeom prst="rect">
            <a:avLst/>
          </a:prstGeom>
          <a:solidFill>
            <a:schemeClr val="bg2"/>
          </a:solidFill>
        </p:spPr>
        <p:txBody>
          <a:bodyPr wrap="square">
            <a:spAutoFit/>
          </a:bodyPr>
          <a:lstStyle/>
          <a:p>
            <a:pPr algn="just"/>
            <a:r>
              <a:rPr lang="en-US" sz="3000" b="1" dirty="0">
                <a:solidFill>
                  <a:srgbClr val="0000FF"/>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Để nói lên lòng mến khách và sự đôn hậu của người Cao Bằng, tác giả đã sử dụng những từ ngữ, hình ảnh:</a:t>
            </a:r>
            <a:r>
              <a:rPr lang="en-US" sz="3600" b="1" dirty="0">
                <a:solidFill>
                  <a:srgbClr val="FF0000"/>
                </a:solidFill>
                <a:latin typeface="Times New Roman" pitchFamily="18" charset="0"/>
                <a:cs typeface="Times New Roman" pitchFamily="18" charset="0"/>
              </a:rPr>
              <a:t> </a:t>
            </a:r>
            <a:r>
              <a:rPr lang="vi-VN" sz="3600" b="1" dirty="0">
                <a:solidFill>
                  <a:srgbClr val="0000FF"/>
                </a:solidFill>
                <a:latin typeface="Times New Roman" pitchFamily="18" charset="0"/>
                <a:cs typeface="Times New Roman" pitchFamily="18" charset="0"/>
              </a:rPr>
              <a:t>Đầu tiên là mận ngọt/Đón môi ta dịu dàng</a:t>
            </a:r>
            <a:r>
              <a:rPr lang="en-US" sz="3600" b="1" dirty="0">
                <a:solidFill>
                  <a:srgbClr val="0000FF"/>
                </a:solidFill>
                <a:latin typeface="Times New Roman" pitchFamily="18" charset="0"/>
                <a:cs typeface="Times New Roman" pitchFamily="18" charset="0"/>
              </a:rPr>
              <a:t>/</a:t>
            </a:r>
            <a:r>
              <a:rPr lang="vi-VN" sz="3600" b="1" dirty="0">
                <a:solidFill>
                  <a:srgbClr val="0000FF"/>
                </a:solidFill>
                <a:latin typeface="Times New Roman" pitchFamily="18" charset="0"/>
                <a:cs typeface="Times New Roman" pitchFamily="18" charset="0"/>
              </a:rPr>
              <a:t> Rồi đến chị rất thương</a:t>
            </a:r>
            <a:r>
              <a:rPr lang="en-US" sz="3600" b="1" dirty="0">
                <a:solidFill>
                  <a:srgbClr val="0000FF"/>
                </a:solidFill>
                <a:latin typeface="Times New Roman" pitchFamily="18" charset="0"/>
                <a:cs typeface="Times New Roman" pitchFamily="18" charset="0"/>
              </a:rPr>
              <a:t>/</a:t>
            </a:r>
            <a:r>
              <a:rPr lang="vi-VN" sz="3600" b="1" dirty="0">
                <a:solidFill>
                  <a:srgbClr val="0000FF"/>
                </a:solidFill>
                <a:latin typeface="Times New Roman" pitchFamily="18" charset="0"/>
                <a:cs typeface="Times New Roman" pitchFamily="18" charset="0"/>
              </a:rPr>
              <a:t>Rồi đến em rất thảo</a:t>
            </a:r>
            <a:r>
              <a:rPr lang="en-US" sz="3600" b="1" dirty="0">
                <a:solidFill>
                  <a:srgbClr val="0000FF"/>
                </a:solidFill>
                <a:latin typeface="Times New Roman" pitchFamily="18" charset="0"/>
                <a:cs typeface="Times New Roman" pitchFamily="18" charset="0"/>
              </a:rPr>
              <a:t>/</a:t>
            </a:r>
            <a:r>
              <a:rPr lang="vi-VN" sz="3600" b="1" dirty="0">
                <a:solidFill>
                  <a:srgbClr val="0000FF"/>
                </a:solidFill>
                <a:latin typeface="Times New Roman" pitchFamily="18" charset="0"/>
                <a:cs typeface="Times New Roman" pitchFamily="18" charset="0"/>
              </a:rPr>
              <a:t> Ông lành như hạt gạo</a:t>
            </a:r>
            <a:r>
              <a:rPr lang="en-US" sz="3600" b="1" dirty="0">
                <a:solidFill>
                  <a:srgbClr val="0000FF"/>
                </a:solidFill>
                <a:latin typeface="Times New Roman" pitchFamily="18" charset="0"/>
                <a:cs typeface="Times New Roman" pitchFamily="18" charset="0"/>
              </a:rPr>
              <a:t>/</a:t>
            </a:r>
            <a:r>
              <a:rPr lang="vi-VN" sz="3600" b="1" dirty="0">
                <a:solidFill>
                  <a:srgbClr val="0000FF"/>
                </a:solidFill>
                <a:latin typeface="Times New Roman" pitchFamily="18" charset="0"/>
                <a:cs typeface="Times New Roman" pitchFamily="18" charset="0"/>
              </a:rPr>
              <a:t> Bà hiền như suối trong</a:t>
            </a:r>
            <a:r>
              <a:rPr lang="en-US" sz="3600" b="1" dirty="0">
                <a:solidFill>
                  <a:srgbClr val="0000FF"/>
                </a:solidFill>
                <a:latin typeface="Times New Roman" pitchFamily="18" charset="0"/>
                <a:cs typeface="Times New Roman" pitchFamily="18" charset="0"/>
              </a:rPr>
              <a:t>.</a:t>
            </a:r>
            <a:endParaRPr lang="vi-VN" sz="3600" b="1" dirty="0">
              <a:solidFill>
                <a:srgbClr val="0000FF"/>
              </a:solidFill>
              <a:latin typeface="Times New Roman" pitchFamily="18" charset="0"/>
              <a:cs typeface="Times New Roman" pitchFamily="18" charset="0"/>
            </a:endParaRPr>
          </a:p>
          <a:p>
            <a:pPr algn="just"/>
            <a:r>
              <a:rPr lang="vi-VN" sz="3600" b="1" dirty="0">
                <a:solidFill>
                  <a:srgbClr val="006600"/>
                </a:solidFill>
                <a:latin typeface="Times New Roman" pitchFamily="18" charset="0"/>
                <a:cs typeface="Times New Roman" pitchFamily="18" charset="0"/>
              </a:rPr>
              <a:t>Từ đó</a:t>
            </a:r>
            <a:r>
              <a:rPr lang="en-US" sz="3600" b="1" dirty="0">
                <a:solidFill>
                  <a:srgbClr val="006600"/>
                </a:solidFill>
                <a:latin typeface="Times New Roman" pitchFamily="18" charset="0"/>
                <a:cs typeface="Times New Roman" pitchFamily="18" charset="0"/>
              </a:rPr>
              <a:t>,</a:t>
            </a:r>
            <a:r>
              <a:rPr lang="vi-VN" sz="3600" b="1" dirty="0">
                <a:solidFill>
                  <a:srgbClr val="006600"/>
                </a:solidFill>
                <a:latin typeface="Times New Roman" pitchFamily="18" charset="0"/>
                <a:cs typeface="Times New Roman" pitchFamily="18" charset="0"/>
              </a:rPr>
              <a:t> ta cảm nhận được về con người Cao Bằng</a:t>
            </a:r>
            <a:r>
              <a:rPr lang="en-US" sz="3600" b="1" dirty="0">
                <a:solidFill>
                  <a:srgbClr val="006600"/>
                </a:solidFill>
                <a:latin typeface="Times New Roman" pitchFamily="18" charset="0"/>
                <a:cs typeface="Times New Roman" pitchFamily="18" charset="0"/>
              </a:rPr>
              <a:t>:</a:t>
            </a:r>
            <a:endParaRPr lang="vi-VN" sz="3600" b="1" dirty="0">
              <a:solidFill>
                <a:srgbClr val="006600"/>
              </a:solidFill>
              <a:latin typeface="Times New Roman" pitchFamily="18" charset="0"/>
              <a:cs typeface="Times New Roman" pitchFamily="18" charset="0"/>
            </a:endParaRPr>
          </a:p>
          <a:p>
            <a:pPr algn="just"/>
            <a:r>
              <a:rPr lang="vi-VN" sz="3600" b="1" dirty="0">
                <a:solidFill>
                  <a:srgbClr val="0000FF"/>
                </a:solidFill>
                <a:latin typeface="Times New Roman" pitchFamily="18" charset="0"/>
                <a:cs typeface="Times New Roman" pitchFamily="18" charset="0"/>
              </a:rPr>
              <a:t>- Khách đến Cao Bằng sẽ được thưởng thức mận – thứ quà đặc trưng của Cao Bằng, cảm nhận sự mến khách và ngọt ngào thông qua từng trái mận</a:t>
            </a:r>
            <a:r>
              <a:rPr lang="en-US" sz="3600" b="1" dirty="0">
                <a:solidFill>
                  <a:srgbClr val="0000FF"/>
                </a:solidFill>
                <a:latin typeface="Times New Roman" pitchFamily="18" charset="0"/>
                <a:cs typeface="Times New Roman" pitchFamily="18" charset="0"/>
              </a:rPr>
              <a:t>.</a:t>
            </a:r>
            <a:endParaRPr lang="vi-VN" sz="3600" b="1" dirty="0">
              <a:solidFill>
                <a:srgbClr val="0000FF"/>
              </a:solidFill>
              <a:latin typeface="Times New Roman" pitchFamily="18" charset="0"/>
              <a:cs typeface="Times New Roman" pitchFamily="18" charset="0"/>
            </a:endParaRPr>
          </a:p>
          <a:p>
            <a:pPr algn="just"/>
            <a:r>
              <a:rPr lang="vi-VN" sz="3600" b="1" dirty="0">
                <a:solidFill>
                  <a:srgbClr val="0000FF"/>
                </a:solidFill>
                <a:latin typeface="Times New Roman" pitchFamily="18" charset="0"/>
                <a:cs typeface="Times New Roman" pitchFamily="18" charset="0"/>
              </a:rPr>
              <a:t>- Con người nơi đây vô cùng đôn hậu, tình nghĩa, hiền lành: Người trẻ thì “rất thương, rất thảo</a:t>
            </a:r>
            <a:r>
              <a:rPr lang="en-US" sz="3600" b="1" dirty="0">
                <a:solidFill>
                  <a:srgbClr val="0000FF"/>
                </a:solidFill>
                <a:latin typeface="Times New Roman" pitchFamily="18" charset="0"/>
                <a:cs typeface="Times New Roman" pitchFamily="18" charset="0"/>
              </a:rPr>
              <a:t>”</a:t>
            </a:r>
            <a:r>
              <a:rPr lang="vi-VN" sz="3600" b="1" dirty="0">
                <a:solidFill>
                  <a:srgbClr val="0000FF"/>
                </a:solidFill>
                <a:latin typeface="Times New Roman" pitchFamily="18" charset="0"/>
                <a:cs typeface="Times New Roman" pitchFamily="18" charset="0"/>
              </a:rPr>
              <a:t>, người già thì </a:t>
            </a:r>
            <a:r>
              <a:rPr lang="en-US" sz="3600" b="1" dirty="0">
                <a:solidFill>
                  <a:srgbClr val="0000FF"/>
                </a:solidFill>
                <a:latin typeface="Times New Roman" pitchFamily="18" charset="0"/>
                <a:cs typeface="Times New Roman" pitchFamily="18" charset="0"/>
              </a:rPr>
              <a:t>“</a:t>
            </a:r>
            <a:r>
              <a:rPr lang="vi-VN" sz="3600" b="1" dirty="0">
                <a:solidFill>
                  <a:srgbClr val="0000FF"/>
                </a:solidFill>
                <a:latin typeface="Times New Roman" pitchFamily="18" charset="0"/>
                <a:cs typeface="Times New Roman" pitchFamily="18" charset="0"/>
              </a:rPr>
              <a:t>hiền lành như con suối trong, hạt gạo trắng</a:t>
            </a:r>
            <a:r>
              <a:rPr lang="en-US" sz="3600" b="1" dirty="0">
                <a:solidFill>
                  <a:srgbClr val="0000FF"/>
                </a:solidFill>
                <a:latin typeface="Times New Roman" pitchFamily="18" charset="0"/>
                <a:cs typeface="Times New Roman" pitchFamily="18" charset="0"/>
              </a:rPr>
              <a:t>.”.</a:t>
            </a:r>
            <a:endParaRPr lang="vi-VN" sz="3600" b="1" dirty="0">
              <a:solidFill>
                <a:srgbClr val="0000FF"/>
              </a:solidFill>
              <a:latin typeface="Times New Roman" pitchFamily="18" charset="0"/>
              <a:cs typeface="Times New Roman" pitchFamily="18" charset="0"/>
            </a:endParaRPr>
          </a:p>
        </p:txBody>
      </p:sp>
      <p:sp>
        <p:nvSpPr>
          <p:cNvPr id="3" name="Rectangle 4">
            <a:extLst>
              <a:ext uri="{FF2B5EF4-FFF2-40B4-BE49-F238E27FC236}">
                <a16:creationId xmlns:a16="http://schemas.microsoft.com/office/drawing/2014/main" id="{47D209D4-EBD2-4CBE-80C8-C3A29CFF84F7}"/>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6481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3" descr="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8623" y="61207"/>
            <a:ext cx="1150698" cy="1601337"/>
          </a:xfrm>
          <a:prstGeom prst="rect">
            <a:avLst/>
          </a:prstGeom>
          <a:solidFill>
            <a:srgbClr val="00B050"/>
          </a:solidFill>
          <a:ln>
            <a:noFill/>
          </a:ln>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5455" y="4921494"/>
            <a:ext cx="2896545" cy="1882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992815" y="714375"/>
            <a:ext cx="9663446" cy="4207119"/>
            <a:chOff x="1097078" y="550618"/>
            <a:chExt cx="9663446" cy="3430908"/>
          </a:xfrm>
          <a:solidFill>
            <a:srgbClr val="FFFF00"/>
          </a:solidFill>
        </p:grpSpPr>
        <p:sp>
          <p:nvSpPr>
            <p:cNvPr id="7" name="AutoShape 11"/>
            <p:cNvSpPr>
              <a:spLocks noChangeArrowheads="1"/>
            </p:cNvSpPr>
            <p:nvPr/>
          </p:nvSpPr>
          <p:spPr bwMode="auto">
            <a:xfrm>
              <a:off x="1097078" y="550618"/>
              <a:ext cx="9663446" cy="3430908"/>
            </a:xfrm>
            <a:prstGeom prst="cloudCallout">
              <a:avLst>
                <a:gd name="adj1" fmla="val 49942"/>
                <a:gd name="adj2" fmla="val 44813"/>
              </a:avLst>
            </a:prstGeom>
            <a:grpFill/>
            <a:ln w="38100">
              <a:solidFill>
                <a:srgbClr val="002060"/>
              </a:solidFill>
              <a:round/>
              <a:headEnd/>
              <a:tailEnd/>
            </a:ln>
            <a:effectLst>
              <a:prstShdw prst="shdw13" dist="157090" dir="15357825">
                <a:srgbClr val="FF3300">
                  <a:alpha val="50000"/>
                </a:srgbClr>
              </a:prstShdw>
            </a:effectLst>
          </p:spPr>
          <p:txBody>
            <a:bodyPr/>
            <a:lstStyle/>
            <a:p>
              <a:pPr lvl="0" algn="just" defTabSz="685800"/>
              <a:br>
                <a:rPr lang="en-US" sz="4400" b="1" dirty="0">
                  <a:solidFill>
                    <a:srgbClr val="7030A0"/>
                  </a:solidFill>
                  <a:latin typeface="Aaril"/>
                </a:rPr>
              </a:br>
              <a:endParaRPr kumimoji="0" lang="en-US" sz="4400" b="1" i="0" u="none" strike="noStrike" kern="1200" cap="none" spc="0" normalizeH="0" baseline="0" noProof="0" dirty="0">
                <a:ln>
                  <a:noFill/>
                </a:ln>
                <a:solidFill>
                  <a:srgbClr val="7030A0"/>
                </a:solidFill>
                <a:effectLst/>
                <a:uLnTx/>
                <a:uFillTx/>
                <a:latin typeface="Aaril"/>
                <a:cs typeface="Arial" panose="020B0604020202020204" pitchFamily="34" charset="0"/>
              </a:endParaRPr>
            </a:p>
          </p:txBody>
        </p:sp>
        <p:sp>
          <p:nvSpPr>
            <p:cNvPr id="3" name="Rectangle 2"/>
            <p:cNvSpPr/>
            <p:nvPr/>
          </p:nvSpPr>
          <p:spPr>
            <a:xfrm>
              <a:off x="2880801" y="1229187"/>
              <a:ext cx="6096000" cy="733967"/>
            </a:xfrm>
            <a:prstGeom prst="rect">
              <a:avLst/>
            </a:prstGeom>
            <a:grpFill/>
          </p:spPr>
          <p:txBody>
            <a:bodyPr>
              <a:spAutoFit/>
            </a:bodyPr>
            <a:lstStyle/>
            <a:p>
              <a:pPr algn="just"/>
              <a:endParaRPr lang="en-US" sz="3600">
                <a:solidFill>
                  <a:srgbClr val="0000FF"/>
                </a:solidFill>
                <a:latin typeface="Times New Roman" pitchFamily="18" charset="0"/>
                <a:cs typeface="Times New Roman" pitchFamily="18" charset="0"/>
              </a:endParaRPr>
            </a:p>
          </p:txBody>
        </p:sp>
      </p:grpSp>
      <p:sp>
        <p:nvSpPr>
          <p:cNvPr id="2" name="Rectangle 1"/>
          <p:cNvSpPr/>
          <p:nvPr/>
        </p:nvSpPr>
        <p:spPr>
          <a:xfrm>
            <a:off x="2424545" y="1389303"/>
            <a:ext cx="7093528" cy="2554545"/>
          </a:xfrm>
          <a:prstGeom prst="rect">
            <a:avLst/>
          </a:prstGeom>
          <a:noFill/>
        </p:spPr>
        <p:txBody>
          <a:bodyPr wrap="square">
            <a:spAutoFit/>
          </a:bodyPr>
          <a:lstStyle/>
          <a:p>
            <a:pPr algn="just"/>
            <a:r>
              <a:rPr lang="vi-VN" sz="4000" b="1" dirty="0">
                <a:solidFill>
                  <a:srgbClr val="0000FF"/>
                </a:solidFill>
                <a:latin typeface="Times New Roman" pitchFamily="18" charset="0"/>
                <a:cs typeface="Times New Roman" pitchFamily="18" charset="0"/>
              </a:rPr>
              <a:t>3) Tìm những hình ảnh thiên nhiên được so sánh với lòng yêu nước của người dân Cao Bằng? (khổ thơ 4 và 5)</a:t>
            </a:r>
            <a:r>
              <a:rPr lang="en-US" sz="4000" b="1" dirty="0">
                <a:solidFill>
                  <a:srgbClr val="0000FF"/>
                </a:solidFill>
                <a:latin typeface="Times New Roman" pitchFamily="18" charset="0"/>
                <a:cs typeface="Times New Roman" pitchFamily="18" charset="0"/>
              </a:rPr>
              <a:t>.</a:t>
            </a:r>
          </a:p>
        </p:txBody>
      </p:sp>
      <p:sp>
        <p:nvSpPr>
          <p:cNvPr id="10" name="Rectangle 4">
            <a:extLst>
              <a:ext uri="{FF2B5EF4-FFF2-40B4-BE49-F238E27FC236}">
                <a16:creationId xmlns:a16="http://schemas.microsoft.com/office/drawing/2014/main" id="{6A37B369-1F3A-4842-B34A-FBCB51C9A84D}"/>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pic>
        <p:nvPicPr>
          <p:cNvPr id="11" name="Picture 14" descr="XMASCA~1">
            <a:extLst>
              <a:ext uri="{FF2B5EF4-FFF2-40B4-BE49-F238E27FC236}">
                <a16:creationId xmlns:a16="http://schemas.microsoft.com/office/drawing/2014/main" id="{E3569C69-62D7-4BA4-B5C2-47E775EFC903}"/>
              </a:ext>
            </a:extLst>
          </p:cNvPr>
          <p:cNvPicPr>
            <a:picLocks noChangeAspect="1" noChangeArrowheads="1" noCrop="1"/>
          </p:cNvPicPr>
          <p:nvPr/>
        </p:nvPicPr>
        <p:blipFill>
          <a:blip r:embed="rId4"/>
          <a:srcRect/>
          <a:stretch>
            <a:fillRect/>
          </a:stretch>
        </p:blipFill>
        <p:spPr bwMode="auto">
          <a:xfrm>
            <a:off x="274724" y="4558145"/>
            <a:ext cx="2149821" cy="2216821"/>
          </a:xfrm>
          <a:prstGeom prst="rect">
            <a:avLst/>
          </a:prstGeom>
          <a:noFill/>
          <a:ln w="9525">
            <a:noFill/>
            <a:miter lim="800000"/>
            <a:headEnd/>
            <a:tailEnd/>
          </a:ln>
        </p:spPr>
      </p:pic>
      <p:pic>
        <p:nvPicPr>
          <p:cNvPr id="12" name="Content Placeholder 3">
            <a:extLst>
              <a:ext uri="{FF2B5EF4-FFF2-40B4-BE49-F238E27FC236}">
                <a16:creationId xmlns:a16="http://schemas.microsoft.com/office/drawing/2014/main" id="{6D5DE45D-CA55-4EE3-AE61-D6101AB1DD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9654659" y="1220802"/>
            <a:ext cx="3469473" cy="1404120"/>
          </a:xfrm>
          <a:prstGeom prst="rect">
            <a:avLst/>
          </a:prstGeom>
        </p:spPr>
      </p:pic>
      <p:pic>
        <p:nvPicPr>
          <p:cNvPr id="13" name="Picture 4">
            <a:extLst>
              <a:ext uri="{FF2B5EF4-FFF2-40B4-BE49-F238E27FC236}">
                <a16:creationId xmlns:a16="http://schemas.microsoft.com/office/drawing/2014/main" id="{B52649FD-B144-4A01-AE63-480AB0D9F09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99269" y="5508436"/>
            <a:ext cx="6320040"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0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1999" cy="6801862"/>
          </a:xfrm>
          <a:prstGeom prst="rect">
            <a:avLst/>
          </a:prstGeom>
          <a:solidFill>
            <a:schemeClr val="bg2"/>
          </a:solidFill>
        </p:spPr>
        <p:txBody>
          <a:bodyPr wrap="square">
            <a:spAutoFit/>
          </a:bodyPr>
          <a:lstStyle/>
          <a:p>
            <a:pPr algn="just"/>
            <a:r>
              <a:rPr lang="en-US" sz="4400" b="1" dirty="0">
                <a:solidFill>
                  <a:srgbClr val="0000FF"/>
                </a:solidFill>
                <a:latin typeface="Times New Roman" pitchFamily="18" charset="0"/>
                <a:cs typeface="Times New Roman" pitchFamily="18" charset="0"/>
              </a:rPr>
              <a:t>    </a:t>
            </a:r>
            <a:r>
              <a:rPr lang="en-US" sz="4400" b="1" dirty="0">
                <a:solidFill>
                  <a:srgbClr val="FF0066"/>
                </a:solidFill>
                <a:latin typeface="Times New Roman" pitchFamily="18" charset="0"/>
                <a:cs typeface="Times New Roman" pitchFamily="18" charset="0"/>
              </a:rPr>
              <a:t>N</a:t>
            </a:r>
            <a:r>
              <a:rPr lang="vi-VN" sz="4400" b="1" dirty="0">
                <a:solidFill>
                  <a:srgbClr val="FF0066"/>
                </a:solidFill>
                <a:latin typeface="Times New Roman" pitchFamily="18" charset="0"/>
                <a:cs typeface="Times New Roman" pitchFamily="18" charset="0"/>
              </a:rPr>
              <a:t>hững hình ảnh thiên nhiên được so sánh với lòng yêu nước của người dân Cao Bằng (khổ thơ 4 và 5)</a:t>
            </a:r>
            <a:r>
              <a:rPr lang="en-US" sz="4400" b="1" dirty="0">
                <a:solidFill>
                  <a:srgbClr val="FF0066"/>
                </a:solidFill>
                <a:latin typeface="Times New Roman" pitchFamily="18" charset="0"/>
                <a:cs typeface="Times New Roman" pitchFamily="18" charset="0"/>
              </a:rPr>
              <a:t> </a:t>
            </a:r>
            <a:r>
              <a:rPr lang="en-US" sz="4400" b="1" dirty="0" err="1">
                <a:solidFill>
                  <a:srgbClr val="FF0066"/>
                </a:solidFill>
                <a:latin typeface="Times New Roman" pitchFamily="18" charset="0"/>
                <a:cs typeface="Times New Roman" pitchFamily="18" charset="0"/>
              </a:rPr>
              <a:t>là</a:t>
            </a:r>
            <a:r>
              <a:rPr lang="en-US" sz="4400" b="1" dirty="0">
                <a:solidFill>
                  <a:srgbClr val="FF0066"/>
                </a:solidFill>
                <a:latin typeface="Times New Roman" pitchFamily="18" charset="0"/>
                <a:cs typeface="Times New Roman" pitchFamily="18" charset="0"/>
              </a:rPr>
              <a:t>: </a:t>
            </a:r>
            <a:r>
              <a:rPr lang="vi-VN" sz="4400" b="1" dirty="0">
                <a:solidFill>
                  <a:srgbClr val="0000FF"/>
                </a:solidFill>
                <a:latin typeface="Times New Roman" pitchFamily="18" charset="0"/>
                <a:cs typeface="Times New Roman" pitchFamily="18" charset="0"/>
              </a:rPr>
              <a:t>Tình yêu Tổ quốc của người Cao Bằng được ví với những hình ảnh thiên nhiên cho thấy một sự trường tồn bất diệt mà mãnh liệt đồng thời cũng có thể thấy được</a:t>
            </a:r>
            <a:r>
              <a:rPr lang="en-US" sz="4400" b="1" dirty="0">
                <a:solidFill>
                  <a:srgbClr val="0000FF"/>
                </a:solidFill>
                <a:latin typeface="Times New Roman" pitchFamily="18" charset="0"/>
                <a:cs typeface="Times New Roman" pitchFamily="18" charset="0"/>
              </a:rPr>
              <a:t>.</a:t>
            </a:r>
            <a:endParaRPr lang="vi-VN" sz="4400" b="1" dirty="0">
              <a:solidFill>
                <a:srgbClr val="0000FF"/>
              </a:solidFill>
              <a:latin typeface="Times New Roman" pitchFamily="18" charset="0"/>
              <a:cs typeface="Times New Roman" pitchFamily="18" charset="0"/>
            </a:endParaRPr>
          </a:p>
          <a:p>
            <a:pPr algn="just"/>
            <a:r>
              <a:rPr lang="vi-VN" sz="4400" b="1" dirty="0">
                <a:solidFill>
                  <a:srgbClr val="0000FF"/>
                </a:solidFill>
                <a:latin typeface="Times New Roman" pitchFamily="18" charset="0"/>
                <a:cs typeface="Times New Roman" pitchFamily="18" charset="0"/>
              </a:rPr>
              <a:t>- Tình yêu Tổ quốc của người Cao Bằng sâu sắc là lớn lao như núi non, chẳng thể đo được</a:t>
            </a:r>
            <a:r>
              <a:rPr lang="en-US" sz="4400" b="1" dirty="0">
                <a:solidFill>
                  <a:srgbClr val="0000FF"/>
                </a:solidFill>
                <a:latin typeface="Times New Roman" pitchFamily="18" charset="0"/>
                <a:cs typeface="Times New Roman" pitchFamily="18" charset="0"/>
              </a:rPr>
              <a:t>.</a:t>
            </a:r>
            <a:endParaRPr lang="vi-VN" sz="4400" b="1" dirty="0">
              <a:solidFill>
                <a:srgbClr val="0000FF"/>
              </a:solidFill>
              <a:latin typeface="Times New Roman" pitchFamily="18" charset="0"/>
              <a:cs typeface="Times New Roman" pitchFamily="18" charset="0"/>
            </a:endParaRPr>
          </a:p>
          <a:p>
            <a:pPr algn="just"/>
            <a:r>
              <a:rPr lang="vi-VN" sz="4400" b="1" dirty="0">
                <a:solidFill>
                  <a:srgbClr val="0000FF"/>
                </a:solidFill>
                <a:latin typeface="Times New Roman" pitchFamily="18" charset="0"/>
                <a:cs typeface="Times New Roman" pitchFamily="18" charset="0"/>
              </a:rPr>
              <a:t>- Tình yêu Tổ quốc của người Cao Bằng cũng trong trẻo và sâu sắc như những con suối</a:t>
            </a:r>
            <a:r>
              <a:rPr lang="en-US" sz="4400" b="1" dirty="0">
                <a:solidFill>
                  <a:srgbClr val="0000FF"/>
                </a:solidFill>
                <a:latin typeface="Times New Roman" pitchFamily="18" charset="0"/>
                <a:cs typeface="Times New Roman" pitchFamily="18" charset="0"/>
              </a:rPr>
              <a:t>.</a:t>
            </a:r>
            <a:endParaRPr lang="vi-VN" sz="4400" b="1" dirty="0">
              <a:solidFill>
                <a:srgbClr val="0000FF"/>
              </a:solidFill>
              <a:latin typeface="Times New Roman" pitchFamily="18" charset="0"/>
              <a:cs typeface="Times New Roman" pitchFamily="18" charset="0"/>
            </a:endParaRPr>
          </a:p>
        </p:txBody>
      </p:sp>
      <p:sp>
        <p:nvSpPr>
          <p:cNvPr id="3" name="Rectangle 4">
            <a:extLst>
              <a:ext uri="{FF2B5EF4-FFF2-40B4-BE49-F238E27FC236}">
                <a16:creationId xmlns:a16="http://schemas.microsoft.com/office/drawing/2014/main" id="{9C8C86A4-5B7C-494D-B426-50B6661A1998}"/>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8661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382" y="449253"/>
            <a:ext cx="11804073" cy="6186309"/>
          </a:xfrm>
          <a:prstGeom prst="rect">
            <a:avLst/>
          </a:prstGeom>
          <a:solidFill>
            <a:schemeClr val="bg2"/>
          </a:solidFill>
        </p:spPr>
        <p:txBody>
          <a:bodyPr wrap="square">
            <a:spAutoFit/>
          </a:bodyPr>
          <a:lstStyle/>
          <a:p>
            <a:pPr algn="just"/>
            <a:r>
              <a:rPr lang="vi-VN" sz="3600" b="1" dirty="0">
                <a:solidFill>
                  <a:srgbClr val="FF0066"/>
                </a:solidFill>
                <a:latin typeface="Times New Roman" pitchFamily="18" charset="0"/>
                <a:cs typeface="Times New Roman" pitchFamily="18" charset="0"/>
              </a:rPr>
              <a:t>4) Qua khổ thơ cuối bài, tác giả muốn nói điều gì? Chọn ý đúng để trả lời:</a:t>
            </a:r>
          </a:p>
          <a:p>
            <a:pPr algn="just">
              <a:lnSpc>
                <a:spcPct val="150000"/>
              </a:lnSpc>
            </a:pPr>
            <a:r>
              <a:rPr lang="vi-VN" sz="3600" b="1" dirty="0">
                <a:solidFill>
                  <a:srgbClr val="0000FF"/>
                </a:solidFill>
                <a:latin typeface="Times New Roman" pitchFamily="18" charset="0"/>
                <a:cs typeface="Times New Roman" pitchFamily="18" charset="0"/>
              </a:rPr>
              <a:t>a. Cao Bằng có vị trí rất quan trọng, người Cao Bằng đã vì cả nước mà giữ vững biên cương.</a:t>
            </a:r>
          </a:p>
          <a:p>
            <a:pPr algn="just">
              <a:lnSpc>
                <a:spcPct val="150000"/>
              </a:lnSpc>
            </a:pPr>
            <a:r>
              <a:rPr lang="vi-VN" sz="3600" b="1" dirty="0">
                <a:solidFill>
                  <a:srgbClr val="0000FF"/>
                </a:solidFill>
                <a:latin typeface="Times New Roman" pitchFamily="18" charset="0"/>
                <a:cs typeface="Times New Roman" pitchFamily="18" charset="0"/>
              </a:rPr>
              <a:t>b. Khó đo được chiều cao của núi non Cao Bằng, không đo hết được tình yêu đất nước của người Cao Bằng.</a:t>
            </a:r>
          </a:p>
          <a:p>
            <a:pPr algn="just">
              <a:lnSpc>
                <a:spcPct val="150000"/>
              </a:lnSpc>
            </a:pPr>
            <a:r>
              <a:rPr lang="vi-VN" sz="3600" b="1" dirty="0">
                <a:solidFill>
                  <a:srgbClr val="0000FF"/>
                </a:solidFill>
                <a:latin typeface="Times New Roman" pitchFamily="18" charset="0"/>
                <a:cs typeface="Times New Roman" pitchFamily="18" charset="0"/>
              </a:rPr>
              <a:t>c. Tình yêu nước của người Cao B</a:t>
            </a:r>
            <a:r>
              <a:rPr lang="en-US" sz="3600" b="1" dirty="0">
                <a:solidFill>
                  <a:srgbClr val="0000FF"/>
                </a:solidFill>
                <a:latin typeface="Times New Roman" pitchFamily="18" charset="0"/>
                <a:cs typeface="Times New Roman" pitchFamily="18" charset="0"/>
              </a:rPr>
              <a:t>ằ</a:t>
            </a:r>
            <a:r>
              <a:rPr lang="vi-VN" sz="3600" b="1" dirty="0">
                <a:solidFill>
                  <a:srgbClr val="0000FF"/>
                </a:solidFill>
                <a:latin typeface="Times New Roman" pitchFamily="18" charset="0"/>
                <a:cs typeface="Times New Roman" pitchFamily="18" charset="0"/>
              </a:rPr>
              <a:t>ng thầm lặng mà trong trẻo như suối sâu.</a:t>
            </a:r>
          </a:p>
        </p:txBody>
      </p:sp>
      <p:sp>
        <p:nvSpPr>
          <p:cNvPr id="3" name="Oval 2"/>
          <p:cNvSpPr/>
          <p:nvPr/>
        </p:nvSpPr>
        <p:spPr>
          <a:xfrm>
            <a:off x="138545" y="1800223"/>
            <a:ext cx="665491" cy="6371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endParaRPr lang="en-US">
              <a:latin typeface="Times New Roman"/>
            </a:endParaRPr>
          </a:p>
        </p:txBody>
      </p:sp>
      <p:sp>
        <p:nvSpPr>
          <p:cNvPr id="4" name="Rectangle 4">
            <a:extLst>
              <a:ext uri="{FF2B5EF4-FFF2-40B4-BE49-F238E27FC236}">
                <a16:creationId xmlns:a16="http://schemas.microsoft.com/office/drawing/2014/main" id="{372B7225-6603-48DE-9207-4BF3AC460688}"/>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4731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74548583-2689-4E92-ABFE-3BA6CD707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1">
              <a:lumMod val="60000"/>
              <a:lumOff val="40000"/>
            </a:schemeClr>
          </a:solidFill>
          <a:ln>
            <a:solidFill>
              <a:srgbClr val="00B0F0"/>
            </a:solidFill>
          </a:ln>
        </p:spPr>
      </p:pic>
      <p:sp>
        <p:nvSpPr>
          <p:cNvPr id="3" name="AutoShape 5">
            <a:extLst>
              <a:ext uri="{FF2B5EF4-FFF2-40B4-BE49-F238E27FC236}">
                <a16:creationId xmlns:a16="http://schemas.microsoft.com/office/drawing/2014/main" id="{6AD989B1-D42B-4DAE-8662-58FC61F1BA45}"/>
              </a:ext>
            </a:extLst>
          </p:cNvPr>
          <p:cNvSpPr>
            <a:spLocks noChangeArrowheads="1"/>
          </p:cNvSpPr>
          <p:nvPr/>
        </p:nvSpPr>
        <p:spPr bwMode="auto">
          <a:xfrm>
            <a:off x="1631504" y="1927359"/>
            <a:ext cx="9721080" cy="4284400"/>
          </a:xfrm>
          <a:prstGeom prst="star8">
            <a:avLst>
              <a:gd name="adj" fmla="val 38250"/>
            </a:avLst>
          </a:prstGeom>
          <a:solidFill>
            <a:srgbClr val="0000CC"/>
          </a:solidFill>
          <a:ln w="76200">
            <a:solidFill>
              <a:srgbClr val="FF0000"/>
            </a:solidFill>
            <a:miter lim="800000"/>
            <a:headEnd type="none" w="sm" len="sm"/>
            <a:tailEnd type="none" w="sm" len="sm"/>
          </a:ln>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CC"/>
              </a:solidFill>
              <a:effectLst/>
              <a:uLnTx/>
              <a:uFillTx/>
              <a:latin typeface="Times New Roman" panose="02020603050405020304" pitchFamily="18" charset="0"/>
              <a:ea typeface="+mn-ea"/>
              <a:cs typeface="+mn-cs"/>
            </a:endParaRPr>
          </a:p>
        </p:txBody>
      </p:sp>
      <p:grpSp>
        <p:nvGrpSpPr>
          <p:cNvPr id="4" name="Group 18">
            <a:extLst>
              <a:ext uri="{FF2B5EF4-FFF2-40B4-BE49-F238E27FC236}">
                <a16:creationId xmlns:a16="http://schemas.microsoft.com/office/drawing/2014/main" id="{7B03D4C9-C48A-4B50-A3CC-BFE4A5C82B05}"/>
              </a:ext>
            </a:extLst>
          </p:cNvPr>
          <p:cNvGrpSpPr>
            <a:grpSpLocks/>
          </p:cNvGrpSpPr>
          <p:nvPr/>
        </p:nvGrpSpPr>
        <p:grpSpPr bwMode="auto">
          <a:xfrm>
            <a:off x="4831766" y="868017"/>
            <a:ext cx="2364165" cy="982433"/>
            <a:chOff x="5225" y="9335"/>
            <a:chExt cx="2520" cy="1750"/>
          </a:xfrm>
        </p:grpSpPr>
        <p:sp>
          <p:nvSpPr>
            <p:cNvPr id="5" name="AutoShape 27" descr="2">
              <a:extLst>
                <a:ext uri="{FF2B5EF4-FFF2-40B4-BE49-F238E27FC236}">
                  <a16:creationId xmlns:a16="http://schemas.microsoft.com/office/drawing/2014/main" id="{74FAB605-86B3-4926-A83E-95617BA213B1}"/>
                </a:ext>
              </a:extLst>
            </p:cNvPr>
            <p:cNvSpPr>
              <a:spLocks noChangeArrowheads="1"/>
            </p:cNvSpPr>
            <p:nvPr/>
          </p:nvSpPr>
          <p:spPr bwMode="auto">
            <a:xfrm>
              <a:off x="5225" y="10186"/>
              <a:ext cx="2520" cy="899"/>
            </a:xfrm>
            <a:prstGeom prst="wave">
              <a:avLst>
                <a:gd name="adj1" fmla="val 20644"/>
                <a:gd name="adj2" fmla="val 0"/>
              </a:avLst>
            </a:prstGeom>
            <a:blipFill dpi="0" rotWithShape="0">
              <a:blip r:embed="rId3"/>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a:ea typeface="+mn-ea"/>
                <a:cs typeface="Arial" pitchFamily="34" charset="0"/>
              </a:endParaRPr>
            </a:p>
          </p:txBody>
        </p:sp>
        <p:pic>
          <p:nvPicPr>
            <p:cNvPr id="6" name="Picture 26" descr="cosmoS">
              <a:extLst>
                <a:ext uri="{FF2B5EF4-FFF2-40B4-BE49-F238E27FC236}">
                  <a16:creationId xmlns:a16="http://schemas.microsoft.com/office/drawing/2014/main" id="{7E71F731-BE84-4AA1-88A4-862E491D86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5" descr="BOOK2">
              <a:extLst>
                <a:ext uri="{FF2B5EF4-FFF2-40B4-BE49-F238E27FC236}">
                  <a16:creationId xmlns:a16="http://schemas.microsoft.com/office/drawing/2014/main" id="{969A731C-11B6-4D7E-AD60-6169B9BC57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descr="BOOK1">
              <a:extLst>
                <a:ext uri="{FF2B5EF4-FFF2-40B4-BE49-F238E27FC236}">
                  <a16:creationId xmlns:a16="http://schemas.microsoft.com/office/drawing/2014/main" id="{18E44908-F68A-4166-8443-AEB4746B8F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3" descr="QUILLPEN">
              <a:extLst>
                <a:ext uri="{FF2B5EF4-FFF2-40B4-BE49-F238E27FC236}">
                  <a16:creationId xmlns:a16="http://schemas.microsoft.com/office/drawing/2014/main" id="{1F437C97-049E-4A32-9B85-78A0136399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2">
              <a:extLst>
                <a:ext uri="{FF2B5EF4-FFF2-40B4-BE49-F238E27FC236}">
                  <a16:creationId xmlns:a16="http://schemas.microsoft.com/office/drawing/2014/main" id="{9EB0A543-262A-4D63-B51A-75582FB547F7}"/>
                </a:ext>
              </a:extLst>
            </p:cNvPr>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4000">
                  <a:solidFill>
                    <a:schemeClr val="tx1"/>
                  </a:solidFill>
                  <a:latin typeface="Arial" pitchFamily="34" charset="0"/>
                </a:defRPr>
              </a:lvl1pPr>
              <a:lvl2pPr marL="742950" indent="-285750" defTabSz="912813" eaLnBrk="0" hangingPunct="0">
                <a:defRPr sz="4000">
                  <a:solidFill>
                    <a:schemeClr val="tx1"/>
                  </a:solidFill>
                  <a:latin typeface="Arial" pitchFamily="34" charset="0"/>
                </a:defRPr>
              </a:lvl2pPr>
              <a:lvl3pPr marL="1143000" indent="-228600" defTabSz="912813" eaLnBrk="0" hangingPunct="0">
                <a:defRPr sz="4000">
                  <a:solidFill>
                    <a:schemeClr val="tx1"/>
                  </a:solidFill>
                  <a:latin typeface="Arial" pitchFamily="34" charset="0"/>
                </a:defRPr>
              </a:lvl3pPr>
              <a:lvl4pPr marL="1600200" indent="-228600" defTabSz="912813" eaLnBrk="0" hangingPunct="0">
                <a:defRPr sz="4000">
                  <a:solidFill>
                    <a:schemeClr val="tx1"/>
                  </a:solidFill>
                  <a:latin typeface="Arial" pitchFamily="34" charset="0"/>
                </a:defRPr>
              </a:lvl4pPr>
              <a:lvl5pPr marL="2057400" indent="-228600" defTabSz="912813" eaLnBrk="0" hangingPunct="0">
                <a:defRPr sz="4000">
                  <a:solidFill>
                    <a:schemeClr val="tx1"/>
                  </a:solidFill>
                  <a:latin typeface="Arial" pitchFamily="34" charset="0"/>
                </a:defRPr>
              </a:lvl5pPr>
              <a:lvl6pPr marL="2514600" indent="-228600" defTabSz="912813" eaLnBrk="0" fontAlgn="base" hangingPunct="0">
                <a:spcBef>
                  <a:spcPct val="0"/>
                </a:spcBef>
                <a:spcAft>
                  <a:spcPct val="0"/>
                </a:spcAft>
                <a:defRPr sz="4000">
                  <a:solidFill>
                    <a:schemeClr val="tx1"/>
                  </a:solidFill>
                  <a:latin typeface="Arial" pitchFamily="34" charset="0"/>
                </a:defRPr>
              </a:lvl6pPr>
              <a:lvl7pPr marL="2971800" indent="-228600" defTabSz="912813" eaLnBrk="0" fontAlgn="base" hangingPunct="0">
                <a:spcBef>
                  <a:spcPct val="0"/>
                </a:spcBef>
                <a:spcAft>
                  <a:spcPct val="0"/>
                </a:spcAft>
                <a:defRPr sz="4000">
                  <a:solidFill>
                    <a:schemeClr val="tx1"/>
                  </a:solidFill>
                  <a:latin typeface="Arial" pitchFamily="34" charset="0"/>
                </a:defRPr>
              </a:lvl7pPr>
              <a:lvl8pPr marL="3429000" indent="-228600" defTabSz="912813" eaLnBrk="0" fontAlgn="base" hangingPunct="0">
                <a:spcBef>
                  <a:spcPct val="0"/>
                </a:spcBef>
                <a:spcAft>
                  <a:spcPct val="0"/>
                </a:spcAft>
                <a:defRPr sz="4000">
                  <a:solidFill>
                    <a:schemeClr val="tx1"/>
                  </a:solidFill>
                  <a:latin typeface="Arial" pitchFamily="34" charset="0"/>
                </a:defRPr>
              </a:lvl8pPr>
              <a:lvl9pPr marL="3886200" indent="-228600" defTabSz="912813" eaLnBrk="0" fontAlgn="base" hangingPunct="0">
                <a:spcBef>
                  <a:spcPct val="0"/>
                </a:spcBef>
                <a:spcAft>
                  <a:spcPct val="0"/>
                </a:spcAft>
                <a:defRPr sz="4000">
                  <a:solidFill>
                    <a:schemeClr val="tx1"/>
                  </a:solidFill>
                  <a:latin typeface="Arial"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r>
                <a:rPr kumimoji="0" lang="en-US" altLang="vi-VN" sz="800" b="1" i="0" u="none" strike="noStrike" kern="1200" cap="none" spc="0" normalizeH="0" baseline="0" noProof="0">
                  <a:ln>
                    <a:noFill/>
                  </a:ln>
                  <a:solidFill>
                    <a:srgbClr val="000000"/>
                  </a:solidFill>
                  <a:effectLst/>
                  <a:uLnTx/>
                  <a:uFillTx/>
                  <a:latin typeface="VnBangkok"/>
                  <a:ea typeface="+mn-ea"/>
                  <a:cs typeface="Times New Roman" pitchFamily="18" charset="0"/>
                </a:rPr>
                <a:t> </a:t>
              </a:r>
              <a:endParaRPr kumimoji="0" lang="en-US" altLang="vi-VN" sz="4800" b="0" i="0" u="none" strike="noStrike" kern="1200" cap="none" spc="0" normalizeH="0" baseline="0" noProof="0">
                <a:ln>
                  <a:noFill/>
                </a:ln>
                <a:solidFill>
                  <a:srgbClr val="000000"/>
                </a:solidFill>
                <a:effectLst/>
                <a:uLnTx/>
                <a:uFillTx/>
                <a:latin typeface="Calibri" pitchFamily="34" charset="0"/>
                <a:ea typeface="+mn-ea"/>
                <a:cs typeface="Times New Roman" pitchFamily="18" charset="0"/>
              </a:endParaRPr>
            </a:p>
          </p:txBody>
        </p:sp>
        <p:sp>
          <p:nvSpPr>
            <p:cNvPr id="11" name="Text Box 21">
              <a:extLst>
                <a:ext uri="{FF2B5EF4-FFF2-40B4-BE49-F238E27FC236}">
                  <a16:creationId xmlns:a16="http://schemas.microsoft.com/office/drawing/2014/main" id="{16B0480C-C11D-4731-B169-11FA057F0230}"/>
                </a:ext>
              </a:extLst>
            </p:cNvPr>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4000">
                  <a:solidFill>
                    <a:schemeClr val="tx1"/>
                  </a:solidFill>
                  <a:latin typeface="Arial" pitchFamily="34" charset="0"/>
                </a:defRPr>
              </a:lvl1pPr>
              <a:lvl2pPr marL="742950" indent="-285750" defTabSz="912813" eaLnBrk="0" hangingPunct="0">
                <a:defRPr sz="4000">
                  <a:solidFill>
                    <a:schemeClr val="tx1"/>
                  </a:solidFill>
                  <a:latin typeface="Arial" pitchFamily="34" charset="0"/>
                </a:defRPr>
              </a:lvl2pPr>
              <a:lvl3pPr marL="1143000" indent="-228600" defTabSz="912813" eaLnBrk="0" hangingPunct="0">
                <a:defRPr sz="4000">
                  <a:solidFill>
                    <a:schemeClr val="tx1"/>
                  </a:solidFill>
                  <a:latin typeface="Arial" pitchFamily="34" charset="0"/>
                </a:defRPr>
              </a:lvl3pPr>
              <a:lvl4pPr marL="1600200" indent="-228600" defTabSz="912813" eaLnBrk="0" hangingPunct="0">
                <a:defRPr sz="4000">
                  <a:solidFill>
                    <a:schemeClr val="tx1"/>
                  </a:solidFill>
                  <a:latin typeface="Arial" pitchFamily="34" charset="0"/>
                </a:defRPr>
              </a:lvl4pPr>
              <a:lvl5pPr marL="2057400" indent="-228600" defTabSz="912813" eaLnBrk="0" hangingPunct="0">
                <a:defRPr sz="4000">
                  <a:solidFill>
                    <a:schemeClr val="tx1"/>
                  </a:solidFill>
                  <a:latin typeface="Arial" pitchFamily="34" charset="0"/>
                </a:defRPr>
              </a:lvl5pPr>
              <a:lvl6pPr marL="2514600" indent="-228600" defTabSz="912813" eaLnBrk="0" fontAlgn="base" hangingPunct="0">
                <a:spcBef>
                  <a:spcPct val="0"/>
                </a:spcBef>
                <a:spcAft>
                  <a:spcPct val="0"/>
                </a:spcAft>
                <a:defRPr sz="4000">
                  <a:solidFill>
                    <a:schemeClr val="tx1"/>
                  </a:solidFill>
                  <a:latin typeface="Arial" pitchFamily="34" charset="0"/>
                </a:defRPr>
              </a:lvl6pPr>
              <a:lvl7pPr marL="2971800" indent="-228600" defTabSz="912813" eaLnBrk="0" fontAlgn="base" hangingPunct="0">
                <a:spcBef>
                  <a:spcPct val="0"/>
                </a:spcBef>
                <a:spcAft>
                  <a:spcPct val="0"/>
                </a:spcAft>
                <a:defRPr sz="4000">
                  <a:solidFill>
                    <a:schemeClr val="tx1"/>
                  </a:solidFill>
                  <a:latin typeface="Arial" pitchFamily="34" charset="0"/>
                </a:defRPr>
              </a:lvl7pPr>
              <a:lvl8pPr marL="3429000" indent="-228600" defTabSz="912813" eaLnBrk="0" fontAlgn="base" hangingPunct="0">
                <a:spcBef>
                  <a:spcPct val="0"/>
                </a:spcBef>
                <a:spcAft>
                  <a:spcPct val="0"/>
                </a:spcAft>
                <a:defRPr sz="4000">
                  <a:solidFill>
                    <a:schemeClr val="tx1"/>
                  </a:solidFill>
                  <a:latin typeface="Arial" pitchFamily="34" charset="0"/>
                </a:defRPr>
              </a:lvl8pPr>
              <a:lvl9pPr marL="3886200" indent="-228600" defTabSz="912813" eaLnBrk="0" fontAlgn="base" hangingPunct="0">
                <a:spcBef>
                  <a:spcPct val="0"/>
                </a:spcBef>
                <a:spcAft>
                  <a:spcPct val="0"/>
                </a:spcAft>
                <a:defRPr sz="4000">
                  <a:solidFill>
                    <a:schemeClr val="tx1"/>
                  </a:solidFill>
                  <a:latin typeface="Arial"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vi-VN" altLang="vi-VN" sz="4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2" name="WordArt 20">
              <a:extLst>
                <a:ext uri="{FF2B5EF4-FFF2-40B4-BE49-F238E27FC236}">
                  <a16:creationId xmlns:a16="http://schemas.microsoft.com/office/drawing/2014/main" id="{074D62FA-8BD9-439E-93EC-BC9091765FD3}"/>
                </a:ext>
              </a:extLst>
            </p:cNvPr>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a:noFill/>
                  </a:ln>
                  <a:solidFill>
                    <a:srgbClr val="FFFFFF"/>
                  </a:solidFill>
                  <a:effectLst/>
                  <a:uLnTx/>
                  <a:uFillTx/>
                  <a:latin typeface="VNbritannic"/>
                  <a:ea typeface="+mn-ea"/>
                  <a:cs typeface="Arial" charset="0"/>
                </a:rPr>
                <a:t>NÀM </a:t>
              </a:r>
            </a:p>
          </p:txBody>
        </p:sp>
        <p:sp>
          <p:nvSpPr>
            <p:cNvPr id="13" name="Text Box 19">
              <a:extLst>
                <a:ext uri="{FF2B5EF4-FFF2-40B4-BE49-F238E27FC236}">
                  <a16:creationId xmlns:a16="http://schemas.microsoft.com/office/drawing/2014/main" id="{D4AEFD51-8938-4733-A470-A99BAF421752}"/>
                </a:ext>
              </a:extLst>
            </p:cNvPr>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4000">
                  <a:solidFill>
                    <a:schemeClr val="tx1"/>
                  </a:solidFill>
                  <a:latin typeface="Arial" pitchFamily="34" charset="0"/>
                </a:defRPr>
              </a:lvl1pPr>
              <a:lvl2pPr marL="742950" indent="-285750" defTabSz="912813" eaLnBrk="0" hangingPunct="0">
                <a:defRPr sz="4000">
                  <a:solidFill>
                    <a:schemeClr val="tx1"/>
                  </a:solidFill>
                  <a:latin typeface="Arial" pitchFamily="34" charset="0"/>
                </a:defRPr>
              </a:lvl2pPr>
              <a:lvl3pPr marL="1143000" indent="-228600" defTabSz="912813" eaLnBrk="0" hangingPunct="0">
                <a:defRPr sz="4000">
                  <a:solidFill>
                    <a:schemeClr val="tx1"/>
                  </a:solidFill>
                  <a:latin typeface="Arial" pitchFamily="34" charset="0"/>
                </a:defRPr>
              </a:lvl3pPr>
              <a:lvl4pPr marL="1600200" indent="-228600" defTabSz="912813" eaLnBrk="0" hangingPunct="0">
                <a:defRPr sz="4000">
                  <a:solidFill>
                    <a:schemeClr val="tx1"/>
                  </a:solidFill>
                  <a:latin typeface="Arial" pitchFamily="34" charset="0"/>
                </a:defRPr>
              </a:lvl4pPr>
              <a:lvl5pPr marL="2057400" indent="-228600" defTabSz="912813" eaLnBrk="0" hangingPunct="0">
                <a:defRPr sz="4000">
                  <a:solidFill>
                    <a:schemeClr val="tx1"/>
                  </a:solidFill>
                  <a:latin typeface="Arial" pitchFamily="34" charset="0"/>
                </a:defRPr>
              </a:lvl5pPr>
              <a:lvl6pPr marL="2514600" indent="-228600" defTabSz="912813" eaLnBrk="0" fontAlgn="base" hangingPunct="0">
                <a:spcBef>
                  <a:spcPct val="0"/>
                </a:spcBef>
                <a:spcAft>
                  <a:spcPct val="0"/>
                </a:spcAft>
                <a:defRPr sz="4000">
                  <a:solidFill>
                    <a:schemeClr val="tx1"/>
                  </a:solidFill>
                  <a:latin typeface="Arial" pitchFamily="34" charset="0"/>
                </a:defRPr>
              </a:lvl6pPr>
              <a:lvl7pPr marL="2971800" indent="-228600" defTabSz="912813" eaLnBrk="0" fontAlgn="base" hangingPunct="0">
                <a:spcBef>
                  <a:spcPct val="0"/>
                </a:spcBef>
                <a:spcAft>
                  <a:spcPct val="0"/>
                </a:spcAft>
                <a:defRPr sz="4000">
                  <a:solidFill>
                    <a:schemeClr val="tx1"/>
                  </a:solidFill>
                  <a:latin typeface="Arial" pitchFamily="34" charset="0"/>
                </a:defRPr>
              </a:lvl7pPr>
              <a:lvl8pPr marL="3429000" indent="-228600" defTabSz="912813" eaLnBrk="0" fontAlgn="base" hangingPunct="0">
                <a:spcBef>
                  <a:spcPct val="0"/>
                </a:spcBef>
                <a:spcAft>
                  <a:spcPct val="0"/>
                </a:spcAft>
                <a:defRPr sz="4000">
                  <a:solidFill>
                    <a:schemeClr val="tx1"/>
                  </a:solidFill>
                  <a:latin typeface="Arial" pitchFamily="34" charset="0"/>
                </a:defRPr>
              </a:lvl8pPr>
              <a:lvl9pPr marL="3886200" indent="-228600" defTabSz="912813" eaLnBrk="0" fontAlgn="base" hangingPunct="0">
                <a:spcBef>
                  <a:spcPct val="0"/>
                </a:spcBef>
                <a:spcAft>
                  <a:spcPct val="0"/>
                </a:spcAft>
                <a:defRPr sz="4000">
                  <a:solidFill>
                    <a:schemeClr val="tx1"/>
                  </a:solidFill>
                  <a:latin typeface="Arial"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vi-VN" altLang="vi-VN" sz="4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grpSp>
      <p:sp>
        <p:nvSpPr>
          <p:cNvPr id="16" name="Rectangle 2">
            <a:extLst>
              <a:ext uri="{FF2B5EF4-FFF2-40B4-BE49-F238E27FC236}">
                <a16:creationId xmlns:a16="http://schemas.microsoft.com/office/drawing/2014/main" id="{37F2AA2F-F032-4A71-AE45-44865FD5442E}"/>
              </a:ext>
            </a:extLst>
          </p:cNvPr>
          <p:cNvSpPr txBox="1">
            <a:spLocks noChangeArrowheads="1"/>
          </p:cNvSpPr>
          <p:nvPr/>
        </p:nvSpPr>
        <p:spPr bwMode="auto">
          <a:xfrm>
            <a:off x="3071664" y="2585705"/>
            <a:ext cx="6840760" cy="2962193"/>
          </a:xfrm>
          <a:prstGeom prst="rect">
            <a:avLst/>
          </a:prstGeom>
          <a:solidFill>
            <a:srgbClr val="FFFF00"/>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sng" strike="noStrike" kern="1200" cap="none" spc="0" normalizeH="0" baseline="0" noProof="0" dirty="0">
                <a:ln>
                  <a:noFill/>
                </a:ln>
                <a:solidFill>
                  <a:srgbClr val="0000FF"/>
                </a:solidFill>
                <a:effectLst/>
                <a:uLnTx/>
                <a:uFillTx/>
                <a:latin typeface="Arial"/>
                <a:ea typeface="+mj-ea"/>
                <a:cs typeface="+mj-cs"/>
              </a:rPr>
              <a:t>TIẾNG VIỆT LỚP 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sng" strike="noStrike" kern="1200" cap="none" spc="0" normalizeH="0" baseline="0" noProof="0" dirty="0">
                <a:ln>
                  <a:noFill/>
                </a:ln>
                <a:solidFill>
                  <a:srgbClr val="FF0000"/>
                </a:solidFill>
                <a:effectLst/>
                <a:uLnTx/>
                <a:uFillTx/>
                <a:latin typeface="Arial"/>
                <a:ea typeface="+mj-ea"/>
                <a:cs typeface="+mj-cs"/>
              </a:rPr>
              <a:t>BÀI 22B</a:t>
            </a:r>
            <a:r>
              <a:rPr kumimoji="0" lang="en-US" altLang="en-US" sz="3600" b="1" i="0" u="none" strike="noStrike" kern="1200" cap="none" spc="0" normalizeH="0" baseline="0" noProof="0" dirty="0">
                <a:ln>
                  <a:noFill/>
                </a:ln>
                <a:solidFill>
                  <a:srgbClr val="FF0000"/>
                </a:solidFill>
                <a:effectLst/>
                <a:uLnTx/>
                <a:uFillTx/>
                <a:latin typeface="Arial"/>
                <a:ea typeface="+mj-ea"/>
                <a:cs typeface="+mj-cs"/>
              </a:rPr>
              <a:t>. MỘT DẢI BIÊN CƯƠNG (TIẾT 1+2+3)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CC"/>
                </a:solidFill>
                <a:effectLst/>
                <a:uLnTx/>
                <a:uFillTx/>
                <a:latin typeface="Arial"/>
                <a:ea typeface="+mj-ea"/>
                <a:cs typeface="+mj-cs"/>
              </a:rPr>
              <a:t>(</a:t>
            </a:r>
            <a:r>
              <a:rPr kumimoji="0" lang="en-US" altLang="en-US" sz="2800" b="1" i="0" u="none" strike="noStrike" kern="1200" cap="none" spc="0" normalizeH="0" baseline="0" noProof="0" dirty="0" err="1">
                <a:ln>
                  <a:noFill/>
                </a:ln>
                <a:solidFill>
                  <a:srgbClr val="0000CC"/>
                </a:solidFill>
                <a:effectLst/>
                <a:uLnTx/>
                <a:uFillTx/>
                <a:latin typeface="Arial"/>
                <a:ea typeface="+mj-ea"/>
                <a:cs typeface="+mj-cs"/>
              </a:rPr>
              <a:t>Hướng</a:t>
            </a:r>
            <a:r>
              <a:rPr kumimoji="0" lang="en-US" altLang="en-US" sz="2800" b="1" i="0" u="none" strike="noStrike" kern="1200" cap="none" spc="0" normalizeH="0" baseline="0" noProof="0" dirty="0">
                <a:ln>
                  <a:noFill/>
                </a:ln>
                <a:solidFill>
                  <a:srgbClr val="0000CC"/>
                </a:solidFill>
                <a:effectLst/>
                <a:uLnTx/>
                <a:uFillTx/>
                <a:latin typeface="Arial"/>
                <a:ea typeface="+mj-ea"/>
                <a:cs typeface="+mj-cs"/>
              </a:rPr>
              <a:t> </a:t>
            </a:r>
            <a:r>
              <a:rPr kumimoji="0" lang="en-US" altLang="en-US" sz="2800" b="1" i="0" u="none" strike="noStrike" kern="1200" cap="none" spc="0" normalizeH="0" baseline="0" noProof="0" dirty="0" err="1">
                <a:ln>
                  <a:noFill/>
                </a:ln>
                <a:solidFill>
                  <a:srgbClr val="0000CC"/>
                </a:solidFill>
                <a:effectLst/>
                <a:uLnTx/>
                <a:uFillTx/>
                <a:latin typeface="Arial"/>
                <a:ea typeface="+mj-ea"/>
                <a:cs typeface="+mj-cs"/>
              </a:rPr>
              <a:t>dẫn</a:t>
            </a:r>
            <a:r>
              <a:rPr kumimoji="0" lang="en-US" altLang="en-US" sz="2800" b="1" i="0" u="none" strike="noStrike" kern="1200" cap="none" spc="0" normalizeH="0" baseline="0" noProof="0" dirty="0">
                <a:ln>
                  <a:noFill/>
                </a:ln>
                <a:solidFill>
                  <a:srgbClr val="0000CC"/>
                </a:solidFill>
                <a:effectLst/>
                <a:uLnTx/>
                <a:uFillTx/>
                <a:latin typeface="Arial"/>
                <a:ea typeface="+mj-ea"/>
                <a:cs typeface="+mj-cs"/>
              </a:rPr>
              <a:t> </a:t>
            </a:r>
            <a:r>
              <a:rPr kumimoji="0" lang="en-US" altLang="en-US" sz="2800" b="1" i="0" u="none" strike="noStrike" kern="1200" cap="none" spc="0" normalizeH="0" baseline="0" noProof="0" dirty="0" err="1">
                <a:ln>
                  <a:noFill/>
                </a:ln>
                <a:solidFill>
                  <a:srgbClr val="0000CC"/>
                </a:solidFill>
                <a:effectLst/>
                <a:uLnTx/>
                <a:uFillTx/>
                <a:latin typeface="Arial"/>
                <a:ea typeface="+mj-ea"/>
                <a:cs typeface="+mj-cs"/>
              </a:rPr>
              <a:t>học</a:t>
            </a:r>
            <a:r>
              <a:rPr kumimoji="0" lang="en-US" altLang="en-US" sz="2800" b="1" i="0" u="none" strike="noStrike" kern="1200" cap="none" spc="0" normalizeH="0" baseline="0" noProof="0" dirty="0">
                <a:ln>
                  <a:noFill/>
                </a:ln>
                <a:solidFill>
                  <a:srgbClr val="0000CC"/>
                </a:solidFill>
                <a:effectLst/>
                <a:uLnTx/>
                <a:uFillTx/>
                <a:latin typeface="Arial"/>
                <a:ea typeface="+mj-ea"/>
                <a:cs typeface="+mj-cs"/>
              </a:rPr>
              <a:t> </a:t>
            </a:r>
            <a:r>
              <a:rPr kumimoji="0" lang="en-US" altLang="en-US" sz="2800" b="1" i="0" u="none" strike="noStrike" kern="1200" cap="none" spc="0" normalizeH="0" baseline="0" noProof="0" dirty="0" err="1">
                <a:ln>
                  <a:noFill/>
                </a:ln>
                <a:solidFill>
                  <a:srgbClr val="0000CC"/>
                </a:solidFill>
                <a:effectLst/>
                <a:uLnTx/>
                <a:uFillTx/>
                <a:latin typeface="Arial"/>
                <a:ea typeface="+mj-ea"/>
                <a:cs typeface="+mj-cs"/>
              </a:rPr>
              <a:t>trang</a:t>
            </a:r>
            <a:r>
              <a:rPr kumimoji="0" lang="en-US" altLang="en-US" sz="2800" b="1" i="0" u="none" strike="noStrike" kern="1200" cap="none" spc="0" normalizeH="0" baseline="0" noProof="0" dirty="0">
                <a:ln>
                  <a:noFill/>
                </a:ln>
                <a:solidFill>
                  <a:srgbClr val="0000CC"/>
                </a:solidFill>
                <a:effectLst/>
                <a:uLnTx/>
                <a:uFillTx/>
                <a:latin typeface="Arial"/>
                <a:ea typeface="+mj-ea"/>
                <a:cs typeface="+mj-cs"/>
              </a:rPr>
              <a:t> 44 </a:t>
            </a:r>
            <a:r>
              <a:rPr kumimoji="0" lang="en-US" altLang="en-US" sz="2800" b="1" i="0" u="none" strike="noStrike" kern="1200" cap="none" spc="0" normalizeH="0" baseline="0" noProof="0" dirty="0" err="1">
                <a:ln>
                  <a:noFill/>
                </a:ln>
                <a:solidFill>
                  <a:srgbClr val="0000CC"/>
                </a:solidFill>
                <a:effectLst/>
                <a:uLnTx/>
                <a:uFillTx/>
                <a:latin typeface="Arial"/>
                <a:ea typeface="+mj-ea"/>
                <a:cs typeface="+mj-cs"/>
              </a:rPr>
              <a:t>tập</a:t>
            </a:r>
            <a:r>
              <a:rPr kumimoji="0" lang="en-US" altLang="en-US" sz="2800" b="1" i="0" u="none" strike="noStrike" kern="1200" cap="none" spc="0" normalizeH="0" baseline="0" noProof="0" dirty="0">
                <a:ln>
                  <a:noFill/>
                </a:ln>
                <a:solidFill>
                  <a:srgbClr val="0000CC"/>
                </a:solidFill>
                <a:effectLst/>
                <a:uLnTx/>
                <a:uFillTx/>
                <a:latin typeface="Arial"/>
                <a:ea typeface="+mj-ea"/>
                <a:cs typeface="+mj-cs"/>
              </a:rPr>
              <a:t> 2)</a:t>
            </a:r>
          </a:p>
        </p:txBody>
      </p:sp>
      <p:sp>
        <p:nvSpPr>
          <p:cNvPr id="15" name="Rectangle 4">
            <a:extLst>
              <a:ext uri="{FF2B5EF4-FFF2-40B4-BE49-F238E27FC236}">
                <a16:creationId xmlns:a16="http://schemas.microsoft.com/office/drawing/2014/main" id="{D551AF2B-FFEA-4220-AAC4-534051EAEA27}"/>
              </a:ext>
            </a:extLst>
          </p:cNvPr>
          <p:cNvSpPr>
            <a:spLocks noChangeArrowheads="1"/>
          </p:cNvSpPr>
          <p:nvPr/>
        </p:nvSpPr>
        <p:spPr bwMode="auto">
          <a:xfrm>
            <a:off x="0" y="17463"/>
            <a:ext cx="12192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pic>
        <p:nvPicPr>
          <p:cNvPr id="17" name="Content Placeholder 7">
            <a:extLst>
              <a:ext uri="{FF2B5EF4-FFF2-40B4-BE49-F238E27FC236}">
                <a16:creationId xmlns:a16="http://schemas.microsoft.com/office/drawing/2014/main" id="{30A99E4A-9532-4AA3-BE87-2536DA4650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71664" y="2585705"/>
            <a:ext cx="1476375" cy="1219200"/>
          </a:xfrm>
          <a:prstGeom prst="rect">
            <a:avLst/>
          </a:prstGeom>
        </p:spPr>
      </p:pic>
      <p:pic>
        <p:nvPicPr>
          <p:cNvPr id="18" name="Content Placeholder 7">
            <a:extLst>
              <a:ext uri="{FF2B5EF4-FFF2-40B4-BE49-F238E27FC236}">
                <a16:creationId xmlns:a16="http://schemas.microsoft.com/office/drawing/2014/main" id="{62F2212E-5021-410C-8112-17176F9545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14067">
            <a:off x="10121809" y="2391769"/>
            <a:ext cx="1476375" cy="1219200"/>
          </a:xfrm>
          <a:prstGeom prst="rect">
            <a:avLst/>
          </a:prstGeom>
        </p:spPr>
      </p:pic>
    </p:spTree>
    <p:extLst>
      <p:ext uri="{BB962C8B-B14F-4D97-AF65-F5344CB8AC3E}">
        <p14:creationId xmlns:p14="http://schemas.microsoft.com/office/powerpoint/2010/main" val="203244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101982" y="394980"/>
            <a:ext cx="7667946" cy="1885950"/>
          </a:xfrm>
          <a:prstGeom prst="cloudCallout">
            <a:avLst>
              <a:gd name="adj1" fmla="val 59808"/>
              <a:gd name="adj2" fmla="val -10985"/>
            </a:avLst>
          </a:prstGeom>
          <a:solidFill>
            <a:srgbClr val="00B050"/>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Times New Roman" pitchFamily="18" charset="0"/>
                <a:cs typeface="Times New Roman" pitchFamily="18" charset="0"/>
              </a:rPr>
              <a:t>Nội</a:t>
            </a:r>
            <a:r>
              <a:rPr lang="en-US" sz="4000" b="1" dirty="0">
                <a:solidFill>
                  <a:srgbClr val="FFFF00"/>
                </a:solidFill>
                <a:latin typeface="Times New Roman" pitchFamily="18" charset="0"/>
                <a:cs typeface="Times New Roman" pitchFamily="18" charset="0"/>
              </a:rPr>
              <a:t> dung </a:t>
            </a:r>
            <a:r>
              <a:rPr lang="en-US" sz="4000" b="1" dirty="0" err="1">
                <a:solidFill>
                  <a:srgbClr val="FFFF00"/>
                </a:solidFill>
                <a:latin typeface="Times New Roman" pitchFamily="18" charset="0"/>
                <a:cs typeface="Times New Roman" pitchFamily="18" charset="0"/>
              </a:rPr>
              <a:t>bài</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nói</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lên</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điều</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gì</a:t>
            </a:r>
            <a:r>
              <a:rPr lang="en-US" sz="4000" b="1" dirty="0">
                <a:solidFill>
                  <a:srgbClr val="FFFF00"/>
                </a:solidFill>
                <a:latin typeface="Times New Roman" pitchFamily="18" charset="0"/>
                <a:cs typeface="Times New Roman" pitchFamily="18" charset="0"/>
              </a:rPr>
              <a:t>?</a:t>
            </a:r>
          </a:p>
        </p:txBody>
      </p:sp>
      <p:grpSp>
        <p:nvGrpSpPr>
          <p:cNvPr id="3" name="Group 2"/>
          <p:cNvGrpSpPr/>
          <p:nvPr/>
        </p:nvGrpSpPr>
        <p:grpSpPr>
          <a:xfrm>
            <a:off x="514350" y="2309812"/>
            <a:ext cx="11201400" cy="3581400"/>
            <a:chOff x="514350" y="2309812"/>
            <a:chExt cx="11201400" cy="3581400"/>
          </a:xfrm>
        </p:grpSpPr>
        <p:pic>
          <p:nvPicPr>
            <p:cNvPr id="6" name="Picture 5" descr="hinh"/>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4350" y="2309812"/>
              <a:ext cx="11201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39727" y="2903482"/>
              <a:ext cx="6332897" cy="2308324"/>
            </a:xfrm>
            <a:prstGeom prst="rect">
              <a:avLst/>
            </a:prstGeom>
          </p:spPr>
          <p:txBody>
            <a:bodyPr wrap="square">
              <a:spAutoFit/>
            </a:bodyPr>
            <a:lstStyle/>
            <a:p>
              <a:pPr algn="just">
                <a:spcBef>
                  <a:spcPct val="50000"/>
                </a:spcBef>
              </a:pPr>
              <a:r>
                <a:rPr lang="en-US" altLang="en-US" sz="4800" b="1" dirty="0">
                  <a:solidFill>
                    <a:srgbClr val="0000CC"/>
                  </a:solidFill>
                  <a:latin typeface="Times New Roman" pitchFamily="18" charset="0"/>
                </a:rPr>
                <a:t>Ca </a:t>
              </a:r>
              <a:r>
                <a:rPr lang="en-US" altLang="en-US" sz="4800" b="1" dirty="0" err="1">
                  <a:solidFill>
                    <a:srgbClr val="0000CC"/>
                  </a:solidFill>
                  <a:latin typeface="Times New Roman" pitchFamily="18" charset="0"/>
                </a:rPr>
                <a:t>ngợi</a:t>
              </a:r>
              <a:r>
                <a:rPr lang="en-US" altLang="en-US" sz="4800" b="1" dirty="0">
                  <a:solidFill>
                    <a:srgbClr val="0000CC"/>
                  </a:solidFill>
                  <a:latin typeface="Times New Roman" pitchFamily="18" charset="0"/>
                </a:rPr>
                <a:t> </a:t>
              </a:r>
              <a:r>
                <a:rPr lang="en-US" altLang="en-US" sz="4800" b="1" dirty="0" err="1">
                  <a:solidFill>
                    <a:srgbClr val="0000CC"/>
                  </a:solidFill>
                  <a:latin typeface="Times New Roman" pitchFamily="18" charset="0"/>
                </a:rPr>
                <a:t>mảnh</a:t>
              </a:r>
              <a:r>
                <a:rPr lang="en-US" altLang="en-US" sz="4800" b="1" dirty="0">
                  <a:solidFill>
                    <a:srgbClr val="0000CC"/>
                  </a:solidFill>
                  <a:latin typeface="Times New Roman" pitchFamily="18" charset="0"/>
                </a:rPr>
                <a:t> </a:t>
              </a:r>
              <a:r>
                <a:rPr lang="en-US" altLang="en-US" sz="4800" b="1" dirty="0" err="1">
                  <a:solidFill>
                    <a:srgbClr val="0000CC"/>
                  </a:solidFill>
                  <a:latin typeface="Times New Roman" pitchFamily="18" charset="0"/>
                </a:rPr>
                <a:t>đất</a:t>
              </a:r>
              <a:r>
                <a:rPr lang="en-US" altLang="en-US" sz="4800" b="1" dirty="0">
                  <a:solidFill>
                    <a:srgbClr val="0000CC"/>
                  </a:solidFill>
                  <a:latin typeface="Times New Roman" pitchFamily="18" charset="0"/>
                </a:rPr>
                <a:t> </a:t>
              </a:r>
              <a:r>
                <a:rPr lang="en-US" altLang="en-US" sz="4800" b="1" dirty="0" err="1">
                  <a:solidFill>
                    <a:srgbClr val="0000CC"/>
                  </a:solidFill>
                  <a:latin typeface="Times New Roman" pitchFamily="18" charset="0"/>
                </a:rPr>
                <a:t>biên</a:t>
              </a:r>
              <a:r>
                <a:rPr lang="en-US" altLang="en-US" sz="4800" b="1" dirty="0">
                  <a:solidFill>
                    <a:srgbClr val="0000CC"/>
                  </a:solidFill>
                  <a:latin typeface="Times New Roman" pitchFamily="18" charset="0"/>
                </a:rPr>
                <a:t> </a:t>
              </a:r>
              <a:r>
                <a:rPr lang="en-US" altLang="en-US" sz="4800" b="1" dirty="0" err="1">
                  <a:solidFill>
                    <a:srgbClr val="0000CC"/>
                  </a:solidFill>
                  <a:latin typeface="Times New Roman" pitchFamily="18" charset="0"/>
                </a:rPr>
                <a:t>cương</a:t>
              </a:r>
              <a:r>
                <a:rPr lang="en-US" altLang="en-US" sz="4800" b="1" dirty="0">
                  <a:solidFill>
                    <a:srgbClr val="0000CC"/>
                  </a:solidFill>
                  <a:latin typeface="Times New Roman" pitchFamily="18" charset="0"/>
                </a:rPr>
                <a:t> </a:t>
              </a:r>
              <a:r>
                <a:rPr lang="en-US" altLang="en-US" sz="4800" b="1" dirty="0" err="1">
                  <a:solidFill>
                    <a:srgbClr val="0000CC"/>
                  </a:solidFill>
                  <a:latin typeface="Times New Roman" pitchFamily="18" charset="0"/>
                </a:rPr>
                <a:t>va</a:t>
              </a:r>
              <a:r>
                <a:rPr lang="en-US" altLang="en-US" sz="4800" b="1" dirty="0">
                  <a:solidFill>
                    <a:srgbClr val="0000CC"/>
                  </a:solidFill>
                  <a:latin typeface="Times New Roman" pitchFamily="18" charset="0"/>
                </a:rPr>
                <a:t>̀ con </a:t>
              </a:r>
              <a:r>
                <a:rPr lang="en-US" altLang="en-US" sz="4800" b="1" dirty="0" err="1">
                  <a:solidFill>
                    <a:srgbClr val="0000CC"/>
                  </a:solidFill>
                  <a:latin typeface="Times New Roman" pitchFamily="18" charset="0"/>
                </a:rPr>
                <a:t>người</a:t>
              </a:r>
              <a:r>
                <a:rPr lang="en-US" altLang="en-US" sz="4800" b="1" dirty="0">
                  <a:solidFill>
                    <a:srgbClr val="0000CC"/>
                  </a:solidFill>
                  <a:latin typeface="Times New Roman" pitchFamily="18" charset="0"/>
                </a:rPr>
                <a:t> Cao </a:t>
              </a:r>
              <a:r>
                <a:rPr lang="en-US" altLang="en-US" sz="4800" b="1" dirty="0" err="1">
                  <a:solidFill>
                    <a:srgbClr val="0000CC"/>
                  </a:solidFill>
                  <a:latin typeface="Times New Roman" pitchFamily="18" charset="0"/>
                </a:rPr>
                <a:t>Bằng</a:t>
              </a:r>
              <a:r>
                <a:rPr lang="en-US" altLang="en-US" sz="4800" b="1" dirty="0">
                  <a:solidFill>
                    <a:srgbClr val="0000CC"/>
                  </a:solidFill>
                  <a:latin typeface="Times New Roman" pitchFamily="18" charset="0"/>
                </a:rPr>
                <a:t>.</a:t>
              </a:r>
              <a:endParaRPr lang="en-US" altLang="en-US" sz="4800" dirty="0">
                <a:latin typeface="Times New Roman" pitchFamily="18" charset="0"/>
              </a:endParaRPr>
            </a:p>
          </p:txBody>
        </p:sp>
      </p:grpSp>
      <p:pic>
        <p:nvPicPr>
          <p:cNvPr id="7" name="Picture 2">
            <a:extLst>
              <a:ext uri="{FF2B5EF4-FFF2-40B4-BE49-F238E27FC236}">
                <a16:creationId xmlns:a16="http://schemas.microsoft.com/office/drawing/2014/main" id="{4610FA1B-FA1E-408C-97F4-E8BAF9330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24" y="0"/>
            <a:ext cx="2412865" cy="1707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4">
            <a:extLst>
              <a:ext uri="{FF2B5EF4-FFF2-40B4-BE49-F238E27FC236}">
                <a16:creationId xmlns:a16="http://schemas.microsoft.com/office/drawing/2014/main" id="{FF2C71DD-972B-4728-BFC4-77AC5B85D2A1}"/>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pic>
        <p:nvPicPr>
          <p:cNvPr id="9" name="Picture 14" descr="XMASCA~1">
            <a:extLst>
              <a:ext uri="{FF2B5EF4-FFF2-40B4-BE49-F238E27FC236}">
                <a16:creationId xmlns:a16="http://schemas.microsoft.com/office/drawing/2014/main" id="{00B8C34B-7186-43D4-94E9-F9A510356890}"/>
              </a:ext>
            </a:extLst>
          </p:cNvPr>
          <p:cNvPicPr>
            <a:picLocks noChangeAspect="1" noChangeArrowheads="1" noCrop="1"/>
          </p:cNvPicPr>
          <p:nvPr/>
        </p:nvPicPr>
        <p:blipFill>
          <a:blip r:embed="rId4"/>
          <a:srcRect/>
          <a:stretch>
            <a:fillRect/>
          </a:stretch>
        </p:blipFill>
        <p:spPr bwMode="auto">
          <a:xfrm>
            <a:off x="10099964" y="4862946"/>
            <a:ext cx="1885525" cy="1975054"/>
          </a:xfrm>
          <a:prstGeom prst="rect">
            <a:avLst/>
          </a:prstGeom>
          <a:noFill/>
          <a:ln w="9525">
            <a:noFill/>
            <a:miter lim="800000"/>
            <a:headEnd/>
            <a:tailEnd/>
          </a:ln>
        </p:spPr>
      </p:pic>
      <p:pic>
        <p:nvPicPr>
          <p:cNvPr id="5" name="Picture 4">
            <a:extLst>
              <a:ext uri="{FF2B5EF4-FFF2-40B4-BE49-F238E27FC236}">
                <a16:creationId xmlns:a16="http://schemas.microsoft.com/office/drawing/2014/main" id="{89A5F052-C4E9-4896-8F9A-B508AA8BB8F0}"/>
              </a:ext>
            </a:extLst>
          </p:cNvPr>
          <p:cNvPicPr>
            <a:picLocks noChangeAspect="1"/>
          </p:cNvPicPr>
          <p:nvPr/>
        </p:nvPicPr>
        <p:blipFill>
          <a:blip r:embed="rId5"/>
          <a:stretch>
            <a:fillRect/>
          </a:stretch>
        </p:blipFill>
        <p:spPr>
          <a:xfrm>
            <a:off x="6322869" y="4388292"/>
            <a:ext cx="2447059" cy="1370353"/>
          </a:xfrm>
          <a:prstGeom prst="rect">
            <a:avLst/>
          </a:prstGeom>
        </p:spPr>
      </p:pic>
      <p:pic>
        <p:nvPicPr>
          <p:cNvPr id="10" name="Picture 4">
            <a:extLst>
              <a:ext uri="{FF2B5EF4-FFF2-40B4-BE49-F238E27FC236}">
                <a16:creationId xmlns:a16="http://schemas.microsoft.com/office/drawing/2014/main" id="{B0D7EBBA-C6D9-4CDA-8921-F9CC8A70E3F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01982" y="5646344"/>
            <a:ext cx="9144000"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029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p:cNvSpPr>
            <a:spLocks noChangeArrowheads="1"/>
          </p:cNvSpPr>
          <p:nvPr/>
        </p:nvSpPr>
        <p:spPr bwMode="auto">
          <a:xfrm>
            <a:off x="1019537" y="598376"/>
            <a:ext cx="10081120" cy="3960440"/>
          </a:xfrm>
          <a:prstGeom prst="cloudCallout">
            <a:avLst>
              <a:gd name="adj1" fmla="val -38550"/>
              <a:gd name="adj2" fmla="val 85270"/>
            </a:avLst>
          </a:prstGeom>
          <a:solidFill>
            <a:srgbClr val="0000CC"/>
          </a:solidFill>
          <a:ln w="57150">
            <a:solidFill>
              <a:srgbClr val="FF0000"/>
            </a:solidFill>
            <a:round/>
            <a:headEnd/>
            <a:tailEnd/>
          </a:ln>
          <a:effectLst>
            <a:prstShdw prst="shdw13" dist="157090" dir="15357825">
              <a:srgbClr val="FF3300">
                <a:alpha val="50000"/>
              </a:srgbClr>
            </a:prstShdw>
          </a:effectLst>
        </p:spPr>
        <p:txBody>
          <a:bodyPr/>
          <a:lstStyle/>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srgbClr val="FFFF00"/>
                </a:solidFill>
                <a:effectLst/>
                <a:uLnTx/>
                <a:uFillTx/>
                <a:latin typeface="Times New Roman" pitchFamily="18" charset="0"/>
                <a:ea typeface="+mn-ea"/>
                <a:cs typeface="Arial" charset="0"/>
              </a:rPr>
              <a:t> </a:t>
            </a:r>
            <a:r>
              <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Qua </a:t>
            </a:r>
            <a:r>
              <a:rPr kumimoji="0" lang="en-US" altLang="en-US" sz="5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bài</a:t>
            </a:r>
            <a:r>
              <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5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đọc</a:t>
            </a:r>
            <a:r>
              <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5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này</a:t>
            </a:r>
            <a:r>
              <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5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em</a:t>
            </a:r>
            <a:r>
              <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5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học</a:t>
            </a:r>
            <a:r>
              <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5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tập</a:t>
            </a:r>
            <a:r>
              <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5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điều</a:t>
            </a:r>
            <a:r>
              <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5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gì</a:t>
            </a:r>
            <a:r>
              <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5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từ</a:t>
            </a:r>
            <a:r>
              <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5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người</a:t>
            </a:r>
            <a:r>
              <a:rPr kumimoji="0" lang="en-US" altLang="en-US" sz="5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54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dân</a:t>
            </a:r>
            <a:r>
              <a:rPr kumimoji="0" lang="en-US" altLang="en-US" sz="5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Cao </a:t>
            </a:r>
            <a:r>
              <a:rPr kumimoji="0" lang="en-US" altLang="en-US" sz="54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Bằng</a:t>
            </a:r>
            <a:r>
              <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endParaRPr kumimoji="0" lang="en-US" altLang="en-US" sz="5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52227" name="Picture 13" descr="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6899" y="174919"/>
            <a:ext cx="1055464" cy="1259985"/>
          </a:xfrm>
          <a:prstGeom prst="rect">
            <a:avLst/>
          </a:prstGeom>
          <a:solidFill>
            <a:srgbClr val="00B050"/>
          </a:solidFill>
          <a:ln>
            <a:noFill/>
          </a:ln>
        </p:spPr>
      </p:pic>
      <p:sp>
        <p:nvSpPr>
          <p:cNvPr id="7" name="Rectangle 4"/>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pic>
        <p:nvPicPr>
          <p:cNvPr id="12" name="Picture 11">
            <a:extLst>
              <a:ext uri="{FF2B5EF4-FFF2-40B4-BE49-F238E27FC236}">
                <a16:creationId xmlns:a16="http://schemas.microsoft.com/office/drawing/2014/main" id="{84EA44F9-34F2-4C43-AF91-E6D402C35E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6689" y="4271402"/>
            <a:ext cx="1950530" cy="2393228"/>
          </a:xfrm>
          <a:prstGeom prst="rect">
            <a:avLst/>
          </a:prstGeom>
        </p:spPr>
      </p:pic>
      <p:pic>
        <p:nvPicPr>
          <p:cNvPr id="9" name="Picture 20">
            <a:extLst>
              <a:ext uri="{FF2B5EF4-FFF2-40B4-BE49-F238E27FC236}">
                <a16:creationId xmlns:a16="http://schemas.microsoft.com/office/drawing/2014/main" id="{1B2FF6DA-04DC-497E-8E75-C505805BB2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5680" y="174920"/>
            <a:ext cx="1285569" cy="2481263"/>
          </a:xfrm>
          <a:prstGeom prst="rect">
            <a:avLst/>
          </a:prstGeom>
          <a:noFill/>
          <a:ln>
            <a:noFill/>
          </a:ln>
        </p:spPr>
      </p:pic>
      <p:pic>
        <p:nvPicPr>
          <p:cNvPr id="10" name="Picture 6" descr="roses_swaying_back_an_a_hb">
            <a:extLst>
              <a:ext uri="{FF2B5EF4-FFF2-40B4-BE49-F238E27FC236}">
                <a16:creationId xmlns:a16="http://schemas.microsoft.com/office/drawing/2014/main" id="{8B9E5406-E752-48B5-B38C-40A763538BB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2979" y="5157192"/>
            <a:ext cx="2177118" cy="162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Chinh phục những con đèo ở Cao Bằng nức tiếng gần xa">
            <a:extLst>
              <a:ext uri="{FF2B5EF4-FFF2-40B4-BE49-F238E27FC236}">
                <a16:creationId xmlns:a16="http://schemas.microsoft.com/office/drawing/2014/main" id="{C338D27E-3698-4C45-83A9-A9DE56CC24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6013" y="4227384"/>
            <a:ext cx="4364181" cy="2481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1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p:cNvSpPr>
            <a:spLocks noChangeArrowheads="1"/>
          </p:cNvSpPr>
          <p:nvPr/>
        </p:nvSpPr>
        <p:spPr bwMode="auto">
          <a:xfrm>
            <a:off x="206689" y="423935"/>
            <a:ext cx="11774560" cy="3960440"/>
          </a:xfrm>
          <a:prstGeom prst="cloudCallout">
            <a:avLst>
              <a:gd name="adj1" fmla="val -34248"/>
              <a:gd name="adj2" fmla="val 86319"/>
            </a:avLst>
          </a:prstGeom>
          <a:solidFill>
            <a:srgbClr val="0000CC"/>
          </a:solidFill>
          <a:ln w="57150">
            <a:solidFill>
              <a:srgbClr val="FF0000"/>
            </a:solidFill>
            <a:round/>
            <a:headEnd/>
            <a:tailEnd/>
          </a:ln>
          <a:effectLst>
            <a:prstShdw prst="shdw13" dist="157090" dir="15357825">
              <a:srgbClr val="FF3300">
                <a:alpha val="50000"/>
              </a:srgbClr>
            </a:prstShdw>
          </a:effectLst>
        </p:spPr>
        <p:txBody>
          <a:bodyPr/>
          <a:lstStyle/>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srgbClr val="FFFF00"/>
                </a:solidFill>
                <a:effectLst/>
                <a:uLnTx/>
                <a:uFillTx/>
                <a:latin typeface="Times New Roman" pitchFamily="18" charset="0"/>
                <a:ea typeface="+mn-ea"/>
                <a:cs typeface="Arial" charset="0"/>
              </a:rPr>
              <a:t> </a:t>
            </a: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Qua </a:t>
            </a:r>
            <a:r>
              <a:rPr kumimoji="0" lang="en-US" alt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bài</a:t>
            </a: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đọc</a:t>
            </a: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này</a:t>
            </a: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chúng</a:t>
            </a: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ta </a:t>
            </a:r>
            <a:r>
              <a:rPr kumimoji="0" lang="en-US" alt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cần</a:t>
            </a: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học</a:t>
            </a: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tập</a:t>
            </a: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từ</a:t>
            </a: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người</a:t>
            </a:r>
            <a:r>
              <a:rPr kumimoji="0" lang="en-US" altLang="en-US" sz="4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dân</a:t>
            </a:r>
            <a:r>
              <a:rPr kumimoji="0" lang="en-US" altLang="en-US" sz="4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Cao </a:t>
            </a:r>
            <a:r>
              <a:rPr kumimoji="0" lang="en-US" altLang="en-US" sz="44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Bằng</a:t>
            </a:r>
            <a:r>
              <a:rPr kumimoji="0" lang="en-US" altLang="en-US" sz="4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lòng</a:t>
            </a:r>
            <a:r>
              <a:rPr kumimoji="0" lang="en-US" altLang="en-US" sz="4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yêu</a:t>
            </a:r>
            <a:r>
              <a:rPr kumimoji="0" lang="en-US" altLang="en-US" sz="4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nước</a:t>
            </a:r>
            <a:r>
              <a:rPr kumimoji="0" lang="en-US" altLang="en-US" sz="4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đức</a:t>
            </a:r>
            <a:r>
              <a:rPr kumimoji="0" lang="en-US" altLang="en-US" sz="4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tính</a:t>
            </a:r>
            <a:r>
              <a:rPr kumimoji="0" lang="en-US" altLang="en-US" sz="4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đôn</a:t>
            </a:r>
            <a:r>
              <a:rPr kumimoji="0" lang="en-US" altLang="en-US" sz="4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hậu</a:t>
            </a:r>
            <a:r>
              <a:rPr kumimoji="0" lang="en-US" altLang="en-US" sz="4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mến</a:t>
            </a:r>
            <a:r>
              <a:rPr kumimoji="0" lang="en-US" altLang="en-US" sz="4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khách</a:t>
            </a:r>
            <a:r>
              <a:rPr kumimoji="0" lang="en-US" altLang="en-US" sz="4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  </a:t>
            </a:r>
            <a:endParaRPr kumimoji="0" lang="en-US" altLang="en-US" sz="4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 name="Rectangle 4"/>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pic>
        <p:nvPicPr>
          <p:cNvPr id="12" name="Picture 11">
            <a:extLst>
              <a:ext uri="{FF2B5EF4-FFF2-40B4-BE49-F238E27FC236}">
                <a16:creationId xmlns:a16="http://schemas.microsoft.com/office/drawing/2014/main" id="{84EA44F9-34F2-4C43-AF91-E6D402C35E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06689" y="4271402"/>
            <a:ext cx="1950530" cy="2393228"/>
          </a:xfrm>
          <a:prstGeom prst="rect">
            <a:avLst/>
          </a:prstGeom>
        </p:spPr>
      </p:pic>
      <p:pic>
        <p:nvPicPr>
          <p:cNvPr id="9" name="Picture 20">
            <a:extLst>
              <a:ext uri="{FF2B5EF4-FFF2-40B4-BE49-F238E27FC236}">
                <a16:creationId xmlns:a16="http://schemas.microsoft.com/office/drawing/2014/main" id="{1B2FF6DA-04DC-497E-8E75-C505805BB2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5680" y="174920"/>
            <a:ext cx="1285569" cy="2481263"/>
          </a:xfrm>
          <a:prstGeom prst="rect">
            <a:avLst/>
          </a:prstGeom>
          <a:noFill/>
          <a:ln>
            <a:noFill/>
          </a:ln>
        </p:spPr>
      </p:pic>
      <p:pic>
        <p:nvPicPr>
          <p:cNvPr id="10" name="Picture 6" descr="roses_swaying_back_an_a_hb">
            <a:extLst>
              <a:ext uri="{FF2B5EF4-FFF2-40B4-BE49-F238E27FC236}">
                <a16:creationId xmlns:a16="http://schemas.microsoft.com/office/drawing/2014/main" id="{8B9E5406-E752-48B5-B38C-40A763538BB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82979" y="5157192"/>
            <a:ext cx="2177118" cy="162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CPH\Desktop\thac-ban-gioc-1.jpg">
            <a:extLst>
              <a:ext uri="{FF2B5EF4-FFF2-40B4-BE49-F238E27FC236}">
                <a16:creationId xmlns:a16="http://schemas.microsoft.com/office/drawing/2014/main" id="{E57B38A9-D919-40D2-880E-AF727CA886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7927" y="4201818"/>
            <a:ext cx="3973322" cy="257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389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1"/>
          <p:cNvSpPr>
            <a:spLocks noChangeArrowheads="1"/>
          </p:cNvSpPr>
          <p:nvPr/>
        </p:nvSpPr>
        <p:spPr bwMode="auto">
          <a:xfrm>
            <a:off x="543250" y="1494630"/>
            <a:ext cx="10801350" cy="3868739"/>
          </a:xfrm>
          <a:prstGeom prst="cloudCallout">
            <a:avLst>
              <a:gd name="adj1" fmla="val 32675"/>
              <a:gd name="adj2" fmla="val 33832"/>
            </a:avLst>
          </a:prstGeom>
          <a:solidFill>
            <a:srgbClr val="00B050"/>
          </a:solidFill>
          <a:ln w="76200">
            <a:solidFill>
              <a:srgbClr val="7030A0"/>
            </a:solidFill>
            <a:round/>
            <a:headEnd/>
            <a:tailEnd/>
          </a:ln>
          <a:effectLst>
            <a:prstShdw prst="shdw13" dist="157090" dir="15357825">
              <a:srgbClr val="FF3300">
                <a:alpha val="50000"/>
              </a:srgbClr>
            </a:prstShdw>
          </a:effectLst>
        </p:spPr>
        <p:txBody>
          <a:bodyPr/>
          <a:lstStyle/>
          <a:p>
            <a:pPr marL="571500" indent="-571500" algn="just">
              <a:buFontTx/>
              <a:buChar char="-"/>
            </a:pPr>
            <a:r>
              <a:rPr lang="vi-VN" sz="4400" b="1" dirty="0">
                <a:solidFill>
                  <a:srgbClr val="FFFF00"/>
                </a:solidFill>
                <a:latin typeface="Times New Roman" pitchFamily="18" charset="0"/>
                <a:cs typeface="Times New Roman" pitchFamily="18" charset="0"/>
              </a:rPr>
              <a:t>Học thuộc bốn khổ thơ trong nhóm. </a:t>
            </a:r>
            <a:endParaRPr lang="en-US" sz="4400" b="1" dirty="0">
              <a:solidFill>
                <a:srgbClr val="FFFF00"/>
              </a:solidFill>
              <a:latin typeface="Times New Roman" pitchFamily="18" charset="0"/>
              <a:cs typeface="Times New Roman" pitchFamily="18" charset="0"/>
            </a:endParaRPr>
          </a:p>
          <a:p>
            <a:pPr marL="571500" indent="-571500" algn="just">
              <a:buFontTx/>
              <a:buChar char="-"/>
            </a:pPr>
            <a:r>
              <a:rPr lang="vi-VN" sz="4400" b="1" dirty="0">
                <a:solidFill>
                  <a:srgbClr val="FFFF00"/>
                </a:solidFill>
                <a:latin typeface="Times New Roman" pitchFamily="18" charset="0"/>
                <a:cs typeface="Times New Roman" pitchFamily="18" charset="0"/>
              </a:rPr>
              <a:t>Thi đọc thuộc thơ trước lớ</a:t>
            </a:r>
            <a:r>
              <a:rPr lang="en-US" sz="4400" b="1" dirty="0">
                <a:solidFill>
                  <a:srgbClr val="FFFF00"/>
                </a:solidFill>
                <a:latin typeface="Times New Roman" pitchFamily="18" charset="0"/>
                <a:cs typeface="Times New Roman" pitchFamily="18" charset="0"/>
              </a:rPr>
              <a:t>p.</a:t>
            </a:r>
            <a:endPar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543250" y="558284"/>
            <a:ext cx="6582251" cy="646331"/>
          </a:xfrm>
          <a:prstGeom prst="rect">
            <a:avLst/>
          </a:prstGeom>
          <a:solidFill>
            <a:schemeClr val="bg2"/>
          </a:solidFill>
        </p:spPr>
        <p:txBody>
          <a:bodyPr wrap="none">
            <a:spAutoFit/>
          </a:bodyPr>
          <a:lstStyle/>
          <a:p>
            <a:r>
              <a:rPr lang="en-US" sz="3600" b="1" dirty="0">
                <a:solidFill>
                  <a:srgbClr val="FF0066"/>
                </a:solidFill>
                <a:latin typeface="Times New Roman" pitchFamily="18" charset="0"/>
                <a:cs typeface="Times New Roman" pitchFamily="18" charset="0"/>
              </a:rPr>
              <a:t>6. </a:t>
            </a:r>
            <a:r>
              <a:rPr lang="vi-VN" sz="3600" b="1" dirty="0">
                <a:solidFill>
                  <a:srgbClr val="FF0066"/>
                </a:solidFill>
                <a:latin typeface="Times New Roman" pitchFamily="18" charset="0"/>
                <a:cs typeface="Times New Roman" pitchFamily="18" charset="0"/>
              </a:rPr>
              <a:t>Học thuộc lòng 4 khổ thơ đầu</a:t>
            </a:r>
            <a:r>
              <a:rPr lang="en-US" sz="3600" b="1" dirty="0">
                <a:solidFill>
                  <a:srgbClr val="FF0066"/>
                </a:solidFill>
                <a:latin typeface="Times New Roman" pitchFamily="18" charset="0"/>
                <a:cs typeface="Times New Roman" pitchFamily="18" charset="0"/>
              </a:rPr>
              <a:t>.</a:t>
            </a:r>
            <a:endParaRPr lang="en-US" sz="3600" dirty="0">
              <a:solidFill>
                <a:srgbClr val="FF0066"/>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AA574F04-E5D7-4724-A7ED-4E3ED98ED8AC}"/>
              </a:ext>
            </a:extLst>
          </p:cNvPr>
          <p:cNvSpPr/>
          <p:nvPr/>
        </p:nvSpPr>
        <p:spPr>
          <a:xfrm>
            <a:off x="1720886" y="5667969"/>
            <a:ext cx="9384300" cy="646331"/>
          </a:xfrm>
          <a:prstGeom prst="rect">
            <a:avLst/>
          </a:prstGeom>
          <a:solidFill>
            <a:srgbClr val="FFFF00"/>
          </a:solidFill>
        </p:spPr>
        <p:txBody>
          <a:bodyPr wrap="none">
            <a:spAutoFit/>
          </a:bodyPr>
          <a:lstStyle/>
          <a:p>
            <a:r>
              <a:rPr lang="en-US" sz="3600" b="1" dirty="0" err="1">
                <a:solidFill>
                  <a:srgbClr val="0000FF"/>
                </a:solidFill>
                <a:latin typeface="Times New Roman" pitchFamily="18" charset="0"/>
                <a:cs typeface="Times New Roman" pitchFamily="18" charset="0"/>
              </a:rPr>
              <a:t>Các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em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tự</a:t>
            </a:r>
            <a:r>
              <a:rPr lang="en-US" sz="3600" b="1" dirty="0">
                <a:solidFill>
                  <a:srgbClr val="0000FF"/>
                </a:solidFill>
                <a:latin typeface="Times New Roman" pitchFamily="18" charset="0"/>
                <a:cs typeface="Times New Roman" pitchFamily="18" charset="0"/>
              </a:rPr>
              <a:t> h</a:t>
            </a:r>
            <a:r>
              <a:rPr lang="vi-VN" sz="3600" b="1" dirty="0">
                <a:solidFill>
                  <a:srgbClr val="0000FF"/>
                </a:solidFill>
                <a:latin typeface="Times New Roman" pitchFamily="18" charset="0"/>
                <a:cs typeface="Times New Roman" pitchFamily="18" charset="0"/>
              </a:rPr>
              <a:t>ọc thuộc lòng 4 khổ thơ đầu</a:t>
            </a:r>
            <a:r>
              <a:rPr lang="en-US" sz="3600" b="1" dirty="0">
                <a:solidFill>
                  <a:srgbClr val="0000FF"/>
                </a:solidFill>
                <a:latin typeface="Times New Roman" pitchFamily="18" charset="0"/>
                <a:cs typeface="Times New Roman" pitchFamily="18" charset="0"/>
              </a:rPr>
              <a:t> ở </a:t>
            </a:r>
            <a:r>
              <a:rPr lang="en-US" sz="3600" b="1" dirty="0" err="1">
                <a:solidFill>
                  <a:srgbClr val="0000FF"/>
                </a:solidFill>
                <a:latin typeface="Times New Roman" pitchFamily="18" charset="0"/>
                <a:cs typeface="Times New Roman" pitchFamily="18" charset="0"/>
              </a:rPr>
              <a:t>nhà</a:t>
            </a:r>
            <a:r>
              <a:rPr lang="en-US" sz="3600" b="1" dirty="0">
                <a:solidFill>
                  <a:srgbClr val="0000FF"/>
                </a:solidFill>
                <a:latin typeface="Times New Roman" pitchFamily="18" charset="0"/>
                <a:cs typeface="Times New Roman" pitchFamily="18" charset="0"/>
              </a:rPr>
              <a:t>.</a:t>
            </a:r>
            <a:endParaRPr lang="en-US" sz="3600" dirty="0">
              <a:solidFill>
                <a:srgbClr val="0000FF"/>
              </a:solidFill>
              <a:latin typeface="Times New Roman" pitchFamily="18" charset="0"/>
              <a:cs typeface="Times New Roman" pitchFamily="18" charset="0"/>
            </a:endParaRPr>
          </a:p>
        </p:txBody>
      </p:sp>
      <p:sp>
        <p:nvSpPr>
          <p:cNvPr id="7" name="Rectangle 4">
            <a:extLst>
              <a:ext uri="{FF2B5EF4-FFF2-40B4-BE49-F238E27FC236}">
                <a16:creationId xmlns:a16="http://schemas.microsoft.com/office/drawing/2014/main" id="{4679A375-1713-4CFF-BD01-3D627B8EF4B9}"/>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9587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474" y="129273"/>
            <a:ext cx="11954981" cy="2800767"/>
          </a:xfrm>
          <a:prstGeom prst="rect">
            <a:avLst/>
          </a:prstGeom>
          <a:solidFill>
            <a:srgbClr val="00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Thứ</a:t>
            </a:r>
            <a:r>
              <a:rPr kumimoji="0" lang="en-US" sz="44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 </a:t>
            </a:r>
            <a:r>
              <a:rPr lang="en-US" sz="4400" b="1" dirty="0" err="1">
                <a:solidFill>
                  <a:srgbClr val="0000FF"/>
                </a:solidFill>
                <a:effectLst>
                  <a:outerShdw blurRad="31750" dist="25400" dir="5400000" algn="tl" rotWithShape="0">
                    <a:srgbClr val="000000">
                      <a:alpha val="25000"/>
                    </a:srgbClr>
                  </a:outerShdw>
                </a:effectLst>
                <a:latin typeface="Arial" panose="020B0604020202020204" pitchFamily="34" charset="0"/>
                <a:cs typeface="Arial" panose="020B0604020202020204" pitchFamily="34" charset="0"/>
              </a:rPr>
              <a:t>Tư</a:t>
            </a:r>
            <a:r>
              <a:rPr kumimoji="0" lang="en-US" sz="44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ngày</a:t>
            </a:r>
            <a:r>
              <a:rPr kumimoji="0" lang="en-US" sz="44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 </a:t>
            </a:r>
            <a:r>
              <a:rPr lang="en-US" sz="4400" b="1" dirty="0">
                <a:solidFill>
                  <a:srgbClr val="0000FF"/>
                </a:solidFill>
                <a:effectLst>
                  <a:outerShdw blurRad="31750" dist="25400" dir="5400000" algn="tl" rotWithShape="0">
                    <a:srgbClr val="000000">
                      <a:alpha val="25000"/>
                    </a:srgbClr>
                  </a:outerShdw>
                </a:effectLst>
                <a:latin typeface="Arial" panose="020B0604020202020204" pitchFamily="34" charset="0"/>
                <a:cs typeface="Arial" panose="020B0604020202020204" pitchFamily="34" charset="0"/>
              </a:rPr>
              <a:t>7</a:t>
            </a:r>
            <a:r>
              <a:rPr kumimoji="0" lang="en-US" sz="44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tháng</a:t>
            </a:r>
            <a:r>
              <a:rPr kumimoji="0" lang="en-US" sz="44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 2 </a:t>
            </a:r>
            <a:r>
              <a:rPr kumimoji="0" lang="en-US" sz="4400" b="1" i="0" u="none" strike="noStrike" kern="1200" cap="none" spc="0" normalizeH="0" baseline="0" noProof="0" dirty="0" err="1">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năm</a:t>
            </a:r>
            <a:r>
              <a:rPr kumimoji="0" lang="en-US" sz="44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 2024</a:t>
            </a:r>
            <a:br>
              <a:rPr kumimoji="0" lang="en-US" sz="44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br>
            <a:r>
              <a:rPr kumimoji="0" lang="en-US" sz="4400" b="1" i="0" u="sng" strike="noStrike" kern="1200" cap="none" spc="0" normalizeH="0" baseline="0" noProof="0" dirty="0" err="1">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Tiếng</a:t>
            </a:r>
            <a:r>
              <a:rPr kumimoji="0" lang="en-US" sz="4400" b="1" i="0" u="sng"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 </a:t>
            </a:r>
            <a:r>
              <a:rPr kumimoji="0" lang="en-US" sz="4400" b="1" i="0" u="sng" strike="noStrike" kern="1200" cap="none" spc="0" normalizeH="0" baseline="0" noProof="0" dirty="0" err="1">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Việt</a:t>
            </a:r>
            <a:endParaRPr kumimoji="0" lang="vi-VN" sz="4400" b="1" i="0" u="sng"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outerShdw blurRad="31750" dist="25400" dir="5400000" algn="tl" rotWithShape="0">
                    <a:srgbClr val="000000">
                      <a:alpha val="25000"/>
                    </a:srgbClr>
                  </a:outerShdw>
                </a:effectLst>
                <a:uLnTx/>
                <a:uFillTx/>
                <a:latin typeface="Arial" pitchFamily="34" charset="0"/>
                <a:cs typeface="Arial" pitchFamily="34" charset="0"/>
              </a:rPr>
              <a:t>Bài</a:t>
            </a:r>
            <a:r>
              <a:rPr kumimoji="0" lang="en-US" sz="44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Arial" pitchFamily="34" charset="0"/>
                <a:cs typeface="Arial" pitchFamily="34" charset="0"/>
              </a:rPr>
              <a:t> 22B</a:t>
            </a:r>
            <a:r>
              <a:rPr kumimoji="0" lang="vi-VN" sz="44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Arial" pitchFamily="34" charset="0"/>
                <a:cs typeface="Arial" pitchFamily="34" charset="0"/>
              </a:rPr>
              <a:t>. </a:t>
            </a:r>
            <a:r>
              <a:rPr kumimoji="0" lang="en-US" sz="44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Arial" panose="020B0604020202020204" pitchFamily="34" charset="0"/>
                <a:ea typeface="Tahoma" panose="020B0604030504040204" pitchFamily="34" charset="0"/>
                <a:cs typeface="Arial" panose="020B0604020202020204" pitchFamily="34" charset="0"/>
              </a:rPr>
              <a:t>MỘT DẢI BIÊN CƯƠNG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Arial" panose="020B0604020202020204" pitchFamily="34" charset="0"/>
                <a:ea typeface="Tahoma" panose="020B0604030504040204" pitchFamily="34" charset="0"/>
                <a:cs typeface="Arial" panose="020B0604020202020204" pitchFamily="34" charset="0"/>
              </a:rPr>
              <a:t>(</a:t>
            </a:r>
            <a:r>
              <a:rPr kumimoji="0" lang="en-US" sz="4400" b="1" i="0" u="none" strike="noStrike" kern="1200" cap="none" spc="0" normalizeH="0" baseline="0" noProof="0" dirty="0" err="1">
                <a:ln>
                  <a:noFill/>
                </a:ln>
                <a:solidFill>
                  <a:srgbClr val="FF0000"/>
                </a:solidFill>
                <a:effectLst>
                  <a:outerShdw blurRad="31750" dist="25400" dir="5400000" algn="tl" rotWithShape="0">
                    <a:srgbClr val="000000">
                      <a:alpha val="25000"/>
                    </a:srgbClr>
                  </a:outerShdw>
                </a:effectLst>
                <a:uLnTx/>
                <a:uFillTx/>
                <a:latin typeface="Arial" panose="020B0604020202020204" pitchFamily="34" charset="0"/>
                <a:ea typeface="Tahoma" panose="020B0604030504040204" pitchFamily="34" charset="0"/>
                <a:cs typeface="Arial" panose="020B0604020202020204" pitchFamily="34" charset="0"/>
              </a:rPr>
              <a:t>Tiết</a:t>
            </a:r>
            <a:r>
              <a:rPr kumimoji="0" lang="en-US" sz="44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Arial" panose="020B0604020202020204" pitchFamily="34" charset="0"/>
                <a:ea typeface="Tahoma" panose="020B0604030504040204" pitchFamily="34" charset="0"/>
                <a:cs typeface="Arial" panose="020B0604020202020204" pitchFamily="34" charset="0"/>
              </a:rPr>
              <a:t> 2)</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pic>
        <p:nvPicPr>
          <p:cNvPr id="4" name="Picture 7" descr="Book-03-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98616" y="2149577"/>
            <a:ext cx="7948246" cy="287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a:spLocks noChangeArrowheads="1"/>
          </p:cNvSpPr>
          <p:nvPr/>
        </p:nvSpPr>
        <p:spPr bwMode="auto">
          <a:xfrm>
            <a:off x="2713656" y="3497613"/>
            <a:ext cx="5895848" cy="676569"/>
          </a:xfrm>
          <a:prstGeom prst="rect">
            <a:avLst/>
          </a:prstGeom>
          <a:noFill/>
          <a:ln>
            <a:noFill/>
          </a:ln>
        </p:spPr>
        <p:txBody>
          <a:bodyPr wrap="square" lIns="121404" tIns="60693" rIns="121404" bIns="60693">
            <a:spAutoFit/>
          </a:bodyPr>
          <a:lstStyle>
            <a:lvl1pPr eaLnBrk="0" hangingPunct="0">
              <a:defRPr sz="4000">
                <a:solidFill>
                  <a:schemeClr val="tx1"/>
                </a:solidFill>
                <a:latin typeface="Arial" pitchFamily="34" charset="0"/>
              </a:defRPr>
            </a:lvl1pPr>
            <a:lvl2pPr marL="742950" indent="-285750" eaLnBrk="0" hangingPunct="0">
              <a:defRPr sz="4000">
                <a:solidFill>
                  <a:schemeClr val="tx1"/>
                </a:solidFill>
                <a:latin typeface="Arial" pitchFamily="34" charset="0"/>
              </a:defRPr>
            </a:lvl2pPr>
            <a:lvl3pPr marL="1143000" indent="-228600" eaLnBrk="0" hangingPunct="0">
              <a:defRPr sz="4000">
                <a:solidFill>
                  <a:schemeClr val="tx1"/>
                </a:solidFill>
                <a:latin typeface="Arial" pitchFamily="34" charset="0"/>
              </a:defRPr>
            </a:lvl3pPr>
            <a:lvl4pPr marL="1600200" indent="-228600" eaLnBrk="0" hangingPunct="0">
              <a:defRPr sz="4000">
                <a:solidFill>
                  <a:schemeClr val="tx1"/>
                </a:solidFill>
                <a:latin typeface="Arial" pitchFamily="34" charset="0"/>
              </a:defRPr>
            </a:lvl4pPr>
            <a:lvl5pPr marL="2057400" indent="-228600" eaLnBrk="0" hangingPunct="0">
              <a:defRPr sz="4000">
                <a:solidFill>
                  <a:schemeClr val="tx1"/>
                </a:solidFill>
                <a:latin typeface="Arial" pitchFamily="34" charset="0"/>
              </a:defRPr>
            </a:lvl5pPr>
            <a:lvl6pPr marL="2514600" indent="-228600" eaLnBrk="0" fontAlgn="base" hangingPunct="0">
              <a:spcBef>
                <a:spcPct val="0"/>
              </a:spcBef>
              <a:spcAft>
                <a:spcPct val="0"/>
              </a:spcAft>
              <a:defRPr sz="4000">
                <a:solidFill>
                  <a:schemeClr val="tx1"/>
                </a:solidFill>
                <a:latin typeface="Arial" pitchFamily="34" charset="0"/>
              </a:defRPr>
            </a:lvl6pPr>
            <a:lvl7pPr marL="2971800" indent="-228600" eaLnBrk="0" fontAlgn="base" hangingPunct="0">
              <a:spcBef>
                <a:spcPct val="0"/>
              </a:spcBef>
              <a:spcAft>
                <a:spcPct val="0"/>
              </a:spcAft>
              <a:defRPr sz="4000">
                <a:solidFill>
                  <a:schemeClr val="tx1"/>
                </a:solidFill>
                <a:latin typeface="Arial" pitchFamily="34" charset="0"/>
              </a:defRPr>
            </a:lvl7pPr>
            <a:lvl8pPr marL="3429000" indent="-228600" eaLnBrk="0" fontAlgn="base" hangingPunct="0">
              <a:spcBef>
                <a:spcPct val="0"/>
              </a:spcBef>
              <a:spcAft>
                <a:spcPct val="0"/>
              </a:spcAft>
              <a:defRPr sz="4000">
                <a:solidFill>
                  <a:schemeClr val="tx1"/>
                </a:solidFill>
                <a:latin typeface="Arial" pitchFamily="34" charset="0"/>
              </a:defRPr>
            </a:lvl8pPr>
            <a:lvl9pPr marL="3886200" indent="-228600" eaLnBrk="0" fontAlgn="base" hangingPunct="0">
              <a:spcBef>
                <a:spcPct val="0"/>
              </a:spcBef>
              <a:spcAft>
                <a:spcPct val="0"/>
              </a:spcAft>
              <a:defRPr sz="40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00CC"/>
                </a:solidFill>
                <a:effectLst/>
                <a:uLnTx/>
                <a:uFillTx/>
                <a:latin typeface="Arial" pitchFamily="34" charset="0"/>
                <a:ea typeface="+mn-ea"/>
                <a:cs typeface="Arial" pitchFamily="34" charset="0"/>
              </a:rPr>
              <a:t>Hướng</a:t>
            </a:r>
            <a:r>
              <a:rPr kumimoji="0" lang="en-US" sz="3600" b="1" i="0" u="none" strike="noStrike" kern="1200" cap="none" spc="0" normalizeH="0" baseline="0" noProof="0" dirty="0">
                <a:ln>
                  <a:noFill/>
                </a:ln>
                <a:solidFill>
                  <a:srgbClr val="0000CC"/>
                </a:solidFill>
                <a:effectLst/>
                <a:uLnTx/>
                <a:uFillTx/>
                <a:latin typeface="Arial" pitchFamily="34" charset="0"/>
                <a:ea typeface="+mn-ea"/>
                <a:cs typeface="Arial" pitchFamily="34" charset="0"/>
              </a:rPr>
              <a:t> </a:t>
            </a:r>
            <a:r>
              <a:rPr kumimoji="0" lang="en-US" sz="3600" b="1" i="0" u="none" strike="noStrike" kern="1200" cap="none" spc="0" normalizeH="0" baseline="0" noProof="0" dirty="0" err="1">
                <a:ln>
                  <a:noFill/>
                </a:ln>
                <a:solidFill>
                  <a:srgbClr val="0000CC"/>
                </a:solidFill>
                <a:effectLst/>
                <a:uLnTx/>
                <a:uFillTx/>
                <a:latin typeface="Arial" pitchFamily="34" charset="0"/>
                <a:ea typeface="+mn-ea"/>
                <a:cs typeface="Arial" pitchFamily="34" charset="0"/>
              </a:rPr>
              <a:t>dẫn</a:t>
            </a:r>
            <a:r>
              <a:rPr kumimoji="0" lang="en-US" sz="3600" b="1" i="0" u="none" strike="noStrike" kern="1200" cap="none" spc="0" normalizeH="0" baseline="0" noProof="0" dirty="0">
                <a:ln>
                  <a:noFill/>
                </a:ln>
                <a:solidFill>
                  <a:srgbClr val="0000CC"/>
                </a:solidFill>
                <a:effectLst/>
                <a:uLnTx/>
                <a:uFillTx/>
                <a:latin typeface="Arial" pitchFamily="34" charset="0"/>
                <a:ea typeface="+mn-ea"/>
                <a:cs typeface="Arial" pitchFamily="34" charset="0"/>
              </a:rPr>
              <a:t> </a:t>
            </a:r>
            <a:r>
              <a:rPr kumimoji="0" lang="en-US" sz="3600" b="1" i="0" u="none" strike="noStrike" kern="1200" cap="none" spc="0" normalizeH="0" baseline="0" noProof="0" dirty="0" err="1">
                <a:ln>
                  <a:noFill/>
                </a:ln>
                <a:solidFill>
                  <a:srgbClr val="0000CC"/>
                </a:solidFill>
                <a:effectLst/>
                <a:uLnTx/>
                <a:uFillTx/>
                <a:latin typeface="Arial" pitchFamily="34" charset="0"/>
                <a:ea typeface="+mn-ea"/>
                <a:cs typeface="Arial" pitchFamily="34" charset="0"/>
              </a:rPr>
              <a:t>học</a:t>
            </a:r>
            <a:r>
              <a:rPr kumimoji="0" lang="en-US" sz="3600" b="1" i="0" u="none" strike="noStrike" kern="1200" cap="none" spc="0" normalizeH="0" baseline="0" noProof="0" dirty="0">
                <a:ln>
                  <a:noFill/>
                </a:ln>
                <a:solidFill>
                  <a:srgbClr val="0000CC"/>
                </a:solidFill>
                <a:effectLst/>
                <a:uLnTx/>
                <a:uFillTx/>
                <a:latin typeface="Arial" pitchFamily="34" charset="0"/>
                <a:ea typeface="+mn-ea"/>
                <a:cs typeface="Arial" pitchFamily="34" charset="0"/>
              </a:rPr>
              <a:t> </a:t>
            </a:r>
            <a:r>
              <a:rPr kumimoji="0" lang="en-US" sz="3600" b="1" i="0" u="none" strike="noStrike" kern="1200" cap="none" spc="0" normalizeH="0" baseline="0" noProof="0" dirty="0" err="1">
                <a:ln>
                  <a:noFill/>
                </a:ln>
                <a:solidFill>
                  <a:srgbClr val="0000CC"/>
                </a:solidFill>
                <a:effectLst/>
                <a:uLnTx/>
                <a:uFillTx/>
                <a:latin typeface="Arial" pitchFamily="34" charset="0"/>
                <a:ea typeface="+mn-ea"/>
                <a:cs typeface="Arial" pitchFamily="34" charset="0"/>
              </a:rPr>
              <a:t>trang</a:t>
            </a:r>
            <a:r>
              <a:rPr kumimoji="0" lang="en-US" sz="3600" b="1" i="0" u="none" strike="noStrike" kern="1200" cap="none" spc="0" normalizeH="0" baseline="0" noProof="0" dirty="0">
                <a:ln>
                  <a:noFill/>
                </a:ln>
                <a:solidFill>
                  <a:srgbClr val="0000CC"/>
                </a:solidFill>
                <a:effectLst/>
                <a:uLnTx/>
                <a:uFillTx/>
                <a:latin typeface="Arial" pitchFamily="34" charset="0"/>
                <a:ea typeface="+mn-ea"/>
                <a:cs typeface="Arial" pitchFamily="34" charset="0"/>
              </a:rPr>
              <a:t> 44</a:t>
            </a:r>
          </a:p>
        </p:txBody>
      </p:sp>
      <p:sp>
        <p:nvSpPr>
          <p:cNvPr id="7"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pic>
        <p:nvPicPr>
          <p:cNvPr id="8" name="图片 5">
            <a:extLst>
              <a:ext uri="{FF2B5EF4-FFF2-40B4-BE49-F238E27FC236}">
                <a16:creationId xmlns:a16="http://schemas.microsoft.com/office/drawing/2014/main" id="{374EF133-D51B-467E-A006-71789801CD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57" y="3783988"/>
            <a:ext cx="2666999" cy="3011489"/>
          </a:xfrm>
          <a:prstGeom prst="rect">
            <a:avLst/>
          </a:prstGeom>
        </p:spPr>
      </p:pic>
      <p:pic>
        <p:nvPicPr>
          <p:cNvPr id="9"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8929" y="3345323"/>
            <a:ext cx="1285569" cy="2481263"/>
          </a:xfrm>
          <a:prstGeom prst="rect">
            <a:avLst/>
          </a:prstGeom>
          <a:noFill/>
          <a:ln>
            <a:noFill/>
          </a:ln>
        </p:spPr>
      </p:pic>
      <p:pic>
        <p:nvPicPr>
          <p:cNvPr id="10"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1574" y="4247464"/>
            <a:ext cx="1285569" cy="2481263"/>
          </a:xfrm>
          <a:prstGeom prst="rect">
            <a:avLst/>
          </a:prstGeom>
          <a:noFill/>
          <a:ln>
            <a:noFill/>
          </a:ln>
        </p:spPr>
      </p:pic>
      <p:pic>
        <p:nvPicPr>
          <p:cNvPr id="13" name="Picture 14" descr="XMASCA~1"/>
          <p:cNvPicPr>
            <a:picLocks noChangeAspect="1" noChangeArrowheads="1" noCrop="1"/>
          </p:cNvPicPr>
          <p:nvPr/>
        </p:nvPicPr>
        <p:blipFill>
          <a:blip r:embed="rId5"/>
          <a:srcRect/>
          <a:stretch>
            <a:fillRect/>
          </a:stretch>
        </p:blipFill>
        <p:spPr bwMode="auto">
          <a:xfrm>
            <a:off x="4360608" y="4314213"/>
            <a:ext cx="3124200" cy="2629230"/>
          </a:xfrm>
          <a:prstGeom prst="rect">
            <a:avLst/>
          </a:prstGeom>
          <a:noFill/>
          <a:ln w="9525">
            <a:noFill/>
            <a:miter lim="800000"/>
            <a:headEnd/>
            <a:tailEnd/>
          </a:ln>
        </p:spPr>
      </p:pic>
    </p:spTree>
    <p:extLst>
      <p:ext uri="{BB962C8B-B14F-4D97-AF65-F5344CB8AC3E}">
        <p14:creationId xmlns:p14="http://schemas.microsoft.com/office/powerpoint/2010/main" val="2264329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B38">
            <a:extLst>
              <a:ext uri="{FF2B5EF4-FFF2-40B4-BE49-F238E27FC236}">
                <a16:creationId xmlns:a16="http://schemas.microsoft.com/office/drawing/2014/main" id="{433664CA-F0F8-452B-8399-CEFE90241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54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teddy_bear_reading_st_a_hc">
            <a:extLst>
              <a:ext uri="{FF2B5EF4-FFF2-40B4-BE49-F238E27FC236}">
                <a16:creationId xmlns:a16="http://schemas.microsoft.com/office/drawing/2014/main" id="{214D4B9A-589E-4523-B934-67EAFC439CC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0489" y="4310727"/>
            <a:ext cx="2819400" cy="25360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35" descr="tamtay11">
            <a:extLst>
              <a:ext uri="{FF2B5EF4-FFF2-40B4-BE49-F238E27FC236}">
                <a16:creationId xmlns:a16="http://schemas.microsoft.com/office/drawing/2014/main" id="{70225C87-69CE-4E78-A502-0505BDAAB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3156" y="4772291"/>
            <a:ext cx="2305665" cy="2103172"/>
          </a:xfrm>
          <a:prstGeom prst="rect">
            <a:avLst/>
          </a:prstGeom>
          <a:noFill/>
          <a:ln>
            <a:noFill/>
          </a:ln>
        </p:spPr>
      </p:pic>
      <p:pic>
        <p:nvPicPr>
          <p:cNvPr id="6" name="图片 6">
            <a:extLst>
              <a:ext uri="{FF2B5EF4-FFF2-40B4-BE49-F238E27FC236}">
                <a16:creationId xmlns:a16="http://schemas.microsoft.com/office/drawing/2014/main" id="{03EFBD58-1787-4D13-95A8-D144235006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219978" y="35930"/>
            <a:ext cx="1972022" cy="2713840"/>
          </a:xfrm>
          <a:prstGeom prst="rect">
            <a:avLst/>
          </a:prstGeom>
        </p:spPr>
      </p:pic>
      <p:pic>
        <p:nvPicPr>
          <p:cNvPr id="7" name="Picture 2">
            <a:extLst>
              <a:ext uri="{FF2B5EF4-FFF2-40B4-BE49-F238E27FC236}">
                <a16:creationId xmlns:a16="http://schemas.microsoft.com/office/drawing/2014/main" id="{A40ACE4C-E20A-49A3-98F1-97989D9B8E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835" y="2477007"/>
            <a:ext cx="1772266" cy="166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WordArt 5">
            <a:extLst>
              <a:ext uri="{FF2B5EF4-FFF2-40B4-BE49-F238E27FC236}">
                <a16:creationId xmlns:a16="http://schemas.microsoft.com/office/drawing/2014/main" id="{83F61D90-3874-4A98-83F7-0AA771D2A71B}"/>
              </a:ext>
            </a:extLst>
          </p:cNvPr>
          <p:cNvSpPr>
            <a:spLocks noChangeArrowheads="1" noChangeShapeType="1" noTextEdit="1"/>
          </p:cNvSpPr>
          <p:nvPr/>
        </p:nvSpPr>
        <p:spPr bwMode="auto">
          <a:xfrm>
            <a:off x="3771279" y="1102301"/>
            <a:ext cx="5197404" cy="1316823"/>
          </a:xfrm>
          <a:prstGeom prst="rect">
            <a:avLst/>
          </a:prstGeom>
          <a:noFill/>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FF0000"/>
                  </a:solidFill>
                  <a:round/>
                  <a:headEnd/>
                  <a:tailEnd/>
                </a:ln>
                <a:solidFill>
                  <a:srgbClr val="FF0000"/>
                </a:solidFill>
                <a:effectLst>
                  <a:outerShdw dist="35921" dir="2700000" algn="ctr" rotWithShape="0">
                    <a:srgbClr val="C0C0C0">
                      <a:alpha val="80000"/>
                    </a:srgbClr>
                  </a:outerShdw>
                </a:effectLst>
                <a:uLnTx/>
                <a:uFillTx/>
                <a:latin typeface="Calibri"/>
                <a:ea typeface="+mn-ea"/>
                <a:cs typeface="Arial" charset="0"/>
              </a:rPr>
              <a:t>MỤC TIÊU</a:t>
            </a:r>
          </a:p>
        </p:txBody>
      </p:sp>
      <p:sp>
        <p:nvSpPr>
          <p:cNvPr id="11" name="AutoShape 47">
            <a:extLst>
              <a:ext uri="{FF2B5EF4-FFF2-40B4-BE49-F238E27FC236}">
                <a16:creationId xmlns:a16="http://schemas.microsoft.com/office/drawing/2014/main" id="{60652D58-D408-4AF6-84BB-B30BDBB7D230}"/>
              </a:ext>
            </a:extLst>
          </p:cNvPr>
          <p:cNvSpPr>
            <a:spLocks noChangeArrowheads="1"/>
          </p:cNvSpPr>
          <p:nvPr/>
        </p:nvSpPr>
        <p:spPr bwMode="auto">
          <a:xfrm>
            <a:off x="7875739" y="5466009"/>
            <a:ext cx="1772266" cy="1424096"/>
          </a:xfrm>
          <a:prstGeom prst="sun">
            <a:avLst>
              <a:gd name="adj" fmla="val 32463"/>
            </a:avLst>
          </a:prstGeom>
          <a:solidFill>
            <a:srgbClr val="00FF00"/>
          </a:solidFill>
          <a:ln w="9525">
            <a:solidFill>
              <a:srgbClr val="FF00FF"/>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itchFamily="34" charset="0"/>
              <a:ea typeface="+mn-ea"/>
              <a:cs typeface="Arial" charset="0"/>
            </a:endParaRPr>
          </a:p>
        </p:txBody>
      </p:sp>
      <p:pic>
        <p:nvPicPr>
          <p:cNvPr id="12" name="Picture 11" descr="Floral">
            <a:hlinkClick r:id="" action="ppaction://noaction"/>
            <a:extLst>
              <a:ext uri="{FF2B5EF4-FFF2-40B4-BE49-F238E27FC236}">
                <a16:creationId xmlns:a16="http://schemas.microsoft.com/office/drawing/2014/main" id="{2680A0E5-5571-4E34-BFE3-A62FA39C0CE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533361" y="5361624"/>
            <a:ext cx="1896769"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4BBD0CCD48A74000B8F6581C91102746[1]">
            <a:extLst>
              <a:ext uri="{FF2B5EF4-FFF2-40B4-BE49-F238E27FC236}">
                <a16:creationId xmlns:a16="http://schemas.microsoft.com/office/drawing/2014/main" id="{18FEBB81-0B8E-4378-9E2F-2690D6A95F52}"/>
              </a:ext>
            </a:extLst>
          </p:cNvPr>
          <p:cNvPicPr>
            <a:picLocks noChangeAspect="1" noChangeArrowheads="1" noCrop="1"/>
          </p:cNvPicPr>
          <p:nvPr/>
        </p:nvPicPr>
        <p:blipFill>
          <a:blip r:embed="rId8"/>
          <a:srcRect/>
          <a:stretch>
            <a:fillRect/>
          </a:stretch>
        </p:blipFill>
        <p:spPr bwMode="auto">
          <a:xfrm>
            <a:off x="10926629" y="2514974"/>
            <a:ext cx="1190625" cy="1828052"/>
          </a:xfrm>
          <a:prstGeom prst="rect">
            <a:avLst/>
          </a:prstGeom>
          <a:noFill/>
          <a:ln w="9525">
            <a:noFill/>
            <a:miter lim="800000"/>
            <a:headEnd/>
            <a:tailEnd/>
          </a:ln>
        </p:spPr>
      </p:pic>
      <p:sp>
        <p:nvSpPr>
          <p:cNvPr id="14" name="Rectangle 4">
            <a:extLst>
              <a:ext uri="{FF2B5EF4-FFF2-40B4-BE49-F238E27FC236}">
                <a16:creationId xmlns:a16="http://schemas.microsoft.com/office/drawing/2014/main" id="{12C61C73-DD6D-4691-8F68-253A3CD218DE}"/>
              </a:ext>
            </a:extLst>
          </p:cNvPr>
          <p:cNvSpPr>
            <a:spLocks noChangeArrowheads="1"/>
          </p:cNvSpPr>
          <p:nvPr/>
        </p:nvSpPr>
        <p:spPr bwMode="auto">
          <a:xfrm>
            <a:off x="0" y="17463"/>
            <a:ext cx="12192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9" name="TextBox 8"/>
          <p:cNvSpPr txBox="1"/>
          <p:nvPr/>
        </p:nvSpPr>
        <p:spPr>
          <a:xfrm>
            <a:off x="2198910" y="2668542"/>
            <a:ext cx="8342141" cy="830997"/>
          </a:xfrm>
          <a:prstGeom prst="rect">
            <a:avLst/>
          </a:prstGeom>
          <a:noFill/>
        </p:spPr>
        <p:txBody>
          <a:bodyPr wrap="square" rtlCol="0">
            <a:spAutoFit/>
          </a:bodyPr>
          <a:lstStyle/>
          <a:p>
            <a:pPr algn="ctr"/>
            <a:r>
              <a:rPr kumimoji="1"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itchFamily="18" charset="0"/>
                <a:cs typeface="Times New Roman" pitchFamily="18" charset="0"/>
              </a:rPr>
              <a:t>Ôn</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tập</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về</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văn</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kể</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chuyện</a:t>
            </a:r>
            <a:r>
              <a:rPr lang="en-US" sz="4800" b="1" dirty="0">
                <a:solidFill>
                  <a:srgbClr val="0000FF"/>
                </a:solidFill>
                <a:latin typeface="Times New Roman" pitchFamily="18" charset="0"/>
                <a:cs typeface="Times New Roman" pitchFamily="18" charset="0"/>
              </a:rPr>
              <a:t>.</a:t>
            </a:r>
          </a:p>
        </p:txBody>
      </p:sp>
      <p:pic>
        <p:nvPicPr>
          <p:cNvPr id="15" name="Picture 17" descr="rose19">
            <a:extLst>
              <a:ext uri="{FF2B5EF4-FFF2-40B4-BE49-F238E27FC236}">
                <a16:creationId xmlns:a16="http://schemas.microsoft.com/office/drawing/2014/main" id="{9A519596-F04E-4DB8-85D5-320FD93748DD}"/>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264102" y="4898378"/>
            <a:ext cx="1747705" cy="1943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4">
            <a:extLst>
              <a:ext uri="{FF2B5EF4-FFF2-40B4-BE49-F238E27FC236}">
                <a16:creationId xmlns:a16="http://schemas.microsoft.com/office/drawing/2014/main" id="{67517552-3916-4ABD-8D04-185CD179D241}"/>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endParaRPr kumimoji="0" lang="vi-VN"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E5529DD8-5CFE-43B4-A9B2-BD899C27E7A7}"/>
              </a:ext>
            </a:extLst>
          </p:cNvPr>
          <p:cNvPicPr>
            <a:picLocks noChangeAspect="1"/>
          </p:cNvPicPr>
          <p:nvPr/>
        </p:nvPicPr>
        <p:blipFill>
          <a:blip r:embed="rId10"/>
          <a:stretch>
            <a:fillRect/>
          </a:stretch>
        </p:blipFill>
        <p:spPr>
          <a:xfrm>
            <a:off x="737419" y="457201"/>
            <a:ext cx="3118698" cy="1967406"/>
          </a:xfrm>
          <a:prstGeom prst="rect">
            <a:avLst/>
          </a:prstGeom>
        </p:spPr>
      </p:pic>
      <p:pic>
        <p:nvPicPr>
          <p:cNvPr id="18" name="Picture 4">
            <a:extLst>
              <a:ext uri="{FF2B5EF4-FFF2-40B4-BE49-F238E27FC236}">
                <a16:creationId xmlns:a16="http://schemas.microsoft.com/office/drawing/2014/main" id="{CC527FFC-7E1D-419B-BEDE-543101CCEF22}"/>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109920" y="3892099"/>
            <a:ext cx="8431131"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47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1+#ppt_w/2"/>
                                          </p:val>
                                        </p:tav>
                                        <p:tav tm="100000">
                                          <p:val>
                                            <p:strVal val="#ppt_x"/>
                                          </p:val>
                                        </p:tav>
                                      </p:tavLst>
                                    </p:anim>
                                    <p:anim calcmode="lin" valueType="num">
                                      <p:cBhvr additive="base">
                                        <p:cTn id="1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ox(i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9"/>
            <a:ext cx="12192000" cy="6834187"/>
          </a:xfrm>
          <a:prstGeom prst="rect">
            <a:avLst/>
          </a:prstGeom>
          <a:solidFill>
            <a:schemeClr val="accent1">
              <a:lumMod val="60000"/>
              <a:lumOff val="40000"/>
            </a:schemeClr>
          </a:solidFill>
          <a:ln>
            <a:noFill/>
          </a:ln>
        </p:spPr>
      </p:pic>
      <p:sp>
        <p:nvSpPr>
          <p:cNvPr id="4" name="Rectangle 3"/>
          <p:cNvSpPr/>
          <p:nvPr/>
        </p:nvSpPr>
        <p:spPr>
          <a:xfrm>
            <a:off x="4572001" y="1944688"/>
            <a:ext cx="6006904" cy="3276600"/>
          </a:xfrm>
          <a:prstGeom prst="rect">
            <a:avLst/>
          </a:prstGeom>
          <a:solidFill>
            <a:schemeClr val="accent1">
              <a:lumMod val="60000"/>
              <a:lumOff val="40000"/>
            </a:schemeClr>
          </a:solidFill>
        </p:spPr>
        <p:txBody>
          <a:bodyPr wrap="none">
            <a:prstTxWarp prst="textChevron">
              <a:avLst>
                <a:gd name="adj" fmla="val 21995"/>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905"/>
                <a:solidFill>
                  <a:srgbClr val="0000CC"/>
                </a:solidFill>
                <a:effectLst>
                  <a:innerShdw blurRad="69850" dist="43180" dir="5400000">
                    <a:srgbClr val="000000">
                      <a:alpha val="65000"/>
                    </a:srgbClr>
                  </a:innerShdw>
                </a:effectLst>
                <a:uLnTx/>
                <a:uFillTx/>
                <a:latin typeface="Arial" pitchFamily="34" charset="0"/>
                <a:ea typeface="+mn-ea"/>
                <a:cs typeface="+mn-cs"/>
              </a:rPr>
              <a:t>HOẠT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905"/>
                <a:solidFill>
                  <a:srgbClr val="0000CC"/>
                </a:solidFill>
                <a:effectLst>
                  <a:innerShdw blurRad="69850" dist="43180" dir="5400000">
                    <a:srgbClr val="000000">
                      <a:alpha val="65000"/>
                    </a:srgbClr>
                  </a:innerShdw>
                </a:effectLst>
                <a:uLnTx/>
                <a:uFillTx/>
                <a:latin typeface="Arial" pitchFamily="34" charset="0"/>
                <a:ea typeface="+mn-ea"/>
                <a:cs typeface="+mn-cs"/>
              </a:rPr>
              <a:t>THỰC HÀNH</a:t>
            </a:r>
          </a:p>
        </p:txBody>
      </p:sp>
      <p:sp>
        <p:nvSpPr>
          <p:cNvPr id="5124"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pic>
        <p:nvPicPr>
          <p:cNvPr id="5" name="Picture 4" descr="Book-09-june">
            <a:extLst>
              <a:ext uri="{FF2B5EF4-FFF2-40B4-BE49-F238E27FC236}">
                <a16:creationId xmlns:a16="http://schemas.microsoft.com/office/drawing/2014/main" id="{BC83D1CD-C38D-4403-BC91-1B45ECCEC32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01435">
            <a:off x="6233402" y="4801178"/>
            <a:ext cx="2431495" cy="12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E779ADEB-744E-4452-9818-296F532E9BF7}"/>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pic>
        <p:nvPicPr>
          <p:cNvPr id="7" name="Picture 6">
            <a:extLst>
              <a:ext uri="{FF2B5EF4-FFF2-40B4-BE49-F238E27FC236}">
                <a16:creationId xmlns:a16="http://schemas.microsoft.com/office/drawing/2014/main" id="{4BD9F284-B4D9-4366-ACC6-181057A6AD78}"/>
              </a:ext>
            </a:extLst>
          </p:cNvPr>
          <p:cNvPicPr>
            <a:picLocks noChangeAspect="1"/>
          </p:cNvPicPr>
          <p:nvPr/>
        </p:nvPicPr>
        <p:blipFill>
          <a:blip r:embed="rId4"/>
          <a:stretch>
            <a:fillRect/>
          </a:stretch>
        </p:blipFill>
        <p:spPr>
          <a:xfrm>
            <a:off x="2651983" y="822570"/>
            <a:ext cx="1694298" cy="1331361"/>
          </a:xfrm>
          <a:prstGeom prst="rect">
            <a:avLst/>
          </a:prstGeom>
        </p:spPr>
      </p:pic>
    </p:spTree>
    <p:extLst>
      <p:ext uri="{BB962C8B-B14F-4D97-AF65-F5344CB8AC3E}">
        <p14:creationId xmlns:p14="http://schemas.microsoft.com/office/powerpoint/2010/main" val="148202790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heel(1)">
                                      <p:cBhvr>
                                        <p:cTn id="7" dur="2000"/>
                                        <p:tgtEl>
                                          <p:spTgt spid="112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0977" y="74284"/>
            <a:ext cx="11961023" cy="1077218"/>
          </a:xfrm>
          <a:prstGeom prst="rect">
            <a:avLst/>
          </a:prstGeom>
          <a:solidFill>
            <a:schemeClr val="bg2"/>
          </a:solidFill>
        </p:spPr>
        <p:txBody>
          <a:bodyPr wrap="square">
            <a:spAutoFit/>
          </a:bodyPr>
          <a:lstStyle/>
          <a:p>
            <a:pPr algn="just"/>
            <a:r>
              <a:rPr lang="en-US" sz="3200" b="1" dirty="0">
                <a:solidFill>
                  <a:srgbClr val="0000FF"/>
                </a:solidFill>
                <a:latin typeface="Times New Roman" pitchFamily="18" charset="0"/>
                <a:cs typeface="Times New Roman" pitchFamily="18" charset="0"/>
              </a:rPr>
              <a:t>1. </a:t>
            </a:r>
            <a:r>
              <a:rPr lang="vi-VN" sz="3200" b="1" dirty="0">
                <a:solidFill>
                  <a:srgbClr val="0000FF"/>
                </a:solidFill>
                <a:latin typeface="Times New Roman" pitchFamily="18" charset="0"/>
                <a:cs typeface="Times New Roman" pitchFamily="18" charset="0"/>
              </a:rPr>
              <a:t>Dựa vào kiến thức đã học ở lớp 4, trả lời câu hỏi sau (viết vào phiếu học tập)</a:t>
            </a:r>
            <a:r>
              <a:rPr lang="en-US" sz="3200" b="1" dirty="0">
                <a:solidFill>
                  <a:srgbClr val="0000FF"/>
                </a:solidFill>
                <a:latin typeface="Times New Roman" pitchFamily="18" charset="0"/>
                <a:cs typeface="Times New Roman" pitchFamily="18" charset="0"/>
              </a:rPr>
              <a:t>.</a:t>
            </a:r>
          </a:p>
        </p:txBody>
      </p:sp>
      <p:pic>
        <p:nvPicPr>
          <p:cNvPr id="3074" name="Picture 2" descr="https://img.loigiaihay.com/picture/2019/1114/22b-b-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057" y="1595438"/>
            <a:ext cx="9703595" cy="44364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mg.loigiaihay.com/picture/2019/1114/22b-b-2.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01660" y="1452979"/>
            <a:ext cx="11465649" cy="49764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12227CB-BBF7-4D7D-B552-1A702C1B9EE9}"/>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1631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wipe(down)">
                                      <p:cBhvr>
                                        <p:cTn id="16" dur="580">
                                          <p:stCondLst>
                                            <p:cond delay="0"/>
                                          </p:stCondLst>
                                        </p:cTn>
                                        <p:tgtEl>
                                          <p:spTgt spid="3076"/>
                                        </p:tgtEl>
                                      </p:cBhvr>
                                    </p:animEffect>
                                    <p:anim calcmode="lin" valueType="num">
                                      <p:cBhvr>
                                        <p:cTn id="17" dur="1822" tmFilter="0,0; 0.14,0.36; 0.43,0.73; 0.71,0.91; 1.0,1.0">
                                          <p:stCondLst>
                                            <p:cond delay="0"/>
                                          </p:stCondLst>
                                        </p:cTn>
                                        <p:tgtEl>
                                          <p:spTgt spid="3076"/>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3076"/>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3076"/>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3076"/>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3076"/>
                                        </p:tgtEl>
                                        <p:attrNameLst>
                                          <p:attrName>ppt_y</p:attrName>
                                        </p:attrNameLst>
                                      </p:cBhvr>
                                      <p:tavLst>
                                        <p:tav tm="0" fmla="#ppt_y-sin(pi*$)/81">
                                          <p:val>
                                            <p:fltVal val="0"/>
                                          </p:val>
                                        </p:tav>
                                        <p:tav tm="100000">
                                          <p:val>
                                            <p:fltVal val="1"/>
                                          </p:val>
                                        </p:tav>
                                      </p:tavLst>
                                    </p:anim>
                                    <p:animScale>
                                      <p:cBhvr>
                                        <p:cTn id="22" dur="26">
                                          <p:stCondLst>
                                            <p:cond delay="650"/>
                                          </p:stCondLst>
                                        </p:cTn>
                                        <p:tgtEl>
                                          <p:spTgt spid="3076"/>
                                        </p:tgtEl>
                                      </p:cBhvr>
                                      <p:to x="100000" y="60000"/>
                                    </p:animScale>
                                    <p:animScale>
                                      <p:cBhvr>
                                        <p:cTn id="23" dur="166" decel="50000">
                                          <p:stCondLst>
                                            <p:cond delay="676"/>
                                          </p:stCondLst>
                                        </p:cTn>
                                        <p:tgtEl>
                                          <p:spTgt spid="3076"/>
                                        </p:tgtEl>
                                      </p:cBhvr>
                                      <p:to x="100000" y="100000"/>
                                    </p:animScale>
                                    <p:animScale>
                                      <p:cBhvr>
                                        <p:cTn id="24" dur="26">
                                          <p:stCondLst>
                                            <p:cond delay="1312"/>
                                          </p:stCondLst>
                                        </p:cTn>
                                        <p:tgtEl>
                                          <p:spTgt spid="3076"/>
                                        </p:tgtEl>
                                      </p:cBhvr>
                                      <p:to x="100000" y="80000"/>
                                    </p:animScale>
                                    <p:animScale>
                                      <p:cBhvr>
                                        <p:cTn id="25" dur="166" decel="50000">
                                          <p:stCondLst>
                                            <p:cond delay="1338"/>
                                          </p:stCondLst>
                                        </p:cTn>
                                        <p:tgtEl>
                                          <p:spTgt spid="3076"/>
                                        </p:tgtEl>
                                      </p:cBhvr>
                                      <p:to x="100000" y="100000"/>
                                    </p:animScale>
                                    <p:animScale>
                                      <p:cBhvr>
                                        <p:cTn id="26" dur="26">
                                          <p:stCondLst>
                                            <p:cond delay="1642"/>
                                          </p:stCondLst>
                                        </p:cTn>
                                        <p:tgtEl>
                                          <p:spTgt spid="3076"/>
                                        </p:tgtEl>
                                      </p:cBhvr>
                                      <p:to x="100000" y="90000"/>
                                    </p:animScale>
                                    <p:animScale>
                                      <p:cBhvr>
                                        <p:cTn id="27" dur="166" decel="50000">
                                          <p:stCondLst>
                                            <p:cond delay="1668"/>
                                          </p:stCondLst>
                                        </p:cTn>
                                        <p:tgtEl>
                                          <p:spTgt spid="3076"/>
                                        </p:tgtEl>
                                      </p:cBhvr>
                                      <p:to x="100000" y="100000"/>
                                    </p:animScale>
                                    <p:animScale>
                                      <p:cBhvr>
                                        <p:cTn id="28" dur="26">
                                          <p:stCondLst>
                                            <p:cond delay="1808"/>
                                          </p:stCondLst>
                                        </p:cTn>
                                        <p:tgtEl>
                                          <p:spTgt spid="3076"/>
                                        </p:tgtEl>
                                      </p:cBhvr>
                                      <p:to x="100000" y="95000"/>
                                    </p:animScale>
                                    <p:animScale>
                                      <p:cBhvr>
                                        <p:cTn id="29" dur="166" decel="50000">
                                          <p:stCondLst>
                                            <p:cond delay="1834"/>
                                          </p:stCondLst>
                                        </p:cTn>
                                        <p:tgtEl>
                                          <p:spTgt spid="307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9617B3-F7AE-4849-8CBB-7ECADB4798A0}"/>
              </a:ext>
            </a:extLst>
          </p:cNvPr>
          <p:cNvPicPr>
            <a:picLocks noChangeAspect="1"/>
          </p:cNvPicPr>
          <p:nvPr/>
        </p:nvPicPr>
        <p:blipFill>
          <a:blip r:embed="rId2"/>
          <a:stretch>
            <a:fillRect/>
          </a:stretch>
        </p:blipFill>
        <p:spPr>
          <a:xfrm>
            <a:off x="6442362" y="3639901"/>
            <a:ext cx="5430981" cy="3218097"/>
          </a:xfrm>
          <a:prstGeom prst="rect">
            <a:avLst/>
          </a:prstGeom>
          <a:ln w="57150">
            <a:solidFill>
              <a:srgbClr val="0000FF"/>
            </a:solidFill>
          </a:ln>
        </p:spPr>
      </p:pic>
      <p:pic>
        <p:nvPicPr>
          <p:cNvPr id="5" name="Picture 4">
            <a:extLst>
              <a:ext uri="{FF2B5EF4-FFF2-40B4-BE49-F238E27FC236}">
                <a16:creationId xmlns:a16="http://schemas.microsoft.com/office/drawing/2014/main" id="{B4CDC922-3454-459D-8AA7-3F3565C74DDE}"/>
              </a:ext>
            </a:extLst>
          </p:cNvPr>
          <p:cNvPicPr>
            <a:picLocks noChangeAspect="1"/>
          </p:cNvPicPr>
          <p:nvPr/>
        </p:nvPicPr>
        <p:blipFill>
          <a:blip r:embed="rId3"/>
          <a:stretch>
            <a:fillRect/>
          </a:stretch>
        </p:blipFill>
        <p:spPr>
          <a:xfrm>
            <a:off x="457200" y="3639902"/>
            <a:ext cx="5763491" cy="3218097"/>
          </a:xfrm>
          <a:prstGeom prst="rect">
            <a:avLst/>
          </a:prstGeom>
          <a:ln w="57150">
            <a:solidFill>
              <a:srgbClr val="0000FF"/>
            </a:solidFill>
          </a:ln>
        </p:spPr>
      </p:pic>
      <p:pic>
        <p:nvPicPr>
          <p:cNvPr id="6" name="Picture 5">
            <a:extLst>
              <a:ext uri="{FF2B5EF4-FFF2-40B4-BE49-F238E27FC236}">
                <a16:creationId xmlns:a16="http://schemas.microsoft.com/office/drawing/2014/main" id="{B0DA7E34-983B-4419-862E-ABB35A0F5CC6}"/>
              </a:ext>
            </a:extLst>
          </p:cNvPr>
          <p:cNvPicPr>
            <a:picLocks noChangeAspect="1"/>
          </p:cNvPicPr>
          <p:nvPr/>
        </p:nvPicPr>
        <p:blipFill>
          <a:blip r:embed="rId4"/>
          <a:stretch>
            <a:fillRect/>
          </a:stretch>
        </p:blipFill>
        <p:spPr>
          <a:xfrm>
            <a:off x="457200" y="0"/>
            <a:ext cx="5763491" cy="3639903"/>
          </a:xfrm>
          <a:prstGeom prst="rect">
            <a:avLst/>
          </a:prstGeom>
          <a:ln w="57150">
            <a:solidFill>
              <a:srgbClr val="0000FF"/>
            </a:solidFill>
          </a:ln>
        </p:spPr>
      </p:pic>
      <p:pic>
        <p:nvPicPr>
          <p:cNvPr id="7" name="Picture 6">
            <a:extLst>
              <a:ext uri="{FF2B5EF4-FFF2-40B4-BE49-F238E27FC236}">
                <a16:creationId xmlns:a16="http://schemas.microsoft.com/office/drawing/2014/main" id="{136022F2-8AB0-47DE-90B4-B406527CA5F3}"/>
              </a:ext>
            </a:extLst>
          </p:cNvPr>
          <p:cNvPicPr>
            <a:picLocks noChangeAspect="1"/>
          </p:cNvPicPr>
          <p:nvPr/>
        </p:nvPicPr>
        <p:blipFill>
          <a:blip r:embed="rId5"/>
          <a:stretch>
            <a:fillRect/>
          </a:stretch>
        </p:blipFill>
        <p:spPr>
          <a:xfrm>
            <a:off x="6442362" y="0"/>
            <a:ext cx="5430981" cy="3639903"/>
          </a:xfrm>
          <a:prstGeom prst="rect">
            <a:avLst/>
          </a:prstGeom>
          <a:ln w="57150">
            <a:solidFill>
              <a:srgbClr val="0000FF"/>
            </a:solidFill>
          </a:ln>
        </p:spPr>
      </p:pic>
      <p:sp>
        <p:nvSpPr>
          <p:cNvPr id="8" name="WordArt 2">
            <a:extLst>
              <a:ext uri="{FF2B5EF4-FFF2-40B4-BE49-F238E27FC236}">
                <a16:creationId xmlns:a16="http://schemas.microsoft.com/office/drawing/2014/main" id="{5BD312BD-D53E-4EFF-848E-3691CF71CB1C}"/>
              </a:ext>
            </a:extLst>
          </p:cNvPr>
          <p:cNvSpPr>
            <a:spLocks noChangeArrowheads="1" noChangeShapeType="1" noTextEdit="1"/>
          </p:cNvSpPr>
          <p:nvPr/>
        </p:nvSpPr>
        <p:spPr bwMode="auto">
          <a:xfrm>
            <a:off x="1290192" y="3090342"/>
            <a:ext cx="10082669" cy="1099115"/>
          </a:xfrm>
          <a:prstGeom prst="rect">
            <a:avLst/>
          </a:prstGeom>
          <a:no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algn="ctr" eaLnBrk="0" fontAlgn="base" hangingPunct="0">
              <a:spcBef>
                <a:spcPct val="0"/>
              </a:spcBef>
              <a:spcAft>
                <a:spcPct val="0"/>
              </a:spcAft>
              <a:defRPr/>
            </a:pPr>
            <a:r>
              <a:rPr lang="en-US" sz="3600" b="1" kern="10" dirty="0">
                <a:ln w="9525">
                  <a:round/>
                  <a:headEnd/>
                  <a:tailEnd/>
                </a:ln>
                <a:solidFill>
                  <a:srgbClr val="FF0000"/>
                </a:solidFill>
                <a:latin typeface="Times New Roman"/>
                <a:cs typeface="Times New Roman"/>
              </a:rPr>
              <a:t>AI GIỎI NHẤT?</a:t>
            </a:r>
          </a:p>
        </p:txBody>
      </p:sp>
      <p:sp>
        <p:nvSpPr>
          <p:cNvPr id="11" name="Rectangle 4">
            <a:extLst>
              <a:ext uri="{FF2B5EF4-FFF2-40B4-BE49-F238E27FC236}">
                <a16:creationId xmlns:a16="http://schemas.microsoft.com/office/drawing/2014/main" id="{046798C0-D0A9-42E1-A7F2-7520EFEE8845}"/>
              </a:ext>
            </a:extLst>
          </p:cNvPr>
          <p:cNvSpPr>
            <a:spLocks noChangeArrowheads="1"/>
          </p:cNvSpPr>
          <p:nvPr/>
        </p:nvSpPr>
        <p:spPr bwMode="auto">
          <a:xfrm>
            <a:off x="0" y="-96981"/>
            <a:ext cx="12192000" cy="6972444"/>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0905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9249"/>
            <a:ext cx="12191999" cy="6678751"/>
          </a:xfrm>
          <a:prstGeom prst="rect">
            <a:avLst/>
          </a:prstGeom>
          <a:solidFill>
            <a:schemeClr val="bg2"/>
          </a:solidFill>
        </p:spPr>
        <p:txBody>
          <a:bodyPr wrap="square">
            <a:spAutoFit/>
          </a:bodyPr>
          <a:lstStyle/>
          <a:p>
            <a:pPr algn="just"/>
            <a:r>
              <a:rPr lang="en-US" sz="2400" b="1" dirty="0">
                <a:solidFill>
                  <a:srgbClr val="FF0000"/>
                </a:solidFill>
                <a:latin typeface="Times New Roman" pitchFamily="18" charset="0"/>
                <a:cs typeface="Times New Roman" pitchFamily="18" charset="0"/>
              </a:rPr>
              <a:t>2. </a:t>
            </a:r>
            <a:r>
              <a:rPr lang="vi-VN" sz="2400" b="1" dirty="0">
                <a:solidFill>
                  <a:srgbClr val="FF0000"/>
                </a:solidFill>
                <a:latin typeface="Times New Roman" pitchFamily="18" charset="0"/>
                <a:cs typeface="Times New Roman" pitchFamily="18" charset="0"/>
              </a:rPr>
              <a:t>a) Đọc câu chuyện sau:</a:t>
            </a:r>
          </a:p>
          <a:p>
            <a:pPr algn="ctr"/>
            <a:r>
              <a:rPr lang="vi-VN" sz="2400" b="1" dirty="0">
                <a:solidFill>
                  <a:srgbClr val="006600"/>
                </a:solidFill>
                <a:latin typeface="Times New Roman" pitchFamily="18" charset="0"/>
                <a:cs typeface="Times New Roman" pitchFamily="18" charset="0"/>
              </a:rPr>
              <a:t>Ai giỏi nhất ?</a:t>
            </a:r>
            <a:endParaRPr lang="vi-VN" sz="2400" dirty="0">
              <a:solidFill>
                <a:srgbClr val="006600"/>
              </a:solidFill>
              <a:latin typeface="Times New Roman" pitchFamily="18" charset="0"/>
              <a:cs typeface="Times New Roman" pitchFamily="18" charset="0"/>
            </a:endParaRPr>
          </a:p>
          <a:p>
            <a:pPr algn="just"/>
            <a:r>
              <a:rPr lang="en-US" sz="2000" b="1" dirty="0">
                <a:solidFill>
                  <a:srgbClr val="0000FF"/>
                </a:solidFill>
                <a:latin typeface="Times New Roman" pitchFamily="18" charset="0"/>
                <a:cs typeface="Times New Roman" pitchFamily="18" charset="0"/>
              </a:rPr>
              <a:t>      </a:t>
            </a:r>
            <a:r>
              <a:rPr lang="vi-VN" sz="2000" b="1" dirty="0">
                <a:solidFill>
                  <a:srgbClr val="0000FF"/>
                </a:solidFill>
                <a:latin typeface="Times New Roman" pitchFamily="18" charset="0"/>
                <a:cs typeface="Times New Roman" pitchFamily="18" charset="0"/>
              </a:rPr>
              <a:t>Trong rừng, Thỏ, Nhím và Sóc đều nổi tiếng là thông minh, nhanh trí. Nhưng ai giỏi nhất thì chưa có dịp thi tài. Vì thế, không ai chịu ai. Mấy cậu liền tổ chức một cuộc thi và mời cô Gõ Kiến làm trọng tài, ra đề thi rồi chấm luôn.</a:t>
            </a:r>
          </a:p>
          <a:p>
            <a:pPr algn="just"/>
            <a:r>
              <a:rPr lang="en-US" sz="2000" b="1" dirty="0">
                <a:solidFill>
                  <a:srgbClr val="0000FF"/>
                </a:solidFill>
                <a:latin typeface="Times New Roman" pitchFamily="18" charset="0"/>
                <a:cs typeface="Times New Roman" pitchFamily="18" charset="0"/>
              </a:rPr>
              <a:t>      </a:t>
            </a:r>
            <a:r>
              <a:rPr lang="vi-VN" sz="2000" b="1" dirty="0">
                <a:solidFill>
                  <a:srgbClr val="0000FF"/>
                </a:solidFill>
                <a:latin typeface="Times New Roman" pitchFamily="18" charset="0"/>
                <a:cs typeface="Times New Roman" pitchFamily="18" charset="0"/>
              </a:rPr>
              <a:t>Gõ Kiến phát cho mỗi bên hai chục hạt đậu ván và ra điều kiện: Ai ăn lâu hết nhất thì thắng cuộc.</a:t>
            </a:r>
          </a:p>
          <a:p>
            <a:pPr algn="just"/>
            <a:r>
              <a:rPr lang="en-US" sz="2000" b="1" dirty="0">
                <a:solidFill>
                  <a:srgbClr val="0000FF"/>
                </a:solidFill>
                <a:latin typeface="Times New Roman" pitchFamily="18" charset="0"/>
                <a:cs typeface="Times New Roman" pitchFamily="18" charset="0"/>
              </a:rPr>
              <a:t>      </a:t>
            </a:r>
            <a:r>
              <a:rPr lang="vi-VN" sz="2000" b="1" dirty="0">
                <a:solidFill>
                  <a:srgbClr val="0000FF"/>
                </a:solidFill>
                <a:latin typeface="Times New Roman" pitchFamily="18" charset="0"/>
                <a:cs typeface="Times New Roman" pitchFamily="18" charset="0"/>
              </a:rPr>
              <a:t>Thỏ ăn dè mỗi ngày nửa hạt, ăn được 40 ngày. Nhím cứ ba ngày mới ăn một hạt, được 60 ngày. Sóc ăn mỗi ngày 6 hạt. Ba ngày sau, túi của Sóc rỗng không.</a:t>
            </a:r>
          </a:p>
          <a:p>
            <a:pPr algn="just"/>
            <a:r>
              <a:rPr lang="en-US" sz="2000" b="1" dirty="0">
                <a:solidFill>
                  <a:srgbClr val="0000FF"/>
                </a:solidFill>
                <a:latin typeface="Times New Roman" pitchFamily="18" charset="0"/>
                <a:cs typeface="Times New Roman" pitchFamily="18" charset="0"/>
              </a:rPr>
              <a:t>      </a:t>
            </a:r>
            <a:r>
              <a:rPr lang="vi-VN" sz="2000" b="1" dirty="0">
                <a:solidFill>
                  <a:srgbClr val="0000FF"/>
                </a:solidFill>
                <a:latin typeface="Times New Roman" pitchFamily="18" charset="0"/>
                <a:cs typeface="Times New Roman" pitchFamily="18" charset="0"/>
              </a:rPr>
              <a:t>Sang ngày thứ 61, Gõ Kiến cho biết:</a:t>
            </a:r>
          </a:p>
          <a:p>
            <a:pPr algn="just"/>
            <a:r>
              <a:rPr lang="en-US" sz="2000" b="1" dirty="0">
                <a:solidFill>
                  <a:srgbClr val="0000FF"/>
                </a:solidFill>
                <a:latin typeface="Times New Roman" pitchFamily="18" charset="0"/>
                <a:cs typeface="Times New Roman" pitchFamily="18" charset="0"/>
              </a:rPr>
              <a:t>       </a:t>
            </a:r>
            <a:r>
              <a:rPr lang="vi-VN" sz="2000" b="1" dirty="0">
                <a:solidFill>
                  <a:srgbClr val="0000FF"/>
                </a:solidFill>
                <a:latin typeface="Times New Roman" pitchFamily="18" charset="0"/>
                <a:cs typeface="Times New Roman" pitchFamily="18" charset="0"/>
              </a:rPr>
              <a:t>- Nhím ăn được lâu nhất là giỏi nhất!</a:t>
            </a:r>
          </a:p>
          <a:p>
            <a:pPr algn="just"/>
            <a:r>
              <a:rPr lang="en-US" sz="2000" b="1" dirty="0">
                <a:solidFill>
                  <a:srgbClr val="0000FF"/>
                </a:solidFill>
                <a:latin typeface="Times New Roman" pitchFamily="18" charset="0"/>
                <a:cs typeface="Times New Roman" pitchFamily="18" charset="0"/>
              </a:rPr>
              <a:t>      </a:t>
            </a:r>
            <a:r>
              <a:rPr lang="vi-VN" sz="2000" b="1" dirty="0">
                <a:solidFill>
                  <a:srgbClr val="0000FF"/>
                </a:solidFill>
                <a:latin typeface="Times New Roman" pitchFamily="18" charset="0"/>
                <a:cs typeface="Times New Roman" pitchFamily="18" charset="0"/>
              </a:rPr>
              <a:t>Sóc không chịu. Cậu ta kêu:</a:t>
            </a:r>
          </a:p>
          <a:p>
            <a:pPr algn="just"/>
            <a:r>
              <a:rPr lang="en-US" sz="2000" b="1" dirty="0">
                <a:solidFill>
                  <a:srgbClr val="0000FF"/>
                </a:solidFill>
                <a:latin typeface="Times New Roman" pitchFamily="18" charset="0"/>
                <a:cs typeface="Times New Roman" pitchFamily="18" charset="0"/>
              </a:rPr>
              <a:t>      </a:t>
            </a:r>
            <a:r>
              <a:rPr lang="vi-VN" sz="2000" b="1" dirty="0">
                <a:solidFill>
                  <a:srgbClr val="0000FF"/>
                </a:solidFill>
                <a:latin typeface="Times New Roman" pitchFamily="18" charset="0"/>
                <a:cs typeface="Times New Roman" pitchFamily="18" charset="0"/>
              </a:rPr>
              <a:t>- Tôi vẫn còn!</a:t>
            </a:r>
          </a:p>
          <a:p>
            <a:pPr algn="just"/>
            <a:r>
              <a:rPr lang="en-US" sz="2000" b="1" dirty="0">
                <a:solidFill>
                  <a:srgbClr val="0000FF"/>
                </a:solidFill>
                <a:latin typeface="Times New Roman" pitchFamily="18" charset="0"/>
                <a:cs typeface="Times New Roman" pitchFamily="18" charset="0"/>
              </a:rPr>
              <a:t>      </a:t>
            </a:r>
            <a:r>
              <a:rPr lang="vi-VN" sz="2000" b="1" dirty="0">
                <a:solidFill>
                  <a:srgbClr val="0000FF"/>
                </a:solidFill>
                <a:latin typeface="Times New Roman" pitchFamily="18" charset="0"/>
                <a:cs typeface="Times New Roman" pitchFamily="18" charset="0"/>
              </a:rPr>
              <a:t>Gõ Kiến hỏi:</a:t>
            </a:r>
          </a:p>
          <a:p>
            <a:pPr algn="just"/>
            <a:r>
              <a:rPr lang="en-US" sz="2000" b="1" dirty="0">
                <a:solidFill>
                  <a:srgbClr val="0000FF"/>
                </a:solidFill>
                <a:latin typeface="Times New Roman" pitchFamily="18" charset="0"/>
                <a:cs typeface="Times New Roman" pitchFamily="18" charset="0"/>
              </a:rPr>
              <a:t>      </a:t>
            </a:r>
            <a:r>
              <a:rPr lang="vi-VN" sz="2000" b="1" dirty="0">
                <a:solidFill>
                  <a:srgbClr val="0000FF"/>
                </a:solidFill>
                <a:latin typeface="Times New Roman" pitchFamily="18" charset="0"/>
                <a:cs typeface="Times New Roman" pitchFamily="18" charset="0"/>
              </a:rPr>
              <a:t>- Còn mà túi lại rỗng không thế này?</a:t>
            </a:r>
          </a:p>
          <a:p>
            <a:pPr algn="just"/>
            <a:r>
              <a:rPr lang="en-US" sz="2000" b="1" dirty="0">
                <a:solidFill>
                  <a:srgbClr val="0000FF"/>
                </a:solidFill>
                <a:latin typeface="Times New Roman" pitchFamily="18" charset="0"/>
                <a:cs typeface="Times New Roman" pitchFamily="18" charset="0"/>
              </a:rPr>
              <a:t>      </a:t>
            </a:r>
            <a:r>
              <a:rPr lang="vi-VN" sz="2000" b="1" dirty="0">
                <a:solidFill>
                  <a:srgbClr val="0000FF"/>
                </a:solidFill>
                <a:latin typeface="Times New Roman" pitchFamily="18" charset="0"/>
                <a:cs typeface="Times New Roman" pitchFamily="18" charset="0"/>
              </a:rPr>
              <a:t>Sóc thủng thẳng mời Gõ Kiến cùng Thỏ, Nhím đến một góc rừng và trỏ vào hai cây đậu ván lúc này đã leo vấn vít trên giàn:</a:t>
            </a:r>
          </a:p>
          <a:p>
            <a:pPr algn="just"/>
            <a:r>
              <a:rPr lang="en-US" sz="2000" b="1" dirty="0">
                <a:solidFill>
                  <a:srgbClr val="0000FF"/>
                </a:solidFill>
                <a:latin typeface="Times New Roman" pitchFamily="18" charset="0"/>
                <a:cs typeface="Times New Roman" pitchFamily="18" charset="0"/>
              </a:rPr>
              <a:t>     </a:t>
            </a:r>
            <a:r>
              <a:rPr lang="vi-VN" sz="2000" b="1" dirty="0">
                <a:solidFill>
                  <a:srgbClr val="0000FF"/>
                </a:solidFill>
                <a:latin typeface="Times New Roman" pitchFamily="18" charset="0"/>
                <a:cs typeface="Times New Roman" pitchFamily="18" charset="0"/>
              </a:rPr>
              <a:t>- Đây! Tôi ăn ba ngày hết 18 hạt. Còn hai hạt nữa của tôi đấy!</a:t>
            </a:r>
          </a:p>
          <a:p>
            <a:pPr algn="just"/>
            <a:r>
              <a:rPr lang="en-US" sz="2000" b="1" dirty="0">
                <a:solidFill>
                  <a:srgbClr val="0000FF"/>
                </a:solidFill>
                <a:latin typeface="Times New Roman" pitchFamily="18" charset="0"/>
                <a:cs typeface="Times New Roman" pitchFamily="18" charset="0"/>
              </a:rPr>
              <a:t>      </a:t>
            </a:r>
            <a:r>
              <a:rPr lang="vi-VN" sz="2000" b="1" dirty="0">
                <a:solidFill>
                  <a:srgbClr val="0000FF"/>
                </a:solidFill>
                <a:latin typeface="Times New Roman" pitchFamily="18" charset="0"/>
                <a:cs typeface="Times New Roman" pitchFamily="18" charset="0"/>
              </a:rPr>
              <a:t>Tất cả đều chịu Sóc là giỏi. Giỏi nhất.</a:t>
            </a:r>
          </a:p>
          <a:p>
            <a:pPr algn="just"/>
            <a:r>
              <a:rPr lang="en-US" sz="2000" b="1" dirty="0">
                <a:solidFill>
                  <a:srgbClr val="0000FF"/>
                </a:solidFill>
                <a:latin typeface="Times New Roman" pitchFamily="18" charset="0"/>
                <a:cs typeface="Times New Roman" pitchFamily="18" charset="0"/>
              </a:rPr>
              <a:t>      </a:t>
            </a:r>
            <a:r>
              <a:rPr lang="vi-VN" sz="2000" b="1" dirty="0">
                <a:solidFill>
                  <a:srgbClr val="0000FF"/>
                </a:solidFill>
                <a:latin typeface="Times New Roman" pitchFamily="18" charset="0"/>
                <a:cs typeface="Times New Roman" pitchFamily="18" charset="0"/>
              </a:rPr>
              <a:t>Cái gì cũng thế, chỉ ăn thì mấy cũng hết.</a:t>
            </a:r>
          </a:p>
          <a:p>
            <a:pPr algn="just"/>
            <a:r>
              <a:rPr lang="en-US" sz="2000" b="1" dirty="0">
                <a:solidFill>
                  <a:srgbClr val="0000FF"/>
                </a:solidFill>
                <a:latin typeface="Times New Roman" pitchFamily="18" charset="0"/>
                <a:cs typeface="Times New Roman" pitchFamily="18" charset="0"/>
              </a:rPr>
              <a:t>      </a:t>
            </a:r>
            <a:r>
              <a:rPr lang="vi-VN" sz="2000" b="1" dirty="0">
                <a:solidFill>
                  <a:srgbClr val="0000FF"/>
                </a:solidFill>
                <a:latin typeface="Times New Roman" pitchFamily="18" charset="0"/>
                <a:cs typeface="Times New Roman" pitchFamily="18" charset="0"/>
              </a:rPr>
              <a:t>Nhưng biết gieo tr</a:t>
            </a:r>
            <a:r>
              <a:rPr lang="en-US" sz="2000" b="1" dirty="0">
                <a:solidFill>
                  <a:srgbClr val="0000FF"/>
                </a:solidFill>
                <a:latin typeface="Times New Roman" pitchFamily="18" charset="0"/>
                <a:cs typeface="Times New Roman" pitchFamily="18" charset="0"/>
              </a:rPr>
              <a:t>ồ</a:t>
            </a:r>
            <a:r>
              <a:rPr lang="vi-VN" sz="2000" b="1" dirty="0">
                <a:solidFill>
                  <a:srgbClr val="0000FF"/>
                </a:solidFill>
                <a:latin typeface="Times New Roman" pitchFamily="18" charset="0"/>
                <a:cs typeface="Times New Roman" pitchFamily="18" charset="0"/>
              </a:rPr>
              <a:t>ng thì mãi mãi vẫn còn cái ăn.</a:t>
            </a:r>
          </a:p>
          <a:p>
            <a:pPr algn="just"/>
            <a:r>
              <a:rPr lang="en-US" sz="2000" b="1" dirty="0">
                <a:solidFill>
                  <a:srgbClr val="006600"/>
                </a:solidFill>
                <a:latin typeface="Times New Roman" pitchFamily="18" charset="0"/>
                <a:cs typeface="Times New Roman" pitchFamily="18" charset="0"/>
              </a:rPr>
              <a:t>                                                                                                           </a:t>
            </a:r>
            <a:r>
              <a:rPr lang="en-US" sz="2000" dirty="0">
                <a:solidFill>
                  <a:srgbClr val="006600"/>
                </a:solidFill>
                <a:latin typeface="Times New Roman" pitchFamily="18" charset="0"/>
                <a:cs typeface="Times New Roman" pitchFamily="18" charset="0"/>
              </a:rPr>
              <a:t>                                   (</a:t>
            </a:r>
            <a:r>
              <a:rPr lang="vi-VN" sz="2000" b="1" dirty="0">
                <a:solidFill>
                  <a:srgbClr val="006600"/>
                </a:solidFill>
                <a:latin typeface="Times New Roman" pitchFamily="18" charset="0"/>
                <a:cs typeface="Times New Roman" pitchFamily="18" charset="0"/>
              </a:rPr>
              <a:t>Theo PHONG THU</a:t>
            </a:r>
            <a:r>
              <a:rPr lang="en-US" sz="2000" b="1" dirty="0">
                <a:solidFill>
                  <a:srgbClr val="006600"/>
                </a:solidFill>
                <a:latin typeface="Times New Roman" pitchFamily="18" charset="0"/>
                <a:cs typeface="Times New Roman" pitchFamily="18" charset="0"/>
              </a:rPr>
              <a:t>)   </a:t>
            </a:r>
            <a:endParaRPr lang="vi-VN" sz="2000" b="1" dirty="0">
              <a:solidFill>
                <a:srgbClr val="006600"/>
              </a:solidFill>
              <a:latin typeface="Times New Roman" pitchFamily="18" charset="0"/>
              <a:cs typeface="Times New Roman" pitchFamily="18" charset="0"/>
            </a:endParaRPr>
          </a:p>
        </p:txBody>
      </p:sp>
      <p:sp>
        <p:nvSpPr>
          <p:cNvPr id="3" name="Rectangle 4">
            <a:extLst>
              <a:ext uri="{FF2B5EF4-FFF2-40B4-BE49-F238E27FC236}">
                <a16:creationId xmlns:a16="http://schemas.microsoft.com/office/drawing/2014/main" id="{0FCD3C81-90BE-48C4-98AC-BE90A79D51C5}"/>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7965359A-6E8F-4DBA-8483-96B0E649A0BB}"/>
              </a:ext>
            </a:extLst>
          </p:cNvPr>
          <p:cNvPicPr>
            <a:picLocks noChangeAspect="1"/>
          </p:cNvPicPr>
          <p:nvPr/>
        </p:nvPicPr>
        <p:blipFill>
          <a:blip r:embed="rId2"/>
          <a:stretch>
            <a:fillRect/>
          </a:stretch>
        </p:blipFill>
        <p:spPr>
          <a:xfrm>
            <a:off x="10306051" y="2520280"/>
            <a:ext cx="1707442" cy="960112"/>
          </a:xfrm>
          <a:prstGeom prst="rect">
            <a:avLst/>
          </a:prstGeom>
        </p:spPr>
      </p:pic>
      <p:pic>
        <p:nvPicPr>
          <p:cNvPr id="5" name="Picture 4">
            <a:extLst>
              <a:ext uri="{FF2B5EF4-FFF2-40B4-BE49-F238E27FC236}">
                <a16:creationId xmlns:a16="http://schemas.microsoft.com/office/drawing/2014/main" id="{B1AD1653-A302-4DE8-B161-824672679E4B}"/>
              </a:ext>
            </a:extLst>
          </p:cNvPr>
          <p:cNvPicPr>
            <a:picLocks noChangeAspect="1"/>
          </p:cNvPicPr>
          <p:nvPr/>
        </p:nvPicPr>
        <p:blipFill>
          <a:blip r:embed="rId3"/>
          <a:stretch>
            <a:fillRect/>
          </a:stretch>
        </p:blipFill>
        <p:spPr>
          <a:xfrm>
            <a:off x="8498032" y="2554209"/>
            <a:ext cx="1836592" cy="908721"/>
          </a:xfrm>
          <a:prstGeom prst="rect">
            <a:avLst/>
          </a:prstGeom>
        </p:spPr>
      </p:pic>
      <p:pic>
        <p:nvPicPr>
          <p:cNvPr id="6" name="Picture 5">
            <a:extLst>
              <a:ext uri="{FF2B5EF4-FFF2-40B4-BE49-F238E27FC236}">
                <a16:creationId xmlns:a16="http://schemas.microsoft.com/office/drawing/2014/main" id="{24A0D55C-D879-4C64-90EE-DFC644574EB9}"/>
              </a:ext>
            </a:extLst>
          </p:cNvPr>
          <p:cNvPicPr>
            <a:picLocks noChangeAspect="1"/>
          </p:cNvPicPr>
          <p:nvPr/>
        </p:nvPicPr>
        <p:blipFill>
          <a:blip r:embed="rId4"/>
          <a:stretch>
            <a:fillRect/>
          </a:stretch>
        </p:blipFill>
        <p:spPr>
          <a:xfrm>
            <a:off x="8534400" y="3480392"/>
            <a:ext cx="1800224" cy="1052352"/>
          </a:xfrm>
          <a:prstGeom prst="rect">
            <a:avLst/>
          </a:prstGeom>
        </p:spPr>
      </p:pic>
      <p:pic>
        <p:nvPicPr>
          <p:cNvPr id="8" name="Picture 7">
            <a:extLst>
              <a:ext uri="{FF2B5EF4-FFF2-40B4-BE49-F238E27FC236}">
                <a16:creationId xmlns:a16="http://schemas.microsoft.com/office/drawing/2014/main" id="{597E32BF-CBCA-4CA2-947A-541ECED11DF7}"/>
              </a:ext>
            </a:extLst>
          </p:cNvPr>
          <p:cNvPicPr>
            <a:picLocks noChangeAspect="1"/>
          </p:cNvPicPr>
          <p:nvPr/>
        </p:nvPicPr>
        <p:blipFill>
          <a:blip r:embed="rId5"/>
          <a:stretch>
            <a:fillRect/>
          </a:stretch>
        </p:blipFill>
        <p:spPr>
          <a:xfrm>
            <a:off x="5417128" y="2554208"/>
            <a:ext cx="3080904" cy="2087065"/>
          </a:xfrm>
          <a:prstGeom prst="rect">
            <a:avLst/>
          </a:prstGeom>
        </p:spPr>
      </p:pic>
      <p:pic>
        <p:nvPicPr>
          <p:cNvPr id="9" name="Picture 8">
            <a:extLst>
              <a:ext uri="{FF2B5EF4-FFF2-40B4-BE49-F238E27FC236}">
                <a16:creationId xmlns:a16="http://schemas.microsoft.com/office/drawing/2014/main" id="{A68B65F0-2D37-4DF1-B8CB-5B7B8CE38CC4}"/>
              </a:ext>
            </a:extLst>
          </p:cNvPr>
          <p:cNvPicPr>
            <a:picLocks noChangeAspect="1"/>
          </p:cNvPicPr>
          <p:nvPr/>
        </p:nvPicPr>
        <p:blipFill>
          <a:blip r:embed="rId6"/>
          <a:stretch>
            <a:fillRect/>
          </a:stretch>
        </p:blipFill>
        <p:spPr>
          <a:xfrm>
            <a:off x="10311247" y="3485546"/>
            <a:ext cx="1702246" cy="1055929"/>
          </a:xfrm>
          <a:prstGeom prst="rect">
            <a:avLst/>
          </a:prstGeom>
        </p:spPr>
      </p:pic>
    </p:spTree>
    <p:extLst>
      <p:ext uri="{BB962C8B-B14F-4D97-AF65-F5344CB8AC3E}">
        <p14:creationId xmlns:p14="http://schemas.microsoft.com/office/powerpoint/2010/main" val="249603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8" descr="Download Free png Coins,corners,bordures - Flower Borders Corner ...">
            <a:extLst>
              <a:ext uri="{FF2B5EF4-FFF2-40B4-BE49-F238E27FC236}">
                <a16:creationId xmlns:a16="http://schemas.microsoft.com/office/drawing/2014/main" id="{705D3BBE-5C5A-4C74-901B-B3CF28BBF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452"/>
          <a:stretch>
            <a:fillRect/>
          </a:stretch>
        </p:blipFill>
        <p:spPr bwMode="auto">
          <a:xfrm>
            <a:off x="60326" y="3760788"/>
            <a:ext cx="3551238"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B5EC864-F94F-4EC3-ADC9-9764E24F23B3}"/>
              </a:ext>
            </a:extLst>
          </p:cNvPr>
          <p:cNvSpPr txBox="1">
            <a:spLocks noChangeArrowheads="1"/>
          </p:cNvSpPr>
          <p:nvPr/>
        </p:nvSpPr>
        <p:spPr bwMode="auto">
          <a:xfrm>
            <a:off x="2425701" y="1233489"/>
            <a:ext cx="9235358" cy="107721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Chuẩn</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bị</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sẵn</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sàng</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đồ</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dùng</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học</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tập</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sách</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Hướng</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dẫn</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học</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Tiếng</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Việt</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5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quyển</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2.</a:t>
            </a:r>
          </a:p>
        </p:txBody>
      </p:sp>
      <p:pic>
        <p:nvPicPr>
          <p:cNvPr id="5" name="Picture 5" descr="Book-09-june">
            <a:extLst>
              <a:ext uri="{FF2B5EF4-FFF2-40B4-BE49-F238E27FC236}">
                <a16:creationId xmlns:a16="http://schemas.microsoft.com/office/drawing/2014/main" id="{9AA07B9C-2ED3-4656-86E8-DE589CC9067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326" y="962819"/>
            <a:ext cx="2365375" cy="149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7DFB0B4-5FCC-4032-A2BE-586E25FEF28E}"/>
              </a:ext>
            </a:extLst>
          </p:cNvPr>
          <p:cNvSpPr txBox="1">
            <a:spLocks noChangeArrowheads="1"/>
          </p:cNvSpPr>
          <p:nvPr/>
        </p:nvSpPr>
        <p:spPr bwMode="auto">
          <a:xfrm>
            <a:off x="2660113" y="2856933"/>
            <a:ext cx="8932607" cy="107721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Tập</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trung</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lắng</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nghe</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và</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làm</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theo</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yêu</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cầu</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của</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cô</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giáo</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a:t>
            </a:r>
          </a:p>
        </p:txBody>
      </p:sp>
      <p:pic>
        <p:nvPicPr>
          <p:cNvPr id="3" name="Picture 2" descr="Home Icons - Free Download, PNG and SVG">
            <a:extLst>
              <a:ext uri="{FF2B5EF4-FFF2-40B4-BE49-F238E27FC236}">
                <a16:creationId xmlns:a16="http://schemas.microsoft.com/office/drawing/2014/main" id="{9C6763F5-306A-4AEE-B083-7BF07FC39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6209" y="4160372"/>
            <a:ext cx="1700212" cy="139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46B44EB-8A19-4CCE-BDE8-47E31770DA42}"/>
              </a:ext>
            </a:extLst>
          </p:cNvPr>
          <p:cNvSpPr txBox="1">
            <a:spLocks noChangeArrowheads="1"/>
          </p:cNvSpPr>
          <p:nvPr/>
        </p:nvSpPr>
        <p:spPr bwMode="auto">
          <a:xfrm>
            <a:off x="4427539" y="4811300"/>
            <a:ext cx="5976141" cy="5847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Hoàn</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thành</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bài</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tập</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cô</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giao</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a:t>
            </a:r>
          </a:p>
        </p:txBody>
      </p:sp>
      <p:pic>
        <p:nvPicPr>
          <p:cNvPr id="2052" name="Picture 4" descr="Listen to teacher clipart 5 » Clipart Station">
            <a:extLst>
              <a:ext uri="{FF2B5EF4-FFF2-40B4-BE49-F238E27FC236}">
                <a16:creationId xmlns:a16="http://schemas.microsoft.com/office/drawing/2014/main" id="{F3ABCFA2-B69A-40CD-B323-9EBDA7858D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779" y="2526835"/>
            <a:ext cx="1988804" cy="156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3" name="Title 12">
            <a:extLst>
              <a:ext uri="{FF2B5EF4-FFF2-40B4-BE49-F238E27FC236}">
                <a16:creationId xmlns:a16="http://schemas.microsoft.com/office/drawing/2014/main" id="{04023D9A-777D-49C8-9A03-F19BDD80A450}"/>
              </a:ext>
            </a:extLst>
          </p:cNvPr>
          <p:cNvSpPr txBox="1">
            <a:spLocks noChangeArrowheads="1"/>
          </p:cNvSpPr>
          <p:nvPr/>
        </p:nvSpPr>
        <p:spPr bwMode="auto">
          <a:xfrm>
            <a:off x="2425701" y="124619"/>
            <a:ext cx="7697507" cy="8382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2" panose="05020102010507070707" pitchFamily="18" charset="2"/>
              <a:buNone/>
              <a:tabLst/>
              <a:defRPr/>
            </a:pP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NHỮNG ĐIỀU CẦN LƯU Ý</a:t>
            </a:r>
          </a:p>
        </p:txBody>
      </p:sp>
      <p:sp>
        <p:nvSpPr>
          <p:cNvPr id="77834" name="Rectangle 36">
            <a:extLst>
              <a:ext uri="{FF2B5EF4-FFF2-40B4-BE49-F238E27FC236}">
                <a16:creationId xmlns:a16="http://schemas.microsoft.com/office/drawing/2014/main" id="{02330204-F7FC-4869-B826-6C52773518A6}"/>
              </a:ext>
            </a:extLst>
          </p:cNvPr>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endParaRPr kumimoji="0" lang="vi-VN"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77835" name="Picture 20">
            <a:extLst>
              <a:ext uri="{FF2B5EF4-FFF2-40B4-BE49-F238E27FC236}">
                <a16:creationId xmlns:a16="http://schemas.microsoft.com/office/drawing/2014/main" id="{89C386C1-AC2F-49CD-9FBB-ABF5907574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69600" y="4404290"/>
            <a:ext cx="1300163"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6" name="Picture 5" descr="blumen-pflanzen042">
            <a:extLst>
              <a:ext uri="{FF2B5EF4-FFF2-40B4-BE49-F238E27FC236}">
                <a16:creationId xmlns:a16="http://schemas.microsoft.com/office/drawing/2014/main" id="{C1CBF9DE-81EC-410C-8515-D016B4B90D3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710238" y="5359400"/>
            <a:ext cx="259715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0">
            <a:extLst>
              <a:ext uri="{FF2B5EF4-FFF2-40B4-BE49-F238E27FC236}">
                <a16:creationId xmlns:a16="http://schemas.microsoft.com/office/drawing/2014/main" id="{6F124659-BE0F-4FC3-A0D2-0EF02FDC10FF}"/>
              </a:ext>
            </a:extLst>
          </p:cNvPr>
          <p:cNvSpPr>
            <a:spLocks noChangeArrowheads="1"/>
          </p:cNvSpPr>
          <p:nvPr/>
        </p:nvSpPr>
        <p:spPr bwMode="auto">
          <a:xfrm>
            <a:off x="10599739" y="1874276"/>
            <a:ext cx="1231900" cy="1054100"/>
          </a:xfrm>
          <a:prstGeom prst="star32">
            <a:avLst>
              <a:gd name="adj" fmla="val 11069"/>
            </a:avLst>
          </a:prstGeom>
          <a:solidFill>
            <a:srgbClr val="33CC33"/>
          </a:solidFill>
          <a:ln w="28575" algn="ctr">
            <a:solidFill>
              <a:srgbClr val="FF0000"/>
            </a:solidFill>
            <a:miter lim="800000"/>
            <a:headEnd/>
            <a:tailEnd/>
          </a:ln>
        </p:spPr>
        <p:txBody>
          <a:bodyPr wrap="none" lIns="91431" tIns="45716" rIns="91431" bIns="45716"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endParaRPr kumimoji="0" lang="vi-VN" alt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pic>
        <p:nvPicPr>
          <p:cNvPr id="77838" name="Picture 17" descr="rose19">
            <a:extLst>
              <a:ext uri="{FF2B5EF4-FFF2-40B4-BE49-F238E27FC236}">
                <a16:creationId xmlns:a16="http://schemas.microsoft.com/office/drawing/2014/main" id="{34C835F2-795B-4FE9-8460-09996F144E0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039225" y="5550465"/>
            <a:ext cx="1608138"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9" name="Picture 22" descr="697125i6o7gtfx8m">
            <a:extLst>
              <a:ext uri="{FF2B5EF4-FFF2-40B4-BE49-F238E27FC236}">
                <a16:creationId xmlns:a16="http://schemas.microsoft.com/office/drawing/2014/main" id="{8EF859E2-0326-403D-842C-40AED3DF6BA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905126" y="5772151"/>
            <a:ext cx="144303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0" name="Picture 22" descr="697125i6o7gtfx8m">
            <a:extLst>
              <a:ext uri="{FF2B5EF4-FFF2-40B4-BE49-F238E27FC236}">
                <a16:creationId xmlns:a16="http://schemas.microsoft.com/office/drawing/2014/main" id="{8FB0320D-01E2-480A-88DE-2A2DA2E67F56}"/>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85059" y="4620418"/>
            <a:ext cx="1700212"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1000"/>
                                        <p:tgtEl>
                                          <p:spTgt spid="2052"/>
                                        </p:tgtEl>
                                      </p:cBhvr>
                                    </p:animEffect>
                                    <p:anim calcmode="lin" valueType="num">
                                      <p:cBhvr>
                                        <p:cTn id="20" dur="1000" fill="hold"/>
                                        <p:tgtEl>
                                          <p:spTgt spid="2052"/>
                                        </p:tgtEl>
                                        <p:attrNameLst>
                                          <p:attrName>ppt_x</p:attrName>
                                        </p:attrNameLst>
                                      </p:cBhvr>
                                      <p:tavLst>
                                        <p:tav tm="0">
                                          <p:val>
                                            <p:strVal val="#ppt_x"/>
                                          </p:val>
                                        </p:tav>
                                        <p:tav tm="100000">
                                          <p:val>
                                            <p:strVal val="#ppt_x"/>
                                          </p:val>
                                        </p:tav>
                                      </p:tavLst>
                                    </p:anim>
                                    <p:anim calcmode="lin" valueType="num">
                                      <p:cBhvr>
                                        <p:cTn id="21" dur="1000" fill="hold"/>
                                        <p:tgtEl>
                                          <p:spTgt spid="205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par>
                                <p:cTn id="39" presetID="8" presetClass="emph" presetSubtype="0" repeatCount="indefinite" fill="hold" grpId="1" nodeType="withEffect">
                                  <p:stCondLst>
                                    <p:cond delay="0"/>
                                  </p:stCondLst>
                                  <p:childTnLst>
                                    <p:animRot by="21600000">
                                      <p:cBhvr>
                                        <p:cTn id="40" dur="2000" fill="hold"/>
                                        <p:tgtEl>
                                          <p:spTgt spid="13"/>
                                        </p:tgtEl>
                                        <p:attrNameLst>
                                          <p:attrName>r</p:attrName>
                                        </p:attrNameLst>
                                      </p:cBhvr>
                                    </p:animRot>
                                  </p:childTnLst>
                                </p:cTn>
                              </p:par>
                              <p:par>
                                <p:cTn id="41" presetID="8" presetClass="emph" presetSubtype="0" fill="hold" grpId="2" nodeType="withEffect">
                                  <p:stCondLst>
                                    <p:cond delay="0"/>
                                  </p:stCondLst>
                                  <p:childTnLst>
                                    <p:animRot by="21600000">
                                      <p:cBhvr>
                                        <p:cTn id="42" dur="2000" fill="hold"/>
                                        <p:tgtEl>
                                          <p:spTgt spid="13"/>
                                        </p:tgtEl>
                                        <p:attrNameLst>
                                          <p:attrName>r</p:attrName>
                                        </p:attrNameLst>
                                      </p:cBhvr>
                                    </p:animRot>
                                  </p:childTnLst>
                                </p:cTn>
                              </p:par>
                              <p:par>
                                <p:cTn id="43" presetID="5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770" decel="100000"/>
                                        <p:tgtEl>
                                          <p:spTgt spid="13"/>
                                        </p:tgtEl>
                                      </p:cBhvr>
                                    </p:animEffect>
                                    <p:animScale>
                                      <p:cBhvr>
                                        <p:cTn id="46" dur="770" decel="100000"/>
                                        <p:tgtEl>
                                          <p:spTgt spid="13"/>
                                        </p:tgtEl>
                                      </p:cBhvr>
                                      <p:from x="10000" y="10000"/>
                                      <p:to x="200000" y="450000"/>
                                    </p:animScale>
                                    <p:animScale>
                                      <p:cBhvr>
                                        <p:cTn id="47" dur="1230" accel="100000" fill="hold">
                                          <p:stCondLst>
                                            <p:cond delay="770"/>
                                          </p:stCondLst>
                                        </p:cTn>
                                        <p:tgtEl>
                                          <p:spTgt spid="13"/>
                                        </p:tgtEl>
                                      </p:cBhvr>
                                      <p:from x="200000" y="450000"/>
                                      <p:to x="100000" y="100000"/>
                                    </p:animScale>
                                    <p:set>
                                      <p:cBhvr>
                                        <p:cTn id="48" dur="770" fill="hold"/>
                                        <p:tgtEl>
                                          <p:spTgt spid="13"/>
                                        </p:tgtEl>
                                        <p:attrNameLst>
                                          <p:attrName>ppt_x</p:attrName>
                                        </p:attrNameLst>
                                      </p:cBhvr>
                                      <p:to>
                                        <p:strVal val="(0.5)"/>
                                      </p:to>
                                    </p:set>
                                    <p:anim from="(0.5)" to="(#ppt_x)" calcmode="lin" valueType="num">
                                      <p:cBhvr>
                                        <p:cTn id="49" dur="1230" accel="100000" fill="hold">
                                          <p:stCondLst>
                                            <p:cond delay="770"/>
                                          </p:stCondLst>
                                        </p:cTn>
                                        <p:tgtEl>
                                          <p:spTgt spid="13"/>
                                        </p:tgtEl>
                                        <p:attrNameLst>
                                          <p:attrName>ppt_x</p:attrName>
                                        </p:attrNameLst>
                                      </p:cBhvr>
                                    </p:anim>
                                    <p:set>
                                      <p:cBhvr>
                                        <p:cTn id="50" dur="770" fill="hold"/>
                                        <p:tgtEl>
                                          <p:spTgt spid="13"/>
                                        </p:tgtEl>
                                        <p:attrNameLst>
                                          <p:attrName>ppt_y</p:attrName>
                                        </p:attrNameLst>
                                      </p:cBhvr>
                                      <p:to>
                                        <p:strVal val="(#ppt_y+0.4)"/>
                                      </p:to>
                                    </p:set>
                                    <p:anim from="(#ppt_y+0.4)" to="(#ppt_y)" calcmode="lin" valueType="num">
                                      <p:cBhvr>
                                        <p:cTn id="51" dur="1230" accel="100000" fill="hold">
                                          <p:stCondLst>
                                            <p:cond delay="770"/>
                                          </p:stCondLst>
                                        </p:cTn>
                                        <p:tgtEl>
                                          <p:spTgt spid="1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3" grpId="0" animBg="1"/>
      <p:bldP spid="13" grpId="1" animBg="1"/>
      <p:bldP spid="13" grpId="2"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4811" y="208415"/>
            <a:ext cx="11339513" cy="6463308"/>
          </a:xfrm>
          <a:prstGeom prst="rect">
            <a:avLst/>
          </a:prstGeom>
          <a:solidFill>
            <a:schemeClr val="bg2"/>
          </a:solidFill>
        </p:spPr>
        <p:txBody>
          <a:bodyPr wrap="square">
            <a:spAutoFit/>
          </a:bodyPr>
          <a:lstStyle/>
          <a:p>
            <a:pPr algn="just"/>
            <a:r>
              <a:rPr lang="vi-VN" sz="3200" b="1" dirty="0">
                <a:solidFill>
                  <a:srgbClr val="FF0000"/>
                </a:solidFill>
                <a:latin typeface="Times New Roman" pitchFamily="18" charset="0"/>
                <a:cs typeface="Times New Roman" pitchFamily="18" charset="0"/>
              </a:rPr>
              <a:t>b) Chọn ý đúng nhất để trả lời câu hỏi</a:t>
            </a:r>
            <a:r>
              <a:rPr lang="en-US" sz="3200" b="1" dirty="0">
                <a:solidFill>
                  <a:srgbClr val="FF0000"/>
                </a:solidFill>
                <a:latin typeface="Times New Roman" pitchFamily="18" charset="0"/>
                <a:cs typeface="Times New Roman" pitchFamily="18" charset="0"/>
              </a:rPr>
              <a:t>:</a:t>
            </a:r>
            <a:endParaRPr lang="vi-VN" sz="3200" b="1" dirty="0">
              <a:solidFill>
                <a:srgbClr val="FF0000"/>
              </a:solidFill>
              <a:latin typeface="Times New Roman" pitchFamily="18" charset="0"/>
              <a:cs typeface="Times New Roman" pitchFamily="18" charset="0"/>
            </a:endParaRPr>
          </a:p>
          <a:p>
            <a:pPr algn="just"/>
            <a:r>
              <a:rPr lang="vi-VN" sz="3200" b="1" dirty="0">
                <a:solidFill>
                  <a:srgbClr val="0000FF"/>
                </a:solidFill>
                <a:latin typeface="Times New Roman" pitchFamily="18" charset="0"/>
                <a:cs typeface="Times New Roman" pitchFamily="18" charset="0"/>
              </a:rPr>
              <a:t>b1. Câu chuyện trên có mấy nhân vật?</a:t>
            </a:r>
          </a:p>
          <a:p>
            <a:pPr algn="just"/>
            <a:r>
              <a:rPr lang="vi-VN" sz="3200" dirty="0">
                <a:solidFill>
                  <a:srgbClr val="0000FF"/>
                </a:solidFill>
                <a:latin typeface="Times New Roman" pitchFamily="18" charset="0"/>
                <a:cs typeface="Times New Roman" pitchFamily="18" charset="0"/>
              </a:rPr>
              <a:t>□ </a:t>
            </a:r>
            <a:r>
              <a:rPr lang="vi-VN" sz="3200" b="1" dirty="0">
                <a:solidFill>
                  <a:srgbClr val="0000FF"/>
                </a:solidFill>
                <a:latin typeface="Times New Roman" pitchFamily="18" charset="0"/>
                <a:cs typeface="Times New Roman" pitchFamily="18" charset="0"/>
              </a:rPr>
              <a:t>Hai</a:t>
            </a:r>
          </a:p>
          <a:p>
            <a:pPr algn="just"/>
            <a:r>
              <a:rPr lang="vi-VN" sz="3200" b="1" dirty="0">
                <a:solidFill>
                  <a:srgbClr val="0000FF"/>
                </a:solidFill>
                <a:latin typeface="Times New Roman" pitchFamily="18" charset="0"/>
                <a:cs typeface="Times New Roman" pitchFamily="18" charset="0"/>
              </a:rPr>
              <a:t>□ Ba</a:t>
            </a:r>
          </a:p>
          <a:p>
            <a:pPr algn="just"/>
            <a:r>
              <a:rPr lang="vi-VN" sz="3200" b="1" dirty="0">
                <a:solidFill>
                  <a:srgbClr val="0000FF"/>
                </a:solidFill>
                <a:latin typeface="Times New Roman" pitchFamily="18" charset="0"/>
                <a:cs typeface="Times New Roman" pitchFamily="18" charset="0"/>
              </a:rPr>
              <a:t>□ Bốn</a:t>
            </a:r>
          </a:p>
          <a:p>
            <a:pPr algn="just"/>
            <a:r>
              <a:rPr lang="vi-VN" sz="3000" b="1" dirty="0">
                <a:solidFill>
                  <a:srgbClr val="006600"/>
                </a:solidFill>
                <a:latin typeface="Times New Roman" pitchFamily="18" charset="0"/>
                <a:cs typeface="Times New Roman" pitchFamily="18" charset="0"/>
              </a:rPr>
              <a:t>b2. Tính cách của các nhân vật được thể hiện qua những mặt nào?</a:t>
            </a:r>
          </a:p>
          <a:p>
            <a:pPr algn="just"/>
            <a:r>
              <a:rPr lang="vi-VN" sz="3200" dirty="0">
                <a:solidFill>
                  <a:srgbClr val="006600"/>
                </a:solidFill>
                <a:latin typeface="Times New Roman" pitchFamily="18" charset="0"/>
                <a:cs typeface="Times New Roman" pitchFamily="18" charset="0"/>
              </a:rPr>
              <a:t>□ </a:t>
            </a:r>
            <a:r>
              <a:rPr lang="vi-VN" sz="3200" b="1" dirty="0">
                <a:solidFill>
                  <a:srgbClr val="006600"/>
                </a:solidFill>
                <a:latin typeface="Times New Roman" pitchFamily="18" charset="0"/>
                <a:cs typeface="Times New Roman" pitchFamily="18" charset="0"/>
              </a:rPr>
              <a:t>Lời nói</a:t>
            </a:r>
          </a:p>
          <a:p>
            <a:pPr algn="just"/>
            <a:r>
              <a:rPr lang="vi-VN" sz="3200" b="1" dirty="0">
                <a:solidFill>
                  <a:srgbClr val="006600"/>
                </a:solidFill>
                <a:latin typeface="Times New Roman" pitchFamily="18" charset="0"/>
                <a:cs typeface="Times New Roman" pitchFamily="18" charset="0"/>
              </a:rPr>
              <a:t>□ Hành động</a:t>
            </a:r>
          </a:p>
          <a:p>
            <a:pPr algn="just"/>
            <a:r>
              <a:rPr lang="vi-VN" sz="3200" b="1" dirty="0">
                <a:solidFill>
                  <a:srgbClr val="006600"/>
                </a:solidFill>
                <a:latin typeface="Times New Roman" pitchFamily="18" charset="0"/>
                <a:cs typeface="Times New Roman" pitchFamily="18" charset="0"/>
              </a:rPr>
              <a:t>□ Cả lời nói và hành động</a:t>
            </a:r>
          </a:p>
          <a:p>
            <a:pPr algn="just"/>
            <a:r>
              <a:rPr lang="vi-VN" sz="3200" b="1" dirty="0">
                <a:solidFill>
                  <a:srgbClr val="6600FF"/>
                </a:solidFill>
                <a:latin typeface="Times New Roman" pitchFamily="18" charset="0"/>
                <a:cs typeface="Times New Roman" pitchFamily="18" charset="0"/>
              </a:rPr>
              <a:t>b3. Ý nghĩa của câu chuyện trên là gì?</a:t>
            </a:r>
          </a:p>
          <a:p>
            <a:pPr algn="just"/>
            <a:r>
              <a:rPr lang="vi-VN" sz="3200" dirty="0">
                <a:solidFill>
                  <a:srgbClr val="6600FF"/>
                </a:solidFill>
                <a:latin typeface="Times New Roman" pitchFamily="18" charset="0"/>
                <a:cs typeface="Times New Roman" pitchFamily="18" charset="0"/>
              </a:rPr>
              <a:t>□ </a:t>
            </a:r>
            <a:r>
              <a:rPr lang="vi-VN" sz="3200" b="1" dirty="0">
                <a:solidFill>
                  <a:srgbClr val="6600FF"/>
                </a:solidFill>
                <a:latin typeface="Times New Roman" pitchFamily="18" charset="0"/>
                <a:cs typeface="Times New Roman" pitchFamily="18" charset="0"/>
              </a:rPr>
              <a:t>Khen ngợi Sóc thông minh và có tài trồng cây, gieo hạt.</a:t>
            </a:r>
          </a:p>
          <a:p>
            <a:pPr algn="just"/>
            <a:r>
              <a:rPr lang="vi-VN" sz="3200" b="1" dirty="0">
                <a:solidFill>
                  <a:srgbClr val="6600FF"/>
                </a:solidFill>
                <a:latin typeface="Times New Roman" pitchFamily="18" charset="0"/>
                <a:cs typeface="Times New Roman" pitchFamily="18" charset="0"/>
              </a:rPr>
              <a:t>□ Khuyên người ta biết lo xa và chăm chỉ làm việc.</a:t>
            </a:r>
          </a:p>
          <a:p>
            <a:pPr algn="just"/>
            <a:r>
              <a:rPr lang="vi-VN" sz="3200" b="1" dirty="0">
                <a:solidFill>
                  <a:srgbClr val="6600FF"/>
                </a:solidFill>
                <a:latin typeface="Times New Roman" pitchFamily="18" charset="0"/>
                <a:cs typeface="Times New Roman" pitchFamily="18" charset="0"/>
              </a:rPr>
              <a:t>□ Khuyên người ta tiết kiệm.</a:t>
            </a:r>
          </a:p>
        </p:txBody>
      </p:sp>
      <p:sp>
        <p:nvSpPr>
          <p:cNvPr id="10" name="Oval 9"/>
          <p:cNvSpPr/>
          <p:nvPr/>
        </p:nvSpPr>
        <p:spPr>
          <a:xfrm>
            <a:off x="404810" y="2254503"/>
            <a:ext cx="423863" cy="4799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endParaRPr lang="en-US">
              <a:latin typeface="Times New Roman"/>
            </a:endParaRPr>
          </a:p>
        </p:txBody>
      </p:sp>
      <p:sp>
        <p:nvSpPr>
          <p:cNvPr id="11" name="Oval 10"/>
          <p:cNvSpPr/>
          <p:nvPr/>
        </p:nvSpPr>
        <p:spPr>
          <a:xfrm>
            <a:off x="404809" y="4163132"/>
            <a:ext cx="423863" cy="4799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endParaRPr lang="en-US">
              <a:latin typeface="Times New Roman"/>
            </a:endParaRPr>
          </a:p>
        </p:txBody>
      </p:sp>
      <p:sp>
        <p:nvSpPr>
          <p:cNvPr id="12" name="Oval 11"/>
          <p:cNvSpPr/>
          <p:nvPr/>
        </p:nvSpPr>
        <p:spPr>
          <a:xfrm>
            <a:off x="404811" y="5643589"/>
            <a:ext cx="423863" cy="4799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endParaRPr lang="en-US">
              <a:latin typeface="Times New Roman"/>
            </a:endParaRPr>
          </a:p>
        </p:txBody>
      </p:sp>
      <p:sp>
        <p:nvSpPr>
          <p:cNvPr id="6" name="Rectangle 4">
            <a:extLst>
              <a:ext uri="{FF2B5EF4-FFF2-40B4-BE49-F238E27FC236}">
                <a16:creationId xmlns:a16="http://schemas.microsoft.com/office/drawing/2014/main" id="{CD1A170A-295C-4730-9DD6-F435A9395830}"/>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pic>
        <p:nvPicPr>
          <p:cNvPr id="7" name="Picture 6">
            <a:extLst>
              <a:ext uri="{FF2B5EF4-FFF2-40B4-BE49-F238E27FC236}">
                <a16:creationId xmlns:a16="http://schemas.microsoft.com/office/drawing/2014/main" id="{4C380593-DDC6-4EB1-A7FB-886B179BA3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3898" y="-219967"/>
            <a:ext cx="2021463" cy="2714437"/>
          </a:xfrm>
          <a:prstGeom prst="rect">
            <a:avLst/>
          </a:prstGeom>
        </p:spPr>
      </p:pic>
      <p:pic>
        <p:nvPicPr>
          <p:cNvPr id="8" name="Picture 7">
            <a:extLst>
              <a:ext uri="{FF2B5EF4-FFF2-40B4-BE49-F238E27FC236}">
                <a16:creationId xmlns:a16="http://schemas.microsoft.com/office/drawing/2014/main" id="{06301F52-8C79-438C-A04C-AF873CACE61B}"/>
              </a:ext>
            </a:extLst>
          </p:cNvPr>
          <p:cNvPicPr>
            <a:picLocks noChangeAspect="1"/>
          </p:cNvPicPr>
          <p:nvPr/>
        </p:nvPicPr>
        <p:blipFill>
          <a:blip r:embed="rId4"/>
          <a:stretch>
            <a:fillRect/>
          </a:stretch>
        </p:blipFill>
        <p:spPr>
          <a:xfrm>
            <a:off x="9615760" y="3515105"/>
            <a:ext cx="2503393" cy="1339000"/>
          </a:xfrm>
          <a:prstGeom prst="rect">
            <a:avLst/>
          </a:prstGeom>
        </p:spPr>
      </p:pic>
      <p:pic>
        <p:nvPicPr>
          <p:cNvPr id="9" name="Picture 8">
            <a:extLst>
              <a:ext uri="{FF2B5EF4-FFF2-40B4-BE49-F238E27FC236}">
                <a16:creationId xmlns:a16="http://schemas.microsoft.com/office/drawing/2014/main" id="{D5EB020E-5540-4CFF-BE61-0C35D8EE47CB}"/>
              </a:ext>
            </a:extLst>
          </p:cNvPr>
          <p:cNvPicPr>
            <a:picLocks noChangeAspect="1"/>
          </p:cNvPicPr>
          <p:nvPr/>
        </p:nvPicPr>
        <p:blipFill>
          <a:blip r:embed="rId5"/>
          <a:stretch>
            <a:fillRect/>
          </a:stretch>
        </p:blipFill>
        <p:spPr>
          <a:xfrm>
            <a:off x="9649956" y="83598"/>
            <a:ext cx="2469197" cy="1339000"/>
          </a:xfrm>
          <a:prstGeom prst="rect">
            <a:avLst/>
          </a:prstGeom>
        </p:spPr>
      </p:pic>
      <p:pic>
        <p:nvPicPr>
          <p:cNvPr id="13" name="Picture 12">
            <a:extLst>
              <a:ext uri="{FF2B5EF4-FFF2-40B4-BE49-F238E27FC236}">
                <a16:creationId xmlns:a16="http://schemas.microsoft.com/office/drawing/2014/main" id="{0D55709B-90FE-4B52-B538-0AA7AA92FB4F}"/>
              </a:ext>
            </a:extLst>
          </p:cNvPr>
          <p:cNvPicPr>
            <a:picLocks noChangeAspect="1"/>
          </p:cNvPicPr>
          <p:nvPr/>
        </p:nvPicPr>
        <p:blipFill>
          <a:blip r:embed="rId6"/>
          <a:stretch>
            <a:fillRect/>
          </a:stretch>
        </p:blipFill>
        <p:spPr>
          <a:xfrm>
            <a:off x="9671390" y="1409927"/>
            <a:ext cx="2503393" cy="1303015"/>
          </a:xfrm>
          <a:prstGeom prst="rect">
            <a:avLst/>
          </a:prstGeom>
        </p:spPr>
      </p:pic>
      <p:pic>
        <p:nvPicPr>
          <p:cNvPr id="4" name="Picture 3">
            <a:extLst>
              <a:ext uri="{FF2B5EF4-FFF2-40B4-BE49-F238E27FC236}">
                <a16:creationId xmlns:a16="http://schemas.microsoft.com/office/drawing/2014/main" id="{907EA0C4-80E2-4905-8E60-4EE85268F6F8}"/>
              </a:ext>
            </a:extLst>
          </p:cNvPr>
          <p:cNvPicPr>
            <a:picLocks noChangeAspect="1"/>
          </p:cNvPicPr>
          <p:nvPr/>
        </p:nvPicPr>
        <p:blipFill>
          <a:blip r:embed="rId7"/>
          <a:stretch>
            <a:fillRect/>
          </a:stretch>
        </p:blipFill>
        <p:spPr>
          <a:xfrm>
            <a:off x="9671390" y="5643589"/>
            <a:ext cx="2447763" cy="1152951"/>
          </a:xfrm>
          <a:prstGeom prst="rect">
            <a:avLst/>
          </a:prstGeom>
        </p:spPr>
      </p:pic>
    </p:spTree>
    <p:extLst>
      <p:ext uri="{BB962C8B-B14F-4D97-AF65-F5344CB8AC3E}">
        <p14:creationId xmlns:p14="http://schemas.microsoft.com/office/powerpoint/2010/main" val="249603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fade">
                                      <p:cBhvr>
                                        <p:cTn id="30" dur="500"/>
                                        <p:tgtEl>
                                          <p:spTgt spid="2">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fade">
                                      <p:cBhvr>
                                        <p:cTn id="33" dur="500"/>
                                        <p:tgtEl>
                                          <p:spTgt spid="2">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subTnLst>
                                    <p:audio>
                                      <p:cMediaNode>
                                        <p:cTn display="0" masterRel="sameClick">
                                          <p:stCondLst>
                                            <p:cond evt="begin" delay="0">
                                              <p:tn val="36"/>
                                            </p:cond>
                                          </p:stCondLst>
                                          <p:endCondLst>
                                            <p:cond evt="onStopAudio" delay="0">
                                              <p:tgtEl>
                                                <p:sldTgt/>
                                              </p:tgtEl>
                                            </p:cond>
                                          </p:endCondLst>
                                        </p:cTn>
                                        <p:tgtEl>
                                          <p:sndTgt r:embed="rId2" name="applaus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Effect transition="in" filter="fade">
                                      <p:cBhvr>
                                        <p:cTn id="43" dur="500"/>
                                        <p:tgtEl>
                                          <p:spTgt spid="2">
                                            <p:txEl>
                                              <p:pRg st="9" end="9"/>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2">
                                            <p:txEl>
                                              <p:pRg st="10" end="10"/>
                                            </p:txEl>
                                          </p:spTgt>
                                        </p:tgtEl>
                                        <p:attrNameLst>
                                          <p:attrName>style.visibility</p:attrName>
                                        </p:attrNameLst>
                                      </p:cBhvr>
                                      <p:to>
                                        <p:strVal val="visible"/>
                                      </p:to>
                                    </p:set>
                                    <p:animEffect transition="in" filter="fade">
                                      <p:cBhvr>
                                        <p:cTn id="46" dur="500"/>
                                        <p:tgtEl>
                                          <p:spTgt spid="2">
                                            <p:txEl>
                                              <p:pRg st="10" end="1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
                                            <p:txEl>
                                              <p:pRg st="11" end="11"/>
                                            </p:txEl>
                                          </p:spTgt>
                                        </p:tgtEl>
                                        <p:attrNameLst>
                                          <p:attrName>style.visibility</p:attrName>
                                        </p:attrNameLst>
                                      </p:cBhvr>
                                      <p:to>
                                        <p:strVal val="visible"/>
                                      </p:to>
                                    </p:set>
                                    <p:animEffect transition="in" filter="fade">
                                      <p:cBhvr>
                                        <p:cTn id="49" dur="500"/>
                                        <p:tgtEl>
                                          <p:spTgt spid="2">
                                            <p:txEl>
                                              <p:pRg st="11" end="11"/>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2">
                                            <p:txEl>
                                              <p:pRg st="12" end="12"/>
                                            </p:txEl>
                                          </p:spTgt>
                                        </p:tgtEl>
                                        <p:attrNameLst>
                                          <p:attrName>style.visibility</p:attrName>
                                        </p:attrNameLst>
                                      </p:cBhvr>
                                      <p:to>
                                        <p:strVal val="visible"/>
                                      </p:to>
                                    </p:set>
                                    <p:animEffect transition="in" filter="fade">
                                      <p:cBhvr>
                                        <p:cTn id="52" dur="500"/>
                                        <p:tgtEl>
                                          <p:spTgt spid="2">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subTnLst>
                                    <p:audio>
                                      <p:cMediaNode>
                                        <p:cTn display="0" masterRel="sameClick">
                                          <p:stCondLst>
                                            <p:cond evt="begin" delay="0">
                                              <p:tn val="5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474" y="129273"/>
            <a:ext cx="11954981" cy="2800767"/>
          </a:xfrm>
          <a:prstGeom prst="rect">
            <a:avLst/>
          </a:prstGeom>
          <a:solidFill>
            <a:srgbClr val="00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Thứ</a:t>
            </a:r>
            <a:r>
              <a:rPr kumimoji="0" lang="en-US" sz="44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Tư</a:t>
            </a:r>
            <a:r>
              <a:rPr kumimoji="0" lang="en-US" sz="44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ngày</a:t>
            </a:r>
            <a:r>
              <a:rPr kumimoji="0" lang="en-US" sz="44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 </a:t>
            </a:r>
            <a:r>
              <a:rPr lang="en-US" sz="4400" b="1" dirty="0">
                <a:solidFill>
                  <a:srgbClr val="0000FF"/>
                </a:solidFill>
                <a:effectLst>
                  <a:outerShdw blurRad="31750" dist="25400" dir="5400000" algn="tl" rotWithShape="0">
                    <a:srgbClr val="000000">
                      <a:alpha val="25000"/>
                    </a:srgbClr>
                  </a:outerShdw>
                </a:effectLst>
                <a:latin typeface="Arial" panose="020B0604020202020204" pitchFamily="34" charset="0"/>
                <a:cs typeface="Arial" panose="020B0604020202020204" pitchFamily="34" charset="0"/>
              </a:rPr>
              <a:t>7</a:t>
            </a:r>
            <a:r>
              <a:rPr kumimoji="0" lang="en-US" sz="44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tháng</a:t>
            </a:r>
            <a:r>
              <a:rPr kumimoji="0" lang="en-US" sz="44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 2 </a:t>
            </a:r>
            <a:r>
              <a:rPr kumimoji="0" lang="en-US" sz="4400" b="1" i="0" u="none" strike="noStrike" kern="1200" cap="none" spc="0" normalizeH="0" baseline="0" noProof="0" dirty="0" err="1">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năm</a:t>
            </a:r>
            <a:r>
              <a:rPr kumimoji="0" lang="en-US" sz="44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 2024</a:t>
            </a:r>
            <a:br>
              <a:rPr kumimoji="0" lang="en-US" sz="44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br>
            <a:r>
              <a:rPr kumimoji="0" lang="en-US" sz="4400" b="1" i="0" u="sng" strike="noStrike" kern="1200" cap="none" spc="0" normalizeH="0" baseline="0" noProof="0" dirty="0" err="1">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Tiếng</a:t>
            </a:r>
            <a:r>
              <a:rPr kumimoji="0" lang="en-US" sz="4400" b="1" i="0" u="sng"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 </a:t>
            </a:r>
            <a:r>
              <a:rPr kumimoji="0" lang="en-US" sz="4400" b="1" i="0" u="sng" strike="noStrike" kern="1200" cap="none" spc="0" normalizeH="0" baseline="0" noProof="0" dirty="0" err="1">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rPr>
              <a:t>Việt</a:t>
            </a:r>
            <a:endParaRPr kumimoji="0" lang="vi-VN" sz="4400" b="1" i="0" u="sng"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outerShdw blurRad="31750" dist="25400" dir="5400000" algn="tl" rotWithShape="0">
                    <a:srgbClr val="000000">
                      <a:alpha val="25000"/>
                    </a:srgbClr>
                  </a:outerShdw>
                </a:effectLst>
                <a:uLnTx/>
                <a:uFillTx/>
                <a:latin typeface="Arial" pitchFamily="34" charset="0"/>
                <a:cs typeface="Arial" pitchFamily="34" charset="0"/>
              </a:rPr>
              <a:t>Bài</a:t>
            </a:r>
            <a:r>
              <a:rPr kumimoji="0" lang="en-US" sz="44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Arial" pitchFamily="34" charset="0"/>
                <a:cs typeface="Arial" pitchFamily="34" charset="0"/>
              </a:rPr>
              <a:t> 22B</a:t>
            </a:r>
            <a:r>
              <a:rPr kumimoji="0" lang="vi-VN" sz="44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Arial" pitchFamily="34" charset="0"/>
                <a:cs typeface="Arial" pitchFamily="34" charset="0"/>
              </a:rPr>
              <a:t>. </a:t>
            </a:r>
            <a:r>
              <a:rPr kumimoji="0" lang="en-US" sz="44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Arial" panose="020B0604020202020204" pitchFamily="34" charset="0"/>
                <a:ea typeface="Tahoma" panose="020B0604030504040204" pitchFamily="34" charset="0"/>
                <a:cs typeface="Arial" panose="020B0604020202020204" pitchFamily="34" charset="0"/>
              </a:rPr>
              <a:t>MỘT DẢI BIÊN CƯƠNG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Arial" panose="020B0604020202020204" pitchFamily="34" charset="0"/>
                <a:ea typeface="Tahoma" panose="020B0604030504040204" pitchFamily="34" charset="0"/>
                <a:cs typeface="Arial" panose="020B0604020202020204" pitchFamily="34" charset="0"/>
              </a:rPr>
              <a:t>(</a:t>
            </a:r>
            <a:r>
              <a:rPr kumimoji="0" lang="en-US" sz="4400" b="1" i="0" u="none" strike="noStrike" kern="1200" cap="none" spc="0" normalizeH="0" baseline="0" noProof="0" dirty="0" err="1">
                <a:ln>
                  <a:noFill/>
                </a:ln>
                <a:solidFill>
                  <a:srgbClr val="FF0000"/>
                </a:solidFill>
                <a:effectLst>
                  <a:outerShdw blurRad="31750" dist="25400" dir="5400000" algn="tl" rotWithShape="0">
                    <a:srgbClr val="000000">
                      <a:alpha val="25000"/>
                    </a:srgbClr>
                  </a:outerShdw>
                </a:effectLst>
                <a:uLnTx/>
                <a:uFillTx/>
                <a:latin typeface="Arial" panose="020B0604020202020204" pitchFamily="34" charset="0"/>
                <a:ea typeface="Tahoma" panose="020B0604030504040204" pitchFamily="34" charset="0"/>
                <a:cs typeface="Arial" panose="020B0604020202020204" pitchFamily="34" charset="0"/>
              </a:rPr>
              <a:t>Tiết</a:t>
            </a:r>
            <a:r>
              <a:rPr kumimoji="0" lang="en-US" sz="44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Arial" panose="020B0604020202020204" pitchFamily="34" charset="0"/>
                <a:ea typeface="Tahoma" panose="020B0604030504040204" pitchFamily="34" charset="0"/>
                <a:cs typeface="Arial" panose="020B0604020202020204" pitchFamily="34" charset="0"/>
              </a:rPr>
              <a:t> </a:t>
            </a:r>
            <a:r>
              <a:rPr lang="en-US" sz="4400" b="1" dirty="0">
                <a:solidFill>
                  <a:srgbClr val="FF0000"/>
                </a:solidFill>
                <a:effectLst>
                  <a:outerShdw blurRad="31750" dist="25400" dir="5400000" algn="tl" rotWithShape="0">
                    <a:srgbClr val="000000">
                      <a:alpha val="25000"/>
                    </a:srgbClr>
                  </a:outerShdw>
                </a:effectLst>
                <a:latin typeface="Arial" panose="020B0604020202020204" pitchFamily="34" charset="0"/>
                <a:ea typeface="Tahoma" panose="020B0604030504040204" pitchFamily="34" charset="0"/>
                <a:cs typeface="Arial" panose="020B0604020202020204" pitchFamily="34" charset="0"/>
              </a:rPr>
              <a:t>3</a:t>
            </a:r>
            <a:r>
              <a:rPr kumimoji="0" lang="en-US" sz="44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Arial" panose="020B0604020202020204" pitchFamily="34" charset="0"/>
                <a:ea typeface="Tahoma" panose="020B0604030504040204" pitchFamily="34" charset="0"/>
                <a:cs typeface="Arial" panose="020B0604020202020204" pitchFamily="34" charset="0"/>
              </a:rPr>
              <a:t>)</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pic>
        <p:nvPicPr>
          <p:cNvPr id="4" name="Picture 7" descr="Book-03-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35971" y="2204454"/>
            <a:ext cx="7948246" cy="287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a:spLocks noChangeArrowheads="1"/>
          </p:cNvSpPr>
          <p:nvPr/>
        </p:nvSpPr>
        <p:spPr bwMode="auto">
          <a:xfrm>
            <a:off x="2713656" y="3497613"/>
            <a:ext cx="5895848" cy="676569"/>
          </a:xfrm>
          <a:prstGeom prst="rect">
            <a:avLst/>
          </a:prstGeom>
          <a:noFill/>
          <a:ln>
            <a:noFill/>
          </a:ln>
        </p:spPr>
        <p:txBody>
          <a:bodyPr wrap="square" lIns="121404" tIns="60693" rIns="121404" bIns="60693">
            <a:spAutoFit/>
          </a:bodyPr>
          <a:lstStyle>
            <a:lvl1pPr eaLnBrk="0" hangingPunct="0">
              <a:defRPr sz="4000">
                <a:solidFill>
                  <a:schemeClr val="tx1"/>
                </a:solidFill>
                <a:latin typeface="Arial" pitchFamily="34" charset="0"/>
              </a:defRPr>
            </a:lvl1pPr>
            <a:lvl2pPr marL="742950" indent="-285750" eaLnBrk="0" hangingPunct="0">
              <a:defRPr sz="4000">
                <a:solidFill>
                  <a:schemeClr val="tx1"/>
                </a:solidFill>
                <a:latin typeface="Arial" pitchFamily="34" charset="0"/>
              </a:defRPr>
            </a:lvl2pPr>
            <a:lvl3pPr marL="1143000" indent="-228600" eaLnBrk="0" hangingPunct="0">
              <a:defRPr sz="4000">
                <a:solidFill>
                  <a:schemeClr val="tx1"/>
                </a:solidFill>
                <a:latin typeface="Arial" pitchFamily="34" charset="0"/>
              </a:defRPr>
            </a:lvl3pPr>
            <a:lvl4pPr marL="1600200" indent="-228600" eaLnBrk="0" hangingPunct="0">
              <a:defRPr sz="4000">
                <a:solidFill>
                  <a:schemeClr val="tx1"/>
                </a:solidFill>
                <a:latin typeface="Arial" pitchFamily="34" charset="0"/>
              </a:defRPr>
            </a:lvl4pPr>
            <a:lvl5pPr marL="2057400" indent="-228600" eaLnBrk="0" hangingPunct="0">
              <a:defRPr sz="4000">
                <a:solidFill>
                  <a:schemeClr val="tx1"/>
                </a:solidFill>
                <a:latin typeface="Arial" pitchFamily="34" charset="0"/>
              </a:defRPr>
            </a:lvl5pPr>
            <a:lvl6pPr marL="2514600" indent="-228600" eaLnBrk="0" fontAlgn="base" hangingPunct="0">
              <a:spcBef>
                <a:spcPct val="0"/>
              </a:spcBef>
              <a:spcAft>
                <a:spcPct val="0"/>
              </a:spcAft>
              <a:defRPr sz="4000">
                <a:solidFill>
                  <a:schemeClr val="tx1"/>
                </a:solidFill>
                <a:latin typeface="Arial" pitchFamily="34" charset="0"/>
              </a:defRPr>
            </a:lvl6pPr>
            <a:lvl7pPr marL="2971800" indent="-228600" eaLnBrk="0" fontAlgn="base" hangingPunct="0">
              <a:spcBef>
                <a:spcPct val="0"/>
              </a:spcBef>
              <a:spcAft>
                <a:spcPct val="0"/>
              </a:spcAft>
              <a:defRPr sz="4000">
                <a:solidFill>
                  <a:schemeClr val="tx1"/>
                </a:solidFill>
                <a:latin typeface="Arial" pitchFamily="34" charset="0"/>
              </a:defRPr>
            </a:lvl7pPr>
            <a:lvl8pPr marL="3429000" indent="-228600" eaLnBrk="0" fontAlgn="base" hangingPunct="0">
              <a:spcBef>
                <a:spcPct val="0"/>
              </a:spcBef>
              <a:spcAft>
                <a:spcPct val="0"/>
              </a:spcAft>
              <a:defRPr sz="4000">
                <a:solidFill>
                  <a:schemeClr val="tx1"/>
                </a:solidFill>
                <a:latin typeface="Arial" pitchFamily="34" charset="0"/>
              </a:defRPr>
            </a:lvl8pPr>
            <a:lvl9pPr marL="3886200" indent="-228600" eaLnBrk="0" fontAlgn="base" hangingPunct="0">
              <a:spcBef>
                <a:spcPct val="0"/>
              </a:spcBef>
              <a:spcAft>
                <a:spcPct val="0"/>
              </a:spcAft>
              <a:defRPr sz="40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00CC"/>
                </a:solidFill>
                <a:effectLst/>
                <a:uLnTx/>
                <a:uFillTx/>
                <a:latin typeface="Arial" pitchFamily="34" charset="0"/>
                <a:ea typeface="+mn-ea"/>
                <a:cs typeface="Arial" pitchFamily="34" charset="0"/>
              </a:rPr>
              <a:t>Hướng</a:t>
            </a:r>
            <a:r>
              <a:rPr kumimoji="0" lang="en-US" sz="3600" b="1" i="0" u="none" strike="noStrike" kern="1200" cap="none" spc="0" normalizeH="0" baseline="0" noProof="0" dirty="0">
                <a:ln>
                  <a:noFill/>
                </a:ln>
                <a:solidFill>
                  <a:srgbClr val="0000CC"/>
                </a:solidFill>
                <a:effectLst/>
                <a:uLnTx/>
                <a:uFillTx/>
                <a:latin typeface="Arial" pitchFamily="34" charset="0"/>
                <a:ea typeface="+mn-ea"/>
                <a:cs typeface="Arial" pitchFamily="34" charset="0"/>
              </a:rPr>
              <a:t> </a:t>
            </a:r>
            <a:r>
              <a:rPr kumimoji="0" lang="en-US" sz="3600" b="1" i="0" u="none" strike="noStrike" kern="1200" cap="none" spc="0" normalizeH="0" baseline="0" noProof="0" dirty="0" err="1">
                <a:ln>
                  <a:noFill/>
                </a:ln>
                <a:solidFill>
                  <a:srgbClr val="0000CC"/>
                </a:solidFill>
                <a:effectLst/>
                <a:uLnTx/>
                <a:uFillTx/>
                <a:latin typeface="Arial" pitchFamily="34" charset="0"/>
                <a:ea typeface="+mn-ea"/>
                <a:cs typeface="Arial" pitchFamily="34" charset="0"/>
              </a:rPr>
              <a:t>dẫn</a:t>
            </a:r>
            <a:r>
              <a:rPr kumimoji="0" lang="en-US" sz="3600" b="1" i="0" u="none" strike="noStrike" kern="1200" cap="none" spc="0" normalizeH="0" baseline="0" noProof="0" dirty="0">
                <a:ln>
                  <a:noFill/>
                </a:ln>
                <a:solidFill>
                  <a:srgbClr val="0000CC"/>
                </a:solidFill>
                <a:effectLst/>
                <a:uLnTx/>
                <a:uFillTx/>
                <a:latin typeface="Arial" pitchFamily="34" charset="0"/>
                <a:ea typeface="+mn-ea"/>
                <a:cs typeface="Arial" pitchFamily="34" charset="0"/>
              </a:rPr>
              <a:t> </a:t>
            </a:r>
            <a:r>
              <a:rPr kumimoji="0" lang="en-US" sz="3600" b="1" i="0" u="none" strike="noStrike" kern="1200" cap="none" spc="0" normalizeH="0" baseline="0" noProof="0" dirty="0" err="1">
                <a:ln>
                  <a:noFill/>
                </a:ln>
                <a:solidFill>
                  <a:srgbClr val="0000CC"/>
                </a:solidFill>
                <a:effectLst/>
                <a:uLnTx/>
                <a:uFillTx/>
                <a:latin typeface="Arial" pitchFamily="34" charset="0"/>
                <a:ea typeface="+mn-ea"/>
                <a:cs typeface="Arial" pitchFamily="34" charset="0"/>
              </a:rPr>
              <a:t>học</a:t>
            </a:r>
            <a:r>
              <a:rPr kumimoji="0" lang="en-US" sz="3600" b="1" i="0" u="none" strike="noStrike" kern="1200" cap="none" spc="0" normalizeH="0" baseline="0" noProof="0" dirty="0">
                <a:ln>
                  <a:noFill/>
                </a:ln>
                <a:solidFill>
                  <a:srgbClr val="0000CC"/>
                </a:solidFill>
                <a:effectLst/>
                <a:uLnTx/>
                <a:uFillTx/>
                <a:latin typeface="Arial" pitchFamily="34" charset="0"/>
                <a:ea typeface="+mn-ea"/>
                <a:cs typeface="Arial" pitchFamily="34" charset="0"/>
              </a:rPr>
              <a:t> </a:t>
            </a:r>
            <a:r>
              <a:rPr kumimoji="0" lang="en-US" sz="3600" b="1" i="0" u="none" strike="noStrike" kern="1200" cap="none" spc="0" normalizeH="0" baseline="0" noProof="0" dirty="0" err="1">
                <a:ln>
                  <a:noFill/>
                </a:ln>
                <a:solidFill>
                  <a:srgbClr val="0000CC"/>
                </a:solidFill>
                <a:effectLst/>
                <a:uLnTx/>
                <a:uFillTx/>
                <a:latin typeface="Arial" pitchFamily="34" charset="0"/>
                <a:ea typeface="+mn-ea"/>
                <a:cs typeface="Arial" pitchFamily="34" charset="0"/>
              </a:rPr>
              <a:t>trang</a:t>
            </a:r>
            <a:r>
              <a:rPr kumimoji="0" lang="en-US" sz="3600" b="1" i="0" u="none" strike="noStrike" kern="1200" cap="none" spc="0" normalizeH="0" baseline="0" noProof="0" dirty="0">
                <a:ln>
                  <a:noFill/>
                </a:ln>
                <a:solidFill>
                  <a:srgbClr val="0000CC"/>
                </a:solidFill>
                <a:effectLst/>
                <a:uLnTx/>
                <a:uFillTx/>
                <a:latin typeface="Arial" pitchFamily="34" charset="0"/>
                <a:ea typeface="+mn-ea"/>
                <a:cs typeface="Arial" pitchFamily="34" charset="0"/>
              </a:rPr>
              <a:t> 44</a:t>
            </a:r>
          </a:p>
        </p:txBody>
      </p:sp>
      <p:sp>
        <p:nvSpPr>
          <p:cNvPr id="7"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pic>
        <p:nvPicPr>
          <p:cNvPr id="8" name="图片 5">
            <a:extLst>
              <a:ext uri="{FF2B5EF4-FFF2-40B4-BE49-F238E27FC236}">
                <a16:creationId xmlns:a16="http://schemas.microsoft.com/office/drawing/2014/main" id="{374EF133-D51B-467E-A006-71789801CD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57" y="3783988"/>
            <a:ext cx="2666999" cy="3011489"/>
          </a:xfrm>
          <a:prstGeom prst="rect">
            <a:avLst/>
          </a:prstGeom>
        </p:spPr>
      </p:pic>
      <p:pic>
        <p:nvPicPr>
          <p:cNvPr id="9"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8929" y="3345323"/>
            <a:ext cx="1285569" cy="2481263"/>
          </a:xfrm>
          <a:prstGeom prst="rect">
            <a:avLst/>
          </a:prstGeom>
          <a:noFill/>
          <a:ln>
            <a:noFill/>
          </a:ln>
        </p:spPr>
      </p:pic>
      <p:pic>
        <p:nvPicPr>
          <p:cNvPr id="10"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1574" y="4247464"/>
            <a:ext cx="1285569" cy="2481263"/>
          </a:xfrm>
          <a:prstGeom prst="rect">
            <a:avLst/>
          </a:prstGeom>
          <a:noFill/>
          <a:ln>
            <a:noFill/>
          </a:ln>
        </p:spPr>
      </p:pic>
      <p:pic>
        <p:nvPicPr>
          <p:cNvPr id="13" name="Picture 14" descr="XMASCA~1"/>
          <p:cNvPicPr>
            <a:picLocks noChangeAspect="1" noChangeArrowheads="1" noCrop="1"/>
          </p:cNvPicPr>
          <p:nvPr/>
        </p:nvPicPr>
        <p:blipFill>
          <a:blip r:embed="rId5"/>
          <a:srcRect/>
          <a:stretch>
            <a:fillRect/>
          </a:stretch>
        </p:blipFill>
        <p:spPr bwMode="auto">
          <a:xfrm>
            <a:off x="4360608" y="4314213"/>
            <a:ext cx="3124200" cy="2629230"/>
          </a:xfrm>
          <a:prstGeom prst="rect">
            <a:avLst/>
          </a:prstGeom>
          <a:noFill/>
          <a:ln w="9525">
            <a:noFill/>
            <a:miter lim="800000"/>
            <a:headEnd/>
            <a:tailEnd/>
          </a:ln>
        </p:spPr>
      </p:pic>
    </p:spTree>
    <p:extLst>
      <p:ext uri="{BB962C8B-B14F-4D97-AF65-F5344CB8AC3E}">
        <p14:creationId xmlns:p14="http://schemas.microsoft.com/office/powerpoint/2010/main" val="1179346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0998" y="5791201"/>
            <a:ext cx="704039"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marL="514350" indent="-514350" algn="ctr" eaLnBrk="1" hangingPunct="1">
              <a:buAutoNum type="alphaUcPeriod"/>
              <a:defRPr/>
            </a:pPr>
            <a:endParaRPr lang="en-US" sz="3200" b="1">
              <a:ln w="12700">
                <a:solidFill>
                  <a:schemeClr val="accent3">
                    <a:lumMod val="50000"/>
                  </a:schemeClr>
                </a:solidFill>
                <a:prstDash val="solid"/>
              </a:ln>
              <a:solidFill>
                <a:srgbClr val="FF000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endParaRPr>
          </a:p>
        </p:txBody>
      </p:sp>
      <p:pic>
        <p:nvPicPr>
          <p:cNvPr id="7" name="Picture 3" descr="B38">
            <a:extLst>
              <a:ext uri="{FF2B5EF4-FFF2-40B4-BE49-F238E27FC236}">
                <a16:creationId xmlns:a16="http://schemas.microsoft.com/office/drawing/2014/main" id="{433664CA-F0F8-452B-8399-CEFE90241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46"/>
            <a:ext cx="12192000" cy="68754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870742" y="1733128"/>
            <a:ext cx="7716982" cy="3416320"/>
          </a:xfrm>
          <a:prstGeom prst="rect">
            <a:avLst/>
          </a:prstGeom>
          <a:noFill/>
        </p:spPr>
        <p:txBody>
          <a:bodyPr wrap="square" rtlCol="0">
            <a:spAutoFit/>
          </a:bodyPr>
          <a:lstStyle/>
          <a:p>
            <a:pPr algn="just"/>
            <a:r>
              <a:rPr lang="en-US" sz="5400" b="1" dirty="0">
                <a:solidFill>
                  <a:srgbClr val="0000FF"/>
                </a:solidFill>
                <a:latin typeface="Times New Roman" pitchFamily="18" charset="0"/>
                <a:cs typeface="Times New Roman" pitchFamily="18" charset="0"/>
              </a:rPr>
              <a:t>    Nghe – </a:t>
            </a:r>
            <a:r>
              <a:rPr lang="en-US" sz="5400" b="1" dirty="0" err="1">
                <a:solidFill>
                  <a:srgbClr val="0000FF"/>
                </a:solidFill>
                <a:latin typeface="Times New Roman" pitchFamily="18" charset="0"/>
                <a:cs typeface="Times New Roman" pitchFamily="18" charset="0"/>
              </a:rPr>
              <a:t>kể</a:t>
            </a:r>
            <a:r>
              <a:rPr lang="en-US" sz="5400" b="1" dirty="0">
                <a:solidFill>
                  <a:srgbClr val="0000FF"/>
                </a:solidFill>
                <a:latin typeface="Times New Roman" pitchFamily="18" charset="0"/>
                <a:cs typeface="Times New Roman" pitchFamily="18" charset="0"/>
              </a:rPr>
              <a:t> </a:t>
            </a:r>
            <a:r>
              <a:rPr lang="en-US" sz="5400" b="1" dirty="0" err="1">
                <a:solidFill>
                  <a:srgbClr val="0000FF"/>
                </a:solidFill>
                <a:latin typeface="Times New Roman" pitchFamily="18" charset="0"/>
                <a:cs typeface="Times New Roman" pitchFamily="18" charset="0"/>
              </a:rPr>
              <a:t>lại</a:t>
            </a:r>
            <a:r>
              <a:rPr lang="en-US" sz="5400" b="1" dirty="0">
                <a:solidFill>
                  <a:srgbClr val="0000FF"/>
                </a:solidFill>
                <a:latin typeface="Times New Roman" pitchFamily="18" charset="0"/>
                <a:cs typeface="Times New Roman" pitchFamily="18" charset="0"/>
              </a:rPr>
              <a:t> </a:t>
            </a:r>
            <a:r>
              <a:rPr lang="en-US" sz="5400" b="1" dirty="0" err="1">
                <a:solidFill>
                  <a:srgbClr val="0000FF"/>
                </a:solidFill>
                <a:latin typeface="Times New Roman" pitchFamily="18" charset="0"/>
                <a:cs typeface="Times New Roman" pitchFamily="18" charset="0"/>
              </a:rPr>
              <a:t>một</a:t>
            </a:r>
            <a:r>
              <a:rPr lang="en-US" sz="5400" b="1" dirty="0">
                <a:solidFill>
                  <a:srgbClr val="0000FF"/>
                </a:solidFill>
                <a:latin typeface="Times New Roman" pitchFamily="18" charset="0"/>
                <a:cs typeface="Times New Roman" pitchFamily="18" charset="0"/>
              </a:rPr>
              <a:t> </a:t>
            </a:r>
            <a:r>
              <a:rPr lang="en-US" sz="5400" b="1" dirty="0" err="1">
                <a:solidFill>
                  <a:srgbClr val="0000FF"/>
                </a:solidFill>
                <a:latin typeface="Times New Roman" pitchFamily="18" charset="0"/>
                <a:cs typeface="Times New Roman" pitchFamily="18" charset="0"/>
              </a:rPr>
              <a:t>câu</a:t>
            </a:r>
            <a:r>
              <a:rPr lang="en-US" sz="5400" b="1" dirty="0">
                <a:solidFill>
                  <a:srgbClr val="0000FF"/>
                </a:solidFill>
                <a:latin typeface="Times New Roman" pitchFamily="18" charset="0"/>
                <a:cs typeface="Times New Roman" pitchFamily="18" charset="0"/>
              </a:rPr>
              <a:t> </a:t>
            </a:r>
            <a:r>
              <a:rPr lang="en-US" sz="5400" b="1" dirty="0" err="1">
                <a:solidFill>
                  <a:srgbClr val="0000FF"/>
                </a:solidFill>
                <a:latin typeface="Times New Roman" pitchFamily="18" charset="0"/>
                <a:cs typeface="Times New Roman" pitchFamily="18" charset="0"/>
              </a:rPr>
              <a:t>chuyện</a:t>
            </a:r>
            <a:r>
              <a:rPr lang="en-US" sz="5400" b="1" dirty="0">
                <a:solidFill>
                  <a:srgbClr val="0000FF"/>
                </a:solidFill>
                <a:latin typeface="Times New Roman" pitchFamily="18" charset="0"/>
                <a:cs typeface="Times New Roman" pitchFamily="18" charset="0"/>
              </a:rPr>
              <a:t> </a:t>
            </a:r>
            <a:r>
              <a:rPr lang="en-US" sz="5400" b="1" dirty="0" err="1">
                <a:solidFill>
                  <a:srgbClr val="FF0066"/>
                </a:solidFill>
                <a:latin typeface="Times New Roman" pitchFamily="18" charset="0"/>
                <a:cs typeface="Times New Roman" pitchFamily="18" charset="0"/>
              </a:rPr>
              <a:t>Ông</a:t>
            </a:r>
            <a:r>
              <a:rPr lang="en-US" sz="5400" b="1" dirty="0">
                <a:solidFill>
                  <a:srgbClr val="FF0066"/>
                </a:solidFill>
                <a:latin typeface="Times New Roman" pitchFamily="18" charset="0"/>
                <a:cs typeface="Times New Roman" pitchFamily="18" charset="0"/>
              </a:rPr>
              <a:t> </a:t>
            </a:r>
            <a:r>
              <a:rPr lang="en-US" sz="5400" b="1" dirty="0" err="1">
                <a:solidFill>
                  <a:srgbClr val="FF0066"/>
                </a:solidFill>
                <a:latin typeface="Times New Roman" pitchFamily="18" charset="0"/>
                <a:cs typeface="Times New Roman" pitchFamily="18" charset="0"/>
              </a:rPr>
              <a:t>Nguyễn</a:t>
            </a:r>
            <a:r>
              <a:rPr lang="en-US" sz="5400" b="1" dirty="0">
                <a:solidFill>
                  <a:srgbClr val="FF0066"/>
                </a:solidFill>
                <a:latin typeface="Times New Roman" pitchFamily="18" charset="0"/>
                <a:cs typeface="Times New Roman" pitchFamily="18" charset="0"/>
              </a:rPr>
              <a:t> Khoa </a:t>
            </a:r>
            <a:r>
              <a:rPr lang="en-US" sz="5400" b="1" dirty="0" err="1">
                <a:solidFill>
                  <a:srgbClr val="FF0066"/>
                </a:solidFill>
                <a:latin typeface="Times New Roman" pitchFamily="18" charset="0"/>
                <a:cs typeface="Times New Roman" pitchFamily="18" charset="0"/>
              </a:rPr>
              <a:t>Đăng</a:t>
            </a:r>
            <a:r>
              <a:rPr lang="en-US" sz="5400" b="1" dirty="0">
                <a:solidFill>
                  <a:srgbClr val="0000FF"/>
                </a:solidFill>
                <a:latin typeface="Times New Roman" pitchFamily="18" charset="0"/>
                <a:cs typeface="Times New Roman" pitchFamily="18" charset="0"/>
              </a:rPr>
              <a:t>;  </a:t>
            </a:r>
            <a:r>
              <a:rPr lang="en-US" sz="5400" b="1" dirty="0" err="1">
                <a:solidFill>
                  <a:srgbClr val="0000FF"/>
                </a:solidFill>
                <a:latin typeface="Times New Roman" pitchFamily="18" charset="0"/>
                <a:cs typeface="Times New Roman" pitchFamily="18" charset="0"/>
              </a:rPr>
              <a:t>hiểu</a:t>
            </a:r>
            <a:r>
              <a:rPr lang="en-US" sz="5400" b="1" dirty="0">
                <a:solidFill>
                  <a:srgbClr val="0000FF"/>
                </a:solidFill>
                <a:latin typeface="Times New Roman" pitchFamily="18" charset="0"/>
                <a:cs typeface="Times New Roman" pitchFamily="18" charset="0"/>
              </a:rPr>
              <a:t> ý </a:t>
            </a:r>
            <a:r>
              <a:rPr lang="en-US" sz="5400" b="1" dirty="0" err="1">
                <a:solidFill>
                  <a:srgbClr val="0000FF"/>
                </a:solidFill>
                <a:latin typeface="Times New Roman" pitchFamily="18" charset="0"/>
                <a:cs typeface="Times New Roman" pitchFamily="18" charset="0"/>
              </a:rPr>
              <a:t>nghĩa</a:t>
            </a:r>
            <a:r>
              <a:rPr lang="en-US" sz="5400" b="1" dirty="0">
                <a:solidFill>
                  <a:srgbClr val="0000FF"/>
                </a:solidFill>
                <a:latin typeface="Times New Roman" pitchFamily="18" charset="0"/>
                <a:cs typeface="Times New Roman" pitchFamily="18" charset="0"/>
              </a:rPr>
              <a:t> </a:t>
            </a:r>
            <a:r>
              <a:rPr lang="en-US" sz="5400" b="1" dirty="0" err="1">
                <a:solidFill>
                  <a:srgbClr val="0000FF"/>
                </a:solidFill>
                <a:latin typeface="Times New Roman" pitchFamily="18" charset="0"/>
                <a:cs typeface="Times New Roman" pitchFamily="18" charset="0"/>
              </a:rPr>
              <a:t>câu</a:t>
            </a:r>
            <a:r>
              <a:rPr lang="en-US" sz="5400" b="1" dirty="0">
                <a:solidFill>
                  <a:srgbClr val="0000FF"/>
                </a:solidFill>
                <a:latin typeface="Times New Roman" pitchFamily="18" charset="0"/>
                <a:cs typeface="Times New Roman" pitchFamily="18" charset="0"/>
              </a:rPr>
              <a:t> </a:t>
            </a:r>
            <a:r>
              <a:rPr lang="en-US" sz="5400" b="1" dirty="0" err="1">
                <a:solidFill>
                  <a:srgbClr val="0000FF"/>
                </a:solidFill>
                <a:latin typeface="Times New Roman" pitchFamily="18" charset="0"/>
                <a:cs typeface="Times New Roman" pitchFamily="18" charset="0"/>
              </a:rPr>
              <a:t>chuyện</a:t>
            </a:r>
            <a:r>
              <a:rPr lang="en-US" sz="5400" b="1" dirty="0">
                <a:solidFill>
                  <a:srgbClr val="0000FF"/>
                </a:solidFill>
                <a:latin typeface="Times New Roman" pitchFamily="18" charset="0"/>
                <a:cs typeface="Times New Roman" pitchFamily="18" charset="0"/>
              </a:rPr>
              <a:t>.</a:t>
            </a:r>
          </a:p>
        </p:txBody>
      </p:sp>
      <p:sp>
        <p:nvSpPr>
          <p:cNvPr id="10" name="WordArt 5">
            <a:extLst>
              <a:ext uri="{FF2B5EF4-FFF2-40B4-BE49-F238E27FC236}">
                <a16:creationId xmlns:a16="http://schemas.microsoft.com/office/drawing/2014/main" id="{83F61D90-3874-4A98-83F7-0AA771D2A71B}"/>
              </a:ext>
            </a:extLst>
          </p:cNvPr>
          <p:cNvSpPr>
            <a:spLocks noChangeArrowheads="1" noChangeShapeType="1" noTextEdit="1"/>
          </p:cNvSpPr>
          <p:nvPr/>
        </p:nvSpPr>
        <p:spPr bwMode="auto">
          <a:xfrm>
            <a:off x="2946400" y="845885"/>
            <a:ext cx="6616237" cy="1160403"/>
          </a:xfrm>
          <a:prstGeom prst="rect">
            <a:avLst/>
          </a:prstGeom>
          <a:noFill/>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FF0000"/>
                  </a:solidFill>
                  <a:round/>
                  <a:headEnd/>
                  <a:tailEnd/>
                </a:ln>
                <a:solidFill>
                  <a:srgbClr val="FF0000"/>
                </a:solidFill>
                <a:effectLst>
                  <a:outerShdw dist="35921" dir="2700000" algn="ctr" rotWithShape="0">
                    <a:srgbClr val="C0C0C0">
                      <a:alpha val="80000"/>
                    </a:srgbClr>
                  </a:outerShdw>
                </a:effectLst>
                <a:uLnTx/>
                <a:uFillTx/>
                <a:latin typeface="Calibri"/>
                <a:ea typeface="+mn-ea"/>
                <a:cs typeface="+mn-cs"/>
              </a:rPr>
              <a:t>MỤC TIÊU</a:t>
            </a:r>
          </a:p>
        </p:txBody>
      </p:sp>
      <p:pic>
        <p:nvPicPr>
          <p:cNvPr id="6" name="Picture 4" descr="teddy_bear_reading_st_a_hc">
            <a:extLst>
              <a:ext uri="{FF2B5EF4-FFF2-40B4-BE49-F238E27FC236}">
                <a16:creationId xmlns:a16="http://schemas.microsoft.com/office/drawing/2014/main" id="{696AD1D6-FAC0-4287-8D8A-9726ECED7E7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4663" y="4303723"/>
            <a:ext cx="2819400" cy="25360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4BBD0CCD48A74000B8F6581C91102746[1]">
            <a:extLst>
              <a:ext uri="{FF2B5EF4-FFF2-40B4-BE49-F238E27FC236}">
                <a16:creationId xmlns:a16="http://schemas.microsoft.com/office/drawing/2014/main" id="{2160364F-0C22-4FF0-AF80-96032B20AA43}"/>
              </a:ext>
            </a:extLst>
          </p:cNvPr>
          <p:cNvPicPr>
            <a:picLocks noChangeAspect="1" noChangeArrowheads="1" noCrop="1"/>
          </p:cNvPicPr>
          <p:nvPr/>
        </p:nvPicPr>
        <p:blipFill>
          <a:blip r:embed="rId4"/>
          <a:srcRect/>
          <a:stretch>
            <a:fillRect/>
          </a:stretch>
        </p:blipFill>
        <p:spPr bwMode="auto">
          <a:xfrm>
            <a:off x="317037" y="332933"/>
            <a:ext cx="1190625" cy="1828052"/>
          </a:xfrm>
          <a:prstGeom prst="rect">
            <a:avLst/>
          </a:prstGeom>
          <a:noFill/>
          <a:ln w="9525">
            <a:noFill/>
            <a:miter lim="800000"/>
            <a:headEnd/>
            <a:tailEnd/>
          </a:ln>
        </p:spPr>
      </p:pic>
      <p:pic>
        <p:nvPicPr>
          <p:cNvPr id="12" name="Picture 135" descr="tamtay11">
            <a:extLst>
              <a:ext uri="{FF2B5EF4-FFF2-40B4-BE49-F238E27FC236}">
                <a16:creationId xmlns:a16="http://schemas.microsoft.com/office/drawing/2014/main" id="{9B2831A9-E3F9-40D4-B83F-CB4293839E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7063" y="4790537"/>
            <a:ext cx="2305665" cy="2103172"/>
          </a:xfrm>
          <a:prstGeom prst="rect">
            <a:avLst/>
          </a:prstGeom>
          <a:noFill/>
          <a:ln>
            <a:noFill/>
          </a:ln>
        </p:spPr>
      </p:pic>
      <p:pic>
        <p:nvPicPr>
          <p:cNvPr id="13" name="图片 6">
            <a:extLst>
              <a:ext uri="{FF2B5EF4-FFF2-40B4-BE49-F238E27FC236}">
                <a16:creationId xmlns:a16="http://schemas.microsoft.com/office/drawing/2014/main" id="{AD6D56C3-EEA0-4289-965E-F388408DC3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0219978" y="35930"/>
            <a:ext cx="1972022" cy="2713840"/>
          </a:xfrm>
          <a:prstGeom prst="rect">
            <a:avLst/>
          </a:prstGeom>
        </p:spPr>
      </p:pic>
      <p:pic>
        <p:nvPicPr>
          <p:cNvPr id="14" name="Picture 17" descr="rose19">
            <a:extLst>
              <a:ext uri="{FF2B5EF4-FFF2-40B4-BE49-F238E27FC236}">
                <a16:creationId xmlns:a16="http://schemas.microsoft.com/office/drawing/2014/main" id="{5D88E8E8-FA0B-449A-AF47-CEE0A0CC5F0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72150" y="4851713"/>
            <a:ext cx="1747705" cy="1943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4">
            <a:extLst>
              <a:ext uri="{FF2B5EF4-FFF2-40B4-BE49-F238E27FC236}">
                <a16:creationId xmlns:a16="http://schemas.microsoft.com/office/drawing/2014/main" id="{9C57F752-DF8B-467E-B8F2-A8F024371129}"/>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pic>
        <p:nvPicPr>
          <p:cNvPr id="16" name="Picture 15" descr="C:\Documents and Settings\Administrator\My Documents\Downloads\Video\Hình0068.jpg">
            <a:extLst>
              <a:ext uri="{FF2B5EF4-FFF2-40B4-BE49-F238E27FC236}">
                <a16:creationId xmlns:a16="http://schemas.microsoft.com/office/drawing/2014/main" id="{15B57B46-9847-4AB0-98CD-3C646966058C}"/>
              </a:ext>
            </a:extLst>
          </p:cNvPr>
          <p:cNvPicPr>
            <a:picLocks noChangeAspect="1" noChangeArrowheads="1"/>
          </p:cNvPicPr>
          <p:nvPr/>
        </p:nvPicPr>
        <p:blipFill>
          <a:blip r:embed="rId8"/>
          <a:srcRect/>
          <a:stretch>
            <a:fillRect/>
          </a:stretch>
        </p:blipFill>
        <p:spPr bwMode="auto">
          <a:xfrm>
            <a:off x="5457070" y="4301968"/>
            <a:ext cx="2082826" cy="2536031"/>
          </a:xfrm>
          <a:prstGeom prst="ellipse">
            <a:avLst/>
          </a:prstGeom>
          <a:ln>
            <a:noFill/>
          </a:ln>
          <a:effectLst>
            <a:softEdge rad="112500"/>
          </a:effectLst>
        </p:spPr>
      </p:pic>
      <p:pic>
        <p:nvPicPr>
          <p:cNvPr id="17" name="Content Placeholder 7">
            <a:extLst>
              <a:ext uri="{FF2B5EF4-FFF2-40B4-BE49-F238E27FC236}">
                <a16:creationId xmlns:a16="http://schemas.microsoft.com/office/drawing/2014/main" id="{18718D7D-7DEC-45D6-ADAE-D0B5D66320B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387537"/>
            <a:ext cx="1870742" cy="1525793"/>
          </a:xfrm>
          <a:prstGeom prst="rect">
            <a:avLst/>
          </a:prstGeom>
        </p:spPr>
      </p:pic>
    </p:spTree>
    <p:extLst>
      <p:ext uri="{BB962C8B-B14F-4D97-AF65-F5344CB8AC3E}">
        <p14:creationId xmlns:p14="http://schemas.microsoft.com/office/powerpoint/2010/main" val="20589766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ox(i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par>
                                <p:cTn id="20" presetID="2" presetClass="entr" presetSubtype="2"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9"/>
            <a:ext cx="12192000" cy="6834187"/>
          </a:xfrm>
          <a:prstGeom prst="rect">
            <a:avLst/>
          </a:prstGeom>
          <a:solidFill>
            <a:srgbClr val="FFFF00"/>
          </a:solidFill>
          <a:ln>
            <a:noFill/>
          </a:ln>
        </p:spPr>
      </p:pic>
      <p:sp>
        <p:nvSpPr>
          <p:cNvPr id="4" name="Rectangle 3"/>
          <p:cNvSpPr/>
          <p:nvPr/>
        </p:nvSpPr>
        <p:spPr>
          <a:xfrm>
            <a:off x="4614204" y="1930621"/>
            <a:ext cx="6006904" cy="3276600"/>
          </a:xfrm>
          <a:prstGeom prst="rect">
            <a:avLst/>
          </a:prstGeom>
          <a:solidFill>
            <a:srgbClr val="FFFF00"/>
          </a:solidFill>
        </p:spPr>
        <p:txBody>
          <a:bodyPr wrap="none">
            <a:prstTxWarp prst="textChevron">
              <a:avLst>
                <a:gd name="adj" fmla="val 21995"/>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Arial" pitchFamily="34" charset="0"/>
                <a:ea typeface="+mn-ea"/>
                <a:cs typeface="+mn-cs"/>
              </a:rPr>
              <a:t>HOẠT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Arial" pitchFamily="34" charset="0"/>
                <a:ea typeface="+mn-ea"/>
                <a:cs typeface="+mn-cs"/>
              </a:rPr>
              <a:t>THỰC HÀNH</a:t>
            </a:r>
          </a:p>
        </p:txBody>
      </p:sp>
      <p:sp>
        <p:nvSpPr>
          <p:cNvPr id="5124"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pic>
        <p:nvPicPr>
          <p:cNvPr id="5" name="Picture 4" descr="Book-09-june">
            <a:extLst>
              <a:ext uri="{FF2B5EF4-FFF2-40B4-BE49-F238E27FC236}">
                <a16:creationId xmlns:a16="http://schemas.microsoft.com/office/drawing/2014/main" id="{BC83D1CD-C38D-4403-BC91-1B45ECCEC32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01435">
            <a:off x="6233402" y="4801178"/>
            <a:ext cx="2431495" cy="12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7">
            <a:extLst>
              <a:ext uri="{FF2B5EF4-FFF2-40B4-BE49-F238E27FC236}">
                <a16:creationId xmlns:a16="http://schemas.microsoft.com/office/drawing/2014/main" id="{44A73E31-5364-420E-84DF-B821B41706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1274" y="401652"/>
            <a:ext cx="2486920" cy="1525793"/>
          </a:xfrm>
          <a:prstGeom prst="rect">
            <a:avLst/>
          </a:prstGeom>
        </p:spPr>
      </p:pic>
    </p:spTree>
    <p:extLst>
      <p:ext uri="{BB962C8B-B14F-4D97-AF65-F5344CB8AC3E}">
        <p14:creationId xmlns:p14="http://schemas.microsoft.com/office/powerpoint/2010/main" val="249551791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heel(1)">
                                      <p:cBhvr>
                                        <p:cTn id="7" dur="2000"/>
                                        <p:tgtEl>
                                          <p:spTgt spid="112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383" y="612844"/>
            <a:ext cx="7711643" cy="5632311"/>
          </a:xfrm>
          <a:prstGeom prst="rect">
            <a:avLst/>
          </a:prstGeom>
          <a:solidFill>
            <a:schemeClr val="bg2"/>
          </a:solidFill>
        </p:spPr>
        <p:txBody>
          <a:bodyPr wrap="square">
            <a:spAutoFit/>
          </a:bodyPr>
          <a:lstStyle/>
          <a:p>
            <a:pPr algn="just"/>
            <a:r>
              <a:rPr lang="en-US" sz="3600" b="1" dirty="0">
                <a:solidFill>
                  <a:srgbClr val="FF0000"/>
                </a:solidFill>
                <a:latin typeface="Arial" panose="020B0604020202020204" pitchFamily="34" charset="0"/>
                <a:cs typeface="Arial" panose="020B0604020202020204" pitchFamily="34" charset="0"/>
              </a:rPr>
              <a:t>3. </a:t>
            </a:r>
            <a:r>
              <a:rPr lang="vi-VN" sz="3600" b="1" dirty="0">
                <a:solidFill>
                  <a:srgbClr val="FF0000"/>
                </a:solidFill>
                <a:latin typeface="Arial" panose="020B0604020202020204" pitchFamily="34" charset="0"/>
                <a:cs typeface="Arial" panose="020B0604020202020204" pitchFamily="34" charset="0"/>
              </a:rPr>
              <a:t>Đọc lời giới thiệu sau và nghe thầy cô kể câu chuyện </a:t>
            </a:r>
            <a:r>
              <a:rPr lang="vi-VN" sz="3600" b="1" dirty="0">
                <a:solidFill>
                  <a:srgbClr val="0000FF"/>
                </a:solidFill>
                <a:latin typeface="Arial" panose="020B0604020202020204" pitchFamily="34" charset="0"/>
                <a:cs typeface="Arial" panose="020B0604020202020204" pitchFamily="34" charset="0"/>
              </a:rPr>
              <a:t>Ông Nguyễn Khoa Đăng</a:t>
            </a:r>
            <a:r>
              <a:rPr lang="en-US" sz="3600" b="1" dirty="0">
                <a:solidFill>
                  <a:srgbClr val="0000FF"/>
                </a:solidFill>
                <a:latin typeface="Arial" panose="020B0604020202020204" pitchFamily="34" charset="0"/>
                <a:cs typeface="Arial" panose="020B0604020202020204" pitchFamily="34" charset="0"/>
              </a:rPr>
              <a:t>.</a:t>
            </a:r>
            <a:endParaRPr lang="vi-VN" sz="3600" dirty="0">
              <a:solidFill>
                <a:srgbClr val="0000FF"/>
              </a:solidFill>
              <a:latin typeface="Arial" panose="020B0604020202020204" pitchFamily="34" charset="0"/>
              <a:cs typeface="Arial" panose="020B0604020202020204" pitchFamily="34" charset="0"/>
            </a:endParaRPr>
          </a:p>
          <a:p>
            <a:pPr algn="just"/>
            <a:r>
              <a:rPr lang="vi-VN" sz="3600" b="1" dirty="0">
                <a:solidFill>
                  <a:srgbClr val="6600FF"/>
                </a:solidFill>
                <a:latin typeface="Arial" panose="020B0604020202020204" pitchFamily="34" charset="0"/>
                <a:cs typeface="Arial" panose="020B0604020202020204" pitchFamily="34" charset="0"/>
              </a:rPr>
              <a:t>Ông Nguyễn Khoa Đăng (1691 – 1725) là một vị quan thời xưa của nước ta, văn võ toàn tài, rất có tài xét xử các vụ án, đem lại sự công bằng cho người lương thiện. Ông có công trừng trị bọn cướp, tiêu diệt chúng đến tận sào huyệt.</a:t>
            </a:r>
          </a:p>
        </p:txBody>
      </p:sp>
      <p:pic>
        <p:nvPicPr>
          <p:cNvPr id="3" name="Picture 2" descr="C:\Documents and Settings\Administrator\My Documents\Downloads\Video\Hình0068.jpg"/>
          <p:cNvPicPr>
            <a:picLocks noChangeAspect="1" noChangeArrowheads="1"/>
          </p:cNvPicPr>
          <p:nvPr/>
        </p:nvPicPr>
        <p:blipFill>
          <a:blip r:embed="rId2"/>
          <a:srcRect/>
          <a:stretch>
            <a:fillRect/>
          </a:stretch>
        </p:blipFill>
        <p:spPr bwMode="auto">
          <a:xfrm>
            <a:off x="7961026" y="207818"/>
            <a:ext cx="4230974" cy="6236471"/>
          </a:xfrm>
          <a:prstGeom prst="ellipse">
            <a:avLst/>
          </a:prstGeom>
          <a:ln>
            <a:noFill/>
          </a:ln>
          <a:effectLst>
            <a:softEdge rad="112500"/>
          </a:effectLst>
        </p:spPr>
      </p:pic>
      <p:sp>
        <p:nvSpPr>
          <p:cNvPr id="4" name="Rectangle 4">
            <a:extLst>
              <a:ext uri="{FF2B5EF4-FFF2-40B4-BE49-F238E27FC236}">
                <a16:creationId xmlns:a16="http://schemas.microsoft.com/office/drawing/2014/main" id="{8F8874B6-C67C-4550-B207-DF7ACA9EE4A4}"/>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9603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FE8BFB-2195-4468-9F63-CAB2C4430AB1}"/>
              </a:ext>
            </a:extLst>
          </p:cNvPr>
          <p:cNvSpPr txBox="1"/>
          <p:nvPr/>
        </p:nvSpPr>
        <p:spPr>
          <a:xfrm>
            <a:off x="124690" y="151179"/>
            <a:ext cx="11942619" cy="6555641"/>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Arial" panose="020B0604020202020204" pitchFamily="34" charset="0"/>
              </a:rPr>
              <a:t>Ông</a:t>
            </a:r>
            <a:r>
              <a:rPr lang="en-US" sz="2800" b="1" dirty="0">
                <a:solidFill>
                  <a:srgbClr val="FF0000"/>
                </a:solidFill>
                <a:latin typeface="Arial" panose="020B0604020202020204" pitchFamily="34" charset="0"/>
              </a:rPr>
              <a:t>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Nguyễn Khoa Đăng </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vi-VN" sz="2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Nguyễn Khoa Đăng là một vị quan án có tài xét xử, được dân mến phục.</a:t>
            </a:r>
            <a:endParaRPr kumimoji="0" 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vi-VN" sz="2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Một lần, có anh hàng dầu gánh hàng ra chợ bán. Lợi dụng lúc anh bận đong dầu, có kẻ thò tay vào bị lấy trộm tiền. Khi biết mất tiền, anh hàng dầu nhớ hồi nãy có một người mù quanh quẩn bên gánh hàng, đuổi mấy cũng không đi. Anh đoán hắn là kẻ cắp, bèn gửi gánh hàng cho người quen rồi đi tìm người mù. Người này ra sức chối, nói rằng mình mù biết tiền để đâu mà lấy. Hai bên xô xát, lính bắt họ giải lên quan án Nguyễn Khoa Đăng.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Thấy người mù khăng khăng chối không ăn cắp tiền, quan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vi-VN" sz="2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Anh có mang tiền theo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vi-VN" sz="2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Người mù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vi-VN" sz="2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Có, nhưng đấy là tiền của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vi-VN" sz="2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Cứ đưa đây. Của ai rồi sẽ rõ.</a:t>
            </a:r>
          </a:p>
        </p:txBody>
      </p:sp>
      <p:sp>
        <p:nvSpPr>
          <p:cNvPr id="3" name="Rectangle 4">
            <a:extLst>
              <a:ext uri="{FF2B5EF4-FFF2-40B4-BE49-F238E27FC236}">
                <a16:creationId xmlns:a16="http://schemas.microsoft.com/office/drawing/2014/main" id="{271BC8EC-EDA9-44D3-9317-AF179EF3A197}"/>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pic>
        <p:nvPicPr>
          <p:cNvPr id="4" name="Picture 3" descr="C:\Documents and Settings\Administrator\My Documents\Downloads\Video\Hình0068.jpg">
            <a:extLst>
              <a:ext uri="{FF2B5EF4-FFF2-40B4-BE49-F238E27FC236}">
                <a16:creationId xmlns:a16="http://schemas.microsoft.com/office/drawing/2014/main" id="{ACCE23B2-5C86-4DA0-987F-46760CEE6904}"/>
              </a:ext>
            </a:extLst>
          </p:cNvPr>
          <p:cNvPicPr>
            <a:picLocks noChangeAspect="1" noChangeArrowheads="1"/>
          </p:cNvPicPr>
          <p:nvPr/>
        </p:nvPicPr>
        <p:blipFill>
          <a:blip r:embed="rId2"/>
          <a:srcRect/>
          <a:stretch>
            <a:fillRect/>
          </a:stretch>
        </p:blipFill>
        <p:spPr bwMode="auto">
          <a:xfrm>
            <a:off x="10210061" y="4866607"/>
            <a:ext cx="1857247" cy="2008855"/>
          </a:xfrm>
          <a:prstGeom prst="ellipse">
            <a:avLst/>
          </a:prstGeom>
          <a:ln>
            <a:noFill/>
          </a:ln>
          <a:effectLst>
            <a:softEdge rad="112500"/>
          </a:effectLst>
        </p:spPr>
      </p:pic>
    </p:spTree>
    <p:extLst>
      <p:ext uri="{BB962C8B-B14F-4D97-AF65-F5344CB8AC3E}">
        <p14:creationId xmlns:p14="http://schemas.microsoft.com/office/powerpoint/2010/main" val="350026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1336422-EC6E-4473-8B52-BFFD5F6521BC}"/>
              </a:ext>
            </a:extLst>
          </p:cNvPr>
          <p:cNvSpPr txBox="1"/>
          <p:nvPr/>
        </p:nvSpPr>
        <p:spPr>
          <a:xfrm>
            <a:off x="142008" y="127798"/>
            <a:ext cx="11856027" cy="6494085"/>
          </a:xfrm>
          <a:prstGeom prst="rect">
            <a:avLst/>
          </a:prstGeom>
          <a:solidFill>
            <a:schemeClr val="bg2"/>
          </a:solidFill>
        </p:spPr>
        <p:txBody>
          <a:bodyPr wrap="square">
            <a:spAutoFit/>
          </a:bodyPr>
          <a:lstStyle/>
          <a:p>
            <a:pPr algn="just"/>
            <a:r>
              <a:rPr lang="en-US" sz="3200" b="1" i="0" dirty="0">
                <a:solidFill>
                  <a:srgbClr val="0000FF"/>
                </a:solidFill>
                <a:effectLst/>
                <a:latin typeface="+mj-lt"/>
              </a:rPr>
              <a:t>        </a:t>
            </a:r>
            <a:r>
              <a:rPr lang="vi-VN" sz="3200" b="1" i="0" dirty="0">
                <a:solidFill>
                  <a:srgbClr val="0000FF"/>
                </a:solidFill>
                <a:effectLst/>
                <a:latin typeface="+mj-lt"/>
              </a:rPr>
              <a:t>Khi người mù móc tiền ra, quan sai người múc ra một chậu nước, bỏ số tiền vào chậu. Một lát thấy trên mặt  nước có váng dầu nổi lên. Người mù hết đường chối cãi, đành nhận tội.</a:t>
            </a:r>
          </a:p>
          <a:p>
            <a:pPr algn="just"/>
            <a:r>
              <a:rPr lang="vi-VN" sz="3200" b="1" i="0" dirty="0">
                <a:solidFill>
                  <a:srgbClr val="0000FF"/>
                </a:solidFill>
                <a:effectLst/>
                <a:latin typeface="+mj-lt"/>
              </a:rPr>
              <a:t>       Vụ án tưởng đã xong, không ngờ quan lại phán:</a:t>
            </a:r>
          </a:p>
          <a:p>
            <a:pPr algn="just"/>
            <a:r>
              <a:rPr lang="en-US" sz="3200" b="1" i="0" dirty="0">
                <a:solidFill>
                  <a:srgbClr val="0000FF"/>
                </a:solidFill>
                <a:effectLst/>
                <a:latin typeface="+mj-lt"/>
              </a:rPr>
              <a:t>        </a:t>
            </a:r>
            <a:r>
              <a:rPr lang="vi-VN" sz="3200" b="1" i="0" dirty="0">
                <a:solidFill>
                  <a:srgbClr val="0000FF"/>
                </a:solidFill>
                <a:effectLst/>
                <a:latin typeface="+mj-lt"/>
              </a:rPr>
              <a:t>- Tên ăn cắp này là kẻ giả mù vì nếu mù thật thì làm sao hắn biết người bán dầu để tiền ở đâu mà lấy.</a:t>
            </a:r>
          </a:p>
          <a:p>
            <a:pPr algn="just"/>
            <a:r>
              <a:rPr lang="vi-VN" sz="3200" b="1" i="0" dirty="0">
                <a:solidFill>
                  <a:srgbClr val="0000FF"/>
                </a:solidFill>
                <a:effectLst/>
                <a:latin typeface="+mj-lt"/>
              </a:rPr>
              <a:t>       Ông sai lính nọc tên mù ra đánh, kì đến khi hắn mở mắt mới thôi. Lúc đầu, người mù còn chối, chỉ sau 3 roi hắn đành mở cả hai mắt.</a:t>
            </a:r>
          </a:p>
          <a:p>
            <a:pPr algn="just"/>
            <a:r>
              <a:rPr lang="vi-VN" sz="3200" b="1" i="0" dirty="0">
                <a:solidFill>
                  <a:srgbClr val="0000FF"/>
                </a:solidFill>
                <a:effectLst/>
                <a:latin typeface="+mj-lt"/>
              </a:rPr>
              <a:t>     Trong thời kì ông Nguyễn Khoa Đăng làm quan án, ở Quảng Trị có truông nhà Hồ là nơi bọn gian phi dùng làm sào huyệt đón đường cướp của.</a:t>
            </a:r>
          </a:p>
        </p:txBody>
      </p:sp>
      <p:sp>
        <p:nvSpPr>
          <p:cNvPr id="6" name="Rectangle 4">
            <a:extLst>
              <a:ext uri="{FF2B5EF4-FFF2-40B4-BE49-F238E27FC236}">
                <a16:creationId xmlns:a16="http://schemas.microsoft.com/office/drawing/2014/main" id="{44C9BFC9-1F7D-4352-BF4E-C72F3B9DE9FB}"/>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0944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D1757C0-3C2F-4227-8C60-898BFA557D29}"/>
              </a:ext>
            </a:extLst>
          </p:cNvPr>
          <p:cNvSpPr txBox="1"/>
          <p:nvPr/>
        </p:nvSpPr>
        <p:spPr>
          <a:xfrm>
            <a:off x="100445" y="113805"/>
            <a:ext cx="11953010" cy="6740307"/>
          </a:xfrm>
          <a:prstGeom prst="rect">
            <a:avLst/>
          </a:prstGeom>
          <a:solidFill>
            <a:schemeClr val="bg2"/>
          </a:solidFill>
        </p:spPr>
        <p:txBody>
          <a:bodyPr wrap="square">
            <a:spAutoFit/>
          </a:bodyPr>
          <a:lstStyle/>
          <a:p>
            <a:pPr algn="just"/>
            <a:r>
              <a:rPr lang="vi-VN" b="0" i="0" dirty="0">
                <a:solidFill>
                  <a:srgbClr val="000000"/>
                </a:solidFill>
                <a:effectLst/>
                <a:latin typeface="OpenSans"/>
              </a:rPr>
              <a:t> </a:t>
            </a:r>
            <a:r>
              <a:rPr lang="en-US" b="0" i="0" dirty="0">
                <a:solidFill>
                  <a:srgbClr val="000000"/>
                </a:solidFill>
                <a:effectLst/>
                <a:latin typeface="OpenSans"/>
              </a:rPr>
              <a:t>         </a:t>
            </a:r>
            <a:r>
              <a:rPr lang="vi-VN" sz="3600" b="1" i="0" dirty="0">
                <a:solidFill>
                  <a:srgbClr val="0000FF"/>
                </a:solidFill>
                <a:effectLst/>
                <a:latin typeface="+mj-lt"/>
              </a:rPr>
              <a:t>Để bắt bọn cướp, quan sai chế một loại hòm gỗ kín có lỗ thông hơi, vừa một người ngồi, có khóa bên trong để người ở trong có thể mở tung ra dễ dàng. Ông kén một số võ sĩ, đem theo vũ khí, ngồi vào hòm. </a:t>
            </a:r>
            <a:r>
              <a:rPr lang="en-US" sz="3600" b="1" i="0" dirty="0">
                <a:solidFill>
                  <a:srgbClr val="0000FF"/>
                </a:solidFill>
                <a:effectLst/>
                <a:latin typeface="+mj-lt"/>
              </a:rPr>
              <a:t>   </a:t>
            </a:r>
            <a:r>
              <a:rPr lang="vi-VN" sz="3600" b="1" i="0" dirty="0">
                <a:solidFill>
                  <a:srgbClr val="0000FF"/>
                </a:solidFill>
                <a:effectLst/>
                <a:latin typeface="+mj-lt"/>
              </a:rPr>
              <a:t>Rồi sai quân sĩ ăn mặc như dân thường, khiêng những hòm ấy qua truông, ra vẻ như khiêng những hòm của cải nặng. Lại cho người đánh tiếng có một vị quan to ở ngoài Bắc sắp sửa về quê sẽ đi qua truông cùng những hòm của cải quý. Bọn cướp đánh hơi, nghĩ đây là cơ hội làm ăn hiếm có, rình lúc đoàn người đi qua cửa truông thì cướp, rồi hí hửng khiêng những hòm nặng ấy về tận sào huyệt.</a:t>
            </a:r>
            <a:endParaRPr lang="en-US" sz="3600" b="1" dirty="0">
              <a:solidFill>
                <a:srgbClr val="0000FF"/>
              </a:solidFill>
              <a:latin typeface="+mj-lt"/>
            </a:endParaRPr>
          </a:p>
        </p:txBody>
      </p:sp>
      <p:sp>
        <p:nvSpPr>
          <p:cNvPr id="8" name="Rectangle 4">
            <a:extLst>
              <a:ext uri="{FF2B5EF4-FFF2-40B4-BE49-F238E27FC236}">
                <a16:creationId xmlns:a16="http://schemas.microsoft.com/office/drawing/2014/main" id="{303C38B7-8FD3-46A5-9FAE-EB142AA437A5}"/>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3896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4D8D02-6CDE-48D5-8304-2D0DBDD9460F}"/>
              </a:ext>
            </a:extLst>
          </p:cNvPr>
          <p:cNvSpPr txBox="1"/>
          <p:nvPr/>
        </p:nvSpPr>
        <p:spPr>
          <a:xfrm>
            <a:off x="225135" y="169316"/>
            <a:ext cx="11731337" cy="6370975"/>
          </a:xfrm>
          <a:prstGeom prst="rect">
            <a:avLst/>
          </a:prstGeom>
          <a:solidFill>
            <a:schemeClr val="bg2"/>
          </a:solidFill>
        </p:spPr>
        <p:txBody>
          <a:bodyPr wrap="square">
            <a:spAutoFit/>
          </a:bodyPr>
          <a:lstStyle/>
          <a:p>
            <a:pPr algn="just"/>
            <a:r>
              <a:rPr lang="en-US" sz="3400" b="1" i="0" dirty="0">
                <a:solidFill>
                  <a:srgbClr val="0000FF"/>
                </a:solidFill>
                <a:effectLst/>
                <a:latin typeface="+mj-lt"/>
              </a:rPr>
              <a:t>      </a:t>
            </a:r>
            <a:r>
              <a:rPr lang="vi-VN" sz="3400" b="1" i="0" dirty="0">
                <a:solidFill>
                  <a:srgbClr val="0000FF"/>
                </a:solidFill>
                <a:effectLst/>
                <a:latin typeface="+mj-lt"/>
              </a:rPr>
              <a:t>Về đến nơi, vừa đặt hòm xuống thì những cái hòm bật mở toang, các võ sĩ ngồi trong tay lăm lăm vũ khí bất ngờ xông ra đánh giết bọn cướp. Đang lúc hoảng hốt chưa kịp đối phó thì phục binh của triều đình từ ngoài ùn ùn kéo vào đông như kiến cỏ, bọn cướp đành chắp tay xin tha mạng.</a:t>
            </a:r>
          </a:p>
          <a:p>
            <a:pPr algn="just"/>
            <a:r>
              <a:rPr lang="vi-VN" sz="3400" b="1" i="0" dirty="0">
                <a:solidFill>
                  <a:srgbClr val="0000FF"/>
                </a:solidFill>
                <a:effectLst/>
                <a:latin typeface="+mj-lt"/>
              </a:rPr>
              <a:t>    </a:t>
            </a:r>
            <a:r>
              <a:rPr lang="en-US" sz="3400" b="1" i="0" dirty="0">
                <a:solidFill>
                  <a:srgbClr val="0000FF"/>
                </a:solidFill>
                <a:effectLst/>
                <a:latin typeface="+mj-lt"/>
              </a:rPr>
              <a:t> </a:t>
            </a:r>
            <a:r>
              <a:rPr lang="vi-VN" sz="3400" b="1" i="0" dirty="0">
                <a:solidFill>
                  <a:srgbClr val="0000FF"/>
                </a:solidFill>
                <a:effectLst/>
                <a:latin typeface="+mj-lt"/>
              </a:rPr>
              <a:t>Bọn cướp ấy, Nguyễn Khoa Đăng đưa đi khai khẩn đất hoang ở biên giới, lập thành những đồn điền rộng lớn. Sau đó, ông cho đưa dân đến lập làng xóm ở dọc hai bên truông khiến một vùng núi rừng xưa vắng vẻ trở thành những xóm làng dân cư đông đúc</a:t>
            </a:r>
            <a:r>
              <a:rPr lang="en-US" sz="3400" b="1" i="0" dirty="0">
                <a:solidFill>
                  <a:srgbClr val="0000FF"/>
                </a:solidFill>
                <a:effectLst/>
                <a:latin typeface="+mj-lt"/>
              </a:rPr>
              <a:t>,</a:t>
            </a:r>
            <a:r>
              <a:rPr lang="vi-VN" sz="3400" b="1" i="0" dirty="0">
                <a:solidFill>
                  <a:srgbClr val="0000FF"/>
                </a:solidFill>
                <a:effectLst/>
                <a:latin typeface="+mj-lt"/>
              </a:rPr>
              <a:t> bình yên.</a:t>
            </a:r>
          </a:p>
          <a:p>
            <a:pPr algn="r"/>
            <a:r>
              <a:rPr lang="vi-VN" sz="3400" b="1" i="0" dirty="0">
                <a:solidFill>
                  <a:srgbClr val="6600FF"/>
                </a:solidFill>
                <a:effectLst/>
                <a:latin typeface="+mj-lt"/>
              </a:rPr>
              <a:t>(Theo Nguyễn Đổng Chi)</a:t>
            </a:r>
          </a:p>
        </p:txBody>
      </p:sp>
      <p:sp>
        <p:nvSpPr>
          <p:cNvPr id="6" name="Rectangle 4">
            <a:extLst>
              <a:ext uri="{FF2B5EF4-FFF2-40B4-BE49-F238E27FC236}">
                <a16:creationId xmlns:a16="http://schemas.microsoft.com/office/drawing/2014/main" id="{020490D1-0723-4281-B445-8BCF74691D8D}"/>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1703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5044" y="529901"/>
            <a:ext cx="11722265" cy="5509200"/>
          </a:xfrm>
          <a:prstGeom prst="rect">
            <a:avLst/>
          </a:prstGeom>
          <a:solidFill>
            <a:schemeClr val="bg2"/>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4. Đ</a:t>
            </a:r>
            <a:r>
              <a:rPr kumimoji="0" lang="vi-VN" sz="4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ọc lời giải nghĩa những từ ngữ khó trong truyện:</a:t>
            </a:r>
            <a:endParaRPr kumimoji="0" lang="vi-VN" sz="4400" b="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 </a:t>
            </a:r>
            <a:r>
              <a:rPr kumimoji="0" lang="vi-VN" sz="4400" b="1"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Truông</a:t>
            </a:r>
            <a:r>
              <a:rPr kumimoji="0" lang="vi-VN" sz="44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 </a:t>
            </a:r>
            <a:r>
              <a:rPr kumimoji="0" lang="vi-VN" sz="4400" b="1" i="0" u="none" strike="noStrike" kern="1200" cap="none" spc="0" normalizeH="0" baseline="0" noProof="0" dirty="0">
                <a:ln>
                  <a:noFill/>
                </a:ln>
                <a:solidFill>
                  <a:srgbClr val="6600FF"/>
                </a:solidFill>
                <a:effectLst/>
                <a:uLnTx/>
                <a:uFillTx/>
                <a:latin typeface="Arial" panose="020B0604020202020204" pitchFamily="34" charset="0"/>
                <a:cs typeface="Arial" panose="020B0604020202020204" pitchFamily="34" charset="0"/>
              </a:rPr>
              <a:t>vùng đất hoang, rộng, có nhiều cây cỏ</a:t>
            </a:r>
            <a:r>
              <a:rPr kumimoji="0" lang="vi-VN" sz="44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 </a:t>
            </a:r>
            <a:r>
              <a:rPr kumimoji="0" lang="vi-VN" sz="4400" b="1"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Sào huyệt</a:t>
            </a:r>
            <a:r>
              <a:rPr kumimoji="0" lang="vi-VN" sz="44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 </a:t>
            </a:r>
            <a:r>
              <a:rPr kumimoji="0" lang="vi-VN" sz="4400" b="1" i="0" u="none" strike="noStrike" kern="1200" cap="none" spc="0" normalizeH="0" baseline="0" noProof="0" dirty="0">
                <a:ln>
                  <a:noFill/>
                </a:ln>
                <a:solidFill>
                  <a:srgbClr val="6600FF"/>
                </a:solidFill>
                <a:effectLst/>
                <a:uLnTx/>
                <a:uFillTx/>
                <a:latin typeface="Arial" panose="020B0604020202020204" pitchFamily="34" charset="0"/>
                <a:cs typeface="Arial" panose="020B0604020202020204" pitchFamily="34" charset="0"/>
              </a:rPr>
              <a:t>ổ của bọn trộm cướp, tội phạm.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 </a:t>
            </a:r>
            <a:r>
              <a:rPr kumimoji="0" lang="vi-VN" sz="4400" b="1"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Phục binh</a:t>
            </a:r>
            <a:r>
              <a:rPr kumimoji="0" lang="vi-VN" sz="44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 </a:t>
            </a:r>
            <a:r>
              <a:rPr lang="en-US" sz="4400" b="1" dirty="0">
                <a:solidFill>
                  <a:srgbClr val="6600FF"/>
                </a:solidFill>
                <a:latin typeface="Arial" panose="020B0604020202020204" pitchFamily="34" charset="0"/>
                <a:cs typeface="Arial" panose="020B0604020202020204" pitchFamily="34" charset="0"/>
              </a:rPr>
              <a:t>q</a:t>
            </a:r>
            <a:r>
              <a:rPr kumimoji="0" lang="vi-VN" sz="4400" b="1" i="0" u="none" strike="noStrike" kern="1200" cap="none" spc="0" normalizeH="0" baseline="0" noProof="0" dirty="0">
                <a:ln>
                  <a:noFill/>
                </a:ln>
                <a:solidFill>
                  <a:srgbClr val="6600FF"/>
                </a:solidFill>
                <a:effectLst/>
                <a:uLnTx/>
                <a:uFillTx/>
                <a:latin typeface="Arial" panose="020B0604020202020204" pitchFamily="34" charset="0"/>
                <a:cs typeface="Arial" panose="020B0604020202020204" pitchFamily="34" charset="0"/>
              </a:rPr>
              <a:t>uân lính nấp ở những chỗ kín đáo, chờ lệnh là xông ra tấn công.</a:t>
            </a:r>
          </a:p>
        </p:txBody>
      </p:sp>
      <p:sp>
        <p:nvSpPr>
          <p:cNvPr id="3" name="Rectangle 4">
            <a:extLst>
              <a:ext uri="{FF2B5EF4-FFF2-40B4-BE49-F238E27FC236}">
                <a16:creationId xmlns:a16="http://schemas.microsoft.com/office/drawing/2014/main" id="{100D05D8-ABD8-4CB8-98FC-281B676875BB}"/>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endParaRPr kumimoji="0" lang="vi-VN"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59325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0998" y="5791201"/>
            <a:ext cx="704039"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marL="514350" indent="-514350" algn="ctr" eaLnBrk="1" hangingPunct="1">
              <a:buAutoNum type="alphaUcPeriod"/>
              <a:defRPr/>
            </a:pPr>
            <a:endParaRPr lang="en-US" sz="3200" b="1">
              <a:ln w="12700">
                <a:solidFill>
                  <a:schemeClr val="accent3">
                    <a:lumMod val="50000"/>
                  </a:schemeClr>
                </a:solidFill>
                <a:prstDash val="solid"/>
              </a:ln>
              <a:solidFill>
                <a:srgbClr val="FF000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endParaRPr>
          </a:p>
        </p:txBody>
      </p:sp>
      <p:pic>
        <p:nvPicPr>
          <p:cNvPr id="7" name="Picture 3" descr="B38">
            <a:extLst>
              <a:ext uri="{FF2B5EF4-FFF2-40B4-BE49-F238E27FC236}">
                <a16:creationId xmlns:a16="http://schemas.microsoft.com/office/drawing/2014/main" id="{433664CA-F0F8-452B-8399-CEFE90241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46"/>
            <a:ext cx="12192000" cy="68754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015128" y="2006288"/>
            <a:ext cx="8478780" cy="3477875"/>
          </a:xfrm>
          <a:prstGeom prst="rect">
            <a:avLst/>
          </a:prstGeom>
          <a:noFill/>
        </p:spPr>
        <p:txBody>
          <a:bodyPr wrap="square" rtlCol="0">
            <a:spAutoFit/>
          </a:bodyPr>
          <a:lstStyle/>
          <a:p>
            <a:pPr algn="just"/>
            <a:r>
              <a:rPr lang="en-US" sz="4400" b="1" dirty="0">
                <a:solidFill>
                  <a:srgbClr val="0000FF"/>
                </a:solidFill>
                <a:latin typeface="Times New Roman" pitchFamily="18" charset="0"/>
                <a:cs typeface="Times New Roman" pitchFamily="18" charset="0"/>
              </a:rPr>
              <a:t>1. </a:t>
            </a:r>
            <a:r>
              <a:rPr lang="en-US" sz="4400" b="1" dirty="0" err="1">
                <a:solidFill>
                  <a:srgbClr val="0000FF"/>
                </a:solidFill>
                <a:latin typeface="Times New Roman" pitchFamily="18" charset="0"/>
                <a:cs typeface="Times New Roman" pitchFamily="18" charset="0"/>
              </a:rPr>
              <a:t>Đọc</a:t>
            </a:r>
            <a:r>
              <a:rPr lang="en-US" sz="4400" b="1" dirty="0">
                <a:solidFill>
                  <a:srgbClr val="0000FF"/>
                </a:solidFill>
                <a:latin typeface="Times New Roman" pitchFamily="18" charset="0"/>
                <a:cs typeface="Times New Roman" pitchFamily="18" charset="0"/>
              </a:rPr>
              <a:t> - </a:t>
            </a:r>
            <a:r>
              <a:rPr lang="en-US" sz="4400" b="1" dirty="0" err="1">
                <a:solidFill>
                  <a:srgbClr val="0000FF"/>
                </a:solidFill>
                <a:latin typeface="Times New Roman" pitchFamily="18" charset="0"/>
                <a:cs typeface="Times New Roman" pitchFamily="18" charset="0"/>
              </a:rPr>
              <a:t>hiểu</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bài</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thơ</a:t>
            </a:r>
            <a:r>
              <a:rPr lang="en-US" sz="4400" b="1" dirty="0">
                <a:solidFill>
                  <a:srgbClr val="0000FF"/>
                </a:solidFill>
                <a:latin typeface="Times New Roman" pitchFamily="18" charset="0"/>
                <a:cs typeface="Times New Roman" pitchFamily="18" charset="0"/>
              </a:rPr>
              <a:t> </a:t>
            </a:r>
            <a:r>
              <a:rPr lang="en-US" sz="4400" b="1" i="1" dirty="0">
                <a:solidFill>
                  <a:srgbClr val="FF0066"/>
                </a:solidFill>
                <a:latin typeface="Times New Roman" pitchFamily="18" charset="0"/>
                <a:cs typeface="Times New Roman" pitchFamily="18" charset="0"/>
              </a:rPr>
              <a:t>Cao </a:t>
            </a:r>
            <a:r>
              <a:rPr lang="en-US" sz="4400" b="1" i="1" dirty="0" err="1">
                <a:solidFill>
                  <a:srgbClr val="FF0066"/>
                </a:solidFill>
                <a:latin typeface="Times New Roman" pitchFamily="18" charset="0"/>
                <a:cs typeface="Times New Roman" pitchFamily="18" charset="0"/>
              </a:rPr>
              <a:t>Bằng</a:t>
            </a:r>
            <a:r>
              <a:rPr lang="en-US" sz="4400" b="1" dirty="0">
                <a:solidFill>
                  <a:srgbClr val="0000FF"/>
                </a:solidFill>
                <a:latin typeface="Times New Roman" pitchFamily="18" charset="0"/>
                <a:cs typeface="Times New Roman" pitchFamily="18" charset="0"/>
              </a:rPr>
              <a:t>.</a:t>
            </a:r>
          </a:p>
          <a:p>
            <a:pPr algn="just"/>
            <a:r>
              <a:rPr lang="en-US" sz="4400" b="1" dirty="0">
                <a:solidFill>
                  <a:srgbClr val="0000FF"/>
                </a:solidFill>
                <a:latin typeface="Times New Roman" pitchFamily="18" charset="0"/>
                <a:cs typeface="Times New Roman" pitchFamily="18" charset="0"/>
              </a:rPr>
              <a:t>2. </a:t>
            </a:r>
            <a:r>
              <a:rPr lang="en-US" sz="4400" b="1" dirty="0" err="1">
                <a:solidFill>
                  <a:srgbClr val="0000FF"/>
                </a:solidFill>
                <a:latin typeface="Times New Roman" pitchFamily="18" charset="0"/>
                <a:cs typeface="Times New Roman" pitchFamily="18" charset="0"/>
              </a:rPr>
              <a:t>Ôn</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tập</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về</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văn</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kể</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chuyện</a:t>
            </a:r>
            <a:r>
              <a:rPr lang="en-US" sz="4400" b="1" dirty="0">
                <a:solidFill>
                  <a:srgbClr val="0000FF"/>
                </a:solidFill>
                <a:latin typeface="Times New Roman" pitchFamily="18" charset="0"/>
                <a:cs typeface="Times New Roman" pitchFamily="18" charset="0"/>
              </a:rPr>
              <a:t>.</a:t>
            </a:r>
          </a:p>
          <a:p>
            <a:pPr algn="just"/>
            <a:r>
              <a:rPr lang="en-US" sz="4400" b="1" dirty="0">
                <a:solidFill>
                  <a:srgbClr val="0000FF"/>
                </a:solidFill>
                <a:latin typeface="Times New Roman" pitchFamily="18" charset="0"/>
                <a:cs typeface="Times New Roman" pitchFamily="18" charset="0"/>
              </a:rPr>
              <a:t>3. Nghe – </a:t>
            </a:r>
            <a:r>
              <a:rPr lang="en-US" sz="4400" b="1" dirty="0" err="1">
                <a:solidFill>
                  <a:srgbClr val="0000FF"/>
                </a:solidFill>
                <a:latin typeface="Times New Roman" pitchFamily="18" charset="0"/>
                <a:cs typeface="Times New Roman" pitchFamily="18" charset="0"/>
              </a:rPr>
              <a:t>kể</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lại</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một</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câu</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chuyện</a:t>
            </a:r>
            <a:r>
              <a:rPr lang="en-US" sz="4400" b="1" dirty="0">
                <a:solidFill>
                  <a:srgbClr val="0000FF"/>
                </a:solidFill>
                <a:latin typeface="Times New Roman" pitchFamily="18" charset="0"/>
                <a:cs typeface="Times New Roman" pitchFamily="18" charset="0"/>
              </a:rPr>
              <a:t> </a:t>
            </a:r>
            <a:r>
              <a:rPr lang="en-US" sz="4400" b="1" i="1" dirty="0" err="1">
                <a:solidFill>
                  <a:srgbClr val="FF0066"/>
                </a:solidFill>
                <a:latin typeface="Times New Roman" pitchFamily="18" charset="0"/>
                <a:cs typeface="Times New Roman" pitchFamily="18" charset="0"/>
              </a:rPr>
              <a:t>Ông</a:t>
            </a:r>
            <a:r>
              <a:rPr lang="en-US" sz="4400" b="1" i="1" dirty="0">
                <a:solidFill>
                  <a:srgbClr val="FF0066"/>
                </a:solidFill>
                <a:latin typeface="Times New Roman" pitchFamily="18" charset="0"/>
                <a:cs typeface="Times New Roman" pitchFamily="18" charset="0"/>
              </a:rPr>
              <a:t> </a:t>
            </a:r>
            <a:r>
              <a:rPr lang="en-US" sz="4400" b="1" i="1" dirty="0" err="1">
                <a:solidFill>
                  <a:srgbClr val="FF0066"/>
                </a:solidFill>
                <a:latin typeface="Times New Roman" pitchFamily="18" charset="0"/>
                <a:cs typeface="Times New Roman" pitchFamily="18" charset="0"/>
              </a:rPr>
              <a:t>Nguyễn</a:t>
            </a:r>
            <a:r>
              <a:rPr lang="en-US" sz="4400" b="1" i="1" dirty="0">
                <a:solidFill>
                  <a:srgbClr val="FF0066"/>
                </a:solidFill>
                <a:latin typeface="Times New Roman" pitchFamily="18" charset="0"/>
                <a:cs typeface="Times New Roman" pitchFamily="18" charset="0"/>
              </a:rPr>
              <a:t> Khoa </a:t>
            </a:r>
            <a:r>
              <a:rPr lang="en-US" sz="4400" b="1" i="1" dirty="0" err="1">
                <a:solidFill>
                  <a:srgbClr val="FF0066"/>
                </a:solidFill>
                <a:latin typeface="Times New Roman" pitchFamily="18" charset="0"/>
                <a:cs typeface="Times New Roman" pitchFamily="18" charset="0"/>
              </a:rPr>
              <a:t>Đăng</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hiểu</a:t>
            </a:r>
            <a:r>
              <a:rPr lang="en-US" sz="4400" b="1" dirty="0">
                <a:solidFill>
                  <a:srgbClr val="0000FF"/>
                </a:solidFill>
                <a:latin typeface="Times New Roman" pitchFamily="18" charset="0"/>
                <a:cs typeface="Times New Roman" pitchFamily="18" charset="0"/>
              </a:rPr>
              <a:t> ý </a:t>
            </a:r>
            <a:r>
              <a:rPr lang="en-US" sz="4400" b="1" dirty="0" err="1">
                <a:solidFill>
                  <a:srgbClr val="0000FF"/>
                </a:solidFill>
                <a:latin typeface="Times New Roman" pitchFamily="18" charset="0"/>
                <a:cs typeface="Times New Roman" pitchFamily="18" charset="0"/>
              </a:rPr>
              <a:t>nghĩa</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câu</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chuyện</a:t>
            </a:r>
            <a:r>
              <a:rPr lang="en-US" sz="4400" b="1" dirty="0">
                <a:solidFill>
                  <a:srgbClr val="0000FF"/>
                </a:solidFill>
                <a:latin typeface="Times New Roman" pitchFamily="18" charset="0"/>
                <a:cs typeface="Times New Roman" pitchFamily="18" charset="0"/>
              </a:rPr>
              <a:t>.</a:t>
            </a:r>
          </a:p>
        </p:txBody>
      </p:sp>
      <p:sp>
        <p:nvSpPr>
          <p:cNvPr id="10" name="WordArt 5">
            <a:extLst>
              <a:ext uri="{FF2B5EF4-FFF2-40B4-BE49-F238E27FC236}">
                <a16:creationId xmlns:a16="http://schemas.microsoft.com/office/drawing/2014/main" id="{83F61D90-3874-4A98-83F7-0AA771D2A71B}"/>
              </a:ext>
            </a:extLst>
          </p:cNvPr>
          <p:cNvSpPr>
            <a:spLocks noChangeArrowheads="1" noChangeShapeType="1" noTextEdit="1"/>
          </p:cNvSpPr>
          <p:nvPr/>
        </p:nvSpPr>
        <p:spPr bwMode="auto">
          <a:xfrm>
            <a:off x="2946400" y="845885"/>
            <a:ext cx="6616237" cy="1160403"/>
          </a:xfrm>
          <a:prstGeom prst="rect">
            <a:avLst/>
          </a:prstGeom>
          <a:noFill/>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FF0000"/>
                  </a:solidFill>
                  <a:round/>
                  <a:headEnd/>
                  <a:tailEnd/>
                </a:ln>
                <a:solidFill>
                  <a:srgbClr val="FF0000"/>
                </a:solidFill>
                <a:effectLst>
                  <a:outerShdw dist="35921" dir="2700000" algn="ctr" rotWithShape="0">
                    <a:srgbClr val="C0C0C0">
                      <a:alpha val="80000"/>
                    </a:srgbClr>
                  </a:outerShdw>
                </a:effectLst>
                <a:uLnTx/>
                <a:uFillTx/>
                <a:latin typeface="Calibri"/>
                <a:ea typeface="+mn-ea"/>
                <a:cs typeface="+mn-cs"/>
              </a:rPr>
              <a:t>MỤC TIÊU</a:t>
            </a:r>
          </a:p>
        </p:txBody>
      </p:sp>
      <p:sp>
        <p:nvSpPr>
          <p:cNvPr id="6" name="Rectangle 4">
            <a:extLst>
              <a:ext uri="{FF2B5EF4-FFF2-40B4-BE49-F238E27FC236}">
                <a16:creationId xmlns:a16="http://schemas.microsoft.com/office/drawing/2014/main" id="{31635A8E-F66B-4295-AB7A-C8CF13F7006C}"/>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pic>
        <p:nvPicPr>
          <p:cNvPr id="11" name="Content Placeholder 7">
            <a:extLst>
              <a:ext uri="{FF2B5EF4-FFF2-40B4-BE49-F238E27FC236}">
                <a16:creationId xmlns:a16="http://schemas.microsoft.com/office/drawing/2014/main" id="{9E24137E-852A-4FCE-B2A7-ED4D8F4FE8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848" y="178236"/>
            <a:ext cx="2658553" cy="1828052"/>
          </a:xfrm>
          <a:prstGeom prst="rect">
            <a:avLst/>
          </a:prstGeom>
        </p:spPr>
      </p:pic>
      <p:pic>
        <p:nvPicPr>
          <p:cNvPr id="12" name="Picture 4" descr="teddy_bear_reading_st_a_hc">
            <a:extLst>
              <a:ext uri="{FF2B5EF4-FFF2-40B4-BE49-F238E27FC236}">
                <a16:creationId xmlns:a16="http://schemas.microsoft.com/office/drawing/2014/main" id="{C9293457-B740-4C0B-8681-A68EA1881C2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4663" y="4301968"/>
            <a:ext cx="2819400" cy="25360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4BBD0CCD48A74000B8F6581C91102746[1]">
            <a:extLst>
              <a:ext uri="{FF2B5EF4-FFF2-40B4-BE49-F238E27FC236}">
                <a16:creationId xmlns:a16="http://schemas.microsoft.com/office/drawing/2014/main" id="{EA44D513-AE3E-4EA4-B97C-8BE20D718777}"/>
              </a:ext>
            </a:extLst>
          </p:cNvPr>
          <p:cNvPicPr>
            <a:picLocks noChangeAspect="1" noChangeArrowheads="1" noCrop="1"/>
          </p:cNvPicPr>
          <p:nvPr/>
        </p:nvPicPr>
        <p:blipFill>
          <a:blip r:embed="rId5"/>
          <a:srcRect/>
          <a:stretch>
            <a:fillRect/>
          </a:stretch>
        </p:blipFill>
        <p:spPr bwMode="auto">
          <a:xfrm>
            <a:off x="286380" y="2240102"/>
            <a:ext cx="1190625" cy="1828052"/>
          </a:xfrm>
          <a:prstGeom prst="rect">
            <a:avLst/>
          </a:prstGeom>
          <a:noFill/>
          <a:ln w="9525">
            <a:noFill/>
            <a:miter lim="800000"/>
            <a:headEnd/>
            <a:tailEnd/>
          </a:ln>
        </p:spPr>
      </p:pic>
      <p:pic>
        <p:nvPicPr>
          <p:cNvPr id="14" name="Picture 13">
            <a:extLst>
              <a:ext uri="{FF2B5EF4-FFF2-40B4-BE49-F238E27FC236}">
                <a16:creationId xmlns:a16="http://schemas.microsoft.com/office/drawing/2014/main" id="{EAD06245-8883-4FFE-8145-E1427A0AE0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5891" y="4548325"/>
            <a:ext cx="2435110" cy="221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ontent Placeholder 3">
            <a:extLst>
              <a:ext uri="{FF2B5EF4-FFF2-40B4-BE49-F238E27FC236}">
                <a16:creationId xmlns:a16="http://schemas.microsoft.com/office/drawing/2014/main" id="{3B1F0BDB-6B27-403A-A0F0-FA11D05C20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9255330" y="1642653"/>
            <a:ext cx="4407222" cy="1404120"/>
          </a:xfrm>
          <a:prstGeom prst="rect">
            <a:avLst/>
          </a:prstGeom>
        </p:spPr>
      </p:pic>
    </p:spTree>
    <p:extLst>
      <p:ext uri="{BB962C8B-B14F-4D97-AF65-F5344CB8AC3E}">
        <p14:creationId xmlns:p14="http://schemas.microsoft.com/office/powerpoint/2010/main" val="22554308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ox(in)">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054" y="20001"/>
            <a:ext cx="12011891" cy="1754326"/>
          </a:xfrm>
          <a:prstGeom prst="rect">
            <a:avLst/>
          </a:prstGeom>
          <a:solidFill>
            <a:schemeClr val="bg2"/>
          </a:solidFill>
        </p:spPr>
        <p:txBody>
          <a:bodyPr wrap="square">
            <a:spAutoFit/>
          </a:bodyPr>
          <a:lstStyle/>
          <a:p>
            <a:pPr algn="just"/>
            <a:r>
              <a:rPr lang="en-US" sz="3200" b="1" dirty="0">
                <a:solidFill>
                  <a:srgbClr val="0000FF"/>
                </a:solidFill>
                <a:latin typeface="Arial" panose="020B0604020202020204" pitchFamily="34" charset="0"/>
                <a:cs typeface="Arial" panose="020B0604020202020204" pitchFamily="34" charset="0"/>
              </a:rPr>
              <a:t>5</a:t>
            </a:r>
            <a:r>
              <a:rPr lang="en-US" sz="3600" b="1" dirty="0">
                <a:solidFill>
                  <a:srgbClr val="0000FF"/>
                </a:solidFill>
                <a:latin typeface="Arial" panose="020B0604020202020204" pitchFamily="34" charset="0"/>
                <a:cs typeface="Arial" panose="020B0604020202020204" pitchFamily="34" charset="0"/>
              </a:rPr>
              <a:t>. </a:t>
            </a:r>
            <a:r>
              <a:rPr lang="vi-VN" sz="3600" b="1" dirty="0">
                <a:solidFill>
                  <a:srgbClr val="0000FF"/>
                </a:solidFill>
                <a:latin typeface="Arial" panose="020B0604020202020204" pitchFamily="34" charset="0"/>
                <a:cs typeface="Arial" panose="020B0604020202020204" pitchFamily="34" charset="0"/>
              </a:rPr>
              <a:t>Dựa theo lời kể của thầy cô và các tranh vẽ dưới đây, tiếp nối nhau kể lại từng đoạn câu chuyện </a:t>
            </a:r>
            <a:r>
              <a:rPr lang="vi-VN" sz="3600" b="1" dirty="0">
                <a:solidFill>
                  <a:srgbClr val="FF0000"/>
                </a:solidFill>
                <a:latin typeface="Arial" panose="020B0604020202020204" pitchFamily="34" charset="0"/>
                <a:cs typeface="Arial" panose="020B0604020202020204" pitchFamily="34" charset="0"/>
              </a:rPr>
              <a:t>Ông Nguyễn Khoa Đăng</a:t>
            </a:r>
            <a:r>
              <a:rPr lang="en-US" sz="3600" b="1" dirty="0">
                <a:solidFill>
                  <a:srgbClr val="FF0000"/>
                </a:solidFill>
                <a:latin typeface="Arial" panose="020B0604020202020204" pitchFamily="34" charset="0"/>
                <a:cs typeface="Arial" panose="020B0604020202020204" pitchFamily="34" charset="0"/>
              </a:rPr>
              <a:t>.</a:t>
            </a:r>
          </a:p>
        </p:txBody>
      </p:sp>
      <p:pic>
        <p:nvPicPr>
          <p:cNvPr id="6146" name="Picture 2" descr="https://img.loigiaihay.com/picture/2019/1114/22b-b-3.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86691" y="1774327"/>
            <a:ext cx="10764982" cy="48758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F574B7A2-2FEB-461B-B918-97E586CD58CE}"/>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9603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ình0063.jpg"/>
          <p:cNvPicPr>
            <a:picLocks noChangeAspect="1"/>
          </p:cNvPicPr>
          <p:nvPr/>
        </p:nvPicPr>
        <p:blipFill>
          <a:blip r:embed="rId2">
            <a:lum bright="-20000"/>
          </a:blip>
          <a:stretch>
            <a:fillRect/>
          </a:stretch>
        </p:blipFill>
        <p:spPr>
          <a:xfrm>
            <a:off x="388373" y="176981"/>
            <a:ext cx="11454581" cy="5527601"/>
          </a:xfrm>
          <a:prstGeom prst="rect">
            <a:avLst/>
          </a:prstGeom>
        </p:spPr>
      </p:pic>
      <p:sp>
        <p:nvSpPr>
          <p:cNvPr id="9" name="TextBox 8"/>
          <p:cNvSpPr txBox="1"/>
          <p:nvPr/>
        </p:nvSpPr>
        <p:spPr>
          <a:xfrm>
            <a:off x="388372" y="5704582"/>
            <a:ext cx="11454581" cy="1200329"/>
          </a:xfrm>
          <a:prstGeom prst="rect">
            <a:avLst/>
          </a:prstGeom>
          <a:solidFill>
            <a:schemeClr val="bg2"/>
          </a:solidFill>
        </p:spPr>
        <p:txBody>
          <a:bodyPr wrap="square" rtlCol="0">
            <a:spAutoFit/>
          </a:bodyPr>
          <a:lstStyle/>
          <a:p>
            <a:pPr algn="just"/>
            <a:r>
              <a:rPr lang="en-US" sz="3600" b="1" dirty="0" err="1">
                <a:solidFill>
                  <a:srgbClr val="0000FF"/>
                </a:solidFill>
                <a:latin typeface="Times New Roman" pitchFamily="18" charset="0"/>
                <a:cs typeface="Times New Roman" pitchFamily="18" charset="0"/>
              </a:rPr>
              <a:t>Anh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hàng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dầu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mất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tiền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tìm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người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mù</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đòi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tiền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nhưng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người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này</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ra</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sức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chối</a:t>
            </a:r>
            <a:r>
              <a:rPr lang="en-US" sz="3600" b="1" dirty="0">
                <a:solidFill>
                  <a:srgbClr val="0000FF"/>
                </a:solidFill>
                <a:latin typeface="Times New Roman" pitchFamily="18" charset="0"/>
                <a:cs typeface="Times New Roman" pitchFamily="18" charset="0"/>
              </a:rPr>
              <a:t>.</a:t>
            </a:r>
          </a:p>
        </p:txBody>
      </p:sp>
      <p:sp>
        <p:nvSpPr>
          <p:cNvPr id="7" name="Oval 6"/>
          <p:cNvSpPr/>
          <p:nvPr/>
        </p:nvSpPr>
        <p:spPr>
          <a:xfrm>
            <a:off x="581891" y="360218"/>
            <a:ext cx="914400" cy="793200"/>
          </a:xfrm>
          <a:prstGeom prst="ellipse">
            <a:avLst/>
          </a:prstGeom>
          <a:solidFill>
            <a:srgbClr val="00FF0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Arial" panose="020B0604020202020204" pitchFamily="34" charset="0"/>
                <a:cs typeface="Arial" panose="020B0604020202020204" pitchFamily="34" charset="0"/>
              </a:rPr>
              <a:t>1</a:t>
            </a:r>
          </a:p>
        </p:txBody>
      </p:sp>
      <p:sp>
        <p:nvSpPr>
          <p:cNvPr id="5" name="Rectangle 4">
            <a:extLst>
              <a:ext uri="{FF2B5EF4-FFF2-40B4-BE49-F238E27FC236}">
                <a16:creationId xmlns:a16="http://schemas.microsoft.com/office/drawing/2014/main" id="{BF867FE3-B429-490C-84D3-664E7E1465F9}"/>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170739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812" y="1"/>
            <a:ext cx="1223981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Hình0064.jpg"/>
          <p:cNvPicPr>
            <a:picLocks noChangeAspect="1"/>
          </p:cNvPicPr>
          <p:nvPr/>
        </p:nvPicPr>
        <p:blipFill>
          <a:blip r:embed="rId3">
            <a:lum bright="-20000"/>
          </a:blip>
          <a:stretch>
            <a:fillRect/>
          </a:stretch>
        </p:blipFill>
        <p:spPr>
          <a:xfrm>
            <a:off x="360218" y="228597"/>
            <a:ext cx="11582400" cy="5200478"/>
          </a:xfrm>
          <a:prstGeom prst="rect">
            <a:avLst/>
          </a:prstGeom>
          <a:ln>
            <a:noFill/>
          </a:ln>
          <a:effectLst>
            <a:softEdge rad="112500"/>
          </a:effectLst>
        </p:spPr>
      </p:pic>
      <p:sp>
        <p:nvSpPr>
          <p:cNvPr id="5" name="TextBox 4"/>
          <p:cNvSpPr txBox="1"/>
          <p:nvPr/>
        </p:nvSpPr>
        <p:spPr>
          <a:xfrm>
            <a:off x="124691" y="5429075"/>
            <a:ext cx="12067310" cy="1200329"/>
          </a:xfrm>
          <a:prstGeom prst="rect">
            <a:avLst/>
          </a:prstGeom>
          <a:solidFill>
            <a:schemeClr val="bg2"/>
          </a:solidFill>
        </p:spPr>
        <p:txBody>
          <a:bodyPr wrap="square" rtlCol="0">
            <a:spAutoFit/>
          </a:bodyPr>
          <a:lstStyle/>
          <a:p>
            <a:r>
              <a:rPr lang="en-US" sz="2800" b="1" dirty="0">
                <a:solidFill>
                  <a:srgbClr val="FF0000"/>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Quan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sai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người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múc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một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chậu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nước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bỏ</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số</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tiền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vào</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chậu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vạch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trần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bộ</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mặt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tên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ăn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cắp</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giả</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là</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người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mù</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giả</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ăn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xin</a:t>
            </a:r>
            <a:r>
              <a:rPr lang="en-US" sz="3600" b="1" dirty="0">
                <a:solidFill>
                  <a:srgbClr val="0000FF"/>
                </a:solidFill>
                <a:latin typeface="Times New Roman" pitchFamily="18" charset="0"/>
                <a:cs typeface="Times New Roman" pitchFamily="18" charset="0"/>
              </a:rPr>
              <a:t>.</a:t>
            </a:r>
          </a:p>
        </p:txBody>
      </p:sp>
      <p:sp>
        <p:nvSpPr>
          <p:cNvPr id="8" name="Rectangle 4">
            <a:extLst>
              <a:ext uri="{FF2B5EF4-FFF2-40B4-BE49-F238E27FC236}">
                <a16:creationId xmlns:a16="http://schemas.microsoft.com/office/drawing/2014/main" id="{5F830D30-B126-491B-83B4-0CD4FDDFEAB6}"/>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
        <p:nvSpPr>
          <p:cNvPr id="9" name="Oval 8">
            <a:extLst>
              <a:ext uri="{FF2B5EF4-FFF2-40B4-BE49-F238E27FC236}">
                <a16:creationId xmlns:a16="http://schemas.microsoft.com/office/drawing/2014/main" id="{57E6AB9B-1C4A-4E90-A265-8AC3BA483223}"/>
              </a:ext>
            </a:extLst>
          </p:cNvPr>
          <p:cNvSpPr/>
          <p:nvPr/>
        </p:nvSpPr>
        <p:spPr>
          <a:xfrm>
            <a:off x="637309" y="4195834"/>
            <a:ext cx="914400" cy="793200"/>
          </a:xfrm>
          <a:prstGeom prst="ellipse">
            <a:avLst/>
          </a:prstGeom>
          <a:solidFill>
            <a:srgbClr val="00FF0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3106278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ình0066.jpg"/>
          <p:cNvPicPr>
            <a:picLocks noChangeAspect="1"/>
          </p:cNvPicPr>
          <p:nvPr/>
        </p:nvPicPr>
        <p:blipFill>
          <a:blip r:embed="rId2">
            <a:lum bright="-10000"/>
          </a:blip>
          <a:stretch>
            <a:fillRect/>
          </a:stretch>
        </p:blipFill>
        <p:spPr>
          <a:xfrm>
            <a:off x="263235" y="0"/>
            <a:ext cx="11637819" cy="5153891"/>
          </a:xfrm>
          <a:prstGeom prst="rect">
            <a:avLst/>
          </a:prstGeom>
          <a:ln>
            <a:noFill/>
          </a:ln>
          <a:effectLst>
            <a:softEdge rad="112500"/>
          </a:effectLst>
        </p:spPr>
      </p:pic>
      <p:sp>
        <p:nvSpPr>
          <p:cNvPr id="5" name="TextBox 4"/>
          <p:cNvSpPr txBox="1"/>
          <p:nvPr/>
        </p:nvSpPr>
        <p:spPr>
          <a:xfrm>
            <a:off x="0" y="5024010"/>
            <a:ext cx="12265891" cy="1754326"/>
          </a:xfrm>
          <a:prstGeom prst="rect">
            <a:avLst/>
          </a:prstGeom>
          <a:solidFill>
            <a:schemeClr val="bg2"/>
          </a:solidFill>
        </p:spPr>
        <p:txBody>
          <a:bodyPr wrap="square" rtlCol="0">
            <a:spAutoFit/>
          </a:bodyPr>
          <a:lstStyle/>
          <a:p>
            <a:pPr algn="just"/>
            <a:r>
              <a:rPr lang="en-US" sz="3200" b="1" dirty="0">
                <a:solidFill>
                  <a:srgbClr val="FF0000"/>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Quan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sai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một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số</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võ</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sĩ</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đem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theo</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vũ</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khí</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ngồi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vào</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trong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hòm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gỗ</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rồi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sai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quân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sĩ</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cải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trang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thành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dân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phu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khiêng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các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hòm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đó</a:t>
            </a:r>
            <a:r>
              <a:rPr lang="en-US" sz="3600" b="1" dirty="0">
                <a:solidFill>
                  <a:srgbClr val="0000FF"/>
                </a:solidFill>
                <a:latin typeface="Times New Roman" pitchFamily="18" charset="0"/>
                <a:cs typeface="Times New Roman" pitchFamily="18" charset="0"/>
              </a:rPr>
              <a:t>.</a:t>
            </a:r>
          </a:p>
        </p:txBody>
      </p:sp>
      <p:sp>
        <p:nvSpPr>
          <p:cNvPr id="6" name="Rectangle 4">
            <a:extLst>
              <a:ext uri="{FF2B5EF4-FFF2-40B4-BE49-F238E27FC236}">
                <a16:creationId xmlns:a16="http://schemas.microsoft.com/office/drawing/2014/main" id="{D8614202-C320-41D0-BBC8-DA83EA39FFC9}"/>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
        <p:nvSpPr>
          <p:cNvPr id="8" name="Oval 7">
            <a:extLst>
              <a:ext uri="{FF2B5EF4-FFF2-40B4-BE49-F238E27FC236}">
                <a16:creationId xmlns:a16="http://schemas.microsoft.com/office/drawing/2014/main" id="{CE8DEBB6-36D4-470C-A265-5BA14F2DA7AF}"/>
              </a:ext>
            </a:extLst>
          </p:cNvPr>
          <p:cNvSpPr/>
          <p:nvPr/>
        </p:nvSpPr>
        <p:spPr>
          <a:xfrm>
            <a:off x="526472" y="391174"/>
            <a:ext cx="914400" cy="793200"/>
          </a:xfrm>
          <a:prstGeom prst="ellipse">
            <a:avLst/>
          </a:prstGeom>
          <a:solidFill>
            <a:srgbClr val="00FF0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2960563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ình0067.jpg"/>
          <p:cNvPicPr>
            <a:picLocks noChangeAspect="1"/>
          </p:cNvPicPr>
          <p:nvPr/>
        </p:nvPicPr>
        <p:blipFill>
          <a:blip r:embed="rId2">
            <a:lum bright="-20000"/>
          </a:blip>
          <a:stretch>
            <a:fillRect/>
          </a:stretch>
        </p:blipFill>
        <p:spPr>
          <a:xfrm>
            <a:off x="812800" y="191868"/>
            <a:ext cx="10464800" cy="5975500"/>
          </a:xfrm>
          <a:prstGeom prst="rect">
            <a:avLst/>
          </a:prstGeom>
        </p:spPr>
      </p:pic>
      <p:sp>
        <p:nvSpPr>
          <p:cNvPr id="5" name="TextBox 4"/>
          <p:cNvSpPr txBox="1"/>
          <p:nvPr/>
        </p:nvSpPr>
        <p:spPr>
          <a:xfrm>
            <a:off x="812799" y="6167368"/>
            <a:ext cx="10464801" cy="646331"/>
          </a:xfrm>
          <a:prstGeom prst="rect">
            <a:avLst/>
          </a:prstGeom>
          <a:solidFill>
            <a:schemeClr val="bg2"/>
          </a:solidFill>
        </p:spPr>
        <p:txBody>
          <a:bodyPr wrap="square" rtlCol="0">
            <a:spAutoFit/>
          </a:bodyPr>
          <a:lstStyle/>
          <a:p>
            <a:pPr lvl="1" algn="ctr"/>
            <a:r>
              <a:rPr lang="en-US" sz="3600" b="1" dirty="0" err="1">
                <a:solidFill>
                  <a:srgbClr val="0000FF"/>
                </a:solidFill>
                <a:latin typeface="Times New Roman" pitchFamily="18" charset="0"/>
                <a:cs typeface="Times New Roman" pitchFamily="18" charset="0"/>
              </a:rPr>
              <a:t>Các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võ</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sĩ</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xông</a:t>
            </a:r>
            <a:r>
              <a:rPr lang="en-US" sz="3600" b="1" dirty="0">
                <a:solidFill>
                  <a:srgbClr val="0000FF"/>
                </a:solidFill>
                <a:latin typeface="Times New Roman" pitchFamily="18" charset="0"/>
                <a:cs typeface="Times New Roman" pitchFamily="18" charset="0"/>
              </a:rPr>
              <a:t> ra </a:t>
            </a:r>
            <a:r>
              <a:rPr lang="en-US" sz="3600" b="1" dirty="0" err="1">
                <a:solidFill>
                  <a:srgbClr val="0000FF"/>
                </a:solidFill>
                <a:latin typeface="Times New Roman" pitchFamily="18" charset="0"/>
                <a:cs typeface="Times New Roman" pitchFamily="18" charset="0"/>
              </a:rPr>
              <a:t>đánh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giết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bọn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cướp</a:t>
            </a:r>
            <a:r>
              <a:rPr lang="en-US" sz="3600" b="1" dirty="0">
                <a:solidFill>
                  <a:srgbClr val="0000FF"/>
                </a:solidFill>
                <a:latin typeface="Times New Roman" pitchFamily="18" charset="0"/>
                <a:cs typeface="Times New Roman" pitchFamily="18" charset="0"/>
              </a:rPr>
              <a:t>.</a:t>
            </a:r>
            <a:endParaRPr lang="en-US" sz="3600" dirty="0">
              <a:solidFill>
                <a:srgbClr val="0000FF"/>
              </a:solidFill>
              <a:latin typeface="Times New Roman" pitchFamily="18" charset="0"/>
              <a:cs typeface="Times New Roman" pitchFamily="18" charset="0"/>
            </a:endParaRPr>
          </a:p>
        </p:txBody>
      </p:sp>
      <p:sp>
        <p:nvSpPr>
          <p:cNvPr id="7" name="Rectangle 4">
            <a:extLst>
              <a:ext uri="{FF2B5EF4-FFF2-40B4-BE49-F238E27FC236}">
                <a16:creationId xmlns:a16="http://schemas.microsoft.com/office/drawing/2014/main" id="{9A22CDAC-E8EA-4F5D-A37A-96BE704E796C}"/>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
        <p:nvSpPr>
          <p:cNvPr id="8" name="Oval 7">
            <a:extLst>
              <a:ext uri="{FF2B5EF4-FFF2-40B4-BE49-F238E27FC236}">
                <a16:creationId xmlns:a16="http://schemas.microsoft.com/office/drawing/2014/main" id="{35BC3AE1-099D-4728-BA5D-4D9723C23B26}"/>
              </a:ext>
            </a:extLst>
          </p:cNvPr>
          <p:cNvSpPr/>
          <p:nvPr/>
        </p:nvSpPr>
        <p:spPr>
          <a:xfrm>
            <a:off x="914400" y="488156"/>
            <a:ext cx="914400" cy="793200"/>
          </a:xfrm>
          <a:prstGeom prst="ellipse">
            <a:avLst/>
          </a:prstGeom>
          <a:solidFill>
            <a:srgbClr val="00FF0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42778055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ình0063.jpg"/>
          <p:cNvPicPr>
            <a:picLocks noChangeAspect="1"/>
          </p:cNvPicPr>
          <p:nvPr/>
        </p:nvPicPr>
        <p:blipFill>
          <a:blip r:embed="rId2">
            <a:lum bright="-20000"/>
          </a:blip>
          <a:stretch>
            <a:fillRect/>
          </a:stretch>
        </p:blipFill>
        <p:spPr>
          <a:xfrm>
            <a:off x="304800" y="990600"/>
            <a:ext cx="5486400" cy="2514600"/>
          </a:xfrm>
          <a:prstGeom prst="rect">
            <a:avLst/>
          </a:prstGeom>
          <a:ln>
            <a:noFill/>
          </a:ln>
          <a:effectLst>
            <a:softEdge rad="112500"/>
          </a:effectLst>
        </p:spPr>
      </p:pic>
      <p:sp>
        <p:nvSpPr>
          <p:cNvPr id="6" name="TextBox 5"/>
          <p:cNvSpPr txBox="1"/>
          <p:nvPr/>
        </p:nvSpPr>
        <p:spPr>
          <a:xfrm>
            <a:off x="812801" y="3429000"/>
            <a:ext cx="2906565" cy="400110"/>
          </a:xfrm>
          <a:prstGeom prst="rect">
            <a:avLst/>
          </a:prstGeom>
          <a:solidFill>
            <a:schemeClr val="bg2"/>
          </a:solidFill>
        </p:spPr>
        <p:txBody>
          <a:bodyPr wrap="none" rtlCol="0">
            <a:spAutoFit/>
          </a:bodyPr>
          <a:lstStyle/>
          <a:p>
            <a:r>
              <a:rPr lang="en-US" sz="2000" b="1" dirty="0" err="1">
                <a:solidFill>
                  <a:srgbClr val="FF0066"/>
                </a:solidFill>
                <a:latin typeface="Times New Roman" panose="02020603050405020304" pitchFamily="18" charset="0"/>
                <a:cs typeface="Times New Roman" pitchFamily="18" charset="0"/>
              </a:rPr>
              <a:t>Người</a:t>
            </a:r>
            <a:r>
              <a:rPr lang="en-US" sz="2000" b="1" dirty="0">
                <a:solidFill>
                  <a:srgbClr val="FF0066"/>
                </a:solidFill>
                <a:latin typeface="Times New Roman" pitchFamily="18" charset="0"/>
                <a:cs typeface="Times New Roman" pitchFamily="18" charset="0"/>
              </a:rPr>
              <a:t> </a:t>
            </a:r>
            <a:r>
              <a:rPr lang="en-US" sz="2000" b="1" dirty="0" err="1">
                <a:solidFill>
                  <a:srgbClr val="FF0066"/>
                </a:solidFill>
                <a:latin typeface="Times New Roman" pitchFamily="18" charset="0"/>
                <a:cs typeface="Times New Roman" pitchFamily="18" charset="0"/>
              </a:rPr>
              <a:t>này</a:t>
            </a:r>
            <a:r>
              <a:rPr lang="en-US" sz="2000" b="1" dirty="0">
                <a:solidFill>
                  <a:srgbClr val="FF0066"/>
                </a:solidFill>
                <a:latin typeface="Times New Roman" pitchFamily="18" charset="0"/>
                <a:cs typeface="Times New Roman" pitchFamily="18" charset="0"/>
              </a:rPr>
              <a:t> </a:t>
            </a:r>
            <a:r>
              <a:rPr lang="en-US" sz="2000" b="1" dirty="0" err="1">
                <a:solidFill>
                  <a:srgbClr val="FF0066"/>
                </a:solidFill>
                <a:latin typeface="Times New Roman" pitchFamily="18" charset="0"/>
                <a:cs typeface="Times New Roman" pitchFamily="18" charset="0"/>
              </a:rPr>
              <a:t>ra</a:t>
            </a:r>
            <a:r>
              <a:rPr lang="en-US" sz="2000" b="1" dirty="0">
                <a:solidFill>
                  <a:srgbClr val="FF0066"/>
                </a:solidFill>
                <a:latin typeface="Times New Roman" pitchFamily="18" charset="0"/>
                <a:cs typeface="Times New Roman" pitchFamily="18" charset="0"/>
              </a:rPr>
              <a:t> </a:t>
            </a:r>
            <a:r>
              <a:rPr lang="en-US" sz="2000" b="1" dirty="0" err="1">
                <a:solidFill>
                  <a:srgbClr val="FF0066"/>
                </a:solidFill>
                <a:latin typeface="Times New Roman" pitchFamily="18" charset="0"/>
                <a:cs typeface="Times New Roman" pitchFamily="18" charset="0"/>
              </a:rPr>
              <a:t>sức</a:t>
            </a:r>
            <a:r>
              <a:rPr lang="en-US" sz="2000" b="1" dirty="0">
                <a:solidFill>
                  <a:srgbClr val="FF0066"/>
                </a:solidFill>
                <a:latin typeface="Times New Roman" pitchFamily="18" charset="0"/>
                <a:cs typeface="Times New Roman" pitchFamily="18" charset="0"/>
              </a:rPr>
              <a:t> </a:t>
            </a:r>
            <a:r>
              <a:rPr lang="en-US" sz="2000" b="1" dirty="0" err="1">
                <a:solidFill>
                  <a:srgbClr val="FF0066"/>
                </a:solidFill>
                <a:latin typeface="Times New Roman" pitchFamily="18" charset="0"/>
                <a:cs typeface="Times New Roman" pitchFamily="18" charset="0"/>
              </a:rPr>
              <a:t>chối</a:t>
            </a:r>
            <a:r>
              <a:rPr lang="en-US" sz="2000" b="1" dirty="0">
                <a:solidFill>
                  <a:srgbClr val="FF0066"/>
                </a:solidFill>
                <a:latin typeface="Times New Roman" pitchFamily="18" charset="0"/>
                <a:cs typeface="Times New Roman" pitchFamily="18" charset="0"/>
              </a:rPr>
              <a:t>….</a:t>
            </a:r>
          </a:p>
        </p:txBody>
      </p:sp>
      <p:pic>
        <p:nvPicPr>
          <p:cNvPr id="7" name="Picture 6" descr="Hình0067.jpg"/>
          <p:cNvPicPr>
            <a:picLocks noChangeAspect="1"/>
          </p:cNvPicPr>
          <p:nvPr/>
        </p:nvPicPr>
        <p:blipFill>
          <a:blip r:embed="rId3">
            <a:lum bright="-30000"/>
          </a:blip>
          <a:stretch>
            <a:fillRect/>
          </a:stretch>
        </p:blipFill>
        <p:spPr>
          <a:xfrm>
            <a:off x="6197600" y="3733800"/>
            <a:ext cx="5588000" cy="2514600"/>
          </a:xfrm>
          <a:prstGeom prst="rect">
            <a:avLst/>
          </a:prstGeom>
          <a:ln>
            <a:noFill/>
          </a:ln>
          <a:effectLst>
            <a:softEdge rad="112500"/>
          </a:effectLst>
        </p:spPr>
      </p:pic>
      <p:sp>
        <p:nvSpPr>
          <p:cNvPr id="8" name="TextBox 7"/>
          <p:cNvSpPr txBox="1"/>
          <p:nvPr/>
        </p:nvSpPr>
        <p:spPr>
          <a:xfrm>
            <a:off x="6197600" y="3429000"/>
            <a:ext cx="4414991" cy="400110"/>
          </a:xfrm>
          <a:prstGeom prst="rect">
            <a:avLst/>
          </a:prstGeom>
          <a:solidFill>
            <a:schemeClr val="bg2"/>
          </a:solidFill>
        </p:spPr>
        <p:txBody>
          <a:bodyPr wrap="none" rtlCol="0">
            <a:spAutoFit/>
          </a:bodyPr>
          <a:lstStyle/>
          <a:p>
            <a:r>
              <a:rPr lang="en-US" sz="2000" b="1" dirty="0" err="1">
                <a:solidFill>
                  <a:srgbClr val="FF0066"/>
                </a:solidFill>
                <a:latin typeface="Times New Roman" panose="02020603050405020304" pitchFamily="18" charset="0"/>
                <a:cs typeface="Times New Roman" pitchFamily="18" charset="0"/>
              </a:rPr>
              <a:t>Quan</a:t>
            </a:r>
            <a:r>
              <a:rPr lang="en-US" sz="2000" b="1" dirty="0">
                <a:solidFill>
                  <a:srgbClr val="FF0066"/>
                </a:solidFill>
                <a:latin typeface="Times New Roman" pitchFamily="18" charset="0"/>
                <a:cs typeface="Times New Roman" pitchFamily="18" charset="0"/>
              </a:rPr>
              <a:t> </a:t>
            </a:r>
            <a:r>
              <a:rPr lang="en-US" sz="2000" b="1" dirty="0" err="1">
                <a:solidFill>
                  <a:srgbClr val="FF0066"/>
                </a:solidFill>
                <a:latin typeface="Times New Roman" pitchFamily="18" charset="0"/>
                <a:cs typeface="Times New Roman" pitchFamily="18" charset="0"/>
              </a:rPr>
              <a:t>sai</a:t>
            </a:r>
            <a:r>
              <a:rPr lang="en-US" sz="2000" b="1" dirty="0">
                <a:solidFill>
                  <a:srgbClr val="FF0066"/>
                </a:solidFill>
                <a:latin typeface="Times New Roman" pitchFamily="18" charset="0"/>
                <a:cs typeface="Times New Roman" pitchFamily="18" charset="0"/>
              </a:rPr>
              <a:t> </a:t>
            </a:r>
            <a:r>
              <a:rPr lang="en-US" sz="2000" b="1" dirty="0" err="1">
                <a:solidFill>
                  <a:srgbClr val="FF0066"/>
                </a:solidFill>
                <a:latin typeface="Times New Roman" pitchFamily="18" charset="0"/>
                <a:cs typeface="Times New Roman" pitchFamily="18" charset="0"/>
              </a:rPr>
              <a:t>người</a:t>
            </a:r>
            <a:r>
              <a:rPr lang="en-US" sz="2000" b="1" dirty="0">
                <a:solidFill>
                  <a:srgbClr val="FF0066"/>
                </a:solidFill>
                <a:latin typeface="Times New Roman" pitchFamily="18" charset="0"/>
                <a:cs typeface="Times New Roman" pitchFamily="18" charset="0"/>
              </a:rPr>
              <a:t> </a:t>
            </a:r>
            <a:r>
              <a:rPr lang="en-US" sz="2000" b="1" dirty="0" err="1">
                <a:solidFill>
                  <a:srgbClr val="FF0066"/>
                </a:solidFill>
                <a:latin typeface="Times New Roman" pitchFamily="18" charset="0"/>
                <a:cs typeface="Times New Roman" pitchFamily="18" charset="0"/>
              </a:rPr>
              <a:t>múc</a:t>
            </a:r>
            <a:r>
              <a:rPr lang="en-US" sz="2000" b="1" dirty="0">
                <a:solidFill>
                  <a:srgbClr val="FF0066"/>
                </a:solidFill>
                <a:latin typeface="Times New Roman" pitchFamily="18" charset="0"/>
                <a:cs typeface="Times New Roman" pitchFamily="18" charset="0"/>
              </a:rPr>
              <a:t> </a:t>
            </a:r>
            <a:r>
              <a:rPr lang="en-US" sz="2000" b="1" dirty="0" err="1">
                <a:solidFill>
                  <a:srgbClr val="FF0066"/>
                </a:solidFill>
                <a:latin typeface="Times New Roman" pitchFamily="18" charset="0"/>
                <a:cs typeface="Times New Roman" pitchFamily="18" charset="0"/>
              </a:rPr>
              <a:t>một</a:t>
            </a:r>
            <a:r>
              <a:rPr lang="en-US" sz="2000" b="1" dirty="0">
                <a:solidFill>
                  <a:srgbClr val="FF0066"/>
                </a:solidFill>
                <a:latin typeface="Times New Roman" pitchFamily="18" charset="0"/>
                <a:cs typeface="Times New Roman" pitchFamily="18" charset="0"/>
              </a:rPr>
              <a:t> </a:t>
            </a:r>
            <a:r>
              <a:rPr lang="en-US" sz="2000" b="1" dirty="0" err="1">
                <a:solidFill>
                  <a:srgbClr val="FF0066"/>
                </a:solidFill>
                <a:latin typeface="Times New Roman" pitchFamily="18" charset="0"/>
                <a:cs typeface="Times New Roman" pitchFamily="18" charset="0"/>
              </a:rPr>
              <a:t>chậu</a:t>
            </a:r>
            <a:r>
              <a:rPr lang="en-US" sz="2000" b="1" dirty="0">
                <a:solidFill>
                  <a:srgbClr val="FF0066"/>
                </a:solidFill>
                <a:latin typeface="Times New Roman" pitchFamily="18" charset="0"/>
                <a:cs typeface="Times New Roman" pitchFamily="18" charset="0"/>
              </a:rPr>
              <a:t> </a:t>
            </a:r>
            <a:r>
              <a:rPr lang="en-US" sz="2000" b="1" dirty="0" err="1">
                <a:solidFill>
                  <a:srgbClr val="FF0066"/>
                </a:solidFill>
                <a:latin typeface="Times New Roman" pitchFamily="18" charset="0"/>
                <a:cs typeface="Times New Roman" pitchFamily="18" charset="0"/>
              </a:rPr>
              <a:t>nước</a:t>
            </a:r>
            <a:r>
              <a:rPr lang="en-US" sz="2000" b="1" dirty="0">
                <a:solidFill>
                  <a:srgbClr val="FF0066"/>
                </a:solidFill>
                <a:latin typeface="Times New Roman" pitchFamily="18" charset="0"/>
                <a:cs typeface="Times New Roman" pitchFamily="18" charset="0"/>
              </a:rPr>
              <a:t>….</a:t>
            </a:r>
          </a:p>
        </p:txBody>
      </p:sp>
      <p:pic>
        <p:nvPicPr>
          <p:cNvPr id="9" name="Picture 8" descr="Hình0064.jpg"/>
          <p:cNvPicPr>
            <a:picLocks noChangeAspect="1"/>
          </p:cNvPicPr>
          <p:nvPr/>
        </p:nvPicPr>
        <p:blipFill>
          <a:blip r:embed="rId4">
            <a:lum bright="-30000"/>
          </a:blip>
          <a:stretch>
            <a:fillRect/>
          </a:stretch>
        </p:blipFill>
        <p:spPr>
          <a:xfrm>
            <a:off x="6197600" y="990600"/>
            <a:ext cx="5486400" cy="2514600"/>
          </a:xfrm>
          <a:prstGeom prst="rect">
            <a:avLst/>
          </a:prstGeom>
          <a:ln>
            <a:noFill/>
          </a:ln>
          <a:effectLst>
            <a:softEdge rad="112500"/>
          </a:effectLst>
        </p:spPr>
      </p:pic>
      <p:sp>
        <p:nvSpPr>
          <p:cNvPr id="10" name="TextBox 9"/>
          <p:cNvSpPr txBox="1"/>
          <p:nvPr/>
        </p:nvSpPr>
        <p:spPr>
          <a:xfrm>
            <a:off x="406401" y="6324600"/>
            <a:ext cx="4065537" cy="400110"/>
          </a:xfrm>
          <a:prstGeom prst="rect">
            <a:avLst/>
          </a:prstGeom>
          <a:solidFill>
            <a:schemeClr val="bg2"/>
          </a:solidFill>
        </p:spPr>
        <p:txBody>
          <a:bodyPr wrap="none" rtlCol="0">
            <a:spAutoFit/>
          </a:bodyPr>
          <a:lstStyle/>
          <a:p>
            <a:r>
              <a:rPr lang="en-US" sz="2000" b="1" dirty="0" err="1">
                <a:solidFill>
                  <a:srgbClr val="FF0066"/>
                </a:solidFill>
                <a:latin typeface="Times New Roman" panose="02020603050405020304" pitchFamily="18" charset="0"/>
                <a:cs typeface="Times New Roman" pitchFamily="18" charset="0"/>
              </a:rPr>
              <a:t>Quân</a:t>
            </a:r>
            <a:r>
              <a:rPr lang="en-US" sz="2000" b="1" dirty="0">
                <a:solidFill>
                  <a:srgbClr val="FF0066"/>
                </a:solidFill>
                <a:latin typeface="Times New Roman" pitchFamily="18" charset="0"/>
                <a:cs typeface="Times New Roman" pitchFamily="18" charset="0"/>
              </a:rPr>
              <a:t> </a:t>
            </a:r>
            <a:r>
              <a:rPr lang="en-US" sz="2000" b="1" dirty="0" err="1">
                <a:solidFill>
                  <a:srgbClr val="FF0066"/>
                </a:solidFill>
                <a:latin typeface="Times New Roman" pitchFamily="18" charset="0"/>
                <a:cs typeface="Times New Roman" pitchFamily="18" charset="0"/>
              </a:rPr>
              <a:t>sĩ</a:t>
            </a:r>
            <a:r>
              <a:rPr lang="en-US" sz="2000" b="1" dirty="0">
                <a:solidFill>
                  <a:srgbClr val="FF0066"/>
                </a:solidFill>
                <a:latin typeface="Times New Roman" pitchFamily="18" charset="0"/>
                <a:cs typeface="Times New Roman" pitchFamily="18" charset="0"/>
              </a:rPr>
              <a:t> </a:t>
            </a:r>
            <a:r>
              <a:rPr lang="en-US" sz="2000" b="1" dirty="0" err="1">
                <a:solidFill>
                  <a:srgbClr val="FF0066"/>
                </a:solidFill>
                <a:latin typeface="Times New Roman" pitchFamily="18" charset="0"/>
                <a:cs typeface="Times New Roman" pitchFamily="18" charset="0"/>
              </a:rPr>
              <a:t>cải</a:t>
            </a:r>
            <a:r>
              <a:rPr lang="en-US" sz="2000" b="1" dirty="0">
                <a:solidFill>
                  <a:srgbClr val="FF0066"/>
                </a:solidFill>
                <a:latin typeface="Times New Roman" pitchFamily="18" charset="0"/>
                <a:cs typeface="Times New Roman" pitchFamily="18" charset="0"/>
              </a:rPr>
              <a:t> </a:t>
            </a:r>
            <a:r>
              <a:rPr lang="en-US" sz="2000" b="1" dirty="0" err="1">
                <a:solidFill>
                  <a:srgbClr val="FF0066"/>
                </a:solidFill>
                <a:latin typeface="Times New Roman" pitchFamily="18" charset="0"/>
                <a:cs typeface="Times New Roman" pitchFamily="18" charset="0"/>
              </a:rPr>
              <a:t>trang</a:t>
            </a:r>
            <a:r>
              <a:rPr lang="en-US" sz="2000" b="1" dirty="0">
                <a:solidFill>
                  <a:srgbClr val="FF0066"/>
                </a:solidFill>
                <a:latin typeface="Times New Roman" pitchFamily="18" charset="0"/>
                <a:cs typeface="Times New Roman" pitchFamily="18" charset="0"/>
              </a:rPr>
              <a:t> </a:t>
            </a:r>
            <a:r>
              <a:rPr lang="en-US" sz="2000" b="1" dirty="0" err="1">
                <a:solidFill>
                  <a:srgbClr val="FF0066"/>
                </a:solidFill>
                <a:latin typeface="Times New Roman" pitchFamily="18" charset="0"/>
                <a:cs typeface="Times New Roman" pitchFamily="18" charset="0"/>
              </a:rPr>
              <a:t>thành</a:t>
            </a:r>
            <a:r>
              <a:rPr lang="en-US" sz="2000" b="1" dirty="0">
                <a:solidFill>
                  <a:srgbClr val="FF0066"/>
                </a:solidFill>
                <a:latin typeface="Times New Roman" pitchFamily="18" charset="0"/>
                <a:cs typeface="Times New Roman" pitchFamily="18" charset="0"/>
              </a:rPr>
              <a:t> </a:t>
            </a:r>
            <a:r>
              <a:rPr lang="en-US" sz="2000" b="1" dirty="0" err="1">
                <a:solidFill>
                  <a:srgbClr val="FF0066"/>
                </a:solidFill>
                <a:latin typeface="Times New Roman" pitchFamily="18" charset="0"/>
                <a:cs typeface="Times New Roman" pitchFamily="18" charset="0"/>
              </a:rPr>
              <a:t>dân</a:t>
            </a:r>
            <a:r>
              <a:rPr lang="en-US" sz="2000" b="1" dirty="0">
                <a:solidFill>
                  <a:srgbClr val="FF0066"/>
                </a:solidFill>
                <a:latin typeface="Times New Roman" pitchFamily="18" charset="0"/>
                <a:cs typeface="Times New Roman" pitchFamily="18" charset="0"/>
              </a:rPr>
              <a:t> </a:t>
            </a:r>
            <a:r>
              <a:rPr lang="en-US" sz="2000" b="1" dirty="0" err="1">
                <a:solidFill>
                  <a:srgbClr val="FF0066"/>
                </a:solidFill>
                <a:latin typeface="Times New Roman" pitchFamily="18" charset="0"/>
                <a:cs typeface="Times New Roman" pitchFamily="18" charset="0"/>
              </a:rPr>
              <a:t>phu</a:t>
            </a:r>
            <a:r>
              <a:rPr lang="en-US" sz="2000" b="1" dirty="0">
                <a:solidFill>
                  <a:srgbClr val="FF0066"/>
                </a:solidFill>
                <a:latin typeface="Times New Roman" pitchFamily="18" charset="0"/>
                <a:cs typeface="Times New Roman" pitchFamily="18" charset="0"/>
              </a:rPr>
              <a:t>….</a:t>
            </a:r>
          </a:p>
        </p:txBody>
      </p:sp>
      <p:pic>
        <p:nvPicPr>
          <p:cNvPr id="11" name="Picture 10" descr="Hình0066.jpg"/>
          <p:cNvPicPr>
            <a:picLocks noChangeAspect="1"/>
          </p:cNvPicPr>
          <p:nvPr/>
        </p:nvPicPr>
        <p:blipFill>
          <a:blip r:embed="rId5">
            <a:lum bright="-20000"/>
          </a:blip>
          <a:stretch>
            <a:fillRect/>
          </a:stretch>
        </p:blipFill>
        <p:spPr>
          <a:xfrm>
            <a:off x="304800" y="3733800"/>
            <a:ext cx="5689600" cy="2514600"/>
          </a:xfrm>
          <a:prstGeom prst="rect">
            <a:avLst/>
          </a:prstGeom>
          <a:ln>
            <a:noFill/>
          </a:ln>
          <a:effectLst>
            <a:softEdge rad="112500"/>
          </a:effectLst>
        </p:spPr>
      </p:pic>
      <p:sp>
        <p:nvSpPr>
          <p:cNvPr id="12" name="TextBox 11"/>
          <p:cNvSpPr txBox="1"/>
          <p:nvPr/>
        </p:nvSpPr>
        <p:spPr>
          <a:xfrm>
            <a:off x="6807201" y="6305490"/>
            <a:ext cx="3283271" cy="400110"/>
          </a:xfrm>
          <a:prstGeom prst="rect">
            <a:avLst/>
          </a:prstGeom>
          <a:solidFill>
            <a:schemeClr val="bg2"/>
          </a:solidFill>
        </p:spPr>
        <p:txBody>
          <a:bodyPr wrap="none" rtlCol="0">
            <a:spAutoFit/>
          </a:bodyPr>
          <a:lstStyle/>
          <a:p>
            <a:r>
              <a:rPr lang="en-US" sz="2000" b="1" dirty="0" err="1">
                <a:solidFill>
                  <a:srgbClr val="FF0066"/>
                </a:solidFill>
                <a:latin typeface="Times New Roman" panose="02020603050405020304" pitchFamily="18" charset="0"/>
                <a:cs typeface="Times New Roman" pitchFamily="18" charset="0"/>
              </a:rPr>
              <a:t>Các</a:t>
            </a:r>
            <a:r>
              <a:rPr lang="en-US" sz="2000" b="1" dirty="0">
                <a:solidFill>
                  <a:srgbClr val="FF0066"/>
                </a:solidFill>
                <a:latin typeface="Times New Roman" pitchFamily="18" charset="0"/>
                <a:cs typeface="Times New Roman" pitchFamily="18" charset="0"/>
              </a:rPr>
              <a:t> </a:t>
            </a:r>
            <a:r>
              <a:rPr lang="en-US" sz="2000" b="1" dirty="0" err="1">
                <a:solidFill>
                  <a:srgbClr val="FF0066"/>
                </a:solidFill>
                <a:latin typeface="Times New Roman" pitchFamily="18" charset="0"/>
                <a:cs typeface="Times New Roman" pitchFamily="18" charset="0"/>
              </a:rPr>
              <a:t>võ</a:t>
            </a:r>
            <a:r>
              <a:rPr lang="en-US" sz="2000" b="1" dirty="0">
                <a:solidFill>
                  <a:srgbClr val="FF0066"/>
                </a:solidFill>
                <a:latin typeface="Times New Roman" pitchFamily="18" charset="0"/>
                <a:cs typeface="Times New Roman" pitchFamily="18" charset="0"/>
              </a:rPr>
              <a:t> </a:t>
            </a:r>
            <a:r>
              <a:rPr lang="en-US" sz="2000" b="1" dirty="0" err="1">
                <a:solidFill>
                  <a:srgbClr val="FF0066"/>
                </a:solidFill>
                <a:latin typeface="Times New Roman" pitchFamily="18" charset="0"/>
                <a:cs typeface="Times New Roman" pitchFamily="18" charset="0"/>
              </a:rPr>
              <a:t>sĩ</a:t>
            </a:r>
            <a:r>
              <a:rPr lang="en-US" sz="2000" b="1" dirty="0">
                <a:solidFill>
                  <a:srgbClr val="FF0066"/>
                </a:solidFill>
                <a:latin typeface="Times New Roman" pitchFamily="18" charset="0"/>
                <a:cs typeface="Times New Roman" pitchFamily="18" charset="0"/>
              </a:rPr>
              <a:t> </a:t>
            </a:r>
            <a:r>
              <a:rPr lang="en-US" sz="2000" b="1" dirty="0" err="1">
                <a:solidFill>
                  <a:srgbClr val="FF0066"/>
                </a:solidFill>
                <a:latin typeface="Times New Roman" pitchFamily="18" charset="0"/>
                <a:cs typeface="Times New Roman" pitchFamily="18" charset="0"/>
              </a:rPr>
              <a:t>bất</a:t>
            </a:r>
            <a:r>
              <a:rPr lang="en-US" sz="2000" b="1" dirty="0">
                <a:solidFill>
                  <a:srgbClr val="FF0066"/>
                </a:solidFill>
                <a:latin typeface="Times New Roman" pitchFamily="18" charset="0"/>
                <a:cs typeface="Times New Roman" pitchFamily="18" charset="0"/>
              </a:rPr>
              <a:t> </a:t>
            </a:r>
            <a:r>
              <a:rPr lang="en-US" sz="2000" b="1" dirty="0" err="1">
                <a:solidFill>
                  <a:srgbClr val="FF0066"/>
                </a:solidFill>
                <a:latin typeface="Times New Roman" pitchFamily="18" charset="0"/>
                <a:cs typeface="Times New Roman" pitchFamily="18" charset="0"/>
              </a:rPr>
              <a:t>ngờ</a:t>
            </a:r>
            <a:r>
              <a:rPr lang="en-US" sz="2000" b="1" dirty="0">
                <a:solidFill>
                  <a:srgbClr val="FF0066"/>
                </a:solidFill>
                <a:latin typeface="Times New Roman" pitchFamily="18" charset="0"/>
                <a:cs typeface="Times New Roman" pitchFamily="18" charset="0"/>
              </a:rPr>
              <a:t> </a:t>
            </a:r>
            <a:r>
              <a:rPr lang="en-US" sz="2000" b="1" dirty="0" err="1">
                <a:solidFill>
                  <a:srgbClr val="FF0066"/>
                </a:solidFill>
                <a:latin typeface="Times New Roman" pitchFamily="18" charset="0"/>
                <a:cs typeface="Times New Roman" pitchFamily="18" charset="0"/>
              </a:rPr>
              <a:t>xông</a:t>
            </a:r>
            <a:r>
              <a:rPr lang="en-US" sz="2000" b="1" dirty="0">
                <a:solidFill>
                  <a:srgbClr val="FF0066"/>
                </a:solidFill>
                <a:latin typeface="Times New Roman" pitchFamily="18" charset="0"/>
                <a:cs typeface="Times New Roman" pitchFamily="18" charset="0"/>
              </a:rPr>
              <a:t> </a:t>
            </a:r>
            <a:r>
              <a:rPr lang="en-US" sz="2000" b="1" dirty="0" err="1">
                <a:solidFill>
                  <a:srgbClr val="FF0066"/>
                </a:solidFill>
                <a:latin typeface="Times New Roman" pitchFamily="18" charset="0"/>
                <a:cs typeface="Times New Roman" pitchFamily="18" charset="0"/>
              </a:rPr>
              <a:t>ra</a:t>
            </a:r>
            <a:r>
              <a:rPr lang="en-US" sz="2000" b="1" dirty="0">
                <a:solidFill>
                  <a:srgbClr val="FF0066"/>
                </a:solidFill>
                <a:latin typeface="Times New Roman" pitchFamily="18" charset="0"/>
                <a:cs typeface="Times New Roman" pitchFamily="18" charset="0"/>
              </a:rPr>
              <a:t>….</a:t>
            </a:r>
          </a:p>
        </p:txBody>
      </p:sp>
      <p:sp>
        <p:nvSpPr>
          <p:cNvPr id="14" name="TextBox 13"/>
          <p:cNvSpPr txBox="1"/>
          <p:nvPr/>
        </p:nvSpPr>
        <p:spPr>
          <a:xfrm>
            <a:off x="254000" y="-7799"/>
            <a:ext cx="11887200" cy="1877437"/>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TRAO ĐỔI TRƯỚC LỚP: </a:t>
            </a:r>
            <a:r>
              <a:rPr lang="en-US" sz="2800" b="1" dirty="0" err="1">
                <a:solidFill>
                  <a:srgbClr val="FF0066"/>
                </a:solidFill>
                <a:latin typeface="Times New Roman" panose="02020603050405020304" pitchFamily="18" charset="0"/>
                <a:cs typeface="Times New Roman" panose="02020603050405020304" pitchFamily="18" charset="0"/>
              </a:rPr>
              <a:t>Kể</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lại</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câu</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chuyện</a:t>
            </a:r>
            <a:r>
              <a:rPr lang="en-US" sz="2800" b="1" dirty="0">
                <a:solidFill>
                  <a:srgbClr val="FF0066"/>
                </a:solidFill>
                <a:latin typeface="Times New Roman" panose="02020603050405020304" pitchFamily="18" charset="0"/>
                <a:cs typeface="Times New Roman" panose="02020603050405020304" pitchFamily="18" charset="0"/>
              </a:rPr>
              <a:t>.</a:t>
            </a:r>
          </a:p>
          <a:p>
            <a:pPr algn="just">
              <a:buFont typeface="Wingdings" pitchFamily="2" charset="2"/>
              <a:buChar char="v"/>
            </a:pP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Giọng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hồi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hộp</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hào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hứng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thể</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hiện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được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niềm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khâm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phục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về</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tài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trí</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ông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quan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án</a:t>
            </a:r>
            <a:r>
              <a:rPr lang="en-US" sz="2800" b="1" dirty="0">
                <a:solidFill>
                  <a:srgbClr val="0000FF"/>
                </a:solidFill>
                <a:latin typeface="Times New Roman" pitchFamily="18" charset="0"/>
                <a:cs typeface="Times New Roman" pitchFamily="18" charset="0"/>
              </a:rPr>
              <a:t>.</a:t>
            </a:r>
          </a:p>
          <a:p>
            <a:pPr algn="just">
              <a:buFont typeface="Wingdings" pitchFamily="2" charset="2"/>
              <a:buChar char="v"/>
            </a:pP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Giọng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từng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vật</a:t>
            </a:r>
            <a:r>
              <a:rPr lang="en-US" sz="2800" b="1" dirty="0">
                <a:solidFill>
                  <a:srgbClr val="0000FF"/>
                </a:solidFill>
                <a:latin typeface="Times New Roman" pitchFamily="18" charset="0"/>
                <a:cs typeface="Times New Roman" pitchFamily="18" charset="0"/>
              </a:rPr>
              <a:t>.</a:t>
            </a:r>
          </a:p>
        </p:txBody>
      </p:sp>
      <p:sp>
        <p:nvSpPr>
          <p:cNvPr id="13" name="Oval 12"/>
          <p:cNvSpPr/>
          <p:nvPr/>
        </p:nvSpPr>
        <p:spPr>
          <a:xfrm>
            <a:off x="304800" y="2840237"/>
            <a:ext cx="711200" cy="588763"/>
          </a:xfrm>
          <a:prstGeom prst="ellipse">
            <a:avLst/>
          </a:prstGeom>
          <a:solidFill>
            <a:srgbClr val="00FF00"/>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1</a:t>
            </a:r>
          </a:p>
        </p:txBody>
      </p:sp>
      <p:sp>
        <p:nvSpPr>
          <p:cNvPr id="18" name="Oval 17"/>
          <p:cNvSpPr/>
          <p:nvPr/>
        </p:nvSpPr>
        <p:spPr>
          <a:xfrm>
            <a:off x="6299200" y="2743200"/>
            <a:ext cx="812800" cy="685800"/>
          </a:xfrm>
          <a:prstGeom prst="ellipse">
            <a:avLst/>
          </a:prstGeom>
          <a:solidFill>
            <a:srgbClr val="00FF00"/>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2</a:t>
            </a:r>
          </a:p>
        </p:txBody>
      </p:sp>
      <p:sp>
        <p:nvSpPr>
          <p:cNvPr id="19" name="Oval 18"/>
          <p:cNvSpPr/>
          <p:nvPr/>
        </p:nvSpPr>
        <p:spPr>
          <a:xfrm>
            <a:off x="406400" y="5369362"/>
            <a:ext cx="812800" cy="726638"/>
          </a:xfrm>
          <a:prstGeom prst="ellipse">
            <a:avLst/>
          </a:prstGeom>
          <a:solidFill>
            <a:srgbClr val="00FF00"/>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3</a:t>
            </a:r>
          </a:p>
        </p:txBody>
      </p:sp>
      <p:sp>
        <p:nvSpPr>
          <p:cNvPr id="20" name="Oval 19"/>
          <p:cNvSpPr/>
          <p:nvPr/>
        </p:nvSpPr>
        <p:spPr>
          <a:xfrm>
            <a:off x="6299200" y="5369362"/>
            <a:ext cx="812800" cy="726638"/>
          </a:xfrm>
          <a:prstGeom prst="ellipse">
            <a:avLst/>
          </a:prstGeom>
          <a:solidFill>
            <a:srgbClr val="00FF00"/>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4</a:t>
            </a:r>
          </a:p>
        </p:txBody>
      </p:sp>
      <p:sp>
        <p:nvSpPr>
          <p:cNvPr id="15" name="Rectangle 4">
            <a:extLst>
              <a:ext uri="{FF2B5EF4-FFF2-40B4-BE49-F238E27FC236}">
                <a16:creationId xmlns:a16="http://schemas.microsoft.com/office/drawing/2014/main" id="{B1955815-978F-4539-B7EA-03D988686DBD}"/>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53231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ox(i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1000"/>
                                        <p:tgtEl>
                                          <p:spTgt spid="14">
                                            <p:txEl>
                                              <p:pRg st="1" end="1"/>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4">
                                            <p:txEl>
                                              <p:pRg st="2" end="2"/>
                                            </p:txEl>
                                          </p:spTgt>
                                        </p:tgtEl>
                                        <p:attrNameLst>
                                          <p:attrName>style.visibility</p:attrName>
                                        </p:attrNameLst>
                                      </p:cBhvr>
                                      <p:to>
                                        <p:strVal val="visible"/>
                                      </p:to>
                                    </p:set>
                                    <p:animEffect transition="in" filter="fade">
                                      <p:cBhvr>
                                        <p:cTn id="16" dur="1000"/>
                                        <p:tgtEl>
                                          <p:spTgt spid="1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4">
                                            <p:txEl>
                                              <p:pRg st="0" end="0"/>
                                            </p:txEl>
                                          </p:spTgt>
                                        </p:tgtEl>
                                      </p:cBhvr>
                                    </p:animEffect>
                                    <p:set>
                                      <p:cBhvr>
                                        <p:cTn id="21" dur="1" fill="hold">
                                          <p:stCondLst>
                                            <p:cond delay="499"/>
                                          </p:stCondLst>
                                        </p:cTn>
                                        <p:tgtEl>
                                          <p:spTgt spid="14">
                                            <p:txEl>
                                              <p:pRg st="0" end="0"/>
                                            </p:txEl>
                                          </p:spTgt>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14">
                                            <p:txEl>
                                              <p:pRg st="1" end="1"/>
                                            </p:txEl>
                                          </p:spTgt>
                                        </p:tgtEl>
                                      </p:cBhvr>
                                    </p:animEffect>
                                    <p:set>
                                      <p:cBhvr>
                                        <p:cTn id="24" dur="1" fill="hold">
                                          <p:stCondLst>
                                            <p:cond delay="499"/>
                                          </p:stCondLst>
                                        </p:cTn>
                                        <p:tgtEl>
                                          <p:spTgt spid="14">
                                            <p:txEl>
                                              <p:pRg st="1" end="1"/>
                                            </p:txEl>
                                          </p:spTgt>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14">
                                            <p:txEl>
                                              <p:pRg st="2" end="2"/>
                                            </p:txEl>
                                          </p:spTgt>
                                        </p:tgtEl>
                                      </p:cBhvr>
                                    </p:animEffect>
                                    <p:set>
                                      <p:cBhvr>
                                        <p:cTn id="27" dur="1" fill="hold">
                                          <p:stCondLst>
                                            <p:cond delay="499"/>
                                          </p:stCondLst>
                                        </p:cTn>
                                        <p:tgtEl>
                                          <p:spTgt spid="14">
                                            <p:txEl>
                                              <p:pRg st="2" end="2"/>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20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2000"/>
                                        <p:tgtEl>
                                          <p:spTgt spid="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20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2000"/>
                                        <p:tgtEl>
                                          <p:spTgt spid="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000"/>
                                        <p:tgtEl>
                                          <p:spTgt spid="1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20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2000"/>
                                        <p:tgtEl>
                                          <p:spTgt spid="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2000"/>
                                        <p:tgtEl>
                                          <p:spTgt spid="2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14" grpId="0" build="allAtOnce"/>
      <p:bldP spid="13" grpId="0" animBg="1"/>
      <p:bldP spid="18" grpId="0" animBg="1"/>
      <p:bldP spid="19" grpId="0" animBg="1"/>
      <p:bldP spid="2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ình0067.jpg"/>
          <p:cNvPicPr>
            <a:picLocks noChangeAspect="1"/>
          </p:cNvPicPr>
          <p:nvPr/>
        </p:nvPicPr>
        <p:blipFill>
          <a:blip r:embed="rId2">
            <a:lum bright="-30000"/>
          </a:blip>
          <a:stretch>
            <a:fillRect/>
          </a:stretch>
        </p:blipFill>
        <p:spPr>
          <a:xfrm>
            <a:off x="6299200" y="3911264"/>
            <a:ext cx="5791200" cy="2574574"/>
          </a:xfrm>
          <a:prstGeom prst="rect">
            <a:avLst/>
          </a:prstGeom>
          <a:ln>
            <a:noFill/>
          </a:ln>
          <a:effectLst>
            <a:softEdge rad="112500"/>
          </a:effectLst>
        </p:spPr>
      </p:pic>
      <p:pic>
        <p:nvPicPr>
          <p:cNvPr id="6" name="Picture 5" descr="Hình0063.jpg"/>
          <p:cNvPicPr>
            <a:picLocks noChangeAspect="1"/>
          </p:cNvPicPr>
          <p:nvPr/>
        </p:nvPicPr>
        <p:blipFill>
          <a:blip r:embed="rId3">
            <a:lum bright="-20000"/>
          </a:blip>
          <a:stretch>
            <a:fillRect/>
          </a:stretch>
        </p:blipFill>
        <p:spPr>
          <a:xfrm>
            <a:off x="203200" y="76199"/>
            <a:ext cx="5892800" cy="3124201"/>
          </a:xfrm>
          <a:prstGeom prst="rect">
            <a:avLst/>
          </a:prstGeom>
          <a:ln>
            <a:noFill/>
          </a:ln>
          <a:effectLst>
            <a:softEdge rad="112500"/>
          </a:effectLst>
        </p:spPr>
      </p:pic>
      <p:pic>
        <p:nvPicPr>
          <p:cNvPr id="7" name="Picture 6" descr="Hình0064.jpg"/>
          <p:cNvPicPr>
            <a:picLocks noChangeAspect="1"/>
          </p:cNvPicPr>
          <p:nvPr/>
        </p:nvPicPr>
        <p:blipFill>
          <a:blip r:embed="rId4">
            <a:lum bright="-30000"/>
          </a:blip>
          <a:stretch>
            <a:fillRect/>
          </a:stretch>
        </p:blipFill>
        <p:spPr>
          <a:xfrm>
            <a:off x="6197600" y="0"/>
            <a:ext cx="5892800" cy="3200400"/>
          </a:xfrm>
          <a:prstGeom prst="rect">
            <a:avLst/>
          </a:prstGeom>
          <a:ln>
            <a:noFill/>
          </a:ln>
          <a:effectLst>
            <a:softEdge rad="112500"/>
          </a:effectLst>
        </p:spPr>
      </p:pic>
      <p:pic>
        <p:nvPicPr>
          <p:cNvPr id="8" name="Picture 7" descr="Hình0066.jpg"/>
          <p:cNvPicPr>
            <a:picLocks noChangeAspect="1"/>
          </p:cNvPicPr>
          <p:nvPr/>
        </p:nvPicPr>
        <p:blipFill>
          <a:blip r:embed="rId5">
            <a:lum bright="-30000"/>
          </a:blip>
          <a:stretch>
            <a:fillRect/>
          </a:stretch>
        </p:blipFill>
        <p:spPr>
          <a:xfrm>
            <a:off x="203200" y="3581400"/>
            <a:ext cx="5791200" cy="2209800"/>
          </a:xfrm>
          <a:prstGeom prst="rect">
            <a:avLst/>
          </a:prstGeom>
          <a:ln>
            <a:noFill/>
          </a:ln>
          <a:effectLst>
            <a:softEdge rad="112500"/>
          </a:effectLst>
        </p:spPr>
      </p:pic>
      <p:sp>
        <p:nvSpPr>
          <p:cNvPr id="9" name="TextBox 8"/>
          <p:cNvSpPr txBox="1"/>
          <p:nvPr/>
        </p:nvSpPr>
        <p:spPr>
          <a:xfrm>
            <a:off x="1117601" y="3429000"/>
            <a:ext cx="184731" cy="369332"/>
          </a:xfrm>
          <a:prstGeom prst="rect">
            <a:avLst/>
          </a:prstGeom>
          <a:noFill/>
        </p:spPr>
        <p:txBody>
          <a:bodyPr wrap="none" rtlCol="0">
            <a:spAutoFit/>
          </a:bodyPr>
          <a:lstStyle/>
          <a:p>
            <a:endParaRPr lang="en-US"/>
          </a:p>
        </p:txBody>
      </p:sp>
      <p:sp>
        <p:nvSpPr>
          <p:cNvPr id="10" name="Rectangle 9"/>
          <p:cNvSpPr/>
          <p:nvPr/>
        </p:nvSpPr>
        <p:spPr>
          <a:xfrm>
            <a:off x="203200" y="2971800"/>
            <a:ext cx="5892800" cy="707886"/>
          </a:xfrm>
          <a:prstGeom prst="rect">
            <a:avLst/>
          </a:prstGeom>
          <a:solidFill>
            <a:schemeClr val="bg2"/>
          </a:solidFill>
        </p:spPr>
        <p:txBody>
          <a:bodyPr wrap="square">
            <a:spAutoFit/>
          </a:bodyPr>
          <a:lstStyle/>
          <a:p>
            <a:pPr algn="just"/>
            <a:r>
              <a:rPr lang="en-US" sz="2000" b="1" dirty="0">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Anh</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hàng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dầu</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mất</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tiền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tìm</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người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mù</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đòi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tiền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nhưng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người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này</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ra</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sức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chối</a:t>
            </a:r>
            <a:r>
              <a:rPr lang="en-US" sz="2000" b="1" dirty="0">
                <a:solidFill>
                  <a:srgbClr val="0000FF"/>
                </a:solidFill>
                <a:latin typeface="Times New Roman" pitchFamily="18" charset="0"/>
                <a:cs typeface="Times New Roman" pitchFamily="18" charset="0"/>
              </a:rPr>
              <a:t>.</a:t>
            </a:r>
          </a:p>
        </p:txBody>
      </p:sp>
      <p:sp>
        <p:nvSpPr>
          <p:cNvPr id="11" name="Rectangle 10"/>
          <p:cNvSpPr/>
          <p:nvPr/>
        </p:nvSpPr>
        <p:spPr>
          <a:xfrm>
            <a:off x="6096000" y="2895601"/>
            <a:ext cx="6096000" cy="1015663"/>
          </a:xfrm>
          <a:prstGeom prst="rect">
            <a:avLst/>
          </a:prstGeom>
          <a:solidFill>
            <a:schemeClr val="bg2"/>
          </a:solidFill>
        </p:spPr>
        <p:txBody>
          <a:bodyPr>
            <a:spAutoFit/>
          </a:bodyPr>
          <a:lstStyle/>
          <a:p>
            <a:pPr algn="just"/>
            <a:r>
              <a:rPr lang="en-US" sz="2000" b="1" dirty="0">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Quan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sai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người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múc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một</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chậu</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nước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bỏ</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số</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tiền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vào</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chậu</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vạch</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trần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bộ</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mặt</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tên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ăn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cắp</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giả</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là</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người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mù</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giả</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ăn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xin</a:t>
            </a:r>
            <a:r>
              <a:rPr lang="en-US" sz="2000" b="1" dirty="0">
                <a:solidFill>
                  <a:srgbClr val="0000FF"/>
                </a:solidFill>
                <a:latin typeface="Times New Roman" pitchFamily="18" charset="0"/>
                <a:cs typeface="Times New Roman" pitchFamily="18" charset="0"/>
              </a:rPr>
              <a:t>.</a:t>
            </a:r>
            <a:endParaRPr lang="en-US" sz="2000" dirty="0">
              <a:solidFill>
                <a:srgbClr val="0000FF"/>
              </a:solidFill>
              <a:latin typeface="Times New Roman" pitchFamily="18" charset="0"/>
              <a:cs typeface="Times New Roman" pitchFamily="18" charset="0"/>
            </a:endParaRPr>
          </a:p>
        </p:txBody>
      </p:sp>
      <p:sp>
        <p:nvSpPr>
          <p:cNvPr id="12" name="Rectangle 11"/>
          <p:cNvSpPr/>
          <p:nvPr/>
        </p:nvSpPr>
        <p:spPr>
          <a:xfrm>
            <a:off x="0" y="5766138"/>
            <a:ext cx="6197600" cy="1015663"/>
          </a:xfrm>
          <a:prstGeom prst="rect">
            <a:avLst/>
          </a:prstGeom>
          <a:solidFill>
            <a:schemeClr val="bg2"/>
          </a:solidFill>
        </p:spPr>
        <p:txBody>
          <a:bodyPr wrap="square">
            <a:spAutoFit/>
          </a:bodyPr>
          <a:lstStyle/>
          <a:p>
            <a:pPr algn="just"/>
            <a:r>
              <a:rPr lang="en-US" sz="2000" b="1" dirty="0">
                <a:latin typeface="Times New Roman" pitchFamily="18" charset="0"/>
                <a:cs typeface="Times New Roman" pitchFamily="18" charset="0"/>
              </a:rPr>
              <a:t>    </a:t>
            </a:r>
            <a:r>
              <a:rPr lang="en-US" sz="2000" b="1" dirty="0">
                <a:solidFill>
                  <a:srgbClr val="0000FF"/>
                </a:solidFill>
                <a:latin typeface="Times New Roman" pitchFamily="18" charset="0"/>
                <a:cs typeface="Times New Roman" pitchFamily="18" charset="0"/>
              </a:rPr>
              <a:t>Quan </a:t>
            </a:r>
            <a:r>
              <a:rPr lang="en-US" sz="2000" b="1" dirty="0" err="1">
                <a:solidFill>
                  <a:srgbClr val="0000FF"/>
                </a:solidFill>
                <a:latin typeface="Times New Roman" pitchFamily="18" charset="0"/>
                <a:cs typeface="Times New Roman" pitchFamily="18" charset="0"/>
              </a:rPr>
              <a:t>sai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một</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số</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võ</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sĩ</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đem</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theo</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vũ</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khí</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ngồi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vào</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trong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hòm</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gỗ</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rồi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sai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quân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sĩ</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cải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trang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thành</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ân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phu</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khiêng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các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hòm</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đó</a:t>
            </a:r>
            <a:r>
              <a:rPr lang="en-US" sz="2000" b="1" dirty="0">
                <a:solidFill>
                  <a:srgbClr val="0000FF"/>
                </a:solidFill>
                <a:latin typeface="Times New Roman" pitchFamily="18" charset="0"/>
                <a:cs typeface="Times New Roman" pitchFamily="18" charset="0"/>
              </a:rPr>
              <a:t>.</a:t>
            </a:r>
          </a:p>
        </p:txBody>
      </p:sp>
      <p:sp>
        <p:nvSpPr>
          <p:cNvPr id="13" name="Rectangle 12"/>
          <p:cNvSpPr/>
          <p:nvPr/>
        </p:nvSpPr>
        <p:spPr>
          <a:xfrm>
            <a:off x="6400800" y="6353145"/>
            <a:ext cx="5384800" cy="400110"/>
          </a:xfrm>
          <a:prstGeom prst="rect">
            <a:avLst/>
          </a:prstGeom>
          <a:solidFill>
            <a:schemeClr val="bg2"/>
          </a:solidFill>
        </p:spPr>
        <p:txBody>
          <a:bodyPr wrap="square">
            <a:spAutoFit/>
          </a:bodyPr>
          <a:lstStyle/>
          <a:p>
            <a:pPr algn="just"/>
            <a:r>
              <a:rPr lang="en-US" sz="2000" b="1" dirty="0">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Các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võ</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sĩ</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bất</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ngờ</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xông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ra</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đánh</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giết</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bọn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cướp</a:t>
            </a:r>
            <a:r>
              <a:rPr lang="en-US" sz="2000" b="1" dirty="0">
                <a:solidFill>
                  <a:srgbClr val="0000FF"/>
                </a:solidFill>
                <a:latin typeface="Times New Roman" pitchFamily="18" charset="0"/>
                <a:cs typeface="Times New Roman" pitchFamily="18" charset="0"/>
              </a:rPr>
              <a:t>.</a:t>
            </a:r>
            <a:endParaRPr lang="en-US" sz="2000" dirty="0">
              <a:solidFill>
                <a:srgbClr val="0000FF"/>
              </a:solidFill>
              <a:latin typeface="Times New Roman" pitchFamily="18" charset="0"/>
              <a:cs typeface="Times New Roman" pitchFamily="18" charset="0"/>
            </a:endParaRPr>
          </a:p>
        </p:txBody>
      </p:sp>
      <p:sp>
        <p:nvSpPr>
          <p:cNvPr id="14" name="Rectangle 4">
            <a:extLst>
              <a:ext uri="{FF2B5EF4-FFF2-40B4-BE49-F238E27FC236}">
                <a16:creationId xmlns:a16="http://schemas.microsoft.com/office/drawing/2014/main" id="{6B13520D-80A2-41EE-A17F-979E0174FD17}"/>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481242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0913" y="411593"/>
            <a:ext cx="11321143" cy="584775"/>
          </a:xfrm>
          <a:prstGeom prst="rect">
            <a:avLst/>
          </a:prstGeom>
          <a:solidFill>
            <a:schemeClr val="bg2"/>
          </a:solidFill>
        </p:spPr>
        <p:txBody>
          <a:bodyPr wrap="square">
            <a:spAutoFit/>
          </a:bodyPr>
          <a:lstStyle/>
          <a:p>
            <a:pPr algn="just"/>
            <a:r>
              <a:rPr lang="en-US" sz="3200" b="1" dirty="0">
                <a:solidFill>
                  <a:srgbClr val="FF0000"/>
                </a:solidFill>
                <a:latin typeface="Times New Roman" pitchFamily="18" charset="0"/>
                <a:cs typeface="Times New Roman" pitchFamily="18" charset="0"/>
              </a:rPr>
              <a:t>6. </a:t>
            </a:r>
            <a:r>
              <a:rPr lang="vi-VN" sz="3200" b="1" dirty="0">
                <a:solidFill>
                  <a:srgbClr val="FF0000"/>
                </a:solidFill>
                <a:latin typeface="Times New Roman" pitchFamily="18" charset="0"/>
                <a:cs typeface="Times New Roman" pitchFamily="18" charset="0"/>
              </a:rPr>
              <a:t>Nói về sự thông minh, tài trí của ông Nguyễn Khoa Đăng</a:t>
            </a:r>
            <a:r>
              <a:rPr lang="en-US" sz="3200" b="1" dirty="0">
                <a:solidFill>
                  <a:srgbClr val="FF0000"/>
                </a:solidFill>
                <a:latin typeface="Times New Roman" pitchFamily="18" charset="0"/>
                <a:cs typeface="Times New Roman" pitchFamily="18" charset="0"/>
              </a:rPr>
              <a:t>.</a:t>
            </a:r>
          </a:p>
        </p:txBody>
      </p:sp>
      <p:sp>
        <p:nvSpPr>
          <p:cNvPr id="4" name="TextBox 3"/>
          <p:cNvSpPr txBox="1"/>
          <p:nvPr/>
        </p:nvSpPr>
        <p:spPr>
          <a:xfrm>
            <a:off x="420913" y="3971414"/>
            <a:ext cx="11137372" cy="2554545"/>
          </a:xfrm>
          <a:prstGeom prst="rect">
            <a:avLst/>
          </a:prstGeom>
          <a:solidFill>
            <a:schemeClr val="bg2"/>
          </a:solidFill>
        </p:spPr>
        <p:txBody>
          <a:bodyPr wrap="square" rtlCol="0">
            <a:spAutoFit/>
          </a:bodyPr>
          <a:lstStyle/>
          <a:p>
            <a:pPr algn="just">
              <a:buFont typeface="Arial" pitchFamily="34" charset="0"/>
              <a:buChar char="•"/>
            </a:pP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Biện</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pháp</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dùng</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để</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tìm</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kẻ</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ăn</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cắp</a:t>
            </a:r>
            <a:r>
              <a:rPr lang="en-US" sz="3200" b="1" dirty="0">
                <a:solidFill>
                  <a:srgbClr val="6600FF"/>
                </a:solidFill>
                <a:latin typeface="Times New Roman" pitchFamily="18" charset="0"/>
                <a:cs typeface="Times New Roman" pitchFamily="18" charset="0"/>
              </a:rPr>
              <a:t>: </a:t>
            </a:r>
          </a:p>
          <a:p>
            <a:pPr algn="just"/>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Ông</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cho</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bỏ</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tiền</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vào</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nước</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để</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xem</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có</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váng</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dầu</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nổi</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lên</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không</a:t>
            </a:r>
            <a:r>
              <a:rPr lang="en-US" sz="3200" b="1" dirty="0">
                <a:solidFill>
                  <a:srgbClr val="6600FF"/>
                </a:solidFill>
                <a:latin typeface="Times New Roman" pitchFamily="18" charset="0"/>
                <a:cs typeface="Times New Roman" pitchFamily="18" charset="0"/>
              </a:rPr>
              <a:t>.</a:t>
            </a:r>
          </a:p>
          <a:p>
            <a:pPr algn="just"/>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Ông</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còn</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phân</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tích</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chỉ</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có</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kẻ</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sáng</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mắt</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mới</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biết</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người</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bán</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dầu</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để</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tiền</a:t>
            </a:r>
            <a:r>
              <a:rPr lang="en-US" sz="3200" b="1" dirty="0">
                <a:solidFill>
                  <a:srgbClr val="6600FF"/>
                </a:solidFill>
                <a:latin typeface="Times New Roman" pitchFamily="18" charset="0"/>
                <a:cs typeface="Times New Roman" pitchFamily="18" charset="0"/>
              </a:rPr>
              <a:t> ở </a:t>
            </a:r>
            <a:r>
              <a:rPr lang="en-US" sz="3200" b="1" dirty="0" err="1">
                <a:solidFill>
                  <a:srgbClr val="6600FF"/>
                </a:solidFill>
                <a:latin typeface="Times New Roman" pitchFamily="18" charset="0"/>
                <a:cs typeface="Times New Roman" pitchFamily="18" charset="0"/>
              </a:rPr>
              <a:t>đâu</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mà</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lấy</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nên</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đã</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lột</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được</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mặt</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nạ</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tên</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ăn</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cắp</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giả</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ăn</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mày</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giả</a:t>
            </a:r>
            <a:r>
              <a:rPr lang="en-US" sz="3200" b="1" dirty="0">
                <a:solidFill>
                  <a:srgbClr val="6600FF"/>
                </a:solidFill>
                <a:latin typeface="Times New Roman" pitchFamily="18" charset="0"/>
                <a:cs typeface="Times New Roman" pitchFamily="18" charset="0"/>
              </a:rPr>
              <a:t> </a:t>
            </a:r>
            <a:r>
              <a:rPr lang="en-US" sz="3200" b="1" dirty="0" err="1">
                <a:solidFill>
                  <a:srgbClr val="6600FF"/>
                </a:solidFill>
                <a:latin typeface="Times New Roman" pitchFamily="18" charset="0"/>
                <a:cs typeface="Times New Roman" pitchFamily="18" charset="0"/>
              </a:rPr>
              <a:t>mù</a:t>
            </a:r>
            <a:r>
              <a:rPr lang="en-US" sz="3200" b="1" dirty="0">
                <a:solidFill>
                  <a:srgbClr val="6600FF"/>
                </a:solidFill>
                <a:latin typeface="Times New Roman" pitchFamily="18" charset="0"/>
                <a:cs typeface="Times New Roman" pitchFamily="18" charset="0"/>
              </a:rPr>
              <a:t>.</a:t>
            </a:r>
          </a:p>
        </p:txBody>
      </p:sp>
      <p:grpSp>
        <p:nvGrpSpPr>
          <p:cNvPr id="6" name="Group 5"/>
          <p:cNvGrpSpPr/>
          <p:nvPr/>
        </p:nvGrpSpPr>
        <p:grpSpPr>
          <a:xfrm>
            <a:off x="1039090" y="996368"/>
            <a:ext cx="8118765" cy="2554545"/>
            <a:chOff x="2499208" y="1259302"/>
            <a:chExt cx="7516761" cy="2268794"/>
          </a:xfrm>
          <a:solidFill>
            <a:srgbClr val="FFFF00"/>
          </a:solidFill>
        </p:grpSpPr>
        <p:sp>
          <p:nvSpPr>
            <p:cNvPr id="3" name="Cloud Callout 2"/>
            <p:cNvSpPr/>
            <p:nvPr/>
          </p:nvSpPr>
          <p:spPr>
            <a:xfrm>
              <a:off x="2499208" y="1259302"/>
              <a:ext cx="7516761" cy="2268794"/>
            </a:xfrm>
            <a:prstGeom prst="cloudCallout">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p:cNvSpPr txBox="1"/>
            <p:nvPr/>
          </p:nvSpPr>
          <p:spPr>
            <a:xfrm>
              <a:off x="3239944" y="1905131"/>
              <a:ext cx="5368773" cy="977138"/>
            </a:xfrm>
            <a:prstGeom prst="rect">
              <a:avLst/>
            </a:prstGeom>
            <a:grpFill/>
          </p:spPr>
          <p:txBody>
            <a:bodyPr wrap="square" rtlCol="0">
              <a:spAutoFit/>
            </a:bodyPr>
            <a:lstStyle/>
            <a:p>
              <a:pPr algn="ctr"/>
              <a:r>
                <a:rPr lang="en-US" sz="3600" b="1" dirty="0" err="1">
                  <a:solidFill>
                    <a:srgbClr val="0000FF"/>
                  </a:solidFill>
                  <a:latin typeface="Times New Roman" panose="02020603050405020304" pitchFamily="18" charset="0"/>
                  <a:cs typeface="Times New Roman" pitchFamily="18" charset="0"/>
                </a:rPr>
                <a:t>Biện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pháp</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ông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dùng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để</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tìm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kẻ</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ăn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cắp</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tài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tình</a:t>
              </a:r>
              <a:r>
                <a:rPr lang="en-US" sz="3600" b="1" dirty="0">
                  <a:solidFill>
                    <a:srgbClr val="0000FF"/>
                  </a:solidFill>
                  <a:latin typeface="Times New Roman" pitchFamily="18" charset="0"/>
                  <a:cs typeface="Times New Roman" pitchFamily="18" charset="0"/>
                </a:rPr>
                <a:t> ở </a:t>
              </a:r>
              <a:r>
                <a:rPr lang="en-US" sz="3600" b="1" dirty="0" err="1">
                  <a:solidFill>
                    <a:srgbClr val="0000FF"/>
                  </a:solidFill>
                  <a:latin typeface="Times New Roman" pitchFamily="18" charset="0"/>
                  <a:cs typeface="Times New Roman" pitchFamily="18" charset="0"/>
                </a:rPr>
                <a:t>chỗ</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nào</a:t>
              </a:r>
              <a:r>
                <a:rPr lang="en-US" sz="3600" b="1" dirty="0">
                  <a:solidFill>
                    <a:srgbClr val="0000FF"/>
                  </a:solidFill>
                  <a:latin typeface="Times New Roman" pitchFamily="18" charset="0"/>
                  <a:cs typeface="Times New Roman" pitchFamily="18" charset="0"/>
                </a:rPr>
                <a:t>?</a:t>
              </a:r>
            </a:p>
          </p:txBody>
        </p:sp>
      </p:grpSp>
      <p:sp>
        <p:nvSpPr>
          <p:cNvPr id="7" name="Rectangle 4">
            <a:extLst>
              <a:ext uri="{FF2B5EF4-FFF2-40B4-BE49-F238E27FC236}">
                <a16:creationId xmlns:a16="http://schemas.microsoft.com/office/drawing/2014/main" id="{D79D2827-D249-4F59-8C5A-1080A4D0704B}"/>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pic>
        <p:nvPicPr>
          <p:cNvPr id="2050" name="Picture 2" descr="Nguyễn Khoa Đăng: Vị quan trừ bạo an dân, giữ gìn phép nước">
            <a:extLst>
              <a:ext uri="{FF2B5EF4-FFF2-40B4-BE49-F238E27FC236}">
                <a16:creationId xmlns:a16="http://schemas.microsoft.com/office/drawing/2014/main" id="{1AEBC6DC-813C-4223-B96D-34B9306075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0604" y="1222385"/>
            <a:ext cx="3005113" cy="23285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FFE6467-4E22-49BB-BE13-AE55D9DAE9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6283" y="1222386"/>
            <a:ext cx="1265583" cy="1957118"/>
          </a:xfrm>
          <a:prstGeom prst="rect">
            <a:avLst/>
          </a:prstGeom>
        </p:spPr>
      </p:pic>
    </p:spTree>
    <p:extLst>
      <p:ext uri="{BB962C8B-B14F-4D97-AF65-F5344CB8AC3E}">
        <p14:creationId xmlns:p14="http://schemas.microsoft.com/office/powerpoint/2010/main" val="256852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5999" y="170337"/>
            <a:ext cx="6754761" cy="2395882"/>
            <a:chOff x="2286000" y="170337"/>
            <a:chExt cx="6324600" cy="2133600"/>
          </a:xfrm>
        </p:grpSpPr>
        <p:sp>
          <p:nvSpPr>
            <p:cNvPr id="3" name="Cloud Callout 2"/>
            <p:cNvSpPr/>
            <p:nvPr/>
          </p:nvSpPr>
          <p:spPr>
            <a:xfrm>
              <a:off x="2286000" y="170337"/>
              <a:ext cx="6324600" cy="2133600"/>
            </a:xfrm>
            <a:prstGeom prst="cloudCallout">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TextBox 3"/>
            <p:cNvSpPr txBox="1"/>
            <p:nvPr/>
          </p:nvSpPr>
          <p:spPr>
            <a:xfrm>
              <a:off x="3102864" y="452307"/>
              <a:ext cx="5486400" cy="1397826"/>
            </a:xfrm>
            <a:prstGeom prst="rect">
              <a:avLst/>
            </a:prstGeom>
            <a:noFill/>
          </p:spPr>
          <p:txBody>
            <a:bodyPr wrap="square" rtlCol="0">
              <a:spAutoFit/>
            </a:bodyPr>
            <a:lstStyle/>
            <a:p>
              <a:pPr algn="ctr"/>
              <a:r>
                <a:rPr lang="en-US" sz="3200" b="1" dirty="0" err="1">
                  <a:solidFill>
                    <a:srgbClr val="0000FF"/>
                  </a:solidFill>
                  <a:latin typeface="Times New Roman" panose="02020603050405020304" pitchFamily="18" charset="0"/>
                  <a:cs typeface="Times New Roman" pitchFamily="18" charset="0"/>
                </a:rPr>
                <a:t>Biện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pháp</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ông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Nguyễn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Khoa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Đăng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dùng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để</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trị</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bọn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cướp</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tài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tình</a:t>
              </a:r>
              <a:r>
                <a:rPr lang="en-US" sz="3200" b="1" dirty="0">
                  <a:solidFill>
                    <a:srgbClr val="0000FF"/>
                  </a:solidFill>
                  <a:latin typeface="Times New Roman" pitchFamily="18" charset="0"/>
                  <a:cs typeface="Times New Roman" pitchFamily="18" charset="0"/>
                </a:rPr>
                <a:t> ở </a:t>
              </a:r>
              <a:r>
                <a:rPr lang="en-US" sz="3200" b="1" dirty="0" err="1">
                  <a:solidFill>
                    <a:srgbClr val="0000FF"/>
                  </a:solidFill>
                  <a:latin typeface="Times New Roman" pitchFamily="18" charset="0"/>
                  <a:cs typeface="Times New Roman" pitchFamily="18" charset="0"/>
                </a:rPr>
                <a:t>chỗ</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nào</a:t>
              </a:r>
              <a:r>
                <a:rPr lang="en-US" sz="3200" b="1" dirty="0">
                  <a:solidFill>
                    <a:srgbClr val="0000FF"/>
                  </a:solidFill>
                  <a:latin typeface="Times New Roman" pitchFamily="18" charset="0"/>
                  <a:cs typeface="Times New Roman" pitchFamily="18" charset="0"/>
                </a:rPr>
                <a:t>?</a:t>
              </a:r>
            </a:p>
          </p:txBody>
        </p:sp>
      </p:grpSp>
      <p:sp>
        <p:nvSpPr>
          <p:cNvPr id="5" name="TextBox 4"/>
          <p:cNvSpPr txBox="1"/>
          <p:nvPr/>
        </p:nvSpPr>
        <p:spPr>
          <a:xfrm>
            <a:off x="152400" y="2995833"/>
            <a:ext cx="11887200" cy="3539430"/>
          </a:xfrm>
          <a:prstGeom prst="rect">
            <a:avLst/>
          </a:prstGeom>
          <a:solidFill>
            <a:schemeClr val="bg2"/>
          </a:solidFill>
        </p:spPr>
        <p:txBody>
          <a:bodyPr wrap="square" rtlCol="0">
            <a:spAutoFit/>
          </a:bodyPr>
          <a:lstStyle/>
          <a:p>
            <a:pPr algn="just">
              <a:buFont typeface="Arial" pitchFamily="34" charset="0"/>
              <a:buChar char="•"/>
            </a:pP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Biện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pháp</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trừng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trị</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bọn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cướp</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đường</a:t>
            </a:r>
            <a:r>
              <a:rPr lang="en-US" sz="3200" b="1" dirty="0">
                <a:solidFill>
                  <a:srgbClr val="0000FF"/>
                </a:solidFill>
                <a:latin typeface="Times New Roman" pitchFamily="18" charset="0"/>
                <a:cs typeface="Times New Roman" pitchFamily="18" charset="0"/>
              </a:rPr>
              <a:t>:</a:t>
            </a:r>
          </a:p>
          <a:p>
            <a:pPr algn="just"/>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Mưu</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kế</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đánh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vào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lòng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tham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của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bọn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ăn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cướp</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làm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chúng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bất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ngờ</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không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nghĩ</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được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chính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chúng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khiêng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các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võ</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sĩ</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về</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tận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sào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huyệt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để</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tiêu</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diệt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chúng</a:t>
            </a:r>
            <a:r>
              <a:rPr lang="en-US" sz="3200" b="1" dirty="0">
                <a:solidFill>
                  <a:srgbClr val="0000FF"/>
                </a:solidFill>
                <a:latin typeface="Times New Roman" pitchFamily="18" charset="0"/>
                <a:cs typeface="Times New Roman" pitchFamily="18" charset="0"/>
              </a:rPr>
              <a:t>. </a:t>
            </a:r>
          </a:p>
          <a:p>
            <a:pPr algn="just"/>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Được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tổ</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chức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rất</a:t>
            </a:r>
            <a:r>
              <a:rPr lang="en-US" sz="3200" b="1" dirty="0">
                <a:solidFill>
                  <a:srgbClr val="0000FF"/>
                </a:solidFill>
                <a:latin typeface="Times New Roman" pitchFamily="18" charset="0"/>
                <a:cs typeface="Times New Roman" pitchFamily="18" charset="0"/>
              </a:rPr>
              <a:t> chu </a:t>
            </a:r>
            <a:r>
              <a:rPr lang="en-US" sz="3200" b="1" dirty="0" err="1">
                <a:solidFill>
                  <a:srgbClr val="0000FF"/>
                </a:solidFill>
                <a:latin typeface="Times New Roman" pitchFamily="18" charset="0"/>
                <a:cs typeface="Times New Roman" pitchFamily="18" charset="0"/>
              </a:rPr>
              <a:t>đáo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phối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hợp</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trong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ngoài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các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võ</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sĩ</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xông</a:t>
            </a:r>
            <a:r>
              <a:rPr lang="en-US" sz="3200" b="1" dirty="0">
                <a:solidFill>
                  <a:srgbClr val="0000FF"/>
                </a:solidFill>
                <a:latin typeface="Times New Roman" pitchFamily="18" charset="0"/>
                <a:cs typeface="Times New Roman" pitchFamily="18" charset="0"/>
              </a:rPr>
              <a:t> ra </a:t>
            </a:r>
            <a:r>
              <a:rPr lang="en-US" sz="3200" b="1" dirty="0" err="1">
                <a:solidFill>
                  <a:srgbClr val="0000FF"/>
                </a:solidFill>
                <a:latin typeface="Times New Roman" pitchFamily="18" charset="0"/>
                <a:cs typeface="Times New Roman" pitchFamily="18" charset="0"/>
              </a:rPr>
              <a:t>đánh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giết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bọn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cướp</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từ</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bên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trong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phục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binh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triều</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đình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từ</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bên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ngoài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ùn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ùn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kéo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vào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khiến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bọn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cướp</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khiếp</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hãi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đành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chắp</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tay</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hàng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phục</a:t>
            </a:r>
            <a:r>
              <a:rPr lang="en-US" sz="3200" b="1" dirty="0">
                <a:solidFill>
                  <a:srgbClr val="0000FF"/>
                </a:solidFill>
                <a:latin typeface="Times New Roman" pitchFamily="18" charset="0"/>
                <a:cs typeface="Times New Roman" pitchFamily="18" charset="0"/>
              </a:rPr>
              <a:t>.</a:t>
            </a:r>
          </a:p>
        </p:txBody>
      </p:sp>
      <p:sp>
        <p:nvSpPr>
          <p:cNvPr id="6" name="Rectangle 4">
            <a:extLst>
              <a:ext uri="{FF2B5EF4-FFF2-40B4-BE49-F238E27FC236}">
                <a16:creationId xmlns:a16="http://schemas.microsoft.com/office/drawing/2014/main" id="{92DA3D1B-89B9-4461-BAA0-4D9C1D52830F}"/>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pic>
        <p:nvPicPr>
          <p:cNvPr id="1026" name="Picture 2" descr="Nguyễn Khoa Đăng: Vị quan trừ bạo an dân, giữ gìn phép nước">
            <a:extLst>
              <a:ext uri="{FF2B5EF4-FFF2-40B4-BE49-F238E27FC236}">
                <a16:creationId xmlns:a16="http://schemas.microsoft.com/office/drawing/2014/main" id="{4BA180FF-DF8C-4680-8EDB-EB7CE07B4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7630" y="270447"/>
            <a:ext cx="2857500" cy="22957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C7C010D-1762-436E-A7F5-8352FE9B18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29491" y="322737"/>
            <a:ext cx="2105890" cy="2545154"/>
          </a:xfrm>
          <a:prstGeom prst="rect">
            <a:avLst/>
          </a:prstGeom>
        </p:spPr>
      </p:pic>
    </p:spTree>
    <p:extLst>
      <p:ext uri="{BB962C8B-B14F-4D97-AF65-F5344CB8AC3E}">
        <p14:creationId xmlns:p14="http://schemas.microsoft.com/office/powerpoint/2010/main" val="267173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101981" y="235527"/>
            <a:ext cx="8845583" cy="2045403"/>
          </a:xfrm>
          <a:prstGeom prst="cloudCallout">
            <a:avLst>
              <a:gd name="adj1" fmla="val 19546"/>
              <a:gd name="adj2" fmla="val 55131"/>
            </a:avLst>
          </a:prstGeom>
          <a:solidFill>
            <a:srgbClr val="00B050"/>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FF00"/>
                </a:solidFill>
                <a:latin typeface="Times New Roman" pitchFamily="18" charset="0"/>
                <a:cs typeface="Times New Roman" pitchFamily="18" charset="0"/>
              </a:rPr>
              <a:t>Ý </a:t>
            </a:r>
            <a:r>
              <a:rPr lang="en-US" sz="4800" b="1" dirty="0" err="1">
                <a:solidFill>
                  <a:srgbClr val="FFFF00"/>
                </a:solidFill>
                <a:latin typeface="Times New Roman" pitchFamily="18" charset="0"/>
                <a:cs typeface="Times New Roman" pitchFamily="18" charset="0"/>
              </a:rPr>
              <a:t>nghĩa</a:t>
            </a:r>
            <a:r>
              <a:rPr lang="en-US" sz="4800" b="1" dirty="0">
                <a:solidFill>
                  <a:srgbClr val="FFFF00"/>
                </a:solidFill>
                <a:latin typeface="Times New Roman" pitchFamily="18" charset="0"/>
                <a:cs typeface="Times New Roman" pitchFamily="18" charset="0"/>
              </a:rPr>
              <a:t> </a:t>
            </a:r>
          </a:p>
          <a:p>
            <a:pPr algn="ctr"/>
            <a:r>
              <a:rPr lang="en-US" sz="4800" b="1" dirty="0" err="1">
                <a:solidFill>
                  <a:srgbClr val="FFFF00"/>
                </a:solidFill>
                <a:latin typeface="Times New Roman" pitchFamily="18" charset="0"/>
                <a:cs typeface="Times New Roman" pitchFamily="18" charset="0"/>
              </a:rPr>
              <a:t>câu</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chuyện</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này</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là</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gì</a:t>
            </a:r>
            <a:r>
              <a:rPr lang="en-US" sz="4800" b="1" dirty="0">
                <a:solidFill>
                  <a:srgbClr val="FFFF00"/>
                </a:solidFill>
                <a:latin typeface="Times New Roman" pitchFamily="18" charset="0"/>
                <a:cs typeface="Times New Roman" pitchFamily="18" charset="0"/>
              </a:rPr>
              <a:t>?</a:t>
            </a:r>
          </a:p>
        </p:txBody>
      </p:sp>
      <p:grpSp>
        <p:nvGrpSpPr>
          <p:cNvPr id="3" name="Group 2"/>
          <p:cNvGrpSpPr/>
          <p:nvPr/>
        </p:nvGrpSpPr>
        <p:grpSpPr>
          <a:xfrm>
            <a:off x="514350" y="2309812"/>
            <a:ext cx="11201400" cy="3581400"/>
            <a:chOff x="514350" y="2309812"/>
            <a:chExt cx="11201400" cy="3581400"/>
          </a:xfrm>
        </p:grpSpPr>
        <p:pic>
          <p:nvPicPr>
            <p:cNvPr id="6" name="Picture 5" descr="hinh"/>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4350" y="2309812"/>
              <a:ext cx="11201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39727" y="2816398"/>
              <a:ext cx="6332897" cy="2862322"/>
            </a:xfrm>
            <a:prstGeom prst="rect">
              <a:avLst/>
            </a:prstGeom>
          </p:spPr>
          <p:txBody>
            <a:bodyPr wrap="square">
              <a:spAutoFit/>
            </a:bodyPr>
            <a:lstStyle/>
            <a:p>
              <a:pPr algn="just">
                <a:spcBef>
                  <a:spcPct val="50000"/>
                </a:spcBef>
              </a:pPr>
              <a:r>
                <a:rPr lang="en-US" sz="3600" b="1" dirty="0">
                  <a:solidFill>
                    <a:srgbClr val="0000FF"/>
                  </a:solidFill>
                  <a:latin typeface="Times New Roman" pitchFamily="18" charset="0"/>
                  <a:cs typeface="Times New Roman" pitchFamily="18" charset="0"/>
                </a:rPr>
                <a:t>     </a:t>
              </a:r>
              <a:r>
                <a:rPr lang="en-US" sz="3600" b="1" dirty="0">
                  <a:solidFill>
                    <a:srgbClr val="FF0066"/>
                  </a:solidFill>
                  <a:latin typeface="Times New Roman" pitchFamily="18" charset="0"/>
                  <a:cs typeface="Times New Roman" pitchFamily="18" charset="0"/>
                </a:rPr>
                <a:t>Ca </a:t>
              </a:r>
              <a:r>
                <a:rPr lang="en-US" sz="3600" b="1" dirty="0" err="1">
                  <a:solidFill>
                    <a:srgbClr val="FF0066"/>
                  </a:solidFill>
                  <a:latin typeface="Times New Roman" pitchFamily="18" charset="0"/>
                  <a:cs typeface="Times New Roman" pitchFamily="18" charset="0"/>
                </a:rPr>
                <a:t>ngợi</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ông</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Nguyễn</a:t>
              </a:r>
              <a:r>
                <a:rPr lang="en-US" sz="3600" b="1" dirty="0">
                  <a:solidFill>
                    <a:srgbClr val="FF0066"/>
                  </a:solidFill>
                  <a:latin typeface="Times New Roman" pitchFamily="18" charset="0"/>
                  <a:cs typeface="Times New Roman" pitchFamily="18" charset="0"/>
                </a:rPr>
                <a:t> Khoa </a:t>
              </a:r>
              <a:r>
                <a:rPr lang="en-US" sz="3600" b="1" dirty="0" err="1">
                  <a:solidFill>
                    <a:srgbClr val="FF0066"/>
                  </a:solidFill>
                  <a:latin typeface="Times New Roman" pitchFamily="18" charset="0"/>
                  <a:cs typeface="Times New Roman" pitchFamily="18" charset="0"/>
                </a:rPr>
                <a:t>Đăng</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thông</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minh</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tài</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trí</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giỏi</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xét</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xử</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các</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vụ</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án</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có</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công</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trừng</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trị</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bọn</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cướp</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bảo</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vệ</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cuộc</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sống</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yên</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bình</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cho</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nhân</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dân</a:t>
              </a:r>
              <a:r>
                <a:rPr lang="en-US" sz="3600" b="1" dirty="0">
                  <a:solidFill>
                    <a:srgbClr val="FF0066"/>
                  </a:solidFill>
                  <a:latin typeface="Times New Roman" pitchFamily="18" charset="0"/>
                  <a:cs typeface="Times New Roman" pitchFamily="18" charset="0"/>
                </a:rPr>
                <a:t>.</a:t>
              </a:r>
              <a:endParaRPr lang="en-US" altLang="en-US" sz="3600" dirty="0">
                <a:solidFill>
                  <a:srgbClr val="FF0066"/>
                </a:solidFill>
                <a:latin typeface="Times New Roman" pitchFamily="18" charset="0"/>
              </a:endParaRPr>
            </a:p>
          </p:txBody>
        </p:sp>
      </p:grpSp>
      <p:sp>
        <p:nvSpPr>
          <p:cNvPr id="7" name="Rectangle 4">
            <a:extLst>
              <a:ext uri="{FF2B5EF4-FFF2-40B4-BE49-F238E27FC236}">
                <a16:creationId xmlns:a16="http://schemas.microsoft.com/office/drawing/2014/main" id="{CA3D2B46-86EB-40B0-BFA1-4D1F92C7A5F5}"/>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pic>
        <p:nvPicPr>
          <p:cNvPr id="8" name="Picture 7" descr="C:\Documents and Settings\Administrator\My Documents\Downloads\Video\Hình0068.jpg">
            <a:extLst>
              <a:ext uri="{FF2B5EF4-FFF2-40B4-BE49-F238E27FC236}">
                <a16:creationId xmlns:a16="http://schemas.microsoft.com/office/drawing/2014/main" id="{879C59B4-CFEE-4729-8856-8C4D0C0D5F3D}"/>
              </a:ext>
            </a:extLst>
          </p:cNvPr>
          <p:cNvPicPr>
            <a:picLocks noChangeAspect="1" noChangeArrowheads="1"/>
          </p:cNvPicPr>
          <p:nvPr/>
        </p:nvPicPr>
        <p:blipFill>
          <a:blip r:embed="rId3"/>
          <a:srcRect/>
          <a:stretch>
            <a:fillRect/>
          </a:stretch>
        </p:blipFill>
        <p:spPr bwMode="auto">
          <a:xfrm>
            <a:off x="9947564" y="124691"/>
            <a:ext cx="2133600" cy="2691707"/>
          </a:xfrm>
          <a:prstGeom prst="ellipse">
            <a:avLst/>
          </a:prstGeom>
          <a:ln>
            <a:noFill/>
          </a:ln>
          <a:effectLst>
            <a:softEdge rad="112500"/>
          </a:effectLst>
        </p:spPr>
      </p:pic>
      <p:pic>
        <p:nvPicPr>
          <p:cNvPr id="9" name="Picture 4">
            <a:extLst>
              <a:ext uri="{FF2B5EF4-FFF2-40B4-BE49-F238E27FC236}">
                <a16:creationId xmlns:a16="http://schemas.microsoft.com/office/drawing/2014/main" id="{07B522E9-7E57-43FB-AA1B-CC98C487132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3050" y="5647719"/>
            <a:ext cx="9144000"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63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295717" cy="6834187"/>
          </a:xfrm>
          <a:prstGeom prst="rect">
            <a:avLst/>
          </a:prstGeom>
          <a:solidFill>
            <a:schemeClr val="accent1">
              <a:lumMod val="40000"/>
              <a:lumOff val="60000"/>
            </a:schemeClr>
          </a:solidFill>
          <a:ln>
            <a:noFill/>
          </a:ln>
        </p:spPr>
      </p:pic>
      <p:sp>
        <p:nvSpPr>
          <p:cNvPr id="4" name="Rectangle 3"/>
          <p:cNvSpPr/>
          <p:nvPr/>
        </p:nvSpPr>
        <p:spPr>
          <a:xfrm>
            <a:off x="4184073" y="2133600"/>
            <a:ext cx="6830291" cy="2971800"/>
          </a:xfrm>
          <a:prstGeom prst="rect">
            <a:avLst/>
          </a:prstGeom>
          <a:solidFill>
            <a:schemeClr val="accent1">
              <a:lumMod val="40000"/>
              <a:lumOff val="60000"/>
            </a:schemeClr>
          </a:solidFill>
        </p:spPr>
        <p:txBody>
          <a:bodyPr wrap="none">
            <a:prstTxWarp prst="textChevron">
              <a:avLst/>
            </a:prstTxWarp>
            <a:spAutoFit/>
          </a:bodyPr>
          <a:lstStyle/>
          <a:p>
            <a:pPr algn="ctr" fontAlgn="base">
              <a:spcBef>
                <a:spcPct val="0"/>
              </a:spcBef>
              <a:spcAft>
                <a:spcPct val="0"/>
              </a:spcAft>
              <a:defRPr/>
            </a:pPr>
            <a:r>
              <a:rPr lang="vi-VN" sz="5400" b="1" dirty="0">
                <a:ln w="1905"/>
                <a:solidFill>
                  <a:srgbClr val="0000FF"/>
                </a:solidFill>
                <a:effectLst>
                  <a:innerShdw blurRad="69850" dist="43180" dir="5400000">
                    <a:srgbClr val="000000">
                      <a:alpha val="65000"/>
                    </a:srgbClr>
                  </a:innerShdw>
                </a:effectLst>
                <a:latin typeface="Arial" pitchFamily="34" charset="0"/>
              </a:rPr>
              <a:t>KHỞI ĐỘNG</a:t>
            </a:r>
            <a:endParaRPr lang="en-US" sz="5400" b="1" dirty="0">
              <a:ln w="1905"/>
              <a:solidFill>
                <a:srgbClr val="0000FF"/>
              </a:solidFill>
              <a:effectLst>
                <a:innerShdw blurRad="69850" dist="43180" dir="5400000">
                  <a:srgbClr val="000000">
                    <a:alpha val="65000"/>
                  </a:srgbClr>
                </a:innerShdw>
              </a:effectLst>
              <a:latin typeface="Arial" pitchFamily="34" charset="0"/>
            </a:endParaRPr>
          </a:p>
        </p:txBody>
      </p:sp>
      <p:sp>
        <p:nvSpPr>
          <p:cNvPr id="5"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vi-VN" altLang="en-US" sz="2400">
              <a:solidFill>
                <a:prstClr val="black"/>
              </a:solidFill>
              <a:latin typeface="Times New Roman" pitchFamily="18" charset="0"/>
            </a:endParaRPr>
          </a:p>
        </p:txBody>
      </p:sp>
      <p:pic>
        <p:nvPicPr>
          <p:cNvPr id="6" name="Content Placeholder 7">
            <a:extLst>
              <a:ext uri="{FF2B5EF4-FFF2-40B4-BE49-F238E27FC236}">
                <a16:creationId xmlns:a16="http://schemas.microsoft.com/office/drawing/2014/main" id="{F66520BA-1251-4B8E-B652-8867C411A5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1636" y="4455906"/>
            <a:ext cx="2175163" cy="1525793"/>
          </a:xfrm>
          <a:prstGeom prst="rect">
            <a:avLst/>
          </a:prstGeom>
        </p:spPr>
      </p:pic>
      <p:pic>
        <p:nvPicPr>
          <p:cNvPr id="7" name="Content Placeholder 7">
            <a:extLst>
              <a:ext uri="{FF2B5EF4-FFF2-40B4-BE49-F238E27FC236}">
                <a16:creationId xmlns:a16="http://schemas.microsoft.com/office/drawing/2014/main" id="{7BC8CD63-A920-4C05-BDCD-DFE47A84C2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9236" y="494404"/>
            <a:ext cx="2175163" cy="1525793"/>
          </a:xfrm>
          <a:prstGeom prst="rect">
            <a:avLst/>
          </a:prstGeom>
        </p:spPr>
      </p:pic>
    </p:spTree>
    <p:extLst>
      <p:ext uri="{BB962C8B-B14F-4D97-AF65-F5344CB8AC3E}">
        <p14:creationId xmlns:p14="http://schemas.microsoft.com/office/powerpoint/2010/main" val="3357884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heel(1)">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9"/>
            <a:ext cx="12192000" cy="6834187"/>
          </a:xfrm>
          <a:prstGeom prst="rect">
            <a:avLst/>
          </a:prstGeom>
          <a:solidFill>
            <a:schemeClr val="bg2">
              <a:lumMod val="75000"/>
            </a:schemeClr>
          </a:solidFill>
          <a:ln>
            <a:noFill/>
          </a:ln>
        </p:spPr>
      </p:pic>
      <p:sp>
        <p:nvSpPr>
          <p:cNvPr id="4" name="Rectangle 3"/>
          <p:cNvSpPr/>
          <p:nvPr/>
        </p:nvSpPr>
        <p:spPr>
          <a:xfrm>
            <a:off x="4572001" y="1944688"/>
            <a:ext cx="6006904" cy="3276600"/>
          </a:xfrm>
          <a:prstGeom prst="rect">
            <a:avLst/>
          </a:prstGeom>
          <a:solidFill>
            <a:schemeClr val="bg2">
              <a:lumMod val="75000"/>
            </a:schemeClr>
          </a:solidFill>
        </p:spPr>
        <p:txBody>
          <a:bodyPr wrap="none">
            <a:prstTxWarp prst="textChevron">
              <a:avLst>
                <a:gd name="adj" fmla="val 21995"/>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905"/>
                <a:solidFill>
                  <a:srgbClr val="0000CC"/>
                </a:solidFill>
                <a:effectLst>
                  <a:innerShdw blurRad="69850" dist="43180" dir="5400000">
                    <a:srgbClr val="000000">
                      <a:alpha val="65000"/>
                    </a:srgbClr>
                  </a:innerShdw>
                </a:effectLst>
                <a:uLnTx/>
                <a:uFillTx/>
                <a:latin typeface="Arial" pitchFamily="34" charset="0"/>
                <a:ea typeface="+mn-ea"/>
                <a:cs typeface="+mn-cs"/>
              </a:rPr>
              <a:t>HOẠT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905"/>
                <a:solidFill>
                  <a:srgbClr val="0000CC"/>
                </a:solidFill>
                <a:effectLst>
                  <a:innerShdw blurRad="69850" dist="43180" dir="5400000">
                    <a:srgbClr val="000000">
                      <a:alpha val="65000"/>
                    </a:srgbClr>
                  </a:innerShdw>
                </a:effectLst>
                <a:uLnTx/>
                <a:uFillTx/>
                <a:latin typeface="Arial" pitchFamily="34" charset="0"/>
                <a:ea typeface="+mn-ea"/>
                <a:cs typeface="+mn-cs"/>
              </a:rPr>
              <a:t>ỨNG DỤNG</a:t>
            </a:r>
          </a:p>
        </p:txBody>
      </p:sp>
      <p:sp>
        <p:nvSpPr>
          <p:cNvPr id="5124"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pic>
        <p:nvPicPr>
          <p:cNvPr id="5" name="Picture 4" descr="Book-09-june">
            <a:extLst>
              <a:ext uri="{FF2B5EF4-FFF2-40B4-BE49-F238E27FC236}">
                <a16:creationId xmlns:a16="http://schemas.microsoft.com/office/drawing/2014/main" id="{BC83D1CD-C38D-4403-BC91-1B45ECCEC32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01435">
            <a:off x="6233402" y="4801178"/>
            <a:ext cx="2431495" cy="12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D4E86A88-3425-415F-A958-84BB2A0C4302}"/>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1477687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heel(1)">
                                      <p:cBhvr>
                                        <p:cTn id="7" dur="2000"/>
                                        <p:tgtEl>
                                          <p:spTgt spid="112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6125" y="225249"/>
            <a:ext cx="9619748" cy="923330"/>
          </a:xfrm>
          <a:prstGeom prst="rect">
            <a:avLst/>
          </a:prstGeom>
          <a:solidFill>
            <a:srgbClr val="0000FF"/>
          </a:solid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defRPr/>
            </a:pPr>
            <a:r>
              <a:rPr lang="en-US" sz="5400" b="1"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C. HOẠT ĐỘNG ỨNG DỤNG</a:t>
            </a:r>
          </a:p>
        </p:txBody>
      </p:sp>
      <p:pic>
        <p:nvPicPr>
          <p:cNvPr id="7174" name="Picture 6" descr="https://loigiaihay.com/themes/images/icon-clo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906463"/>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https://loigiaihay.com/themes/images/n-arrow-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723900"/>
            <a:ext cx="57150" cy="10477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loigiaihay.com/themes/images/n-arrow-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788" y="-723900"/>
            <a:ext cx="57150" cy="1047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32509" y="1345956"/>
            <a:ext cx="11263745" cy="2585323"/>
          </a:xfrm>
          <a:prstGeom prst="rect">
            <a:avLst/>
          </a:prstGeom>
          <a:solidFill>
            <a:schemeClr val="bg2"/>
          </a:solidFill>
        </p:spPr>
        <p:txBody>
          <a:bodyPr wrap="square">
            <a:spAutoFit/>
          </a:bodyPr>
          <a:lstStyle/>
          <a:p>
            <a:pPr algn="just"/>
            <a:r>
              <a:rPr lang="en-US" sz="5400" b="1" dirty="0">
                <a:solidFill>
                  <a:srgbClr val="006600"/>
                </a:solidFill>
                <a:latin typeface="+mj-lt"/>
                <a:cs typeface="Times New Roman" pitchFamily="18" charset="0"/>
              </a:rPr>
              <a:t>    </a:t>
            </a:r>
            <a:r>
              <a:rPr lang="vi-VN" sz="5400" b="1" dirty="0">
                <a:solidFill>
                  <a:srgbClr val="006600"/>
                </a:solidFill>
                <a:latin typeface="+mj-lt"/>
                <a:cs typeface="Times New Roman" pitchFamily="18" charset="0"/>
              </a:rPr>
              <a:t>Sưu tầm một câu chuyện cảm động về  tình bạn hoặc một câu chuyện em yêu thích</a:t>
            </a:r>
            <a:r>
              <a:rPr lang="en-US" sz="5400" b="1" dirty="0">
                <a:solidFill>
                  <a:srgbClr val="006600"/>
                </a:solidFill>
                <a:latin typeface="+mj-lt"/>
                <a:cs typeface="Times New Roman" pitchFamily="18" charset="0"/>
              </a:rPr>
              <a:t>.</a:t>
            </a:r>
          </a:p>
        </p:txBody>
      </p:sp>
      <p:sp>
        <p:nvSpPr>
          <p:cNvPr id="7" name="Rectangle 4">
            <a:extLst>
              <a:ext uri="{FF2B5EF4-FFF2-40B4-BE49-F238E27FC236}">
                <a16:creationId xmlns:a16="http://schemas.microsoft.com/office/drawing/2014/main" id="{913EE0EB-ABFA-485A-8519-55336473DB4B}"/>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fontAlgn="base">
              <a:spcBef>
                <a:spcPct val="0"/>
              </a:spcBef>
              <a:spcAft>
                <a:spcPct val="0"/>
              </a:spcAft>
              <a:buClrTx/>
              <a:buSzTx/>
              <a:buNone/>
            </a:pPr>
            <a:endParaRPr lang="vi-VN" altLang="en-US" sz="1800">
              <a:solidFill>
                <a:srgbClr val="000000"/>
              </a:solidFill>
              <a:latin typeface="Times New Roman" panose="02020603050405020304" pitchFamily="18" charset="0"/>
              <a:cs typeface="Arial" panose="020B0604020202020204" pitchFamily="34" charset="0"/>
            </a:endParaRPr>
          </a:p>
        </p:txBody>
      </p:sp>
      <p:pic>
        <p:nvPicPr>
          <p:cNvPr id="4098" name="Picture 2" descr="hình ảnh : bộ sưu tập, nghệ thuật, Thiết kế, lịch sử, Truyện tranh, bán  hàng, hàng tồn kho, Thị trường sách, Kỳ quặc, Bookstall, Bán sách báo  4928x3264 - - 603144 -">
            <a:extLst>
              <a:ext uri="{FF2B5EF4-FFF2-40B4-BE49-F238E27FC236}">
                <a16:creationId xmlns:a16="http://schemas.microsoft.com/office/drawing/2014/main" id="{E0026151-A724-43CB-AD9A-DC85C6677F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24" y="4128656"/>
            <a:ext cx="3889376" cy="270934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op 10 laptop cho người chỉnh sửa hình ảnh năm 2021 (Phần 2) -  Fptshop.com.vn">
            <a:extLst>
              <a:ext uri="{FF2B5EF4-FFF2-40B4-BE49-F238E27FC236}">
                <a16:creationId xmlns:a16="http://schemas.microsoft.com/office/drawing/2014/main" id="{BB747CBD-5E90-4830-8F4C-38AEB19659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0" y="4091193"/>
            <a:ext cx="3962400" cy="270934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áp nhập Báo Thiếu niên Tiền phong và Báo Nhi đồng | VTV.VN">
            <a:extLst>
              <a:ext uri="{FF2B5EF4-FFF2-40B4-BE49-F238E27FC236}">
                <a16:creationId xmlns:a16="http://schemas.microsoft.com/office/drawing/2014/main" id="{1A8D6DC0-AF2A-4D7D-8F30-F6216315F0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4128656"/>
            <a:ext cx="3962400" cy="2671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24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4" descr="002106bg7fr7vx">
            <a:extLst>
              <a:ext uri="{FF2B5EF4-FFF2-40B4-BE49-F238E27FC236}">
                <a16:creationId xmlns:a16="http://schemas.microsoft.com/office/drawing/2014/main" id="{CDBD4C36-4889-4598-A43A-BADFA76E2CF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8003" name="Group 3">
            <a:extLst>
              <a:ext uri="{FF2B5EF4-FFF2-40B4-BE49-F238E27FC236}">
                <a16:creationId xmlns:a16="http://schemas.microsoft.com/office/drawing/2014/main" id="{557A1E00-A4EA-44C0-AC6A-83EF9B62C3C0}"/>
              </a:ext>
            </a:extLst>
          </p:cNvPr>
          <p:cNvGrpSpPr>
            <a:grpSpLocks/>
          </p:cNvGrpSpPr>
          <p:nvPr/>
        </p:nvGrpSpPr>
        <p:grpSpPr bwMode="auto">
          <a:xfrm>
            <a:off x="0" y="52754"/>
            <a:ext cx="12175189" cy="6858000"/>
            <a:chOff x="-48" y="0"/>
            <a:chExt cx="5808" cy="4320"/>
          </a:xfrm>
        </p:grpSpPr>
        <p:pic>
          <p:nvPicPr>
            <p:cNvPr id="128007" name="Picture 4" descr="n3">
              <a:extLst>
                <a:ext uri="{FF2B5EF4-FFF2-40B4-BE49-F238E27FC236}">
                  <a16:creationId xmlns:a16="http://schemas.microsoft.com/office/drawing/2014/main" id="{5D7623D1-EDBC-47FE-95BB-964024D33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63"/>
              <a:ext cx="576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8" name="Picture 5" descr="n3">
              <a:extLst>
                <a:ext uri="{FF2B5EF4-FFF2-40B4-BE49-F238E27FC236}">
                  <a16:creationId xmlns:a16="http://schemas.microsoft.com/office/drawing/2014/main" id="{493DE561-3C94-48A5-AF4B-98734C69B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9" name="Picture 6" descr="n3">
              <a:extLst>
                <a:ext uri="{FF2B5EF4-FFF2-40B4-BE49-F238E27FC236}">
                  <a16:creationId xmlns:a16="http://schemas.microsoft.com/office/drawing/2014/main" id="{F0C42496-7BB3-47C9-9E71-9F6935011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75" y="2127"/>
              <a:ext cx="432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0" name="Picture 7" descr="n3">
              <a:extLst>
                <a:ext uri="{FF2B5EF4-FFF2-40B4-BE49-F238E27FC236}">
                  <a16:creationId xmlns:a16="http://schemas.microsoft.com/office/drawing/2014/main" id="{E3011EBD-9DB4-4523-91D3-5A80FA66E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3575" y="2135"/>
              <a:ext cx="432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9651" name="Picture 19" descr="FIREWRK8">
            <a:extLst>
              <a:ext uri="{FF2B5EF4-FFF2-40B4-BE49-F238E27FC236}">
                <a16:creationId xmlns:a16="http://schemas.microsoft.com/office/drawing/2014/main" id="{C1DC8D13-942B-4E12-8991-78F5B89F25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914401"/>
            <a:ext cx="17526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TextBox 2">
            <a:extLst>
              <a:ext uri="{FF2B5EF4-FFF2-40B4-BE49-F238E27FC236}">
                <a16:creationId xmlns:a16="http://schemas.microsoft.com/office/drawing/2014/main" id="{96210AA0-7B65-4933-9DDB-F4569C7F772E}"/>
              </a:ext>
            </a:extLst>
          </p:cNvPr>
          <p:cNvSpPr txBox="1">
            <a:spLocks noChangeArrowheads="1"/>
          </p:cNvSpPr>
          <p:nvPr/>
        </p:nvSpPr>
        <p:spPr bwMode="auto">
          <a:xfrm>
            <a:off x="2937164" y="3108479"/>
            <a:ext cx="679372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en-US" sz="6000" b="1" i="0" u="none" strike="noStrike" kern="1200" cap="none" spc="0" normalizeH="0" baseline="0" noProof="0" dirty="0">
                <a:ln>
                  <a:noFill/>
                </a:ln>
                <a:solidFill>
                  <a:srgbClr val="0000FF"/>
                </a:solidFill>
                <a:effectLst/>
                <a:uLnTx/>
                <a:uFillTx/>
                <a:latin typeface="Aaril"/>
                <a:ea typeface="+mn-ea"/>
                <a:cs typeface="Arial" panose="020B0604020202020204" pitchFamily="34" charset="0"/>
              </a:rPr>
              <a:t>CÁC EM CÓ Ý THỨC TỰ GIÁC HỌC TẬP RẤT TỐT!</a:t>
            </a:r>
          </a:p>
        </p:txBody>
      </p:sp>
      <p:sp>
        <p:nvSpPr>
          <p:cNvPr id="128006" name="Rectangle 4">
            <a:extLst>
              <a:ext uri="{FF2B5EF4-FFF2-40B4-BE49-F238E27FC236}">
                <a16:creationId xmlns:a16="http://schemas.microsoft.com/office/drawing/2014/main" id="{C08C6191-4A84-4CD9-AE9B-E8D0C6289FAA}"/>
              </a:ext>
            </a:extLst>
          </p:cNvPr>
          <p:cNvSpPr>
            <a:spLocks noChangeArrowheads="1"/>
          </p:cNvSpPr>
          <p:nvPr/>
        </p:nvSpPr>
        <p:spPr bwMode="auto">
          <a:xfrm>
            <a:off x="0" y="-154745"/>
            <a:ext cx="12192000" cy="7030208"/>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endParaRPr kumimoji="0" lang="vi-VN"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11" name="Content Placeholder 7">
            <a:extLst>
              <a:ext uri="{FF2B5EF4-FFF2-40B4-BE49-F238E27FC236}">
                <a16:creationId xmlns:a16="http://schemas.microsoft.com/office/drawing/2014/main" id="{783408B8-5A29-4FFC-BC42-E6EF4E0177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1" y="395057"/>
            <a:ext cx="2175163" cy="152579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69651"/>
                                        </p:tgtEl>
                                        <p:attrNameLst>
                                          <p:attrName>style.visibility</p:attrName>
                                        </p:attrNameLst>
                                      </p:cBhvr>
                                      <p:to>
                                        <p:strVal val="visible"/>
                                      </p:to>
                                    </p:set>
                                    <p:animEffect transition="in" filter="fade">
                                      <p:cBhvr>
                                        <p:cTn id="7" dur="770" decel="100000"/>
                                        <p:tgtEl>
                                          <p:spTgt spid="69651"/>
                                        </p:tgtEl>
                                      </p:cBhvr>
                                    </p:animEffect>
                                    <p:animScale>
                                      <p:cBhvr>
                                        <p:cTn id="8" dur="770" decel="100000"/>
                                        <p:tgtEl>
                                          <p:spTgt spid="69651"/>
                                        </p:tgtEl>
                                      </p:cBhvr>
                                      <p:from x="10000" y="10000"/>
                                      <p:to x="200000" y="450000"/>
                                    </p:animScale>
                                    <p:animScale>
                                      <p:cBhvr>
                                        <p:cTn id="9" dur="1230" accel="100000" fill="hold">
                                          <p:stCondLst>
                                            <p:cond delay="770"/>
                                          </p:stCondLst>
                                        </p:cTn>
                                        <p:tgtEl>
                                          <p:spTgt spid="69651"/>
                                        </p:tgtEl>
                                      </p:cBhvr>
                                      <p:from x="200000" y="450000"/>
                                      <p:to x="100000" y="100000"/>
                                    </p:animScale>
                                    <p:set>
                                      <p:cBhvr>
                                        <p:cTn id="10" dur="770" fill="hold"/>
                                        <p:tgtEl>
                                          <p:spTgt spid="69651"/>
                                        </p:tgtEl>
                                        <p:attrNameLst>
                                          <p:attrName>ppt_x</p:attrName>
                                        </p:attrNameLst>
                                      </p:cBhvr>
                                      <p:to>
                                        <p:strVal val="(0.5)"/>
                                      </p:to>
                                    </p:set>
                                    <p:anim from="(0.5)" to="(#ppt_x)" calcmode="lin" valueType="num">
                                      <p:cBhvr>
                                        <p:cTn id="11" dur="1230" accel="100000" fill="hold">
                                          <p:stCondLst>
                                            <p:cond delay="770"/>
                                          </p:stCondLst>
                                        </p:cTn>
                                        <p:tgtEl>
                                          <p:spTgt spid="69651"/>
                                        </p:tgtEl>
                                        <p:attrNameLst>
                                          <p:attrName>ppt_x</p:attrName>
                                        </p:attrNameLst>
                                      </p:cBhvr>
                                    </p:anim>
                                    <p:set>
                                      <p:cBhvr>
                                        <p:cTn id="12" dur="770" fill="hold"/>
                                        <p:tgtEl>
                                          <p:spTgt spid="69651"/>
                                        </p:tgtEl>
                                        <p:attrNameLst>
                                          <p:attrName>ppt_y</p:attrName>
                                        </p:attrNameLst>
                                      </p:cBhvr>
                                      <p:to>
                                        <p:strVal val="(#ppt_y+0.4)"/>
                                      </p:to>
                                    </p:set>
                                    <p:anim from="(#ppt_y+0.4)" to="(#ppt_y)" calcmode="lin" valueType="num">
                                      <p:cBhvr>
                                        <p:cTn id="13" dur="1230" accel="100000" fill="hold">
                                          <p:stCondLst>
                                            <p:cond delay="770"/>
                                          </p:stCondLst>
                                        </p:cTn>
                                        <p:tgtEl>
                                          <p:spTgt spid="69651"/>
                                        </p:tgtEl>
                                        <p:attrNameLst>
                                          <p:attrName>ppt_y</p:attrName>
                                        </p:attrNameLst>
                                      </p:cBhvr>
                                    </p:anim>
                                  </p:childTnLst>
                                </p:cTn>
                              </p:par>
                              <p:par>
                                <p:cTn id="14" presetID="8" presetClass="emph" presetSubtype="0" fill="hold" nodeType="withEffect">
                                  <p:stCondLst>
                                    <p:cond delay="0"/>
                                  </p:stCondLst>
                                  <p:childTnLst>
                                    <p:animRot by="21600000">
                                      <p:cBhvr>
                                        <p:cTn id="15" dur="2000" fill="hold"/>
                                        <p:tgtEl>
                                          <p:spTgt spid="696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WordArt 22"/>
          <p:cNvSpPr>
            <a:spLocks noChangeArrowheads="1" noChangeShapeType="1" noTextEdit="1"/>
          </p:cNvSpPr>
          <p:nvPr/>
        </p:nvSpPr>
        <p:spPr bwMode="auto">
          <a:xfrm>
            <a:off x="203981" y="2020805"/>
            <a:ext cx="10564837" cy="3781425"/>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solidFill>
                  <a:srgbClr val="FF0000"/>
                </a:solidFill>
                <a:effectLst/>
                <a:uLnTx/>
                <a:uFillTx/>
                <a:latin typeface="Impact"/>
                <a:ea typeface="+mn-ea"/>
                <a:cs typeface="Arial" charset="0"/>
              </a:rPr>
              <a:t>TIẾT  HỌC  KẾT THÚC  TẠI  ĐÂY !</a:t>
            </a:r>
          </a:p>
        </p:txBody>
      </p:sp>
      <p:sp>
        <p:nvSpPr>
          <p:cNvPr id="81923" name="AutoShape 68"/>
          <p:cNvSpPr>
            <a:spLocks noChangeArrowheads="1"/>
          </p:cNvSpPr>
          <p:nvPr/>
        </p:nvSpPr>
        <p:spPr bwMode="auto">
          <a:xfrm>
            <a:off x="112121" y="112772"/>
            <a:ext cx="2470628" cy="2219612"/>
          </a:xfrm>
          <a:prstGeom prst="star32">
            <a:avLst>
              <a:gd name="adj" fmla="val 15056"/>
            </a:avLst>
          </a:prstGeom>
          <a:solidFill>
            <a:srgbClr val="FFFF00"/>
          </a:solidFill>
          <a:ln w="9525">
            <a:solidFill>
              <a:srgbClr val="FF33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00"/>
              </a:solidFill>
              <a:effectLst/>
              <a:uLnTx/>
              <a:uFillTx/>
              <a:latin typeface=".VnTime" pitchFamily="34" charset="0"/>
              <a:ea typeface="+mn-ea"/>
              <a:cs typeface="Arial" charset="0"/>
            </a:endParaRPr>
          </a:p>
        </p:txBody>
      </p:sp>
      <p:sp>
        <p:nvSpPr>
          <p:cNvPr id="81924" name="AutoShape 68"/>
          <p:cNvSpPr>
            <a:spLocks noChangeArrowheads="1"/>
          </p:cNvSpPr>
          <p:nvPr/>
        </p:nvSpPr>
        <p:spPr bwMode="auto">
          <a:xfrm>
            <a:off x="8797143" y="4305000"/>
            <a:ext cx="2590799" cy="2084633"/>
          </a:xfrm>
          <a:prstGeom prst="star32">
            <a:avLst>
              <a:gd name="adj" fmla="val 15056"/>
            </a:avLst>
          </a:prstGeom>
          <a:solidFill>
            <a:srgbClr val="FFFF00"/>
          </a:solidFill>
          <a:ln w="9525">
            <a:solidFill>
              <a:srgbClr val="FF33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00"/>
              </a:solidFill>
              <a:effectLst/>
              <a:uLnTx/>
              <a:uFillTx/>
              <a:latin typeface=".VnTime" pitchFamily="34" charset="0"/>
              <a:ea typeface="+mn-ea"/>
              <a:cs typeface="Arial" charset="0"/>
            </a:endParaRPr>
          </a:p>
        </p:txBody>
      </p:sp>
      <p:pic>
        <p:nvPicPr>
          <p:cNvPr id="7" name="Picture 8" descr="Blue_ros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38816" y="0"/>
            <a:ext cx="1419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blumen-pflanzen1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486400" y="289746"/>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8081" y="527289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WhitecornerFlow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121" y="5022521"/>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blumen-pflanzen04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523136"/>
            <a:ext cx="1614948"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blumen-pflanzen04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10062" y="1094797"/>
            <a:ext cx="1428750"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pic>
        <p:nvPicPr>
          <p:cNvPr id="14" name="Picture 135" descr="tamtay11">
            <a:extLst>
              <a:ext uri="{FF2B5EF4-FFF2-40B4-BE49-F238E27FC236}">
                <a16:creationId xmlns:a16="http://schemas.microsoft.com/office/drawing/2014/main" id="{864E31D6-8441-4919-A521-0992006B58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32644" y="112772"/>
            <a:ext cx="1389284" cy="1217277"/>
          </a:xfrm>
          <a:prstGeom prst="rect">
            <a:avLst/>
          </a:prstGeom>
          <a:noFill/>
          <a:ln>
            <a:noFill/>
          </a:ln>
        </p:spPr>
      </p:pic>
      <p:pic>
        <p:nvPicPr>
          <p:cNvPr id="15" name="Picture 11" descr="Floral">
            <a:hlinkClick r:id="" action="ppaction://noaction"/>
            <a:extLst>
              <a:ext uri="{FF2B5EF4-FFF2-40B4-BE49-F238E27FC236}">
                <a16:creationId xmlns:a16="http://schemas.microsoft.com/office/drawing/2014/main" id="{4D39B456-7521-48F5-AD64-C7693918E62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5702106" y="5272890"/>
            <a:ext cx="184169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hoa 2">
            <a:extLst>
              <a:ext uri="{FF2B5EF4-FFF2-40B4-BE49-F238E27FC236}">
                <a16:creationId xmlns:a16="http://schemas.microsoft.com/office/drawing/2014/main" id="{14C1269B-C32E-4840-B3EA-3D3202D26F9D}"/>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12703" y="5475281"/>
            <a:ext cx="1214440" cy="1140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42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hia sẻ file Corel 12 Phông nền Mầm Non #5 - Quảng Cáo Yên Bá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2"/>
          <p:cNvSpPr txBox="1">
            <a:spLocks noChangeArrowheads="1"/>
          </p:cNvSpPr>
          <p:nvPr/>
        </p:nvSpPr>
        <p:spPr bwMode="auto">
          <a:xfrm>
            <a:off x="2518116" y="450439"/>
            <a:ext cx="911586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aril"/>
                <a:ea typeface="+mn-ea"/>
                <a:cs typeface="Arial" pitchFamily="34" charset="0"/>
              </a:rPr>
              <a:t>CHÚC CÁC EM: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aril"/>
                <a:ea typeface="+mn-ea"/>
                <a:cs typeface="Arial" pitchFamily="34" charset="0"/>
              </a:rPr>
              <a:t>CHĂM NGOAN, HỌC TỐT!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FF"/>
                </a:solidFill>
                <a:effectLst/>
                <a:uLnTx/>
                <a:uFillTx/>
                <a:latin typeface="Aaril"/>
                <a:ea typeface="+mn-ea"/>
                <a:cs typeface="Arial" pitchFamily="34" charset="0"/>
              </a:rPr>
              <a:t>CHÀO TẠM BIỆT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FF"/>
                </a:solidFill>
                <a:effectLst/>
                <a:uLnTx/>
                <a:uFillTx/>
                <a:latin typeface="Aaril"/>
                <a:ea typeface="+mn-ea"/>
                <a:cs typeface="Arial" pitchFamily="34" charset="0"/>
              </a:rPr>
              <a:t>CÁC EM!</a:t>
            </a:r>
          </a:p>
        </p:txBody>
      </p:sp>
      <p:sp>
        <p:nvSpPr>
          <p:cNvPr id="5" name="Rectangle 36"/>
          <p:cNvSpPr>
            <a:spLocks noChangeArrowheads="1"/>
          </p:cNvSpPr>
          <p:nvPr/>
        </p:nvSpPr>
        <p:spPr bwMode="auto">
          <a:xfrm>
            <a:off x="0" y="0"/>
            <a:ext cx="12191998"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pic>
        <p:nvPicPr>
          <p:cNvPr id="6" name="Picture 2">
            <a:extLst>
              <a:ext uri="{FF2B5EF4-FFF2-40B4-BE49-F238E27FC236}">
                <a16:creationId xmlns:a16="http://schemas.microsoft.com/office/drawing/2014/main" id="{3F1E7493-F1D6-44DD-88E0-16DA622778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6644" y="3824754"/>
            <a:ext cx="1981200" cy="9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descr="Dove-02-june">
            <a:extLst>
              <a:ext uri="{FF2B5EF4-FFF2-40B4-BE49-F238E27FC236}">
                <a16:creationId xmlns:a16="http://schemas.microsoft.com/office/drawing/2014/main" id="{26A129AF-CDB8-46C7-B883-DAD5CA3EFEC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27256" y="2835713"/>
            <a:ext cx="1676400" cy="98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Dove-02-june">
            <a:extLst>
              <a:ext uri="{FF2B5EF4-FFF2-40B4-BE49-F238E27FC236}">
                <a16:creationId xmlns:a16="http://schemas.microsoft.com/office/drawing/2014/main" id="{185DCD96-718C-4B3F-A507-586A3348A36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398390" y="2668562"/>
            <a:ext cx="1676400" cy="98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Dove-02-june">
            <a:extLst>
              <a:ext uri="{FF2B5EF4-FFF2-40B4-BE49-F238E27FC236}">
                <a16:creationId xmlns:a16="http://schemas.microsoft.com/office/drawing/2014/main" id="{F497FC5D-0886-4500-81EE-D15AD1A73D0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08922" y="3163083"/>
            <a:ext cx="1676400" cy="98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7">
            <a:extLst>
              <a:ext uri="{FF2B5EF4-FFF2-40B4-BE49-F238E27FC236}">
                <a16:creationId xmlns:a16="http://schemas.microsoft.com/office/drawing/2014/main" id="{84EB3738-94E2-4913-9461-F776C332A7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52" y="1720752"/>
            <a:ext cx="2175163" cy="1525793"/>
          </a:xfrm>
          <a:prstGeom prst="rect">
            <a:avLst/>
          </a:prstGeom>
        </p:spPr>
      </p:pic>
    </p:spTree>
    <p:extLst>
      <p:ext uri="{BB962C8B-B14F-4D97-AF65-F5344CB8AC3E}">
        <p14:creationId xmlns:p14="http://schemas.microsoft.com/office/powerpoint/2010/main" val="39839994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3">
            <a:extLst>
              <a:ext uri="{FF2B5EF4-FFF2-40B4-BE49-F238E27FC236}">
                <a16:creationId xmlns:a16="http://schemas.microsoft.com/office/drawing/2014/main" id="{070AFF08-32F2-4E8E-9843-FECE75634B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7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79" name="Picture 12" descr="Picture5">
            <a:extLst>
              <a:ext uri="{FF2B5EF4-FFF2-40B4-BE49-F238E27FC236}">
                <a16:creationId xmlns:a16="http://schemas.microsoft.com/office/drawing/2014/main" id="{C9569C35-ED7E-497A-9339-2C311E5E52C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17434" y="954714"/>
            <a:ext cx="1088543" cy="96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0" name="Picture 12" descr="Picture5">
            <a:extLst>
              <a:ext uri="{FF2B5EF4-FFF2-40B4-BE49-F238E27FC236}">
                <a16:creationId xmlns:a16="http://schemas.microsoft.com/office/drawing/2014/main" id="{D014ECAC-5436-47C7-AD23-3AE6A0C2AB2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846601" y="2637659"/>
            <a:ext cx="1088543" cy="96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82" name="Rectangle 4">
            <a:extLst>
              <a:ext uri="{FF2B5EF4-FFF2-40B4-BE49-F238E27FC236}">
                <a16:creationId xmlns:a16="http://schemas.microsoft.com/office/drawing/2014/main" id="{BC82A8D6-5031-430E-91D1-7D40DF8683C4}"/>
              </a:ext>
            </a:extLst>
          </p:cNvPr>
          <p:cNvSpPr>
            <a:spLocks noChangeArrowheads="1"/>
          </p:cNvSpPr>
          <p:nvPr/>
        </p:nvSpPr>
        <p:spPr bwMode="auto">
          <a:xfrm>
            <a:off x="0" y="1"/>
            <a:ext cx="12192000" cy="6977269"/>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Time" panose="020B7200000000000000" pitchFamily="34" charset="0"/>
                <a:cs typeface="Arial" panose="020B0604020202020204" pitchFamily="34" charset="0"/>
              </a:defRPr>
            </a:lvl1pPr>
            <a:lvl2pPr marL="742950" indent="-285750">
              <a:defRPr>
                <a:solidFill>
                  <a:schemeClr val="tx1"/>
                </a:solidFill>
                <a:latin typeface=".VnTime" panose="020B7200000000000000" pitchFamily="34" charset="0"/>
                <a:cs typeface="Arial" panose="020B0604020202020204" pitchFamily="34" charset="0"/>
              </a:defRPr>
            </a:lvl2pPr>
            <a:lvl3pPr marL="1143000" indent="-228600">
              <a:defRPr>
                <a:solidFill>
                  <a:schemeClr val="tx1"/>
                </a:solidFill>
                <a:latin typeface=".VnTime" panose="020B7200000000000000" pitchFamily="34" charset="0"/>
                <a:cs typeface="Arial" panose="020B0604020202020204" pitchFamily="34" charset="0"/>
              </a:defRPr>
            </a:lvl3pPr>
            <a:lvl4pPr marL="1600200" indent="-228600">
              <a:defRPr>
                <a:solidFill>
                  <a:schemeClr val="tx1"/>
                </a:solidFill>
                <a:latin typeface=".VnTime" panose="020B7200000000000000" pitchFamily="34" charset="0"/>
                <a:cs typeface="Arial" panose="020B0604020202020204" pitchFamily="34" charset="0"/>
              </a:defRPr>
            </a:lvl4pPr>
            <a:lvl5pPr marL="2057400" indent="-22860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marL="0" marR="0" lvl="0" indent="0" algn="l" defTabSz="687537" rtl="0" eaLnBrk="1" fontAlgn="base" latinLnBrk="0" hangingPunct="1">
              <a:lnSpc>
                <a:spcPct val="100000"/>
              </a:lnSpc>
              <a:spcBef>
                <a:spcPct val="0"/>
              </a:spcBef>
              <a:spcAft>
                <a:spcPct val="0"/>
              </a:spcAft>
              <a:buClrTx/>
              <a:buSzTx/>
              <a:buFontTx/>
              <a:buNone/>
              <a:tabLst/>
              <a:defRPr/>
            </a:pPr>
            <a:endParaRPr kumimoji="0" lang="vi-VN" altLang="en-US" sz="1353"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9" name="Picture 24" descr="4BBD0CCD48A74000B8F6581C91102746[1]">
            <a:extLst>
              <a:ext uri="{FF2B5EF4-FFF2-40B4-BE49-F238E27FC236}">
                <a16:creationId xmlns:a16="http://schemas.microsoft.com/office/drawing/2014/main" id="{F328A4CD-1B3A-48E9-BCFE-0741D9D5F70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04801" y="5700141"/>
            <a:ext cx="1013348" cy="127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4" name="Picture 18" descr="Day hoa 2">
            <a:extLst>
              <a:ext uri="{FF2B5EF4-FFF2-40B4-BE49-F238E27FC236}">
                <a16:creationId xmlns:a16="http://schemas.microsoft.com/office/drawing/2014/main" id="{4695404E-6B19-4B33-8FA5-D5CE7E5CA26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627749" y="166023"/>
            <a:ext cx="1231028" cy="186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5" name="Picture 18" descr="Day hoa 2">
            <a:extLst>
              <a:ext uri="{FF2B5EF4-FFF2-40B4-BE49-F238E27FC236}">
                <a16:creationId xmlns:a16="http://schemas.microsoft.com/office/drawing/2014/main" id="{273C1B33-8F4E-4315-9FCA-BA7B2D0A49B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33223" y="954714"/>
            <a:ext cx="1367613" cy="225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6" name="Picture 18" descr="Day hoa 2">
            <a:extLst>
              <a:ext uri="{FF2B5EF4-FFF2-40B4-BE49-F238E27FC236}">
                <a16:creationId xmlns:a16="http://schemas.microsoft.com/office/drawing/2014/main" id="{C28C6E1C-4A50-41CD-B256-8EDE588EA99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4402" y="202997"/>
            <a:ext cx="1300503" cy="186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7" name="Picture 15">
            <a:extLst>
              <a:ext uri="{FF2B5EF4-FFF2-40B4-BE49-F238E27FC236}">
                <a16:creationId xmlns:a16="http://schemas.microsoft.com/office/drawing/2014/main" id="{6BFB3626-6E70-4819-949D-1CFD13EE7D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12894" y="4974595"/>
            <a:ext cx="1776044" cy="202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8" name="Picture 22" descr="697125i6o7gtfx8m">
            <a:extLst>
              <a:ext uri="{FF2B5EF4-FFF2-40B4-BE49-F238E27FC236}">
                <a16:creationId xmlns:a16="http://schemas.microsoft.com/office/drawing/2014/main" id="{9CEDFCF1-6CE1-4EC5-BB60-D702096EDA1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44906" y="5742214"/>
            <a:ext cx="1277128" cy="127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9" name="Picture 11" descr="Floral">
            <a:extLst>
              <a:ext uri="{FF2B5EF4-FFF2-40B4-BE49-F238E27FC236}">
                <a16:creationId xmlns:a16="http://schemas.microsoft.com/office/drawing/2014/main" id="{6962EDDD-3305-4620-9C6D-8B2C57CAD471}"/>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3993512" y="5265320"/>
            <a:ext cx="1776044" cy="140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90" name="Picture 18" descr="Day hoa 2">
            <a:extLst>
              <a:ext uri="{FF2B5EF4-FFF2-40B4-BE49-F238E27FC236}">
                <a16:creationId xmlns:a16="http://schemas.microsoft.com/office/drawing/2014/main" id="{181DF9BE-DC7A-45A4-B734-A924ACD86B0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627749" y="954714"/>
            <a:ext cx="1333391" cy="186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91" name="Picture 11" descr="Dove-02-june">
            <a:extLst>
              <a:ext uri="{FF2B5EF4-FFF2-40B4-BE49-F238E27FC236}">
                <a16:creationId xmlns:a16="http://schemas.microsoft.com/office/drawing/2014/main" id="{271A6A85-CE67-4B82-AD8F-BB0A22870ED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297545" y="1782430"/>
            <a:ext cx="1465202" cy="96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92" name="Picture 11" descr="Dove-02-june">
            <a:extLst>
              <a:ext uri="{FF2B5EF4-FFF2-40B4-BE49-F238E27FC236}">
                <a16:creationId xmlns:a16="http://schemas.microsoft.com/office/drawing/2014/main" id="{D19E3D7D-7AD1-4D6A-A03B-0CFEE9B032A5}"/>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965253" y="1547922"/>
            <a:ext cx="1465202" cy="74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WordArt 5">
            <a:extLst>
              <a:ext uri="{FF2B5EF4-FFF2-40B4-BE49-F238E27FC236}">
                <a16:creationId xmlns:a16="http://schemas.microsoft.com/office/drawing/2014/main" id="{6C0C76EB-FC7B-430E-A2FA-82D28896FB6C}"/>
              </a:ext>
            </a:extLst>
          </p:cNvPr>
          <p:cNvSpPr>
            <a:spLocks noChangeArrowheads="1" noChangeShapeType="1" noTextEdit="1"/>
          </p:cNvSpPr>
          <p:nvPr/>
        </p:nvSpPr>
        <p:spPr bwMode="auto">
          <a:xfrm>
            <a:off x="1700837" y="2224116"/>
            <a:ext cx="7593495" cy="327020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3600" b="1" i="0" u="none" strike="noStrike" kern="10" cap="none" spc="0" normalizeH="0" baseline="0" noProof="0" dirty="0">
                <a:ln w="9525">
                  <a:round/>
                  <a:headEnd/>
                  <a:tailEnd/>
                </a:ln>
                <a:solidFill>
                  <a:srgbClr val="FF0000"/>
                </a:solidFill>
                <a:effectLst/>
                <a:uLnTx/>
                <a:uFillTx/>
                <a:latin typeface="Tahoma" panose="020B0604030504040204" pitchFamily="34" charset="0"/>
                <a:ea typeface="+mn-ea"/>
                <a:cs typeface="Arial"/>
              </a:rPr>
              <a:t>H</a:t>
            </a:r>
            <a:r>
              <a:rPr kumimoji="0" lang="en-US" sz="3600" b="1" i="0" u="none" strike="noStrike" kern="10" cap="none" spc="0" normalizeH="0" baseline="0" noProof="0" dirty="0">
                <a:ln w="9525">
                  <a:round/>
                  <a:headEnd/>
                  <a:tailEnd/>
                </a:ln>
                <a:solidFill>
                  <a:srgbClr val="FF0000"/>
                </a:solidFill>
                <a:effectLst/>
                <a:uLnTx/>
                <a:uFillTx/>
                <a:latin typeface="Tahoma" panose="020B0604030504040204" pitchFamily="34" charset="0"/>
                <a:ea typeface="+mn-ea"/>
                <a:cs typeface="Arial"/>
              </a:rPr>
              <a:t>ẸN CÁC EM Ở TIẾT HỌC SAU</a:t>
            </a:r>
            <a:endParaRPr kumimoji="0" lang="en-US" sz="3600" b="1" i="0" u="none" strike="noStrike" kern="10" cap="none" spc="0" normalizeH="0" baseline="0" noProof="0" dirty="0">
              <a:ln w="9525">
                <a:round/>
                <a:headEnd/>
                <a:tailEnd/>
              </a:ln>
              <a:solidFill>
                <a:srgbClr val="FF0000"/>
              </a:solidFill>
              <a:effectLst/>
              <a:uLnTx/>
              <a:uFillTx/>
              <a:latin typeface="Franklin Gothic Book"/>
              <a:ea typeface="+mn-ea"/>
              <a:cs typeface="Arial"/>
            </a:endParaRPr>
          </a:p>
        </p:txBody>
      </p:sp>
      <p:pic>
        <p:nvPicPr>
          <p:cNvPr id="18" name="Content Placeholder 7">
            <a:extLst>
              <a:ext uri="{FF2B5EF4-FFF2-40B4-BE49-F238E27FC236}">
                <a16:creationId xmlns:a16="http://schemas.microsoft.com/office/drawing/2014/main" id="{56CBFCBF-82CD-40F2-BA08-5515B499772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2435" y="2048330"/>
            <a:ext cx="2175163" cy="1525793"/>
          </a:xfrm>
          <a:prstGeom prst="rect">
            <a:avLst/>
          </a:prstGeom>
        </p:spPr>
      </p:pic>
    </p:spTree>
  </p:cSld>
  <p:clrMapOvr>
    <a:masterClrMapping/>
  </p:clrMapOvr>
  <p:transition>
    <p:sndAc>
      <p:stSnd>
        <p:snd r:embed="rId2" name="pu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6">
            <a:extLst>
              <a:ext uri="{FF2B5EF4-FFF2-40B4-BE49-F238E27FC236}">
                <a16:creationId xmlns:a16="http://schemas.microsoft.com/office/drawing/2014/main" id="{AA67CEF0-F221-4BB0-9574-7C97DA4370D1}"/>
              </a:ext>
            </a:extLst>
          </p:cNvPr>
          <p:cNvSpPr>
            <a:spLocks noChangeArrowheads="1"/>
          </p:cNvSpPr>
          <p:nvPr/>
        </p:nvSpPr>
        <p:spPr bwMode="auto">
          <a:xfrm>
            <a:off x="1531938" y="17463"/>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endParaRPr kumimoji="0" lang="en-US"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
        <p:nvSpPr>
          <p:cNvPr id="96259" name="Rectangle 35">
            <a:extLst>
              <a:ext uri="{FF2B5EF4-FFF2-40B4-BE49-F238E27FC236}">
                <a16:creationId xmlns:a16="http://schemas.microsoft.com/office/drawing/2014/main" id="{27DFD5A8-77EF-4771-BE61-B18D723BDC4E}"/>
              </a:ext>
            </a:extLst>
          </p:cNvPr>
          <p:cNvSpPr>
            <a:spLocks noChangeArrowheads="1"/>
          </p:cNvSpPr>
          <p:nvPr/>
        </p:nvSpPr>
        <p:spPr bwMode="auto">
          <a:xfrm>
            <a:off x="1573214" y="582613"/>
            <a:ext cx="9088437"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008" tIns="32004" rIns="64008" bIns="32004">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en-US" sz="2800" b="0" i="0" u="none" strike="noStrike" kern="1200" cap="none" spc="0" normalizeH="0" baseline="0" noProof="0">
                <a:ln>
                  <a:noFill/>
                </a:ln>
                <a:solidFill>
                  <a:srgbClr val="0B19C8"/>
                </a:solidFill>
                <a:effectLst/>
                <a:uLnTx/>
                <a:uFillTx/>
                <a:latin typeface="Times New Roman" panose="02020603050405020304" pitchFamily="18" charset="0"/>
                <a:ea typeface="Arial Unicode MS"/>
                <a:cs typeface="Times New Roman" panose="02020603050405020304" pitchFamily="18" charset="0"/>
              </a:rPr>
              <a:t>  </a:t>
            </a:r>
          </a:p>
        </p:txBody>
      </p:sp>
      <p:pic>
        <p:nvPicPr>
          <p:cNvPr id="96260" name="Picture 6" descr="G:\anh slide\3d32f70c95e441d566402754a5fc6f03.jpg">
            <a:extLst>
              <a:ext uri="{FF2B5EF4-FFF2-40B4-BE49-F238E27FC236}">
                <a16:creationId xmlns:a16="http://schemas.microsoft.com/office/drawing/2014/main" id="{3CBEFF88-0741-44A6-824B-19B479A0C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12192000" cy="691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25EA6061-B692-4683-8BD4-E8E9E465492F}"/>
              </a:ext>
            </a:extLst>
          </p:cNvPr>
          <p:cNvSpPr/>
          <p:nvPr/>
        </p:nvSpPr>
        <p:spPr>
          <a:xfrm>
            <a:off x="1516062" y="1439700"/>
            <a:ext cx="9159876" cy="3707487"/>
          </a:xfrm>
          <a:prstGeom prst="rect">
            <a:avLst/>
          </a:prstGeom>
          <a:noFill/>
        </p:spPr>
        <p:txBody>
          <a:bodyPr wrap="none">
            <a:prstTxWarp prst="textChevro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Arial" panose="020B0604020202020204" pitchFamily="34" charset="0"/>
                <a:ea typeface="+mn-ea"/>
                <a:cs typeface="+mn-cs"/>
              </a:rPr>
              <a:t>CHÚNG MÌNH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Arial" panose="020B0604020202020204" pitchFamily="34" charset="0"/>
                <a:ea typeface="+mn-ea"/>
                <a:cs typeface="+mn-cs"/>
              </a:rPr>
              <a:t>CÙNG KHỞI ĐỘNG NHÉ!</a:t>
            </a:r>
          </a:p>
        </p:txBody>
      </p:sp>
      <p:pic>
        <p:nvPicPr>
          <p:cNvPr id="96262" name="Picture 3" descr="Bellcoll">
            <a:extLst>
              <a:ext uri="{FF2B5EF4-FFF2-40B4-BE49-F238E27FC236}">
                <a16:creationId xmlns:a16="http://schemas.microsoft.com/office/drawing/2014/main" id="{1D619E59-1084-4041-B289-C09731144F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1403608">
            <a:off x="5274470" y="4147344"/>
            <a:ext cx="1719262"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6">
            <a:extLst>
              <a:ext uri="{FF2B5EF4-FFF2-40B4-BE49-F238E27FC236}">
                <a16:creationId xmlns:a16="http://schemas.microsoft.com/office/drawing/2014/main" id="{C7C305FB-E586-4515-9788-5D3B803941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6988"/>
            <a:ext cx="2362200" cy="194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4" descr="ctree">
            <a:extLst>
              <a:ext uri="{FF2B5EF4-FFF2-40B4-BE49-F238E27FC236}">
                <a16:creationId xmlns:a16="http://schemas.microsoft.com/office/drawing/2014/main" id="{972CBC1A-2749-4112-BC03-CD03D9EBE8F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76900" y="5370513"/>
            <a:ext cx="16383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5" name="Picture 17" descr="rose19">
            <a:extLst>
              <a:ext uri="{FF2B5EF4-FFF2-40B4-BE49-F238E27FC236}">
                <a16:creationId xmlns:a16="http://schemas.microsoft.com/office/drawing/2014/main" id="{61596045-943F-444D-A9F9-269064976E0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83688" y="5649914"/>
            <a:ext cx="133191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
            <a:extLst>
              <a:ext uri="{FF2B5EF4-FFF2-40B4-BE49-F238E27FC236}">
                <a16:creationId xmlns:a16="http://schemas.microsoft.com/office/drawing/2014/main" id="{A2337F88-9D9C-4ADB-95CE-550BC12F31AC}"/>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2">
            <a:extLst>
              <a:ext uri="{FF2B5EF4-FFF2-40B4-BE49-F238E27FC236}">
                <a16:creationId xmlns:a16="http://schemas.microsoft.com/office/drawing/2014/main" id="{21E62ABF-D930-4806-A8AB-B4048E3BD483}"/>
              </a:ext>
            </a:extLst>
          </p:cNvPr>
          <p:cNvSpPr>
            <a:spLocks noChangeArrowheads="1" noChangeShapeType="1" noTextEdit="1"/>
          </p:cNvSpPr>
          <p:nvPr/>
        </p:nvSpPr>
        <p:spPr bwMode="auto">
          <a:xfrm>
            <a:off x="290945" y="235526"/>
            <a:ext cx="11693238" cy="6470073"/>
          </a:xfrm>
          <a:prstGeom prst="rect">
            <a:avLst/>
          </a:prstGeom>
          <a:solidFill>
            <a:schemeClr val="accent1">
              <a:lumMod val="20000"/>
              <a:lumOff val="80000"/>
            </a:schemeClr>
          </a:solidFill>
        </p:spPr>
        <p:txBody>
          <a:bodyPr wrap="none" lIns="68580" tIns="34290" rIns="68580" bIns="34290"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0" cap="none" spc="0" normalizeH="0" baseline="0" noProof="0" dirty="0" err="1">
                <a:ln w="9525">
                  <a:round/>
                  <a:headEnd/>
                  <a:tailEnd/>
                </a:ln>
                <a:solidFill>
                  <a:srgbClr val="0000FF"/>
                </a:solidFill>
                <a:effectLst/>
                <a:uLnTx/>
                <a:uFillTx/>
                <a:latin typeface="Times New Roman"/>
                <a:ea typeface="+mn-ea"/>
                <a:cs typeface="Times New Roman"/>
              </a:rPr>
              <a:t>Đọc</a:t>
            </a:r>
            <a:r>
              <a:rPr kumimoji="0" lang="en-US" sz="2700" b="1" i="0" u="none" strike="noStrike" kern="10" cap="none" spc="0" normalizeH="0" baseline="0" noProof="0" dirty="0">
                <a:ln w="9525">
                  <a:round/>
                  <a:headEnd/>
                  <a:tailEnd/>
                </a:ln>
                <a:solidFill>
                  <a:srgbClr val="0000FF"/>
                </a:solidFill>
                <a:effectLst/>
                <a:uLnTx/>
                <a:uFillTx/>
                <a:latin typeface="Times New Roman"/>
                <a:ea typeface="+mn-ea"/>
                <a:cs typeface="Times New Roman"/>
              </a:rPr>
              <a:t> </a:t>
            </a:r>
            <a:r>
              <a:rPr kumimoji="0" lang="en-US" sz="2700" b="1" i="0" u="none" strike="noStrike" kern="10" cap="none" spc="0" normalizeH="0" baseline="0" noProof="0" dirty="0" err="1">
                <a:ln w="9525">
                  <a:round/>
                  <a:headEnd/>
                  <a:tailEnd/>
                </a:ln>
                <a:solidFill>
                  <a:srgbClr val="0000FF"/>
                </a:solidFill>
                <a:effectLst/>
                <a:uLnTx/>
                <a:uFillTx/>
                <a:latin typeface="Times New Roman"/>
                <a:ea typeface="+mn-ea"/>
                <a:cs typeface="Times New Roman"/>
              </a:rPr>
              <a:t>lại</a:t>
            </a:r>
            <a:r>
              <a:rPr kumimoji="0" lang="en-US" sz="2700" b="1" i="0" u="none" strike="noStrike" kern="10" cap="none" spc="0" normalizeH="0" baseline="0" noProof="0" dirty="0">
                <a:ln w="9525">
                  <a:round/>
                  <a:headEnd/>
                  <a:tailEnd/>
                </a:ln>
                <a:solidFill>
                  <a:srgbClr val="0000FF"/>
                </a:solidFill>
                <a:effectLst/>
                <a:uLnTx/>
                <a:uFillTx/>
                <a:latin typeface="Times New Roman"/>
                <a:ea typeface="+mn-ea"/>
                <a:cs typeface="Times New Roman"/>
              </a:rPr>
              <a:t> </a:t>
            </a:r>
            <a:r>
              <a:rPr kumimoji="0" lang="en-US" sz="2700" b="1" i="0" u="none" strike="noStrike" kern="10" cap="none" spc="0" normalizeH="0" baseline="0" noProof="0" dirty="0" err="1">
                <a:ln w="9525">
                  <a:round/>
                  <a:headEnd/>
                  <a:tailEnd/>
                </a:ln>
                <a:solidFill>
                  <a:srgbClr val="0000FF"/>
                </a:solidFill>
                <a:effectLst/>
                <a:uLnTx/>
                <a:uFillTx/>
                <a:latin typeface="Times New Roman"/>
                <a:ea typeface="+mn-ea"/>
                <a:cs typeface="Times New Roman"/>
              </a:rPr>
              <a:t>bài</a:t>
            </a:r>
            <a:r>
              <a:rPr kumimoji="0" lang="en-US" sz="2700" b="1" i="0" u="none" strike="noStrike" kern="10" cap="none" spc="0" normalizeH="0" baseline="0" noProof="0" dirty="0">
                <a:ln w="9525">
                  <a:round/>
                  <a:headEnd/>
                  <a:tailEnd/>
                </a:ln>
                <a:solidFill>
                  <a:srgbClr val="0000FF"/>
                </a:solidFill>
                <a:effectLst/>
                <a:uLnTx/>
                <a:uFillTx/>
                <a:latin typeface="Times New Roman"/>
                <a:ea typeface="+mn-ea"/>
                <a:cs typeface="Times New Roman"/>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0" cap="none" spc="0" normalizeH="0" baseline="0" noProof="0" dirty="0">
                <a:ln w="9525">
                  <a:round/>
                  <a:headEnd/>
                  <a:tailEnd/>
                </a:ln>
                <a:solidFill>
                  <a:srgbClr val="0000FF"/>
                </a:solidFill>
                <a:effectLst/>
                <a:uLnTx/>
                <a:uFillTx/>
                <a:latin typeface="Times New Roman"/>
                <a:ea typeface="+mn-ea"/>
                <a:cs typeface="Times New Roman"/>
              </a:rPr>
              <a:t>“</a:t>
            </a:r>
            <a:r>
              <a:rPr kumimoji="0" lang="en-US" sz="2700" b="1" i="0" u="none" strike="noStrike" kern="10" cap="none" spc="0" normalizeH="0" baseline="0" noProof="0" dirty="0" err="1">
                <a:ln w="9525">
                  <a:round/>
                  <a:headEnd/>
                  <a:tailEnd/>
                </a:ln>
                <a:solidFill>
                  <a:srgbClr val="FF0000"/>
                </a:solidFill>
                <a:effectLst/>
                <a:uLnTx/>
                <a:uFillTx/>
                <a:latin typeface="Times New Roman"/>
                <a:ea typeface="+mn-ea"/>
                <a:cs typeface="Times New Roman"/>
              </a:rPr>
              <a:t>Lập</a:t>
            </a:r>
            <a:r>
              <a:rPr kumimoji="0" lang="en-US" sz="2700" b="1" i="0" u="none" strike="noStrike" kern="10" cap="none" spc="0" normalizeH="0" baseline="0" noProof="0" dirty="0">
                <a:ln w="9525">
                  <a:round/>
                  <a:headEnd/>
                  <a:tailEnd/>
                </a:ln>
                <a:solidFill>
                  <a:srgbClr val="FF0000"/>
                </a:solidFill>
                <a:effectLst/>
                <a:uLnTx/>
                <a:uFillTx/>
                <a:latin typeface="Times New Roman"/>
                <a:ea typeface="+mn-ea"/>
                <a:cs typeface="Times New Roman"/>
              </a:rPr>
              <a:t> </a:t>
            </a:r>
            <a:r>
              <a:rPr kumimoji="0" lang="en-US" sz="2700" b="1" i="0" u="none" strike="noStrike" kern="10" cap="none" spc="0" normalizeH="0" baseline="0" noProof="0" dirty="0" err="1">
                <a:ln w="9525">
                  <a:round/>
                  <a:headEnd/>
                  <a:tailEnd/>
                </a:ln>
                <a:solidFill>
                  <a:srgbClr val="FF0000"/>
                </a:solidFill>
                <a:effectLst/>
                <a:uLnTx/>
                <a:uFillTx/>
                <a:latin typeface="Times New Roman"/>
                <a:ea typeface="+mn-ea"/>
                <a:cs typeface="Times New Roman"/>
              </a:rPr>
              <a:t>làng</a:t>
            </a:r>
            <a:r>
              <a:rPr kumimoji="0" lang="en-US" sz="2700" b="1" i="0" u="none" strike="noStrike" kern="10" cap="none" spc="0" normalizeH="0" baseline="0" noProof="0" dirty="0">
                <a:ln w="9525">
                  <a:round/>
                  <a:headEnd/>
                  <a:tailEnd/>
                </a:ln>
                <a:solidFill>
                  <a:srgbClr val="FF0000"/>
                </a:solidFill>
                <a:effectLst/>
                <a:uLnTx/>
                <a:uFillTx/>
                <a:latin typeface="Times New Roman"/>
                <a:ea typeface="+mn-ea"/>
                <a:cs typeface="Times New Roman"/>
              </a:rPr>
              <a:t> </a:t>
            </a:r>
            <a:r>
              <a:rPr kumimoji="0" lang="en-US" sz="2700" b="1" i="0" u="none" strike="noStrike" kern="10" cap="none" spc="0" normalizeH="0" baseline="0" noProof="0" dirty="0" err="1">
                <a:ln w="9525">
                  <a:round/>
                  <a:headEnd/>
                  <a:tailEnd/>
                </a:ln>
                <a:solidFill>
                  <a:srgbClr val="FF0000"/>
                </a:solidFill>
                <a:effectLst/>
                <a:uLnTx/>
                <a:uFillTx/>
                <a:latin typeface="Times New Roman"/>
                <a:ea typeface="+mn-ea"/>
                <a:cs typeface="Times New Roman"/>
              </a:rPr>
              <a:t>giữ</a:t>
            </a:r>
            <a:r>
              <a:rPr kumimoji="0" lang="en-US" sz="2700" b="1" i="0" u="none" strike="noStrike" kern="10" cap="none" spc="0" normalizeH="0" baseline="0" noProof="0" dirty="0">
                <a:ln w="9525">
                  <a:round/>
                  <a:headEnd/>
                  <a:tailEnd/>
                </a:ln>
                <a:solidFill>
                  <a:srgbClr val="FF0000"/>
                </a:solidFill>
                <a:effectLst/>
                <a:uLnTx/>
                <a:uFillTx/>
                <a:latin typeface="Times New Roman"/>
                <a:ea typeface="+mn-ea"/>
                <a:cs typeface="Times New Roman"/>
              </a:rPr>
              <a:t> </a:t>
            </a:r>
            <a:r>
              <a:rPr kumimoji="0" lang="en-US" sz="2700" b="1" i="0" u="none" strike="noStrike" kern="10" cap="none" spc="0" normalizeH="0" baseline="0" noProof="0" dirty="0" err="1">
                <a:ln w="9525">
                  <a:round/>
                  <a:headEnd/>
                  <a:tailEnd/>
                </a:ln>
                <a:solidFill>
                  <a:srgbClr val="FF0000"/>
                </a:solidFill>
                <a:effectLst/>
                <a:uLnTx/>
                <a:uFillTx/>
                <a:latin typeface="Times New Roman"/>
                <a:ea typeface="+mn-ea"/>
                <a:cs typeface="Times New Roman"/>
              </a:rPr>
              <a:t>biển</a:t>
            </a:r>
            <a:r>
              <a:rPr kumimoji="0" lang="en-US" sz="2700" b="1" i="0" u="none" strike="noStrike" kern="10" cap="none" spc="0" normalizeH="0" baseline="0" noProof="0" dirty="0">
                <a:ln w="9525">
                  <a:round/>
                  <a:headEnd/>
                  <a:tailEnd/>
                </a:ln>
                <a:solidFill>
                  <a:srgbClr val="0000FF"/>
                </a:solidFill>
                <a:effectLst/>
                <a:uLnTx/>
                <a:uFillTx/>
                <a:latin typeface="Times New Roman"/>
                <a:ea typeface="+mn-ea"/>
                <a:cs typeface="Times New Roman"/>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0" cap="none" spc="0" normalizeH="0" baseline="0" noProof="0" dirty="0">
                <a:ln w="9525">
                  <a:round/>
                  <a:headEnd/>
                  <a:tailEnd/>
                </a:ln>
                <a:solidFill>
                  <a:srgbClr val="0000FF"/>
                </a:solidFill>
                <a:effectLst/>
                <a:uLnTx/>
                <a:uFillTx/>
                <a:latin typeface="Times New Roman"/>
                <a:ea typeface="+mn-ea"/>
                <a:cs typeface="Times New Roman"/>
              </a:rPr>
              <a:t>(</a:t>
            </a:r>
            <a:r>
              <a:rPr kumimoji="0" lang="en-US" sz="2700" b="1" i="0" u="none" strike="noStrike" kern="10" cap="none" spc="0" normalizeH="0" baseline="0" noProof="0" dirty="0" err="1">
                <a:ln w="9525">
                  <a:round/>
                  <a:headEnd/>
                  <a:tailEnd/>
                </a:ln>
                <a:solidFill>
                  <a:srgbClr val="0000FF"/>
                </a:solidFill>
                <a:effectLst/>
                <a:uLnTx/>
                <a:uFillTx/>
                <a:latin typeface="Times New Roman"/>
                <a:ea typeface="+mn-ea"/>
                <a:cs typeface="Times New Roman"/>
              </a:rPr>
              <a:t>Hướng</a:t>
            </a:r>
            <a:r>
              <a:rPr kumimoji="0" lang="en-US" sz="2700" b="1" i="0" u="none" strike="noStrike" kern="10" cap="none" spc="0" normalizeH="0" baseline="0" noProof="0" dirty="0">
                <a:ln w="9525">
                  <a:round/>
                  <a:headEnd/>
                  <a:tailEnd/>
                </a:ln>
                <a:solidFill>
                  <a:srgbClr val="0000FF"/>
                </a:solidFill>
                <a:effectLst/>
                <a:uLnTx/>
                <a:uFillTx/>
                <a:latin typeface="Times New Roman"/>
                <a:ea typeface="+mn-ea"/>
                <a:cs typeface="Times New Roman"/>
              </a:rPr>
              <a:t> </a:t>
            </a:r>
            <a:r>
              <a:rPr kumimoji="0" lang="en-US" sz="2700" b="1" i="0" u="none" strike="noStrike" kern="10" cap="none" spc="0" normalizeH="0" baseline="0" noProof="0" dirty="0" err="1">
                <a:ln w="9525">
                  <a:round/>
                  <a:headEnd/>
                  <a:tailEnd/>
                </a:ln>
                <a:solidFill>
                  <a:srgbClr val="0000FF"/>
                </a:solidFill>
                <a:effectLst/>
                <a:uLnTx/>
                <a:uFillTx/>
                <a:latin typeface="Times New Roman"/>
                <a:ea typeface="+mn-ea"/>
                <a:cs typeface="Times New Roman"/>
              </a:rPr>
              <a:t>dẫn</a:t>
            </a:r>
            <a:r>
              <a:rPr kumimoji="0" lang="en-US" sz="2700" b="1" i="0" u="none" strike="noStrike" kern="10" cap="none" spc="0" normalizeH="0" baseline="0" noProof="0" dirty="0">
                <a:ln w="9525">
                  <a:round/>
                  <a:headEnd/>
                  <a:tailEnd/>
                </a:ln>
                <a:solidFill>
                  <a:srgbClr val="0000FF"/>
                </a:solidFill>
                <a:effectLst/>
                <a:uLnTx/>
                <a:uFillTx/>
                <a:latin typeface="Times New Roman"/>
                <a:ea typeface="+mn-ea"/>
                <a:cs typeface="Times New Roman"/>
              </a:rPr>
              <a:t> </a:t>
            </a:r>
            <a:r>
              <a:rPr kumimoji="0" lang="en-US" sz="2700" b="1" i="0" u="none" strike="noStrike" kern="10" cap="none" spc="0" normalizeH="0" baseline="0" noProof="0" dirty="0" err="1">
                <a:ln w="9525">
                  <a:round/>
                  <a:headEnd/>
                  <a:tailEnd/>
                </a:ln>
                <a:solidFill>
                  <a:srgbClr val="0000FF"/>
                </a:solidFill>
                <a:effectLst/>
                <a:uLnTx/>
                <a:uFillTx/>
                <a:latin typeface="Times New Roman"/>
                <a:ea typeface="+mn-ea"/>
                <a:cs typeface="Times New Roman"/>
              </a:rPr>
              <a:t>học</a:t>
            </a:r>
            <a:r>
              <a:rPr kumimoji="0" lang="en-US" sz="2700" b="1" i="0" u="none" strike="noStrike" kern="10" cap="none" spc="0" normalizeH="0" baseline="0" noProof="0" dirty="0">
                <a:ln w="9525">
                  <a:round/>
                  <a:headEnd/>
                  <a:tailEnd/>
                </a:ln>
                <a:solidFill>
                  <a:srgbClr val="0000FF"/>
                </a:solidFill>
                <a:effectLst/>
                <a:uLnTx/>
                <a:uFillTx/>
                <a:latin typeface="Times New Roman"/>
                <a:ea typeface="+mn-ea"/>
                <a:cs typeface="Times New Roman"/>
              </a:rPr>
              <a:t> </a:t>
            </a:r>
            <a:r>
              <a:rPr kumimoji="0" lang="en-US" sz="2700" b="1" i="0" u="none" strike="noStrike" kern="10" cap="none" spc="0" normalizeH="0" baseline="0" noProof="0" dirty="0" err="1">
                <a:ln w="9525">
                  <a:round/>
                  <a:headEnd/>
                  <a:tailEnd/>
                </a:ln>
                <a:solidFill>
                  <a:srgbClr val="0000FF"/>
                </a:solidFill>
                <a:effectLst/>
                <a:uLnTx/>
                <a:uFillTx/>
                <a:latin typeface="Times New Roman"/>
                <a:ea typeface="+mn-ea"/>
                <a:cs typeface="Times New Roman"/>
              </a:rPr>
              <a:t>trang</a:t>
            </a:r>
            <a:r>
              <a:rPr kumimoji="0" lang="en-US" sz="2700" b="1" i="0" u="none" strike="noStrike" kern="10" cap="none" spc="0" normalizeH="0" baseline="0" noProof="0" dirty="0">
                <a:ln w="9525">
                  <a:round/>
                  <a:headEnd/>
                  <a:tailEnd/>
                </a:ln>
                <a:solidFill>
                  <a:srgbClr val="0000FF"/>
                </a:solidFill>
                <a:effectLst/>
                <a:uLnTx/>
                <a:uFillTx/>
                <a:latin typeface="Times New Roman"/>
                <a:ea typeface="+mn-ea"/>
                <a:cs typeface="Times New Roman"/>
              </a:rPr>
              <a:t> </a:t>
            </a:r>
            <a:r>
              <a:rPr lang="en-US" sz="2700" b="1" kern="10" dirty="0">
                <a:ln w="9525">
                  <a:round/>
                  <a:headEnd/>
                  <a:tailEnd/>
                </a:ln>
                <a:solidFill>
                  <a:srgbClr val="0000FF"/>
                </a:solidFill>
                <a:latin typeface="Times New Roman"/>
                <a:cs typeface="Times New Roman"/>
              </a:rPr>
              <a:t>40</a:t>
            </a:r>
            <a:r>
              <a:rPr kumimoji="0" lang="en-US" sz="2700" b="1" i="0" u="none" strike="noStrike" kern="10" cap="none" spc="0" normalizeH="0" baseline="0" noProof="0" dirty="0">
                <a:ln w="9525">
                  <a:round/>
                  <a:headEnd/>
                  <a:tailEnd/>
                </a:ln>
                <a:solidFill>
                  <a:srgbClr val="0000FF"/>
                </a:solidFill>
                <a:effectLst/>
                <a:uLnTx/>
                <a:uFillTx/>
                <a:latin typeface="Times New Roman"/>
                <a:ea typeface="+mn-ea"/>
                <a:cs typeface="Times New Roman"/>
              </a:rPr>
              <a:t>-41”</a:t>
            </a:r>
          </a:p>
        </p:txBody>
      </p:sp>
      <p:sp>
        <p:nvSpPr>
          <p:cNvPr id="5" name="Rectangle 4">
            <a:extLst>
              <a:ext uri="{FF2B5EF4-FFF2-40B4-BE49-F238E27FC236}">
                <a16:creationId xmlns:a16="http://schemas.microsoft.com/office/drawing/2014/main" id="{9B26C625-4368-4F23-A07B-F08D61AC9372}"/>
              </a:ext>
            </a:extLst>
          </p:cNvPr>
          <p:cNvSpPr>
            <a:spLocks noChangeArrowheads="1"/>
          </p:cNvSpPr>
          <p:nvPr/>
        </p:nvSpPr>
        <p:spPr bwMode="auto">
          <a:xfrm>
            <a:off x="0" y="20001"/>
            <a:ext cx="12192000" cy="685546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endParaRPr kumimoji="0" lang="vi-VN"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6" name="Picture 2" descr="https://img.loigiaihay.com/picture/2019/1112/22a-a-2.png">
            <a:extLst>
              <a:ext uri="{FF2B5EF4-FFF2-40B4-BE49-F238E27FC236}">
                <a16:creationId xmlns:a16="http://schemas.microsoft.com/office/drawing/2014/main" id="{CB9121C4-7F4B-4755-93AA-4A4FD3B648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3128" y="93373"/>
            <a:ext cx="2936185" cy="1773382"/>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3">
            <a:extLst>
              <a:ext uri="{FF2B5EF4-FFF2-40B4-BE49-F238E27FC236}">
                <a16:creationId xmlns:a16="http://schemas.microsoft.com/office/drawing/2014/main" id="{0F86D8F0-09CF-4ADF-83BD-3CAB27251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9555046" y="1035262"/>
            <a:ext cx="3287898" cy="1404120"/>
          </a:xfrm>
          <a:prstGeom prst="rect">
            <a:avLst/>
          </a:prstGeom>
        </p:spPr>
      </p:pic>
      <p:pic>
        <p:nvPicPr>
          <p:cNvPr id="8" name="Picture 4">
            <a:extLst>
              <a:ext uri="{FF2B5EF4-FFF2-40B4-BE49-F238E27FC236}">
                <a16:creationId xmlns:a16="http://schemas.microsoft.com/office/drawing/2014/main" id="{EE1D4FC2-C9B1-41DA-84F0-FA1B6860124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9972" y="5740580"/>
            <a:ext cx="9144000"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368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0.8|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8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0.xml><?xml version="1.0" encoding="utf-8"?>
<a:theme xmlns:a="http://schemas.openxmlformats.org/drawingml/2006/main" name="13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1.xml><?xml version="1.0" encoding="utf-8"?>
<a:theme xmlns:a="http://schemas.openxmlformats.org/drawingml/2006/main" name="6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2.xml><?xml version="1.0" encoding="utf-8"?>
<a:theme xmlns:a="http://schemas.openxmlformats.org/drawingml/2006/main" name="11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3.xml><?xml version="1.0" encoding="utf-8"?>
<a:theme xmlns:a="http://schemas.openxmlformats.org/drawingml/2006/main" name="14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6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2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4.xml><?xml version="1.0" encoding="utf-8"?>
<a:theme xmlns:a="http://schemas.openxmlformats.org/drawingml/2006/main" name="9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12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6.xml><?xml version="1.0" encoding="utf-8"?>
<a:theme xmlns:a="http://schemas.openxmlformats.org/drawingml/2006/main" name="18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7.xml><?xml version="1.0" encoding="utf-8"?>
<a:theme xmlns:a="http://schemas.openxmlformats.org/drawingml/2006/main" name="17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8.xml><?xml version="1.0" encoding="utf-8"?>
<a:theme xmlns:a="http://schemas.openxmlformats.org/drawingml/2006/main" name="3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9.xml><?xml version="1.0" encoding="utf-8"?>
<a:theme xmlns:a="http://schemas.openxmlformats.org/drawingml/2006/main" name="5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2.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3.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4.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5.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6.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7.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
  <TotalTime>1660</TotalTime>
  <Words>3610</Words>
  <Application>Microsoft Office PowerPoint</Application>
  <PresentationFormat>Widescreen</PresentationFormat>
  <Paragraphs>338</Paragraphs>
  <Slides>75</Slides>
  <Notes>6</Notes>
  <HiddenSlides>0</HiddenSlides>
  <MMClips>2</MMClips>
  <ScaleCrop>false</ScaleCrop>
  <HeadingPairs>
    <vt:vector size="6" baseType="variant">
      <vt:variant>
        <vt:lpstr>Fonts Used</vt:lpstr>
      </vt:variant>
      <vt:variant>
        <vt:i4>17</vt:i4>
      </vt:variant>
      <vt:variant>
        <vt:lpstr>Theme</vt:lpstr>
      </vt:variant>
      <vt:variant>
        <vt:i4>15</vt:i4>
      </vt:variant>
      <vt:variant>
        <vt:lpstr>Slide Titles</vt:lpstr>
      </vt:variant>
      <vt:variant>
        <vt:i4>75</vt:i4>
      </vt:variant>
    </vt:vector>
  </HeadingPairs>
  <TitlesOfParts>
    <vt:vector size="107" baseType="lpstr">
      <vt:lpstr>.VnHelvetInsH</vt:lpstr>
      <vt:lpstr>.VnTime</vt:lpstr>
      <vt:lpstr>.VnTimeH</vt:lpstr>
      <vt:lpstr>Aaril</vt:lpstr>
      <vt:lpstr>Arial</vt:lpstr>
      <vt:lpstr>Calibri</vt:lpstr>
      <vt:lpstr>Calibri Light</vt:lpstr>
      <vt:lpstr>Franklin Gothic Book</vt:lpstr>
      <vt:lpstr>Franklin Gothic Medium</vt:lpstr>
      <vt:lpstr>Impact</vt:lpstr>
      <vt:lpstr>OpenSans</vt:lpstr>
      <vt:lpstr>Tahoma</vt:lpstr>
      <vt:lpstr>Times New Roman</vt:lpstr>
      <vt:lpstr>VnBangkok</vt:lpstr>
      <vt:lpstr>VNbritannic</vt:lpstr>
      <vt:lpstr>Wingdings</vt:lpstr>
      <vt:lpstr>Wingdings 2</vt:lpstr>
      <vt:lpstr>8_Trek</vt:lpstr>
      <vt:lpstr>16_Trek</vt:lpstr>
      <vt:lpstr>2_Trek</vt:lpstr>
      <vt:lpstr>9_Trek</vt:lpstr>
      <vt:lpstr>12_Trek</vt:lpstr>
      <vt:lpstr>18_Trek</vt:lpstr>
      <vt:lpstr>17_Trek</vt:lpstr>
      <vt:lpstr>3_Trek</vt:lpstr>
      <vt:lpstr>5_Trek</vt:lpstr>
      <vt:lpstr>13_Trek</vt:lpstr>
      <vt:lpstr>6_Trek</vt:lpstr>
      <vt:lpstr>11_Trek</vt:lpstr>
      <vt:lpstr>14_Trek</vt:lpstr>
      <vt:lpstr>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Định Lê</dc:creator>
  <cp:lastModifiedBy>Nguyen Thi Hung GV</cp:lastModifiedBy>
  <cp:revision>238</cp:revision>
  <dcterms:created xsi:type="dcterms:W3CDTF">2020-04-05T03:06:33Z</dcterms:created>
  <dcterms:modified xsi:type="dcterms:W3CDTF">2024-02-03T14:49:34Z</dcterms:modified>
</cp:coreProperties>
</file>