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73" r:id="rId2"/>
    <p:sldId id="257" r:id="rId3"/>
    <p:sldId id="259" r:id="rId4"/>
    <p:sldId id="261" r:id="rId5"/>
    <p:sldId id="263" r:id="rId6"/>
    <p:sldId id="264" r:id="rId7"/>
    <p:sldId id="265" r:id="rId8"/>
    <p:sldId id="369" r:id="rId9"/>
    <p:sldId id="266" r:id="rId10"/>
    <p:sldId id="267" r:id="rId11"/>
    <p:sldId id="262" r:id="rId12"/>
    <p:sldId id="268" r:id="rId13"/>
    <p:sldId id="269" r:id="rId14"/>
    <p:sldId id="271" r:id="rId15"/>
    <p:sldId id="270" r:id="rId16"/>
    <p:sldId id="289" r:id="rId17"/>
    <p:sldId id="279" r:id="rId18"/>
    <p:sldId id="370" r:id="rId19"/>
    <p:sldId id="371" r:id="rId20"/>
    <p:sldId id="374" r:id="rId21"/>
    <p:sldId id="372" r:id="rId22"/>
    <p:sldId id="373" r:id="rId23"/>
    <p:sldId id="276" r:id="rId24"/>
    <p:sldId id="277" r:id="rId25"/>
    <p:sldId id="281" r:id="rId26"/>
    <p:sldId id="282" r:id="rId27"/>
    <p:sldId id="284" r:id="rId28"/>
    <p:sldId id="375" r:id="rId29"/>
    <p:sldId id="376" r:id="rId30"/>
    <p:sldId id="366" r:id="rId31"/>
    <p:sldId id="367" r:id="rId32"/>
    <p:sldId id="368" r:id="rId33"/>
    <p:sldId id="305"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5/18/2024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34</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5/18/2024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3"/><Relationship Id="rId7" Type="http://schemas.openxmlformats.org/officeDocument/2006/relationships/image" Target="../media/image1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1.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0.jp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2926"/>
            <a:ext cx="7518400" cy="51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00" b="1" dirty="0">
                <a:solidFill>
                  <a:srgbClr val="FF0066"/>
                </a:solidFill>
                <a:latin typeface="Times New Roman" pitchFamily="18" charset="0"/>
              </a:rPr>
              <a:t>TRƯỜNG TIỂU HỌC ĐOÀN NGHIÊN</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26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3257551"/>
            <a:ext cx="8186057" cy="172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Đạo đức lớp </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p>
          <a:p>
            <a:pPr algn="ctr" eaLnBrk="1" hangingPunct="1">
              <a:spcBef>
                <a:spcPts val="1349"/>
              </a:spcBef>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TÍCH CỰC HOÀN THÀNH NHIỆM VỤ  (T2)</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857829" y="1543050"/>
            <a:ext cx="8592457" cy="14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5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5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915886" y="5400675"/>
            <a:ext cx="4475238"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FF0066"/>
                </a:solidFill>
                <a:latin typeface="Times New Roman" pitchFamily="18" charset="0"/>
              </a:rPr>
              <a:t>Giáo</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viên</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Trương</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Thị</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Hiệp</a:t>
            </a:r>
            <a:endParaRPr lang="en-US" altLang="en-US" sz="2800" b="1" i="1" dirty="0">
              <a:solidFill>
                <a:srgbClr val="FF0066"/>
              </a:solidFill>
              <a:latin typeface="Times New Roman" pitchFamily="18" charset="0"/>
            </a:endParaRPr>
          </a:p>
          <a:p>
            <a:pPr eaLnBrk="1" hangingPunct="1"/>
            <a:r>
              <a:rPr lang="en-US" altLang="en-US" sz="2800" b="1" i="1" dirty="0" err="1">
                <a:solidFill>
                  <a:srgbClr val="FF0066"/>
                </a:solidFill>
                <a:latin typeface="Times New Roman" pitchFamily="18" charset="0"/>
              </a:rPr>
              <a:t>Lớp</a:t>
            </a:r>
            <a:r>
              <a:rPr lang="en-US" altLang="en-US" sz="2800" b="1" i="1" dirty="0">
                <a:solidFill>
                  <a:srgbClr val="FF0066"/>
                </a:solidFill>
                <a:latin typeface="Times New Roman" pitchFamily="18" charset="0"/>
              </a:rPr>
              <a:t>:  3B</a:t>
            </a: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832446" y="249891"/>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828326" y="31101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5850"/>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9267627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Nhóm 1</a:t>
            </a:r>
            <a:endParaRPr lang="en-US" sz="4000" dirty="0"/>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Bạn Nam</a:t>
            </a:r>
            <a:endParaRPr lang="en-US" sz="4000" dirty="0"/>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Bạn Nhân</a:t>
            </a:r>
            <a:endParaRPr lang="en-US" sz="4000" dirty="0"/>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US" sz="4800" i="1">
                <a:solidFill>
                  <a:prstClr val="black"/>
                </a:solidFill>
                <a:latin typeface="Arial" panose="020B0604020202020204" pitchFamily="34" charset="0"/>
                <a:cs typeface="Arial" panose="020B0604020202020204" pitchFamily="34" charset="0"/>
              </a:rPr>
              <a:t>Xem lại bài</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US" sz="4800" i="1">
                <a:solidFill>
                  <a:prstClr val="black"/>
                </a:solidFill>
                <a:latin typeface="Arial" panose="020B0604020202020204" pitchFamily="34" charset="0"/>
                <a:cs typeface="Arial" panose="020B0604020202020204" pitchFamily="34" charset="0"/>
              </a:rPr>
              <a:t>Nhận xét tiết học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Chuẩn bị cho bài sau</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1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1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nodeType="withEffect">
                                  <p:stCondLst>
                                    <p:cond delay="10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1205</Words>
  <Application>Microsoft Office PowerPoint</Application>
  <PresentationFormat>Widescreen</PresentationFormat>
  <Paragraphs>96</Paragraphs>
  <Slides>34</Slides>
  <Notes>9</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#9Slide05 SVNClementine</vt:lpstr>
      <vt:lpstr>Arial</vt:lpstr>
      <vt:lpstr>Calibri</vt:lpstr>
      <vt:lpstr>LNTH-LuoLuoNotangYuanTi 1</vt:lpstr>
      <vt:lpstr>Times New Roman</vt:lpstr>
      <vt:lpstr>Wingdings</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Hiệp</dc:creator>
  <cp:lastModifiedBy>Admin</cp:lastModifiedBy>
  <cp:revision>52</cp:revision>
  <dcterms:created xsi:type="dcterms:W3CDTF">2022-10-10T08:46:08Z</dcterms:created>
  <dcterms:modified xsi:type="dcterms:W3CDTF">2024-05-18T14:15:08Z</dcterms:modified>
</cp:coreProperties>
</file>