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363" r:id="rId3"/>
    <p:sldId id="364" r:id="rId4"/>
    <p:sldId id="367" r:id="rId5"/>
    <p:sldId id="366" r:id="rId6"/>
    <p:sldId id="365" r:id="rId7"/>
    <p:sldId id="368" r:id="rId8"/>
    <p:sldId id="383" r:id="rId9"/>
    <p:sldId id="384" r:id="rId10"/>
    <p:sldId id="370" r:id="rId11"/>
    <p:sldId id="385" r:id="rId12"/>
    <p:sldId id="386" r:id="rId13"/>
    <p:sldId id="387" r:id="rId14"/>
    <p:sldId id="388" r:id="rId15"/>
    <p:sldId id="389" r:id="rId16"/>
    <p:sldId id="377" r:id="rId17"/>
    <p:sldId id="390" r:id="rId18"/>
    <p:sldId id="391" r:id="rId19"/>
    <p:sldId id="392" r:id="rId20"/>
    <p:sldId id="393" r:id="rId21"/>
    <p:sldId id="394" r:id="rId22"/>
    <p:sldId id="375" r:id="rId23"/>
    <p:sldId id="395" r:id="rId24"/>
    <p:sldId id="371" r:id="rId25"/>
    <p:sldId id="291" r:id="rId26"/>
    <p:sldId id="396" r:id="rId27"/>
    <p:sldId id="397" r:id="rId28"/>
    <p:sldId id="398" r:id="rId29"/>
    <p:sldId id="399" r:id="rId30"/>
    <p:sldId id="400" r:id="rId31"/>
    <p:sldId id="451" r:id="rId32"/>
    <p:sldId id="45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714" autoAdjust="0"/>
  </p:normalViewPr>
  <p:slideViewPr>
    <p:cSldViewPr snapToGrid="0">
      <p:cViewPr>
        <p:scale>
          <a:sx n="100" d="100"/>
          <a:sy n="100" d="100"/>
        </p:scale>
        <p:origin x="420" y="7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4</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10</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22</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5" name="Footer Placeholder 4">
            <a:extLst>
              <a:ext uri="{FF2B5EF4-FFF2-40B4-BE49-F238E27FC236}">
                <a16:creationId xmlns=""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5" name="Footer Placeholder 4">
            <a:extLst>
              <a:ext uri="{FF2B5EF4-FFF2-40B4-BE49-F238E27FC236}">
                <a16:creationId xmlns=""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5" name="Footer Placeholder 4">
            <a:extLst>
              <a:ext uri="{FF2B5EF4-FFF2-40B4-BE49-F238E27FC236}">
                <a16:creationId xmlns=""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15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025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6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90043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5" name="Footer Placeholder 4">
            <a:extLst>
              <a:ext uri="{FF2B5EF4-FFF2-40B4-BE49-F238E27FC236}">
                <a16:creationId xmlns=""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5" name="Footer Placeholder 4">
            <a:extLst>
              <a:ext uri="{FF2B5EF4-FFF2-40B4-BE49-F238E27FC236}">
                <a16:creationId xmlns=""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6" name="Footer Placeholder 5">
            <a:extLst>
              <a:ext uri="{FF2B5EF4-FFF2-40B4-BE49-F238E27FC236}">
                <a16:creationId xmlns=""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8" name="Footer Placeholder 7">
            <a:extLst>
              <a:ext uri="{FF2B5EF4-FFF2-40B4-BE49-F238E27FC236}">
                <a16:creationId xmlns=""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4" name="Footer Placeholder 3">
            <a:extLst>
              <a:ext uri="{FF2B5EF4-FFF2-40B4-BE49-F238E27FC236}">
                <a16:creationId xmlns=""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3" name="Footer Placeholder 2">
            <a:extLst>
              <a:ext uri="{FF2B5EF4-FFF2-40B4-BE49-F238E27FC236}">
                <a16:creationId xmlns=""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6" name="Footer Placeholder 5">
            <a:extLst>
              <a:ext uri="{FF2B5EF4-FFF2-40B4-BE49-F238E27FC236}">
                <a16:creationId xmlns=""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5/16/2024</a:t>
            </a:fld>
            <a:endParaRPr lang="en-US"/>
          </a:p>
        </p:txBody>
      </p:sp>
      <p:sp>
        <p:nvSpPr>
          <p:cNvPr id="6" name="Footer Placeholder 5">
            <a:extLst>
              <a:ext uri="{FF2B5EF4-FFF2-40B4-BE49-F238E27FC236}">
                <a16:creationId xmlns=""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image" Target="../media/image1.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5C9585F8-DFD4-BE44-EAA2-4EF411E17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5/16/2024</a:t>
            </a:fld>
            <a:endParaRPr lang="en-US"/>
          </a:p>
        </p:txBody>
      </p:sp>
      <p:sp>
        <p:nvSpPr>
          <p:cNvPr id="5" name="Footer Placeholder 4">
            <a:extLst>
              <a:ext uri="{FF2B5EF4-FFF2-40B4-BE49-F238E27FC236}">
                <a16:creationId xmlns=""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9" name="Picture 8" descr="A white circle with leaves and blue text&#10;&#10;Description automatically generated">
            <a:extLst>
              <a:ext uri="{FF2B5EF4-FFF2-40B4-BE49-F238E27FC236}">
                <a16:creationId xmlns="" xmlns:a16="http://schemas.microsoft.com/office/drawing/2014/main" id="{363F661D-368C-670E-2E10-E67772124B9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 xmlns:a16="http://schemas.microsoft.com/office/drawing/2014/main" id="{EC089A35-2F53-8537-8E07-38DF478F0C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 xmlns:a16="http://schemas.microsoft.com/office/drawing/2014/main" id="{C53A9D82-C952-4331-60F5-59DF8E2D44B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0.jpg"/><Relationship Id="rId7" Type="http://schemas.openxmlformats.org/officeDocument/2006/relationships/image" Target="../media/image7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21.png"/><Relationship Id="rId18" Type="http://schemas.openxmlformats.org/officeDocument/2006/relationships/image" Target="../media/image46.png"/><Relationship Id="rId26" Type="http://schemas.microsoft.com/office/2007/relationships/hdphoto" Target="../media/hdphoto13.wdp"/><Relationship Id="rId39" Type="http://schemas.microsoft.com/office/2007/relationships/hdphoto" Target="../media/hdphoto19.wdp"/><Relationship Id="rId3" Type="http://schemas.openxmlformats.org/officeDocument/2006/relationships/image" Target="../media/image15.png"/><Relationship Id="rId21" Type="http://schemas.openxmlformats.org/officeDocument/2006/relationships/image" Target="../media/image26.png"/><Relationship Id="rId34" Type="http://schemas.openxmlformats.org/officeDocument/2006/relationships/image" Target="../media/image33.png"/><Relationship Id="rId42" Type="http://schemas.openxmlformats.org/officeDocument/2006/relationships/image" Target="../media/image76.png"/><Relationship Id="rId7" Type="http://schemas.openxmlformats.org/officeDocument/2006/relationships/image" Target="../media/image17.jpg"/><Relationship Id="rId12" Type="http://schemas.microsoft.com/office/2007/relationships/hdphoto" Target="../media/hdphoto5.wdp"/><Relationship Id="rId17" Type="http://schemas.openxmlformats.org/officeDocument/2006/relationships/image" Target="../media/image75.png"/><Relationship Id="rId25" Type="http://schemas.openxmlformats.org/officeDocument/2006/relationships/image" Target="../media/image28.png"/><Relationship Id="rId33" Type="http://schemas.microsoft.com/office/2007/relationships/hdphoto" Target="../media/hdphoto16.wdp"/><Relationship Id="rId38" Type="http://schemas.openxmlformats.org/officeDocument/2006/relationships/image" Target="../media/image35.png"/><Relationship Id="rId2" Type="http://schemas.openxmlformats.org/officeDocument/2006/relationships/notesSlide" Target="../notesSlides/notesSlide9.xml"/><Relationship Id="rId16" Type="http://schemas.microsoft.com/office/2007/relationships/hdphoto" Target="../media/hdphoto7.wdp"/><Relationship Id="rId20" Type="http://schemas.microsoft.com/office/2007/relationships/hdphoto" Target="../media/hdphoto10.wdp"/><Relationship Id="rId29" Type="http://schemas.openxmlformats.org/officeDocument/2006/relationships/image" Target="../media/image30.png"/><Relationship Id="rId41" Type="http://schemas.microsoft.com/office/2007/relationships/hdphoto" Target="../media/hdphoto2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12.wdp"/><Relationship Id="rId32" Type="http://schemas.openxmlformats.org/officeDocument/2006/relationships/image" Target="../media/image32.png"/><Relationship Id="rId37" Type="http://schemas.microsoft.com/office/2007/relationships/hdphoto" Target="../media/hdphoto18.wdp"/><Relationship Id="rId40" Type="http://schemas.openxmlformats.org/officeDocument/2006/relationships/image" Target="../media/image36.png"/><Relationship Id="rId5" Type="http://schemas.openxmlformats.org/officeDocument/2006/relationships/image" Target="../media/image16.png"/><Relationship Id="rId15" Type="http://schemas.openxmlformats.org/officeDocument/2006/relationships/image" Target="../media/image22.png"/><Relationship Id="rId23" Type="http://schemas.openxmlformats.org/officeDocument/2006/relationships/image" Target="../media/image27.png"/><Relationship Id="rId28" Type="http://schemas.microsoft.com/office/2007/relationships/hdphoto" Target="../media/hdphoto14.wdp"/><Relationship Id="rId36" Type="http://schemas.openxmlformats.org/officeDocument/2006/relationships/image" Target="../media/image34.png"/><Relationship Id="rId10" Type="http://schemas.microsoft.com/office/2007/relationships/hdphoto" Target="../media/hdphoto4.wdp"/><Relationship Id="rId19" Type="http://schemas.openxmlformats.org/officeDocument/2006/relationships/image" Target="../media/image25.png"/><Relationship Id="rId31" Type="http://schemas.microsoft.com/office/2007/relationships/hdphoto" Target="../media/hdphoto15.wdp"/><Relationship Id="rId4" Type="http://schemas.microsoft.com/office/2007/relationships/hdphoto" Target="../media/hdphoto1.wdp"/><Relationship Id="rId9" Type="http://schemas.openxmlformats.org/officeDocument/2006/relationships/image" Target="../media/image19.png"/><Relationship Id="rId14" Type="http://schemas.microsoft.com/office/2007/relationships/hdphoto" Target="../media/hdphoto6.wdp"/><Relationship Id="rId22" Type="http://schemas.microsoft.com/office/2007/relationships/hdphoto" Target="../media/hdphoto11.wdp"/><Relationship Id="rId27" Type="http://schemas.openxmlformats.org/officeDocument/2006/relationships/image" Target="../media/image29.png"/><Relationship Id="rId30" Type="http://schemas.openxmlformats.org/officeDocument/2006/relationships/image" Target="../media/image31.png"/><Relationship Id="rId35" Type="http://schemas.microsoft.com/office/2007/relationships/hdphoto" Target="../media/hdphoto17.wdp"/></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18" Type="http://schemas.openxmlformats.org/officeDocument/2006/relationships/image" Target="../media/image23.png"/><Relationship Id="rId26" Type="http://schemas.openxmlformats.org/officeDocument/2006/relationships/image" Target="../media/image27.png"/><Relationship Id="rId39" Type="http://schemas.openxmlformats.org/officeDocument/2006/relationships/image" Target="../media/image34.png"/><Relationship Id="rId3" Type="http://schemas.openxmlformats.org/officeDocument/2006/relationships/image" Target="../media/image15.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17.jpg"/><Relationship Id="rId12" Type="http://schemas.openxmlformats.org/officeDocument/2006/relationships/image" Target="../media/image20.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1.png"/><Relationship Id="rId38" Type="http://schemas.microsoft.com/office/2007/relationships/hdphoto" Target="../media/hdphoto17.wdp"/><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13.wdp"/><Relationship Id="rId41"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26.png"/><Relationship Id="rId32" Type="http://schemas.openxmlformats.org/officeDocument/2006/relationships/image" Target="../media/image30.png"/><Relationship Id="rId37" Type="http://schemas.openxmlformats.org/officeDocument/2006/relationships/image" Target="../media/image33.png"/><Relationship Id="rId40" Type="http://schemas.microsoft.com/office/2007/relationships/hdphoto" Target="../media/hdphoto18.wdp"/><Relationship Id="rId5" Type="http://schemas.openxmlformats.org/officeDocument/2006/relationships/image" Target="../media/image16.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8.png"/><Relationship Id="rId36" Type="http://schemas.microsoft.com/office/2007/relationships/hdphoto" Target="../media/hdphoto16.wdp"/><Relationship Id="rId10" Type="http://schemas.openxmlformats.org/officeDocument/2006/relationships/image" Target="../media/image19.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25.png"/><Relationship Id="rId27" Type="http://schemas.microsoft.com/office/2007/relationships/hdphoto" Target="../media/hdphoto12.wdp"/><Relationship Id="rId30" Type="http://schemas.openxmlformats.org/officeDocument/2006/relationships/image" Target="../media/image29.png"/><Relationship Id="rId35" Type="http://schemas.openxmlformats.org/officeDocument/2006/relationships/image" Target="../media/image32.png"/><Relationship Id="rId43" Type="http://schemas.openxmlformats.org/officeDocument/2006/relationships/image" Target="../media/image36.png"/></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18" Type="http://schemas.openxmlformats.org/officeDocument/2006/relationships/image" Target="../media/image23.png"/><Relationship Id="rId26" Type="http://schemas.microsoft.com/office/2007/relationships/hdphoto" Target="../media/hdphoto12.wdp"/><Relationship Id="rId39" Type="http://schemas.microsoft.com/office/2007/relationships/hdphoto" Target="../media/hdphoto18.wdp"/><Relationship Id="rId3" Type="http://schemas.openxmlformats.org/officeDocument/2006/relationships/image" Target="../media/image15.png"/><Relationship Id="rId21" Type="http://schemas.openxmlformats.org/officeDocument/2006/relationships/image" Target="../media/image25.png"/><Relationship Id="rId34" Type="http://schemas.openxmlformats.org/officeDocument/2006/relationships/image" Target="../media/image32.png"/><Relationship Id="rId42" Type="http://schemas.openxmlformats.org/officeDocument/2006/relationships/image" Target="../media/image36.png"/><Relationship Id="rId7" Type="http://schemas.openxmlformats.org/officeDocument/2006/relationships/image" Target="../media/image17.jpg"/><Relationship Id="rId12" Type="http://schemas.openxmlformats.org/officeDocument/2006/relationships/image" Target="../media/image20.png"/><Relationship Id="rId17" Type="http://schemas.microsoft.com/office/2007/relationships/hdphoto" Target="../media/hdphoto7.wdp"/><Relationship Id="rId25" Type="http://schemas.openxmlformats.org/officeDocument/2006/relationships/image" Target="../media/image27.png"/><Relationship Id="rId33" Type="http://schemas.microsoft.com/office/2007/relationships/hdphoto" Target="../media/hdphoto15.wdp"/><Relationship Id="rId38"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46.png"/><Relationship Id="rId29" Type="http://schemas.openxmlformats.org/officeDocument/2006/relationships/image" Target="../media/image29.png"/><Relationship Id="rId41" Type="http://schemas.microsoft.com/office/2007/relationships/hdphoto" Target="../media/hdphoto19.wdp"/><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microsoft.com/office/2007/relationships/hdphoto" Target="../media/hdphoto11.wdp"/><Relationship Id="rId32" Type="http://schemas.openxmlformats.org/officeDocument/2006/relationships/image" Target="../media/image31.png"/><Relationship Id="rId37" Type="http://schemas.microsoft.com/office/2007/relationships/hdphoto" Target="../media/hdphoto17.wdp"/><Relationship Id="rId40" Type="http://schemas.openxmlformats.org/officeDocument/2006/relationships/image" Target="../media/image35.png"/><Relationship Id="rId5" Type="http://schemas.openxmlformats.org/officeDocument/2006/relationships/image" Target="../media/image16.png"/><Relationship Id="rId15" Type="http://schemas.microsoft.com/office/2007/relationships/hdphoto" Target="../media/hdphoto6.wdp"/><Relationship Id="rId23" Type="http://schemas.openxmlformats.org/officeDocument/2006/relationships/image" Target="../media/image26.png"/><Relationship Id="rId28" Type="http://schemas.microsoft.com/office/2007/relationships/hdphoto" Target="../media/hdphoto13.wdp"/><Relationship Id="rId36" Type="http://schemas.openxmlformats.org/officeDocument/2006/relationships/image" Target="../media/image33.png"/><Relationship Id="rId10" Type="http://schemas.openxmlformats.org/officeDocument/2006/relationships/image" Target="../media/image19.png"/><Relationship Id="rId19" Type="http://schemas.microsoft.com/office/2007/relationships/hdphoto" Target="../media/hdphoto8.wdp"/><Relationship Id="rId31" Type="http://schemas.openxmlformats.org/officeDocument/2006/relationships/image" Target="../media/image30.png"/><Relationship Id="rId44" Type="http://schemas.openxmlformats.org/officeDocument/2006/relationships/image" Target="../media/image47.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microsoft.com/office/2007/relationships/hdphoto" Target="../media/hdphoto10.wdp"/><Relationship Id="rId27" Type="http://schemas.openxmlformats.org/officeDocument/2006/relationships/image" Target="../media/image28.png"/><Relationship Id="rId30" Type="http://schemas.microsoft.com/office/2007/relationships/hdphoto" Target="../media/hdphoto14.wdp"/><Relationship Id="rId35" Type="http://schemas.microsoft.com/office/2007/relationships/hdphoto" Target="../media/hdphoto16.wdp"/><Relationship Id="rId43" Type="http://schemas.microsoft.com/office/2007/relationships/hdphoto" Target="../media/hdphoto20.wdp"/></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 xmlns:a16="http://schemas.microsoft.com/office/drawing/2014/main" id="{B18486A1-32CE-4A02-D22C-9075ED5DDAE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 xmlns:a16="http://schemas.microsoft.com/office/drawing/2014/main"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 xmlns:a16="http://schemas.microsoft.com/office/drawing/2014/main" id="{23815E98-EA11-4180-85AE-B12AAE5BF602}"/>
              </a:ext>
            </a:extLst>
          </p:cNvPr>
          <p:cNvSpPr/>
          <p:nvPr/>
        </p:nvSpPr>
        <p:spPr>
          <a:xfrm>
            <a:off x="-83127" y="-83561"/>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 xmlns:a16="http://schemas.microsoft.com/office/drawing/2014/main" id="{BF43DB25-9453-472E-ABF6-41AA78E1EB74}"/>
              </a:ext>
            </a:extLst>
          </p:cNvPr>
          <p:cNvGrpSpPr/>
          <p:nvPr/>
        </p:nvGrpSpPr>
        <p:grpSpPr>
          <a:xfrm>
            <a:off x="208622" y="943277"/>
            <a:ext cx="10494187" cy="1497056"/>
            <a:chOff x="848906" y="1006764"/>
            <a:chExt cx="10494187" cy="1981628"/>
          </a:xfrm>
        </p:grpSpPr>
        <p:grpSp>
          <p:nvGrpSpPr>
            <p:cNvPr id="3" name="Group 2">
              <a:extLst>
                <a:ext uri="{FF2B5EF4-FFF2-40B4-BE49-F238E27FC236}">
                  <a16:creationId xmlns="" xmlns:a16="http://schemas.microsoft.com/office/drawing/2014/main"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 xmlns:a16="http://schemas.microsoft.com/office/drawing/2014/main"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 xmlns:a16="http://schemas.microsoft.com/office/drawing/2014/main" id="{952EEE02-BAAE-4A4B-BC56-E1AFC66DA6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 xmlns:a16="http://schemas.microsoft.com/office/drawing/2014/main"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 xmlns:a16="http://schemas.microsoft.com/office/drawing/2014/main"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 xmlns:a16="http://schemas.microsoft.com/office/drawing/2014/main"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 xmlns:a16="http://schemas.microsoft.com/office/drawing/2014/main" id="{719A1F50-EE21-4B72-AF06-0585E3EFCBBA}"/>
              </a:ext>
            </a:extLst>
          </p:cNvPr>
          <p:cNvGrpSpPr/>
          <p:nvPr/>
        </p:nvGrpSpPr>
        <p:grpSpPr>
          <a:xfrm>
            <a:off x="1373439" y="2249999"/>
            <a:ext cx="10675686" cy="1931476"/>
            <a:chOff x="1247741" y="3066172"/>
            <a:chExt cx="10675686" cy="1957626"/>
          </a:xfrm>
        </p:grpSpPr>
        <p:grpSp>
          <p:nvGrpSpPr>
            <p:cNvPr id="14" name="Group 13">
              <a:extLst>
                <a:ext uri="{FF2B5EF4-FFF2-40B4-BE49-F238E27FC236}">
                  <a16:creationId xmlns="" xmlns:a16="http://schemas.microsoft.com/office/drawing/2014/main"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 xmlns:a16="http://schemas.microsoft.com/office/drawing/2014/main"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 xmlns:a16="http://schemas.microsoft.com/office/drawing/2014/main"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 xmlns:a16="http://schemas.microsoft.com/office/drawing/2014/main" id="{5ED74A3B-29B8-4738-A8C1-246BC7805A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 xmlns:a16="http://schemas.microsoft.com/office/drawing/2014/main"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 xmlns:a16="http://schemas.microsoft.com/office/drawing/2014/main"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 xmlns:a16="http://schemas.microsoft.com/office/drawing/2014/main"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 xmlns:a16="http://schemas.microsoft.com/office/drawing/2014/main" id="{95770F18-CEA6-4CBE-ACF7-855217231625}"/>
                </a:ext>
              </a:extLst>
            </p:cNvPr>
            <p:cNvSpPr txBox="1"/>
            <p:nvPr/>
          </p:nvSpPr>
          <p:spPr>
            <a:xfrm>
              <a:off x="3046988" y="3666243"/>
              <a:ext cx="8381139" cy="1300036"/>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Trình bày được động vật không tự tổng hợp được các chất dinh dưỡng, phải sử dụng các chất dinh dưỡng của thực vật và động vật khác để sống.</a:t>
              </a:r>
              <a:endParaRPr lang="en-US" sz="2400" b="1" dirty="0">
                <a:effectLst/>
                <a:ea typeface="Calibri" panose="020F0502020204030204" pitchFamily="34" charset="0"/>
              </a:endParaRPr>
            </a:p>
          </p:txBody>
        </p:sp>
      </p:grpSp>
      <p:grpSp>
        <p:nvGrpSpPr>
          <p:cNvPr id="31" name="Group 30">
            <a:extLst>
              <a:ext uri="{FF2B5EF4-FFF2-40B4-BE49-F238E27FC236}">
                <a16:creationId xmlns="" xmlns:a16="http://schemas.microsoft.com/office/drawing/2014/main" id="{AEBE32E7-444F-489A-8193-48008F9BBC5F}"/>
              </a:ext>
            </a:extLst>
          </p:cNvPr>
          <p:cNvGrpSpPr/>
          <p:nvPr/>
        </p:nvGrpSpPr>
        <p:grpSpPr>
          <a:xfrm>
            <a:off x="-256085" y="3939253"/>
            <a:ext cx="11239627" cy="1674043"/>
            <a:chOff x="290015" y="4836505"/>
            <a:chExt cx="11239627" cy="2296681"/>
          </a:xfrm>
        </p:grpSpPr>
        <p:grpSp>
          <p:nvGrpSpPr>
            <p:cNvPr id="22" name="Group 21">
              <a:extLst>
                <a:ext uri="{FF2B5EF4-FFF2-40B4-BE49-F238E27FC236}">
                  <a16:creationId xmlns="" xmlns:a16="http://schemas.microsoft.com/office/drawing/2014/main" id="{6D0E3F20-0586-40CF-AE64-008E9C61D905}"/>
                </a:ext>
              </a:extLst>
            </p:cNvPr>
            <p:cNvGrpSpPr/>
            <p:nvPr/>
          </p:nvGrpSpPr>
          <p:grpSpPr>
            <a:xfrm>
              <a:off x="290015" y="4836505"/>
              <a:ext cx="11239627" cy="2296681"/>
              <a:chOff x="848906" y="1006764"/>
              <a:chExt cx="10975030" cy="2406030"/>
            </a:xfrm>
          </p:grpSpPr>
          <p:grpSp>
            <p:nvGrpSpPr>
              <p:cNvPr id="23" name="Group 22">
                <a:extLst>
                  <a:ext uri="{FF2B5EF4-FFF2-40B4-BE49-F238E27FC236}">
                    <a16:creationId xmlns="" xmlns:a16="http://schemas.microsoft.com/office/drawing/2014/main" id="{51018C09-AFA8-4E04-9C7C-000E51110525}"/>
                  </a:ext>
                </a:extLst>
              </p:cNvPr>
              <p:cNvGrpSpPr/>
              <p:nvPr/>
            </p:nvGrpSpPr>
            <p:grpSpPr>
              <a:xfrm>
                <a:off x="848906" y="1006764"/>
                <a:ext cx="10975030" cy="2406030"/>
                <a:chOff x="1392517" y="1212288"/>
                <a:chExt cx="9037864" cy="2492395"/>
              </a:xfrm>
            </p:grpSpPr>
            <p:sp>
              <p:nvSpPr>
                <p:cNvPr id="25" name="Rectangle: Rounded Corners 24">
                  <a:extLst>
                    <a:ext uri="{FF2B5EF4-FFF2-40B4-BE49-F238E27FC236}">
                      <a16:creationId xmlns="" xmlns:a16="http://schemas.microsoft.com/office/drawing/2014/main" id="{5AAA97C8-621D-4CD8-91C4-7FA4CD7C9C51}"/>
                    </a:ext>
                  </a:extLst>
                </p:cNvPr>
                <p:cNvSpPr/>
                <p:nvPr/>
              </p:nvSpPr>
              <p:spPr>
                <a:xfrm>
                  <a:off x="2101265" y="1740282"/>
                  <a:ext cx="8329116" cy="1524765"/>
                </a:xfrm>
                <a:prstGeom prst="roundRect">
                  <a:avLst>
                    <a:gd name="adj" fmla="val 50000"/>
                  </a:avLst>
                </a:prstGeom>
                <a:solidFill>
                  <a:schemeClr val="accent2">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pic>
              <p:nvPicPr>
                <p:cNvPr id="26" name="Picture 25">
                  <a:extLst>
                    <a:ext uri="{FF2B5EF4-FFF2-40B4-BE49-F238E27FC236}">
                      <a16:creationId xmlns="" xmlns:a16="http://schemas.microsoft.com/office/drawing/2014/main" id="{E7171249-0FEE-4E58-AD64-A4FC75F3AD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7" name="Oval 26">
                  <a:extLst>
                    <a:ext uri="{FF2B5EF4-FFF2-40B4-BE49-F238E27FC236}">
                      <a16:creationId xmlns="" xmlns:a16="http://schemas.microsoft.com/office/drawing/2014/main" id="{440B4B44-0E19-40A3-AAC1-9D9FA1A52D81}"/>
                    </a:ext>
                  </a:extLst>
                </p:cNvPr>
                <p:cNvSpPr/>
                <p:nvPr/>
              </p:nvSpPr>
              <p:spPr>
                <a:xfrm>
                  <a:off x="1713685" y="2095627"/>
                  <a:ext cx="1013509" cy="1306677"/>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8" name="Rectangle 27">
                  <a:extLst>
                    <a:ext uri="{FF2B5EF4-FFF2-40B4-BE49-F238E27FC236}">
                      <a16:creationId xmlns="" xmlns:a16="http://schemas.microsoft.com/office/drawing/2014/main" id="{C6A8F593-07A8-4950-B2CE-A5DE69D5419A}"/>
                    </a:ext>
                  </a:extLst>
                </p:cNvPr>
                <p:cNvSpPr/>
                <p:nvPr/>
              </p:nvSpPr>
              <p:spPr>
                <a:xfrm>
                  <a:off x="1855548" y="1917575"/>
                  <a:ext cx="729782" cy="178710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3             </a:t>
                  </a:r>
                </a:p>
              </p:txBody>
            </p:sp>
          </p:grpSp>
          <p:sp>
            <p:nvSpPr>
              <p:cNvPr id="24" name="TextBox 23">
                <a:extLst>
                  <a:ext uri="{FF2B5EF4-FFF2-40B4-BE49-F238E27FC236}">
                    <a16:creationId xmlns="" xmlns:a16="http://schemas.microsoft.com/office/drawing/2014/main" id="{7EED850D-72AA-4B15-A322-790161041E75}"/>
                  </a:ext>
                </a:extLst>
              </p:cNvPr>
              <p:cNvSpPr txBox="1"/>
              <p:nvPr/>
            </p:nvSpPr>
            <p:spPr>
              <a:xfrm>
                <a:off x="2740266" y="1671625"/>
                <a:ext cx="8858784" cy="709347"/>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9" name="TextBox 28">
              <a:extLst>
                <a:ext uri="{FF2B5EF4-FFF2-40B4-BE49-F238E27FC236}">
                  <a16:creationId xmlns="" xmlns:a16="http://schemas.microsoft.com/office/drawing/2014/main" id="{E92A0E29-B515-433C-94F8-BF83805F14B5}"/>
                </a:ext>
              </a:extLst>
            </p:cNvPr>
            <p:cNvSpPr txBox="1"/>
            <p:nvPr/>
          </p:nvSpPr>
          <p:spPr>
            <a:xfrm>
              <a:off x="2077669" y="5453330"/>
              <a:ext cx="9003081" cy="1175527"/>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Hoàn thành sơ đồ gợi ý về sự trao đổi khi nước. thức ăn của động vật với môi trường.</a:t>
              </a:r>
              <a:endParaRPr lang="en-US" sz="2400" b="1" dirty="0">
                <a:effectLst/>
                <a:ea typeface="Calibri" panose="020F0502020204030204" pitchFamily="34" charset="0"/>
              </a:endParaRPr>
            </a:p>
          </p:txBody>
        </p:sp>
      </p:grpSp>
      <p:pic>
        <p:nvPicPr>
          <p:cNvPr id="5" name="Picture 4">
            <a:extLst>
              <a:ext uri="{FF2B5EF4-FFF2-40B4-BE49-F238E27FC236}">
                <a16:creationId xmlns="" xmlns:a16="http://schemas.microsoft.com/office/drawing/2014/main" id="{6B527A52-B0BB-2C36-7AF2-5CC89F012EC9}"/>
              </a:ext>
            </a:extLst>
          </p:cNvPr>
          <p:cNvPicPr>
            <a:picLocks noChangeAspect="1"/>
          </p:cNvPicPr>
          <p:nvPr/>
        </p:nvPicPr>
        <p:blipFill>
          <a:blip r:embed="rId6"/>
          <a:stretch>
            <a:fillRect/>
          </a:stretch>
        </p:blipFill>
        <p:spPr>
          <a:xfrm>
            <a:off x="2870530" y="175592"/>
            <a:ext cx="7041490" cy="1115665"/>
          </a:xfrm>
          <a:prstGeom prst="rect">
            <a:avLst/>
          </a:prstGeom>
        </p:spPr>
      </p:pic>
      <p:grpSp>
        <p:nvGrpSpPr>
          <p:cNvPr id="6" name="Group 5">
            <a:extLst>
              <a:ext uri="{FF2B5EF4-FFF2-40B4-BE49-F238E27FC236}">
                <a16:creationId xmlns="" xmlns:a16="http://schemas.microsoft.com/office/drawing/2014/main" id="{7549CCCC-2437-DF0C-1422-AD680B5FBB0B}"/>
              </a:ext>
            </a:extLst>
          </p:cNvPr>
          <p:cNvGrpSpPr/>
          <p:nvPr/>
        </p:nvGrpSpPr>
        <p:grpSpPr>
          <a:xfrm>
            <a:off x="1046822" y="5218069"/>
            <a:ext cx="11078504" cy="1694922"/>
            <a:chOff x="848906" y="1006764"/>
            <a:chExt cx="11078504" cy="2243540"/>
          </a:xfrm>
        </p:grpSpPr>
        <p:grpSp>
          <p:nvGrpSpPr>
            <p:cNvPr id="7" name="Group 6">
              <a:extLst>
                <a:ext uri="{FF2B5EF4-FFF2-40B4-BE49-F238E27FC236}">
                  <a16:creationId xmlns="" xmlns:a16="http://schemas.microsoft.com/office/drawing/2014/main" id="{0F57B660-E1E0-21CA-F1C5-6A6FA2A13219}"/>
                </a:ext>
              </a:extLst>
            </p:cNvPr>
            <p:cNvGrpSpPr/>
            <p:nvPr/>
          </p:nvGrpSpPr>
          <p:grpSpPr>
            <a:xfrm>
              <a:off x="848906" y="1006764"/>
              <a:ext cx="11078504" cy="2243540"/>
              <a:chOff x="1392517" y="1212288"/>
              <a:chExt cx="9123074" cy="2324072"/>
            </a:xfrm>
          </p:grpSpPr>
          <p:sp>
            <p:nvSpPr>
              <p:cNvPr id="34" name="Rectangle: Rounded Corners 33">
                <a:extLst>
                  <a:ext uri="{FF2B5EF4-FFF2-40B4-BE49-F238E27FC236}">
                    <a16:creationId xmlns="" xmlns:a16="http://schemas.microsoft.com/office/drawing/2014/main" id="{5E6541B9-7561-1732-8853-6B731AEA65AB}"/>
                  </a:ext>
                </a:extLst>
              </p:cNvPr>
              <p:cNvSpPr/>
              <p:nvPr/>
            </p:nvSpPr>
            <p:spPr>
              <a:xfrm>
                <a:off x="2101266" y="1740282"/>
                <a:ext cx="8414325" cy="1524766"/>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35" name="Picture 34">
                <a:extLst>
                  <a:ext uri="{FF2B5EF4-FFF2-40B4-BE49-F238E27FC236}">
                    <a16:creationId xmlns="" xmlns:a16="http://schemas.microsoft.com/office/drawing/2014/main" id="{2EE51950-6F97-A67D-C892-12C2F28D3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36" name="Oval 35">
                <a:extLst>
                  <a:ext uri="{FF2B5EF4-FFF2-40B4-BE49-F238E27FC236}">
                    <a16:creationId xmlns="" xmlns:a16="http://schemas.microsoft.com/office/drawing/2014/main" id="{D5DA8823-9651-3A7E-F102-E73B2F385745}"/>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37" name="Rectangle 36">
                <a:extLst>
                  <a:ext uri="{FF2B5EF4-FFF2-40B4-BE49-F238E27FC236}">
                    <a16:creationId xmlns="" xmlns:a16="http://schemas.microsoft.com/office/drawing/2014/main" id="{AE0F8887-5B72-9FAA-C7A8-B1772DFEA814}"/>
                  </a:ext>
                </a:extLst>
              </p:cNvPr>
              <p:cNvSpPr/>
              <p:nvPr/>
            </p:nvSpPr>
            <p:spPr>
              <a:xfrm>
                <a:off x="1824173" y="1721664"/>
                <a:ext cx="729782" cy="18146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4             </a:t>
                </a:r>
              </a:p>
            </p:txBody>
          </p:sp>
        </p:grpSp>
        <p:sp>
          <p:nvSpPr>
            <p:cNvPr id="33" name="TextBox 32">
              <a:extLst>
                <a:ext uri="{FF2B5EF4-FFF2-40B4-BE49-F238E27FC236}">
                  <a16:creationId xmlns="" xmlns:a16="http://schemas.microsoft.com/office/drawing/2014/main" id="{928C2F11-94D4-AA98-3407-1E3935A97B05}"/>
                </a:ext>
              </a:extLst>
            </p:cNvPr>
            <p:cNvSpPr txBox="1"/>
            <p:nvPr/>
          </p:nvSpPr>
          <p:spPr>
            <a:xfrm>
              <a:off x="2488134" y="1784702"/>
              <a:ext cx="9163050" cy="945165"/>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000" b="1" dirty="0">
                  <a:latin typeface="Calibri" panose="020F0502020204030204" pitchFamily="34" charset="0"/>
                  <a:ea typeface="Calibri" panose="020F0502020204030204" pitchFamily="34" charset="0"/>
                  <a:cs typeface="Calibri" panose="020F0502020204030204" pitchFamily="34" charset="0"/>
                </a:rPr>
                <a:t>u</a:t>
              </a:r>
              <a:r>
                <a:rPr lang="vi-VN" sz="2000" b="1" dirty="0">
                  <a:effectLst/>
                  <a:latin typeface="Calibri" panose="020F0502020204030204" pitchFamily="34" charset="0"/>
                  <a:ea typeface="Calibri" panose="020F0502020204030204" pitchFamily="34" charset="0"/>
                  <a:cs typeface="Calibri" panose="020F0502020204030204" pitchFamily="34" charset="0"/>
                </a:rPr>
                <a:t> cầu sống và trao đồi chất ở động vật giải thích được một số hiện tượng trong tự nhiên, ứng dụng trong sử dụng và chăm sóc vật nuôi.</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0001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4" name="TextBox 3">
            <a:extLst>
              <a:ext uri="{FF2B5EF4-FFF2-40B4-BE49-F238E27FC236}">
                <a16:creationId xmlns=""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 xmlns:a16="http://schemas.microsoft.com/office/drawing/2014/main" id="{E948A537-0AAA-49CC-B3C1-BEDE12A1FD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 xmlns:a16="http://schemas.microsoft.com/office/drawing/2014/main" id="{F6BB738E-9AF0-498F-9C4E-3B4D083C802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 xmlns:a16="http://schemas.microsoft.com/office/drawing/2014/main" id="{3094FB60-E9FD-4D80-B497-A94BB7AD51F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 xmlns:a16="http://schemas.microsoft.com/office/drawing/2014/main" id="{7F31CC28-A95A-446D-8272-BABCDC52CA48}"/>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 xmlns:a16="http://schemas.microsoft.com/office/drawing/2014/main" id="{18E4B2E8-5A61-4C88-9E68-67826F5BCF6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 xmlns:a16="http://schemas.microsoft.com/office/drawing/2014/main" id="{65EB146F-4205-40E5-A65A-6AF48CF533C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 xmlns:a16="http://schemas.microsoft.com/office/drawing/2014/main" id="{97F62949-2325-4F9F-A925-8161470E31F1}"/>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 xmlns:a16="http://schemas.microsoft.com/office/drawing/2014/main" id="{D4A79FA2-A4E1-481E-BB4B-D9B599204EC8}"/>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 xmlns:a16="http://schemas.microsoft.com/office/drawing/2014/main" id="{D0E1FBB2-9CBE-4824-B4FB-0D1D2E2F9955}"/>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 xmlns:a16="http://schemas.microsoft.com/office/drawing/2014/main" id="{7F834135-AC4A-4DA4-8619-320FA83FCA83}"/>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 xmlns:a16="http://schemas.microsoft.com/office/drawing/2014/main" id="{1751AF34-16E6-4A46-8788-8A37C0F15EF6}"/>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 xmlns:a16="http://schemas.microsoft.com/office/drawing/2014/main" id="{7842D10C-4B19-4AF4-B3B1-A7B0B3BC4DA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 xmlns:a16="http://schemas.microsoft.com/office/drawing/2014/main" id="{97188749-7236-41B1-B4AB-9F2F457E15F8}"/>
              </a:ext>
            </a:extLst>
          </p:cNvPr>
          <p:cNvPicPr>
            <a:picLocks noChangeAspect="1"/>
          </p:cNvPicPr>
          <p:nvPr/>
        </p:nvPicPr>
        <p:blipFill rotWithShape="1">
          <a:blip r:embed="rId29">
            <a:extLst>
              <a:ext uri="{BEBA8EAE-BF5A-486C-A8C5-ECC9F3942E4B}">
                <a14:imgProps xmlns:a14="http://schemas.microsoft.com/office/drawing/2010/main">
                  <a14:imgLayer r:embed="rId2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 xmlns:a16="http://schemas.microsoft.com/office/drawing/2014/main" id="{1308A012-EB91-4E9B-A924-74765813DE33}"/>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 xmlns:a16="http://schemas.microsoft.com/office/drawing/2014/main" id="{174D471F-67A0-466F-9589-015FD3BB029B}"/>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 xmlns:a16="http://schemas.microsoft.com/office/drawing/2014/main" id="{AF9E4894-767F-4FCB-95AC-8F019A22FCE7}"/>
              </a:ext>
            </a:extLst>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 xmlns:a16="http://schemas.microsoft.com/office/drawing/2014/main" id="{493DC3EF-41D5-43D3-8EEB-B1B16B6F734E}"/>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 xmlns:a16="http://schemas.microsoft.com/office/drawing/2014/main" id="{A397BD64-98B8-4555-9CA0-98F0CC78B1AE}"/>
              </a:ext>
            </a:extLst>
          </p:cNvPr>
          <p:cNvPicPr>
            <a:picLocks noChangeAspect="1"/>
          </p:cNvPicPr>
          <p:nvPr/>
        </p:nvPicPr>
        <p:blipFill>
          <a:blip r:embed="rId38" cstate="print">
            <a:extLst>
              <a:ext uri="{BEBA8EAE-BF5A-486C-A8C5-ECC9F3942E4B}">
                <a14:imgProps xmlns:a14="http://schemas.microsoft.com/office/drawing/2010/main">
                  <a14:imgLayer r:embed="rId3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 xmlns:a16="http://schemas.microsoft.com/office/drawing/2014/main" id="{D5D3FAEA-FBA6-426E-A559-3B9C0C398950}"/>
              </a:ext>
            </a:extLst>
          </p:cNvPr>
          <p:cNvPicPr>
            <a:picLocks noChangeAspect="1"/>
          </p:cNvPicPr>
          <p:nvPr/>
        </p:nvPicPr>
        <p:blipFill>
          <a:blip r:embed="rId40" cstate="print">
            <a:extLst>
              <a:ext uri="{BEBA8EAE-BF5A-486C-A8C5-ECC9F3942E4B}">
                <a14:imgProps xmlns:a14="http://schemas.microsoft.com/office/drawing/2010/main">
                  <a14:imgLayer r:embed="rId4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pic>
        <p:nvPicPr>
          <p:cNvPr id="2" name="Picture 1">
            <a:extLst>
              <a:ext uri="{FF2B5EF4-FFF2-40B4-BE49-F238E27FC236}">
                <a16:creationId xmlns="" xmlns:a16="http://schemas.microsoft.com/office/drawing/2014/main" id="{B1ADA6C5-1E8A-1D89-9D79-5ADCE617C297}"/>
              </a:ext>
            </a:extLst>
          </p:cNvPr>
          <p:cNvPicPr>
            <a:picLocks noChangeAspect="1"/>
          </p:cNvPicPr>
          <p:nvPr/>
        </p:nvPicPr>
        <p:blipFill>
          <a:blip r:embed="rId42"/>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 xmlns:a16="http://schemas.microsoft.com/office/drawing/2014/main"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 xmlns:a16="http://schemas.microsoft.com/office/drawing/2014/main"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 xmlns:a16="http://schemas.microsoft.com/office/drawing/2014/main"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 xmlns:a16="http://schemas.microsoft.com/office/drawing/2014/main"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 xmlns:a16="http://schemas.microsoft.com/office/drawing/2014/main"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 xmlns:a16="http://schemas.microsoft.com/office/drawing/2014/main"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 xmlns:a16="http://schemas.microsoft.com/office/drawing/2014/main"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 xmlns:a16="http://schemas.microsoft.com/office/drawing/2014/main"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 xmlns:a16="http://schemas.microsoft.com/office/drawing/2014/main"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 xmlns:a16="http://schemas.microsoft.com/office/drawing/2014/main"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 xmlns:a16="http://schemas.microsoft.com/office/drawing/2014/main"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 xmlns:a16="http://schemas.microsoft.com/office/drawing/2014/main"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 xmlns:a16="http://schemas.microsoft.com/office/drawing/2014/main"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 xmlns:a16="http://schemas.microsoft.com/office/drawing/2014/main"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 xmlns:a16="http://schemas.microsoft.com/office/drawing/2014/main"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 xmlns:a16="http://schemas.microsoft.com/office/drawing/2014/main"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 xmlns:a16="http://schemas.microsoft.com/office/drawing/2014/main"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 xmlns:a16="http://schemas.microsoft.com/office/drawing/2014/main"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 xmlns:a16="http://schemas.microsoft.com/office/drawing/2014/main"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 xmlns:a16="http://schemas.microsoft.com/office/drawing/2014/main"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96" name="TextBox 95">
            <a:extLst>
              <a:ext uri="{FF2B5EF4-FFF2-40B4-BE49-F238E27FC236}">
                <a16:creationId xmlns=""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 xmlns:a16="http://schemas.microsoft.com/office/drawing/2014/main" id="{6D165C34-9A7F-438D-8AC5-2EFF417E8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 xmlns:a16="http://schemas.microsoft.com/office/drawing/2014/main" id="{2CB85E8F-42C3-6B7D-C061-90E1786B8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 xmlns:a16="http://schemas.microsoft.com/office/drawing/2014/main"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 xmlns:a16="http://schemas.microsoft.com/office/drawing/2014/main"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 xmlns:a16="http://schemas.microsoft.com/office/drawing/2014/main"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 xmlns:a16="http://schemas.microsoft.com/office/drawing/2014/main"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 xmlns:a16="http://schemas.microsoft.com/office/drawing/2014/main"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 xmlns:a16="http://schemas.microsoft.com/office/drawing/2014/main"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 xmlns:a16="http://schemas.microsoft.com/office/drawing/2014/main" id="{65EB146F-4205-40E5-A65A-6AF48CF533C2}"/>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 xmlns:a16="http://schemas.microsoft.com/office/drawing/2014/main" id="{97F62949-2325-4F9F-A925-8161470E31F1}"/>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 xmlns:a16="http://schemas.microsoft.com/office/drawing/2014/main" id="{D4A79FA2-A4E1-481E-BB4B-D9B599204EC8}"/>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 xmlns:a16="http://schemas.microsoft.com/office/drawing/2014/main" id="{D0E1FBB2-9CBE-4824-B4FB-0D1D2E2F9955}"/>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 xmlns:a16="http://schemas.microsoft.com/office/drawing/2014/main" id="{7F834135-AC4A-4DA4-8619-320FA83FCA83}"/>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 xmlns:a16="http://schemas.microsoft.com/office/drawing/2014/main" id="{1751AF34-16E6-4A46-8788-8A37C0F15EF6}"/>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 xmlns:a16="http://schemas.microsoft.com/office/drawing/2014/main" id="{7842D10C-4B19-4AF4-B3B1-A7B0B3BC4DA8}"/>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 xmlns:a16="http://schemas.microsoft.com/office/drawing/2014/main" id="{97188749-7236-41B1-B4AB-9F2F457E15F8}"/>
              </a:ext>
            </a:extLst>
          </p:cNvPr>
          <p:cNvPicPr>
            <a:picLocks noChangeAspect="1"/>
          </p:cNvPicPr>
          <p:nvPr/>
        </p:nvPicPr>
        <p:blipFill rotWithShape="1">
          <a:blip r:embed="rId31">
            <a:extLst>
              <a:ext uri="{BEBA8EAE-BF5A-486C-A8C5-ECC9F3942E4B}">
                <a14:imgProps xmlns:a14="http://schemas.microsoft.com/office/drawing/2010/main">
                  <a14:imgLayer r:embed="rId30">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 xmlns:a16="http://schemas.microsoft.com/office/drawing/2014/main" id="{1308A012-EB91-4E9B-A924-74765813DE33}"/>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 xmlns:a16="http://schemas.microsoft.com/office/drawing/2014/main" id="{174D471F-67A0-466F-9589-015FD3BB029B}"/>
              </a:ext>
            </a:extLst>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 xmlns:a16="http://schemas.microsoft.com/office/drawing/2014/main" id="{AF9E4894-767F-4FCB-95AC-8F019A22FCE7}"/>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 xmlns:a16="http://schemas.microsoft.com/office/drawing/2014/main" id="{493DC3EF-41D5-43D3-8EEB-B1B16B6F734E}"/>
              </a:ext>
            </a:extLst>
          </p:cNvPr>
          <p:cNvPicPr>
            <a:picLocks noChangeAspect="1"/>
          </p:cNvPicPr>
          <p:nvPr/>
        </p:nvPicPr>
        <p:blipFill>
          <a:blip r:embed="rId38" cstate="print">
            <a:extLst>
              <a:ext uri="{BEBA8EAE-BF5A-486C-A8C5-ECC9F3942E4B}">
                <a14:imgProps xmlns:a14="http://schemas.microsoft.com/office/drawing/2010/main">
                  <a14:imgLayer r:embed="rId3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 xmlns:a16="http://schemas.microsoft.com/office/drawing/2014/main" id="{A397BD64-98B8-4555-9CA0-98F0CC78B1AE}"/>
              </a:ext>
            </a:extLst>
          </p:cNvPr>
          <p:cNvPicPr>
            <a:picLocks noChangeAspect="1"/>
          </p:cNvPicPr>
          <p:nvPr/>
        </p:nvPicPr>
        <p:blipFill>
          <a:blip r:embed="rId40" cstate="print">
            <a:extLst>
              <a:ext uri="{BEBA8EAE-BF5A-486C-A8C5-ECC9F3942E4B}">
                <a14:imgProps xmlns:a14="http://schemas.microsoft.com/office/drawing/2010/main">
                  <a14:imgLayer r:embed="rId41">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 xmlns:a16="http://schemas.microsoft.com/office/drawing/2014/main" id="{D5D3FAEA-FBA6-426E-A559-3B9C0C398950}"/>
              </a:ext>
            </a:extLst>
          </p:cNvPr>
          <p:cNvPicPr>
            <a:picLocks noChangeAspect="1"/>
          </p:cNvPicPr>
          <p:nvPr/>
        </p:nvPicPr>
        <p:blipFill>
          <a:blip r:embed="rId42" cstate="print">
            <a:extLst>
              <a:ext uri="{BEBA8EAE-BF5A-486C-A8C5-ECC9F3942E4B}">
                <a14:imgProps xmlns:a14="http://schemas.microsoft.com/office/drawing/2010/main">
                  <a14:imgLayer r:embed="rId4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pic>
        <p:nvPicPr>
          <p:cNvPr id="2" name="Picture 1">
            <a:extLst>
              <a:ext uri="{FF2B5EF4-FFF2-40B4-BE49-F238E27FC236}">
                <a16:creationId xmlns="" xmlns:a16="http://schemas.microsoft.com/office/drawing/2014/main" id="{E46B0DF1-24C9-D65B-50D5-7218F4EE4874}"/>
              </a:ext>
            </a:extLst>
          </p:cNvPr>
          <p:cNvPicPr>
            <a:picLocks noChangeAspect="1"/>
          </p:cNvPicPr>
          <p:nvPr/>
        </p:nvPicPr>
        <p:blipFill>
          <a:blip r:embed="rId44"/>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110</TotalTime>
  <Words>1163</Words>
  <Application>Microsoft Office PowerPoint</Application>
  <PresentationFormat>Custom</PresentationFormat>
  <Paragraphs>72</Paragraphs>
  <Slides>31</Slides>
  <Notes>10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49</cp:revision>
  <dcterms:created xsi:type="dcterms:W3CDTF">2023-10-03T02:10:49Z</dcterms:created>
  <dcterms:modified xsi:type="dcterms:W3CDTF">2024-05-16T10:51:35Z</dcterms:modified>
  <cp:category>9Slide.vn</cp:category>
</cp:coreProperties>
</file>