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6"/>
  </p:notesMasterIdLst>
  <p:sldIdLst>
    <p:sldId id="8758" r:id="rId3"/>
    <p:sldId id="8759" r:id="rId4"/>
    <p:sldId id="280" r:id="rId5"/>
    <p:sldId id="288" r:id="rId6"/>
    <p:sldId id="8763" r:id="rId7"/>
    <p:sldId id="279" r:id="rId8"/>
    <p:sldId id="8735" r:id="rId9"/>
    <p:sldId id="287" r:id="rId10"/>
    <p:sldId id="263" r:id="rId11"/>
    <p:sldId id="8701" r:id="rId12"/>
    <p:sldId id="8703" r:id="rId13"/>
    <p:sldId id="8764" r:id="rId14"/>
    <p:sldId id="8747" r:id="rId15"/>
    <p:sldId id="8765" r:id="rId16"/>
    <p:sldId id="8766" r:id="rId17"/>
    <p:sldId id="8746" r:id="rId18"/>
    <p:sldId id="8748" r:id="rId19"/>
    <p:sldId id="8767" r:id="rId20"/>
    <p:sldId id="8768" r:id="rId21"/>
    <p:sldId id="8769" r:id="rId22"/>
    <p:sldId id="8770" r:id="rId23"/>
    <p:sldId id="8749" r:id="rId24"/>
    <p:sldId id="284" r:id="rId25"/>
    <p:sldId id="281" r:id="rId26"/>
    <p:sldId id="8750" r:id="rId27"/>
    <p:sldId id="8751" r:id="rId28"/>
    <p:sldId id="8752" r:id="rId29"/>
    <p:sldId id="8753" r:id="rId30"/>
    <p:sldId id="8754" r:id="rId31"/>
    <p:sldId id="8755" r:id="rId32"/>
    <p:sldId id="285" r:id="rId33"/>
    <p:sldId id="282" r:id="rId34"/>
    <p:sldId id="875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C123B3-C6A3-4FDA-9F75-6E98E70E573B}">
          <p14:sldIdLst>
            <p14:sldId id="8758"/>
            <p14:sldId id="8759"/>
          </p14:sldIdLst>
        </p14:section>
        <p14:section name="Mục tiêu" id="{0A42DB6A-B175-4EC1-8147-3AF9E7E7E059}">
          <p14:sldIdLst>
            <p14:sldId id="280"/>
          </p14:sldIdLst>
        </p14:section>
        <p14:section name="Câu chuyện STEM" id="{6DF10FD7-1B1D-4E9C-8942-9074E69F4802}">
          <p14:sldIdLst>
            <p14:sldId id="288"/>
            <p14:sldId id="8763"/>
            <p14:sldId id="279"/>
            <p14:sldId id="8735"/>
          </p14:sldIdLst>
        </p14:section>
        <p14:section name="Thử thách STEM" id="{F57B3FEF-E011-4FF8-8695-DCD79C9E3483}">
          <p14:sldIdLst>
            <p14:sldId id="287"/>
            <p14:sldId id="263"/>
          </p14:sldIdLst>
        </p14:section>
        <p14:section name="Kiến thức STEM" id="{AC62E804-BA6D-4A20-BA90-31D8BA44CE3A}">
          <p14:sldIdLst>
            <p14:sldId id="8701"/>
            <p14:sldId id="8703"/>
            <p14:sldId id="8764"/>
            <p14:sldId id="8747"/>
            <p14:sldId id="8765"/>
            <p14:sldId id="8766"/>
            <p14:sldId id="8746"/>
            <p14:sldId id="8748"/>
            <p14:sldId id="8767"/>
            <p14:sldId id="8768"/>
            <p14:sldId id="8769"/>
            <p14:sldId id="8770"/>
            <p14:sldId id="8749"/>
          </p14:sldIdLst>
        </p14:section>
        <p14:section name="Sáng chế STEM" id="{0929B790-4050-4A38-92BB-6BC7A8F36E77}">
          <p14:sldIdLst>
            <p14:sldId id="284"/>
            <p14:sldId id="281"/>
            <p14:sldId id="8750"/>
            <p14:sldId id="8751"/>
            <p14:sldId id="8752"/>
            <p14:sldId id="8753"/>
            <p14:sldId id="8754"/>
            <p14:sldId id="8755"/>
          </p14:sldIdLst>
        </p14:section>
        <p14:section name="STEM và cuộc sống" id="{B69CB021-8670-4037-AF61-C4C11098D48D}">
          <p14:sldIdLst>
            <p14:sldId id="285"/>
            <p14:sldId id="282"/>
            <p14:sldId id="8757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5CD"/>
    <a:srgbClr val="649081"/>
    <a:srgbClr val="BBE3E3"/>
    <a:srgbClr val="BFDFCF"/>
    <a:srgbClr val="006699"/>
    <a:srgbClr val="FFE5E5"/>
    <a:srgbClr val="DBEDE4"/>
    <a:srgbClr val="B7DBC8"/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1332" autoAdjust="0"/>
  </p:normalViewPr>
  <p:slideViewPr>
    <p:cSldViewPr snapToGrid="0">
      <p:cViewPr varScale="1">
        <p:scale>
          <a:sx n="67" d="100"/>
          <a:sy n="67" d="100"/>
        </p:scale>
        <p:origin x="-83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27E9C-D772-4E5A-8086-5F9659E14499}" type="datetimeFigureOut">
              <a:rPr lang="en-US" smtClean="0"/>
              <a:t>11/25/2023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BCF03-099F-4FB1-9748-1586EA844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6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86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546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79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53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31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156D9-5C8F-EDFD-57FC-B6E89CAAC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D19984-598D-37A8-326C-E2354B793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DFDE26-5D17-306B-38C8-6D3CA607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E704-89D6-4475-9EAD-36490771B6E7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2CADBA-4202-BF3F-B3C1-0958CE91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B2B16C-5557-03A6-3522-7556DC0A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0D2D7B-046B-E817-9375-6C70B7CA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12B1F3-99CD-42CE-E4AB-40FCF1FC0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676047-17F6-F7E7-2EE3-ED1A95945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ED5E-3265-4FC3-AC56-B884F5047E51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65FD0E-E498-42AB-6ED8-94675326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DB0149-637D-EE81-77F8-19E00358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6E2516-C849-9987-86C9-767CC853C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E1E5A3-1FF6-1AF3-688A-EA1FD7C9A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700353-8189-5E21-7BB3-C41D5499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64A2E-A882-4670-A8DE-D8BEFEF27AB6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D236EF-6E53-AAC3-0944-7C401CAF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1F3C8D-CF22-A8AF-DF06-DD4B6285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EC45A27D-9CED-45BB-91E1-89AF35215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0568" y="649224"/>
            <a:ext cx="3986784" cy="576072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300" cap="all" baseline="0"/>
            </a:lvl1pPr>
          </a:lstStyle>
          <a:p>
            <a:r>
              <a:rPr lang="en-US" dirty="0"/>
              <a:t>Month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B7FD287-6069-44EC-8F85-115663C113F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Picture Here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xmlns="" id="{10AA6F9F-559A-42F2-8954-BDF16EC76633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812096" y="1380744"/>
            <a:ext cx="4087368" cy="3099816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xmlns="" id="{F9EE30FE-5FD4-4C96-921B-6A5769C166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7144" y="4636008"/>
            <a:ext cx="1298448" cy="402336"/>
          </a:xfrm>
          <a:noFill/>
        </p:spPr>
        <p:txBody>
          <a:bodyPr vert="horz" lIns="91440" tIns="45720" rIns="274320" bIns="45720" rtlCol="0" anchor="ctr">
            <a:noAutofit/>
          </a:bodyPr>
          <a:lstStyle>
            <a:lvl1pPr marL="0" indent="0">
              <a:buNone/>
              <a:defRPr lang="en-US" sz="1600" b="0" dirty="0">
                <a:ea typeface="+mj-ea"/>
                <a:cs typeface="+mj-cs"/>
              </a:defRPr>
            </a:lvl1pPr>
          </a:lstStyle>
          <a:p>
            <a:pPr marL="57150" lvl="0" indent="-285750">
              <a:spcBef>
                <a:spcPct val="0"/>
              </a:spcBef>
            </a:pPr>
            <a:r>
              <a:rPr lang="en-US" dirty="0"/>
              <a:t>NOTES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xmlns="" id="{97B45ACB-41EC-462F-9236-6437811294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11292840" y="640080"/>
            <a:ext cx="1298448" cy="402336"/>
          </a:xfrm>
          <a:noFill/>
        </p:spPr>
        <p:txBody>
          <a:bodyPr vert="horz" lIns="91440" tIns="45720" rIns="274320" bIns="45720" rtlCol="0" anchor="ctr">
            <a:noAutofit/>
          </a:bodyPr>
          <a:lstStyle>
            <a:lvl1pPr marL="0" indent="0">
              <a:buNone/>
              <a:defRPr lang="en-US" sz="1600" b="0" dirty="0">
                <a:ea typeface="+mj-ea"/>
                <a:cs typeface="+mj-cs"/>
              </a:defRPr>
            </a:lvl1pPr>
          </a:lstStyle>
          <a:p>
            <a:pPr marL="57150" lvl="0" indent="-285750">
              <a:spcBef>
                <a:spcPct val="0"/>
              </a:spcBef>
            </a:pPr>
            <a:r>
              <a:rPr lang="en-US" dirty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282223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F6F190-D7AE-9A26-453A-DF3B09E0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85A0FD-15A6-E9DA-F672-090EC50C1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470017-1E68-BDB0-EE87-841B5FDE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628C4-49C7-4C6A-BCAD-67522B986AEB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8E76AF-0078-65D5-A22F-232C18F1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9106A8-1544-C24F-28C5-9715F4AD5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4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EAF51E-F323-DFFF-B87B-054F744B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29BEAA-47F6-0E00-CD04-C6257DAAE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E5845-DD8E-0BB8-A21F-BEC68E3D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FE91-DF0B-4DB7-B457-8CD134FF2614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067A3F-5F76-B4FE-F5E9-31C941DCF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3365E7-0AAB-4565-3F15-4874AF70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661B88-3EDA-7FA7-E8CC-8AD58435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867A80-EC21-795B-EDC9-AA3AFF4C3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9D194C-7AF7-7A95-7A45-373C291D1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D0B61-AEBA-B334-4EC8-E8A34C2B5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18D8-B362-43A0-AB6B-1D09431B39A0}" type="datetime1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28F072-6B76-B4CD-415B-8B3293D1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5B8131-843C-AD8E-1AE5-35732007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8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26CFA-164D-5B49-824C-119A6D9E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AD207D-764A-2A30-EBD0-385F4025C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5DE211-94F5-E52F-6E0C-2039F0DAF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834F75-A4AD-0CD7-9EA0-7D5A683760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03D369-E345-3C7E-6CE8-A9D71F775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83B475E-4E88-5937-DCE0-C6C422AB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E42ED-2B7B-44A1-8EC5-2627800C3587}" type="datetime1">
              <a:rPr lang="en-US" smtClean="0"/>
              <a:t>11/25/2023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8CAFFAD-CA3C-2A61-94F2-8F3C3399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CE51FD9-F3C4-0BD8-AD09-35C22039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4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B6528-130B-EC6E-E7C7-7E644772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D71C3C9-26A9-2033-2FE4-2981DA531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94DD-BDF3-4AAD-9599-3949D1AE60AB}" type="datetime1">
              <a:rPr lang="en-US" smtClean="0"/>
              <a:t>11/25/2023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4C95E9F-A07E-66CC-A51B-580807C6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5BD5E34-B33E-7CA5-0AFE-93F9F0F7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8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39971B-D8D5-F6C7-0A4F-DB3082A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1E47D-F681-4B4E-A75F-A58595344959}" type="datetime1">
              <a:rPr lang="en-US" smtClean="0"/>
              <a:t>11/25/2023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7763148-57E4-9631-BB09-F3EC9441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02C74E-BFF9-75FE-BEA2-C0E5DC8EF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0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3C579-79DE-AB22-9B35-2A42E596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1841D0-30E5-DE3B-3AE3-485961AB1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193BF5-018B-5585-62C6-ACAC76590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79364D-5238-4ADE-A5CC-237AD0850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A1854-6308-4D7E-8A2B-B5A59F0A7EE3}" type="datetime1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138DA07-AD09-0282-C6BA-06AED703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45973-EB83-84A3-8181-0F07EE944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4AE874-6FF7-36FC-6E98-C25F6095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37F89F-AD7E-AEEA-FEEF-174A71FA6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EB51FF-386E-1C6C-1B05-1A542D603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F21208-F0FC-A3E7-6715-A13F768D9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A49C-81B4-479C-8089-CB8D82AB0C3B}" type="datetime1">
              <a:rPr lang="en-US" smtClean="0"/>
              <a:t>11/25/2023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2B58EE-138C-B76D-FB56-FE65E7A9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5C2549-0D37-C6FE-F73D-2D5DEF65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D8AE771-644D-7454-BDA2-DEABD208A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0A9F76E-68E5-9ACF-F3F5-99E6021BE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704765-1352-7C5F-C6C3-6557F98D1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29D5B-4286-435C-8C66-6B5E25BB43E7}" type="datetime1">
              <a:rPr lang="en-US" smtClean="0"/>
              <a:t>11/25/2023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20440-17FF-7795-F41D-5C4230378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E1F34D-FCEC-1AF5-8A98-E45BB3D8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61DF1-829F-44A2-9EDF-C756988A2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1C5AC4-075F-480C-A549-FF1607656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" y="190500"/>
            <a:ext cx="10287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B0CADE-C190-4CBD-BDAE-F8FC5C8D2E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1516063"/>
            <a:ext cx="10287000" cy="5151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624">
          <p15:clr>
            <a:srgbClr val="F26B43"/>
          </p15:clr>
        </p15:guide>
        <p15:guide id="2" pos="7032">
          <p15:clr>
            <a:srgbClr val="F26B43"/>
          </p15:clr>
        </p15:guide>
        <p15:guide id="3" orient="horz" pos="120">
          <p15:clr>
            <a:srgbClr val="F26B43"/>
          </p15:clr>
        </p15:guide>
        <p15:guide id="4" orient="horz" pos="4200">
          <p15:clr>
            <a:srgbClr val="F26B43"/>
          </p15:clr>
        </p15:guide>
        <p15:guide id="5" pos="4392">
          <p15:clr>
            <a:srgbClr val="F26B43"/>
          </p15:clr>
        </p15:guide>
        <p15:guide id="6" pos="6744">
          <p15:clr>
            <a:srgbClr val="F26B43"/>
          </p15:clr>
        </p15:guide>
        <p15:guide id="7" orient="horz" pos="2736">
          <p15:clr>
            <a:srgbClr val="F26B43"/>
          </p15:clr>
        </p15:guide>
        <p15:guide id="8" pos="3264">
          <p15:clr>
            <a:srgbClr val="F26B43"/>
          </p15:clr>
        </p15:guide>
        <p15:guide id="9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65" y="274174"/>
            <a:ext cx="11814498" cy="6460850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77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2FE1B70-16D3-08D0-CCC8-F553D52E9213}"/>
              </a:ext>
            </a:extLst>
          </p:cNvPr>
          <p:cNvGrpSpPr/>
          <p:nvPr/>
        </p:nvGrpSpPr>
        <p:grpSpPr>
          <a:xfrm>
            <a:off x="171451" y="557213"/>
            <a:ext cx="11758613" cy="4943475"/>
            <a:chOff x="778947" y="1595329"/>
            <a:chExt cx="10390674" cy="3097018"/>
          </a:xfrm>
        </p:grpSpPr>
        <p:pic>
          <p:nvPicPr>
            <p:cNvPr id="37" name="Picture 36" descr="A cartoon of a magnifying glass&#10;&#10;Description automatically generated">
              <a:extLst>
                <a:ext uri="{FF2B5EF4-FFF2-40B4-BE49-F238E27FC236}">
                  <a16:creationId xmlns:a16="http://schemas.microsoft.com/office/drawing/2014/main" xmlns="" id="{F589C736-AA8F-82B4-A03F-8A84C7113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05" b="91525" l="9605" r="95480">
                          <a14:foregroundMark x1="59322" y1="11864" x2="62147" y2="20339"/>
                          <a14:foregroundMark x1="53107" y1="23729" x2="63277" y2="19209"/>
                          <a14:foregroundMark x1="70056" y1="21469" x2="76836" y2="27684"/>
                          <a14:foregroundMark x1="88136" y1="29379" x2="88136" y2="29379"/>
                          <a14:foregroundMark x1="92655" y1="36158" x2="92655" y2="36158"/>
                          <a14:foregroundMark x1="96045" y1="42373" x2="96045" y2="42373"/>
                          <a14:foregroundMark x1="18644" y1="91525" x2="18644" y2="915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" y="1595329"/>
              <a:ext cx="3097018" cy="3097018"/>
            </a:xfrm>
            <a:prstGeom prst="rect">
              <a:avLst/>
            </a:prstGeom>
          </p:spPr>
        </p:pic>
        <p:pic>
          <p:nvPicPr>
            <p:cNvPr id="38" name="Picture 37" descr="A green and white sign&#10;&#10;Description automatically generated">
              <a:extLst>
                <a:ext uri="{FF2B5EF4-FFF2-40B4-BE49-F238E27FC236}">
                  <a16:creationId xmlns:a16="http://schemas.microsoft.com/office/drawing/2014/main" xmlns="" id="{91192F80-00D8-CB07-4D46-252B6C622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754" y="2357010"/>
              <a:ext cx="7272867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5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1593090" y="259324"/>
            <a:ext cx="9979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Khám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phá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nhọn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tù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bẹt</a:t>
            </a:r>
            <a:endParaRPr lang="en-US" sz="44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Google Shape;1135;p78">
            <a:extLst>
              <a:ext uri="{FF2B5EF4-FFF2-40B4-BE49-F238E27FC236}">
                <a16:creationId xmlns:a16="http://schemas.microsoft.com/office/drawing/2014/main" xmlns="" id="{3AA92C82-4FA8-D929-7982-8B0CD22E8BA0}"/>
              </a:ext>
            </a:extLst>
          </p:cNvPr>
          <p:cNvSpPr/>
          <p:nvPr/>
        </p:nvSpPr>
        <p:spPr>
          <a:xfrm>
            <a:off x="4842369" y="1448307"/>
            <a:ext cx="6616206" cy="3695193"/>
          </a:xfrm>
          <a:custGeom>
            <a:avLst/>
            <a:gdLst>
              <a:gd name="connsiteX0" fmla="*/ 0 w 5729810"/>
              <a:gd name="connsiteY0" fmla="*/ 478344 h 2870007"/>
              <a:gd name="connsiteX1" fmla="*/ 478344 w 5729810"/>
              <a:gd name="connsiteY1" fmla="*/ 0 h 2870007"/>
              <a:gd name="connsiteX2" fmla="*/ 954968 w 5729810"/>
              <a:gd name="connsiteY2" fmla="*/ 0 h 2870007"/>
              <a:gd name="connsiteX3" fmla="*/ 954968 w 5729810"/>
              <a:gd name="connsiteY3" fmla="*/ 0 h 2870007"/>
              <a:gd name="connsiteX4" fmla="*/ 2387421 w 5729810"/>
              <a:gd name="connsiteY4" fmla="*/ 0 h 2870007"/>
              <a:gd name="connsiteX5" fmla="*/ 5251466 w 5729810"/>
              <a:gd name="connsiteY5" fmla="*/ 0 h 2870007"/>
              <a:gd name="connsiteX6" fmla="*/ 5729810 w 5729810"/>
              <a:gd name="connsiteY6" fmla="*/ 478344 h 2870007"/>
              <a:gd name="connsiteX7" fmla="*/ 5729810 w 5729810"/>
              <a:gd name="connsiteY7" fmla="*/ 1674171 h 2870007"/>
              <a:gd name="connsiteX8" fmla="*/ 5729810 w 5729810"/>
              <a:gd name="connsiteY8" fmla="*/ 1674171 h 2870007"/>
              <a:gd name="connsiteX9" fmla="*/ 5729810 w 5729810"/>
              <a:gd name="connsiteY9" fmla="*/ 2391673 h 2870007"/>
              <a:gd name="connsiteX10" fmla="*/ 5729810 w 5729810"/>
              <a:gd name="connsiteY10" fmla="*/ 2391663 h 2870007"/>
              <a:gd name="connsiteX11" fmla="*/ 5251466 w 5729810"/>
              <a:gd name="connsiteY11" fmla="*/ 2870007 h 2870007"/>
              <a:gd name="connsiteX12" fmla="*/ 2387421 w 5729810"/>
              <a:gd name="connsiteY12" fmla="*/ 2870007 h 2870007"/>
              <a:gd name="connsiteX13" fmla="*/ 954968 w 5729810"/>
              <a:gd name="connsiteY13" fmla="*/ 2870007 h 2870007"/>
              <a:gd name="connsiteX14" fmla="*/ 954968 w 5729810"/>
              <a:gd name="connsiteY14" fmla="*/ 2870007 h 2870007"/>
              <a:gd name="connsiteX15" fmla="*/ 478344 w 5729810"/>
              <a:gd name="connsiteY15" fmla="*/ 2870007 h 2870007"/>
              <a:gd name="connsiteX16" fmla="*/ 0 w 5729810"/>
              <a:gd name="connsiteY16" fmla="*/ 2391663 h 2870007"/>
              <a:gd name="connsiteX17" fmla="*/ 0 w 5729810"/>
              <a:gd name="connsiteY17" fmla="*/ 2391673 h 2870007"/>
              <a:gd name="connsiteX18" fmla="*/ -2175265 w 5729810"/>
              <a:gd name="connsiteY18" fmla="*/ 2521072 h 2870007"/>
              <a:gd name="connsiteX19" fmla="*/ 0 w 5729810"/>
              <a:gd name="connsiteY19" fmla="*/ 1674171 h 2870007"/>
              <a:gd name="connsiteX20" fmla="*/ 0 w 5729810"/>
              <a:gd name="connsiteY20" fmla="*/ 478344 h 28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9810" h="2870007" fill="none" extrusionOk="0">
                <a:moveTo>
                  <a:pt x="0" y="478344"/>
                </a:moveTo>
                <a:cubicBezTo>
                  <a:pt x="-290" y="204657"/>
                  <a:pt x="223613" y="-256"/>
                  <a:pt x="478344" y="0"/>
                </a:cubicBezTo>
                <a:cubicBezTo>
                  <a:pt x="698598" y="-7910"/>
                  <a:pt x="867719" y="-9249"/>
                  <a:pt x="954968" y="0"/>
                </a:cubicBezTo>
                <a:lnTo>
                  <a:pt x="954968" y="0"/>
                </a:lnTo>
                <a:cubicBezTo>
                  <a:pt x="1209826" y="5084"/>
                  <a:pt x="2200467" y="16175"/>
                  <a:pt x="2387421" y="0"/>
                </a:cubicBezTo>
                <a:cubicBezTo>
                  <a:pt x="2920748" y="4072"/>
                  <a:pt x="4366087" y="101831"/>
                  <a:pt x="5251466" y="0"/>
                </a:cubicBezTo>
                <a:cubicBezTo>
                  <a:pt x="5521758" y="-3387"/>
                  <a:pt x="5722946" y="211100"/>
                  <a:pt x="5729810" y="478344"/>
                </a:cubicBezTo>
                <a:cubicBezTo>
                  <a:pt x="5791046" y="637733"/>
                  <a:pt x="5696011" y="1464149"/>
                  <a:pt x="5729810" y="1674171"/>
                </a:cubicBezTo>
                <a:lnTo>
                  <a:pt x="5729810" y="1674171"/>
                </a:lnTo>
                <a:cubicBezTo>
                  <a:pt x="5701669" y="1996669"/>
                  <a:pt x="5668693" y="2293222"/>
                  <a:pt x="5729810" y="2391673"/>
                </a:cubicBezTo>
                <a:cubicBezTo>
                  <a:pt x="5729810" y="2391669"/>
                  <a:pt x="5729810" y="2391664"/>
                  <a:pt x="5729810" y="2391663"/>
                </a:cubicBezTo>
                <a:cubicBezTo>
                  <a:pt x="5739518" y="2689344"/>
                  <a:pt x="5512662" y="2916914"/>
                  <a:pt x="5251466" y="2870007"/>
                </a:cubicBezTo>
                <a:cubicBezTo>
                  <a:pt x="4146253" y="3010469"/>
                  <a:pt x="3789440" y="2783604"/>
                  <a:pt x="2387421" y="2870007"/>
                </a:cubicBezTo>
                <a:cubicBezTo>
                  <a:pt x="1879524" y="2944865"/>
                  <a:pt x="1401984" y="2856421"/>
                  <a:pt x="954968" y="2870007"/>
                </a:cubicBezTo>
                <a:lnTo>
                  <a:pt x="954968" y="2870007"/>
                </a:lnTo>
                <a:cubicBezTo>
                  <a:pt x="723484" y="2858947"/>
                  <a:pt x="551127" y="2872463"/>
                  <a:pt x="478344" y="2870007"/>
                </a:cubicBezTo>
                <a:cubicBezTo>
                  <a:pt x="199090" y="2908835"/>
                  <a:pt x="-30680" y="2695107"/>
                  <a:pt x="0" y="2391663"/>
                </a:cubicBezTo>
                <a:cubicBezTo>
                  <a:pt x="0" y="2391665"/>
                  <a:pt x="0" y="2391668"/>
                  <a:pt x="0" y="2391673"/>
                </a:cubicBezTo>
                <a:cubicBezTo>
                  <a:pt x="-1012168" y="2332789"/>
                  <a:pt x="-1214105" y="2302817"/>
                  <a:pt x="-2175265" y="2521072"/>
                </a:cubicBezTo>
                <a:cubicBezTo>
                  <a:pt x="-1826775" y="2405450"/>
                  <a:pt x="-298045" y="1872062"/>
                  <a:pt x="0" y="1674171"/>
                </a:cubicBezTo>
                <a:cubicBezTo>
                  <a:pt x="17909" y="1273716"/>
                  <a:pt x="-37920" y="873041"/>
                  <a:pt x="0" y="478344"/>
                </a:cubicBezTo>
                <a:close/>
              </a:path>
              <a:path w="5729810" h="2870007" stroke="0" extrusionOk="0">
                <a:moveTo>
                  <a:pt x="0" y="478344"/>
                </a:moveTo>
                <a:cubicBezTo>
                  <a:pt x="24649" y="207684"/>
                  <a:pt x="187107" y="39800"/>
                  <a:pt x="478344" y="0"/>
                </a:cubicBezTo>
                <a:cubicBezTo>
                  <a:pt x="636464" y="21538"/>
                  <a:pt x="765736" y="36814"/>
                  <a:pt x="954968" y="0"/>
                </a:cubicBezTo>
                <a:lnTo>
                  <a:pt x="954968" y="0"/>
                </a:lnTo>
                <a:cubicBezTo>
                  <a:pt x="1402253" y="104323"/>
                  <a:pt x="1761894" y="45434"/>
                  <a:pt x="2387421" y="0"/>
                </a:cubicBezTo>
                <a:cubicBezTo>
                  <a:pt x="3104053" y="-148071"/>
                  <a:pt x="4281499" y="-82554"/>
                  <a:pt x="5251466" y="0"/>
                </a:cubicBezTo>
                <a:cubicBezTo>
                  <a:pt x="5500453" y="-14836"/>
                  <a:pt x="5748015" y="199952"/>
                  <a:pt x="5729810" y="478344"/>
                </a:cubicBezTo>
                <a:cubicBezTo>
                  <a:pt x="5758408" y="646287"/>
                  <a:pt x="5761178" y="1460310"/>
                  <a:pt x="5729810" y="1674171"/>
                </a:cubicBezTo>
                <a:lnTo>
                  <a:pt x="5729810" y="1674171"/>
                </a:lnTo>
                <a:cubicBezTo>
                  <a:pt x="5743797" y="2006852"/>
                  <a:pt x="5775150" y="2105486"/>
                  <a:pt x="5729810" y="2391673"/>
                </a:cubicBezTo>
                <a:cubicBezTo>
                  <a:pt x="5729810" y="2391670"/>
                  <a:pt x="5729810" y="2391666"/>
                  <a:pt x="5729810" y="2391663"/>
                </a:cubicBezTo>
                <a:cubicBezTo>
                  <a:pt x="5709890" y="2638011"/>
                  <a:pt x="5504401" y="2886472"/>
                  <a:pt x="5251466" y="2870007"/>
                </a:cubicBezTo>
                <a:cubicBezTo>
                  <a:pt x="4881246" y="2736194"/>
                  <a:pt x="2876165" y="2768338"/>
                  <a:pt x="2387421" y="2870007"/>
                </a:cubicBezTo>
                <a:cubicBezTo>
                  <a:pt x="1842837" y="2923713"/>
                  <a:pt x="1331747" y="2918835"/>
                  <a:pt x="954968" y="2870007"/>
                </a:cubicBezTo>
                <a:lnTo>
                  <a:pt x="954968" y="2870007"/>
                </a:lnTo>
                <a:cubicBezTo>
                  <a:pt x="884331" y="2870749"/>
                  <a:pt x="704785" y="2838059"/>
                  <a:pt x="478344" y="2870007"/>
                </a:cubicBezTo>
                <a:cubicBezTo>
                  <a:pt x="218004" y="2829813"/>
                  <a:pt x="-38978" y="2663389"/>
                  <a:pt x="0" y="2391663"/>
                </a:cubicBezTo>
                <a:cubicBezTo>
                  <a:pt x="0" y="2391664"/>
                  <a:pt x="0" y="2391671"/>
                  <a:pt x="0" y="2391673"/>
                </a:cubicBezTo>
                <a:cubicBezTo>
                  <a:pt x="-936096" y="2396950"/>
                  <a:pt x="-1747974" y="2569846"/>
                  <a:pt x="-2175265" y="2521072"/>
                </a:cubicBezTo>
                <a:cubicBezTo>
                  <a:pt x="-1062582" y="2257651"/>
                  <a:pt x="-842937" y="1900787"/>
                  <a:pt x="0" y="1674171"/>
                </a:cubicBezTo>
                <a:cubicBezTo>
                  <a:pt x="67783" y="1243208"/>
                  <a:pt x="61373" y="638899"/>
                  <a:pt x="0" y="4783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87964"/>
                      <a:gd name="adj2" fmla="val 378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latin typeface="+mj-lt"/>
              </a:rPr>
              <a:t>Thực hiện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atin typeface="+mj-lt"/>
              </a:rPr>
              <a:t>theo các bước như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ướng </a:t>
            </a:r>
            <a:r>
              <a:rPr lang="vi-VN" sz="4800" b="1" dirty="0">
                <a:latin typeface="+mj-lt"/>
              </a:rPr>
              <a:t>dẫn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30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663" y="3617427"/>
            <a:ext cx="2020388" cy="2474199"/>
          </a:xfrm>
          <a:prstGeom prst="rect">
            <a:avLst/>
          </a:prstGeom>
        </p:spPr>
      </p:pic>
      <p:pic>
        <p:nvPicPr>
          <p:cNvPr id="6" name="Picture 5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D:\GIAO AN 23 - 24\GA STEM\IMG_20231125_0725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32" y="-25653"/>
            <a:ext cx="6972300" cy="688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285750" y="732976"/>
            <a:ext cx="45148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 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hành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cắt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hình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hướng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dẫn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rồi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dán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vở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  <a:endParaRPr lang="en-US" sz="60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96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1288092" y="279680"/>
            <a:ext cx="1022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Khám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phá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nhọn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tù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bẹt</a:t>
            </a:r>
            <a:endParaRPr lang="en-US" sz="44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Google Shape;1135;p78">
            <a:extLst>
              <a:ext uri="{FF2B5EF4-FFF2-40B4-BE49-F238E27FC236}">
                <a16:creationId xmlns:a16="http://schemas.microsoft.com/office/drawing/2014/main" xmlns="" id="{3AA92C82-4FA8-D929-7982-8B0CD22E8BA0}"/>
              </a:ext>
            </a:extLst>
          </p:cNvPr>
          <p:cNvSpPr/>
          <p:nvPr/>
        </p:nvSpPr>
        <p:spPr>
          <a:xfrm>
            <a:off x="4486275" y="1387939"/>
            <a:ext cx="7086600" cy="3955586"/>
          </a:xfrm>
          <a:custGeom>
            <a:avLst/>
            <a:gdLst>
              <a:gd name="connsiteX0" fmla="*/ 0 w 5729810"/>
              <a:gd name="connsiteY0" fmla="*/ 478344 h 2870007"/>
              <a:gd name="connsiteX1" fmla="*/ 478344 w 5729810"/>
              <a:gd name="connsiteY1" fmla="*/ 0 h 2870007"/>
              <a:gd name="connsiteX2" fmla="*/ 954968 w 5729810"/>
              <a:gd name="connsiteY2" fmla="*/ 0 h 2870007"/>
              <a:gd name="connsiteX3" fmla="*/ 954968 w 5729810"/>
              <a:gd name="connsiteY3" fmla="*/ 0 h 2870007"/>
              <a:gd name="connsiteX4" fmla="*/ 2387421 w 5729810"/>
              <a:gd name="connsiteY4" fmla="*/ 0 h 2870007"/>
              <a:gd name="connsiteX5" fmla="*/ 5251466 w 5729810"/>
              <a:gd name="connsiteY5" fmla="*/ 0 h 2870007"/>
              <a:gd name="connsiteX6" fmla="*/ 5729810 w 5729810"/>
              <a:gd name="connsiteY6" fmla="*/ 478344 h 2870007"/>
              <a:gd name="connsiteX7" fmla="*/ 5729810 w 5729810"/>
              <a:gd name="connsiteY7" fmla="*/ 1674171 h 2870007"/>
              <a:gd name="connsiteX8" fmla="*/ 5729810 w 5729810"/>
              <a:gd name="connsiteY8" fmla="*/ 1674171 h 2870007"/>
              <a:gd name="connsiteX9" fmla="*/ 5729810 w 5729810"/>
              <a:gd name="connsiteY9" fmla="*/ 2391673 h 2870007"/>
              <a:gd name="connsiteX10" fmla="*/ 5729810 w 5729810"/>
              <a:gd name="connsiteY10" fmla="*/ 2391663 h 2870007"/>
              <a:gd name="connsiteX11" fmla="*/ 5251466 w 5729810"/>
              <a:gd name="connsiteY11" fmla="*/ 2870007 h 2870007"/>
              <a:gd name="connsiteX12" fmla="*/ 2387421 w 5729810"/>
              <a:gd name="connsiteY12" fmla="*/ 2870007 h 2870007"/>
              <a:gd name="connsiteX13" fmla="*/ 954968 w 5729810"/>
              <a:gd name="connsiteY13" fmla="*/ 2870007 h 2870007"/>
              <a:gd name="connsiteX14" fmla="*/ 954968 w 5729810"/>
              <a:gd name="connsiteY14" fmla="*/ 2870007 h 2870007"/>
              <a:gd name="connsiteX15" fmla="*/ 478344 w 5729810"/>
              <a:gd name="connsiteY15" fmla="*/ 2870007 h 2870007"/>
              <a:gd name="connsiteX16" fmla="*/ 0 w 5729810"/>
              <a:gd name="connsiteY16" fmla="*/ 2391663 h 2870007"/>
              <a:gd name="connsiteX17" fmla="*/ 0 w 5729810"/>
              <a:gd name="connsiteY17" fmla="*/ 2391673 h 2870007"/>
              <a:gd name="connsiteX18" fmla="*/ -2175265 w 5729810"/>
              <a:gd name="connsiteY18" fmla="*/ 2521072 h 2870007"/>
              <a:gd name="connsiteX19" fmla="*/ 0 w 5729810"/>
              <a:gd name="connsiteY19" fmla="*/ 1674171 h 2870007"/>
              <a:gd name="connsiteX20" fmla="*/ 0 w 5729810"/>
              <a:gd name="connsiteY20" fmla="*/ 478344 h 28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9810" h="2870007" fill="none" extrusionOk="0">
                <a:moveTo>
                  <a:pt x="0" y="478344"/>
                </a:moveTo>
                <a:cubicBezTo>
                  <a:pt x="-290" y="204657"/>
                  <a:pt x="223613" y="-256"/>
                  <a:pt x="478344" y="0"/>
                </a:cubicBezTo>
                <a:cubicBezTo>
                  <a:pt x="698598" y="-7910"/>
                  <a:pt x="867719" y="-9249"/>
                  <a:pt x="954968" y="0"/>
                </a:cubicBezTo>
                <a:lnTo>
                  <a:pt x="954968" y="0"/>
                </a:lnTo>
                <a:cubicBezTo>
                  <a:pt x="1209826" y="5084"/>
                  <a:pt x="2200467" y="16175"/>
                  <a:pt x="2387421" y="0"/>
                </a:cubicBezTo>
                <a:cubicBezTo>
                  <a:pt x="2920748" y="4072"/>
                  <a:pt x="4366087" y="101831"/>
                  <a:pt x="5251466" y="0"/>
                </a:cubicBezTo>
                <a:cubicBezTo>
                  <a:pt x="5521758" y="-3387"/>
                  <a:pt x="5722946" y="211100"/>
                  <a:pt x="5729810" y="478344"/>
                </a:cubicBezTo>
                <a:cubicBezTo>
                  <a:pt x="5791046" y="637733"/>
                  <a:pt x="5696011" y="1464149"/>
                  <a:pt x="5729810" y="1674171"/>
                </a:cubicBezTo>
                <a:lnTo>
                  <a:pt x="5729810" y="1674171"/>
                </a:lnTo>
                <a:cubicBezTo>
                  <a:pt x="5701669" y="1996669"/>
                  <a:pt x="5668693" y="2293222"/>
                  <a:pt x="5729810" y="2391673"/>
                </a:cubicBezTo>
                <a:cubicBezTo>
                  <a:pt x="5729810" y="2391669"/>
                  <a:pt x="5729810" y="2391664"/>
                  <a:pt x="5729810" y="2391663"/>
                </a:cubicBezTo>
                <a:cubicBezTo>
                  <a:pt x="5739518" y="2689344"/>
                  <a:pt x="5512662" y="2916914"/>
                  <a:pt x="5251466" y="2870007"/>
                </a:cubicBezTo>
                <a:cubicBezTo>
                  <a:pt x="4146253" y="3010469"/>
                  <a:pt x="3789440" y="2783604"/>
                  <a:pt x="2387421" y="2870007"/>
                </a:cubicBezTo>
                <a:cubicBezTo>
                  <a:pt x="1879524" y="2944865"/>
                  <a:pt x="1401984" y="2856421"/>
                  <a:pt x="954968" y="2870007"/>
                </a:cubicBezTo>
                <a:lnTo>
                  <a:pt x="954968" y="2870007"/>
                </a:lnTo>
                <a:cubicBezTo>
                  <a:pt x="723484" y="2858947"/>
                  <a:pt x="551127" y="2872463"/>
                  <a:pt x="478344" y="2870007"/>
                </a:cubicBezTo>
                <a:cubicBezTo>
                  <a:pt x="199090" y="2908835"/>
                  <a:pt x="-30680" y="2695107"/>
                  <a:pt x="0" y="2391663"/>
                </a:cubicBezTo>
                <a:cubicBezTo>
                  <a:pt x="0" y="2391665"/>
                  <a:pt x="0" y="2391668"/>
                  <a:pt x="0" y="2391673"/>
                </a:cubicBezTo>
                <a:cubicBezTo>
                  <a:pt x="-1012168" y="2332789"/>
                  <a:pt x="-1214105" y="2302817"/>
                  <a:pt x="-2175265" y="2521072"/>
                </a:cubicBezTo>
                <a:cubicBezTo>
                  <a:pt x="-1826775" y="2405450"/>
                  <a:pt x="-298045" y="1872062"/>
                  <a:pt x="0" y="1674171"/>
                </a:cubicBezTo>
                <a:cubicBezTo>
                  <a:pt x="17909" y="1273716"/>
                  <a:pt x="-37920" y="873041"/>
                  <a:pt x="0" y="478344"/>
                </a:cubicBezTo>
                <a:close/>
              </a:path>
              <a:path w="5729810" h="2870007" stroke="0" extrusionOk="0">
                <a:moveTo>
                  <a:pt x="0" y="478344"/>
                </a:moveTo>
                <a:cubicBezTo>
                  <a:pt x="24649" y="207684"/>
                  <a:pt x="187107" y="39800"/>
                  <a:pt x="478344" y="0"/>
                </a:cubicBezTo>
                <a:cubicBezTo>
                  <a:pt x="636464" y="21538"/>
                  <a:pt x="765736" y="36814"/>
                  <a:pt x="954968" y="0"/>
                </a:cubicBezTo>
                <a:lnTo>
                  <a:pt x="954968" y="0"/>
                </a:lnTo>
                <a:cubicBezTo>
                  <a:pt x="1402253" y="104323"/>
                  <a:pt x="1761894" y="45434"/>
                  <a:pt x="2387421" y="0"/>
                </a:cubicBezTo>
                <a:cubicBezTo>
                  <a:pt x="3104053" y="-148071"/>
                  <a:pt x="4281499" y="-82554"/>
                  <a:pt x="5251466" y="0"/>
                </a:cubicBezTo>
                <a:cubicBezTo>
                  <a:pt x="5500453" y="-14836"/>
                  <a:pt x="5748015" y="199952"/>
                  <a:pt x="5729810" y="478344"/>
                </a:cubicBezTo>
                <a:cubicBezTo>
                  <a:pt x="5758408" y="646287"/>
                  <a:pt x="5761178" y="1460310"/>
                  <a:pt x="5729810" y="1674171"/>
                </a:cubicBezTo>
                <a:lnTo>
                  <a:pt x="5729810" y="1674171"/>
                </a:lnTo>
                <a:cubicBezTo>
                  <a:pt x="5743797" y="2006852"/>
                  <a:pt x="5775150" y="2105486"/>
                  <a:pt x="5729810" y="2391673"/>
                </a:cubicBezTo>
                <a:cubicBezTo>
                  <a:pt x="5729810" y="2391670"/>
                  <a:pt x="5729810" y="2391666"/>
                  <a:pt x="5729810" y="2391663"/>
                </a:cubicBezTo>
                <a:cubicBezTo>
                  <a:pt x="5709890" y="2638011"/>
                  <a:pt x="5504401" y="2886472"/>
                  <a:pt x="5251466" y="2870007"/>
                </a:cubicBezTo>
                <a:cubicBezTo>
                  <a:pt x="4881246" y="2736194"/>
                  <a:pt x="2876165" y="2768338"/>
                  <a:pt x="2387421" y="2870007"/>
                </a:cubicBezTo>
                <a:cubicBezTo>
                  <a:pt x="1842837" y="2923713"/>
                  <a:pt x="1331747" y="2918835"/>
                  <a:pt x="954968" y="2870007"/>
                </a:cubicBezTo>
                <a:lnTo>
                  <a:pt x="954968" y="2870007"/>
                </a:lnTo>
                <a:cubicBezTo>
                  <a:pt x="884331" y="2870749"/>
                  <a:pt x="704785" y="2838059"/>
                  <a:pt x="478344" y="2870007"/>
                </a:cubicBezTo>
                <a:cubicBezTo>
                  <a:pt x="218004" y="2829813"/>
                  <a:pt x="-38978" y="2663389"/>
                  <a:pt x="0" y="2391663"/>
                </a:cubicBezTo>
                <a:cubicBezTo>
                  <a:pt x="0" y="2391664"/>
                  <a:pt x="0" y="2391671"/>
                  <a:pt x="0" y="2391673"/>
                </a:cubicBezTo>
                <a:cubicBezTo>
                  <a:pt x="-936096" y="2396950"/>
                  <a:pt x="-1747974" y="2569846"/>
                  <a:pt x="-2175265" y="2521072"/>
                </a:cubicBezTo>
                <a:cubicBezTo>
                  <a:pt x="-1062582" y="2257651"/>
                  <a:pt x="-842937" y="1900787"/>
                  <a:pt x="0" y="1674171"/>
                </a:cubicBezTo>
                <a:cubicBezTo>
                  <a:pt x="67783" y="1243208"/>
                  <a:pt x="61373" y="638899"/>
                  <a:pt x="0" y="4783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87964"/>
                      <a:gd name="adj2" fmla="val 378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31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718" y="3831746"/>
            <a:ext cx="2020388" cy="247419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14</a:t>
            </a:fld>
            <a:endParaRPr lang="en-US"/>
          </a:p>
        </p:txBody>
      </p:sp>
      <p:pic>
        <p:nvPicPr>
          <p:cNvPr id="2050" name="Picture 2" descr="D:\GIAO AN 23 - 24\GA STEM\IMG_20231125_071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729" y="1"/>
            <a:ext cx="8521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285750" y="732976"/>
            <a:ext cx="32289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 So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sánh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các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vuông</a:t>
            </a:r>
            <a:r>
              <a:rPr lang="en-US" sz="6000" b="1" spc="50" dirty="0" smtClean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  <a:endParaRPr lang="en-US" sz="60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7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ai lieu thi hoc phan 3-4\115.jpg">
            <a:extLst>
              <a:ext uri="{FF2B5EF4-FFF2-40B4-BE49-F238E27FC236}">
                <a16:creationId xmlns:a16="http://schemas.microsoft.com/office/drawing/2014/main" xmlns="" id="{15990E37-C01F-491C-AACC-5FAB173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8" y="326037"/>
            <a:ext cx="399247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193D955-C481-487B-9968-4D767FF85537}"/>
              </a:ext>
            </a:extLst>
          </p:cNvPr>
          <p:cNvCxnSpPr/>
          <p:nvPr/>
        </p:nvCxnSpPr>
        <p:spPr>
          <a:xfrm flipH="1">
            <a:off x="1308774" y="2000718"/>
            <a:ext cx="1248296" cy="0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410973E-208E-4DA0-89B6-E59C489F689E}"/>
              </a:ext>
            </a:extLst>
          </p:cNvPr>
          <p:cNvCxnSpPr/>
          <p:nvPr/>
        </p:nvCxnSpPr>
        <p:spPr>
          <a:xfrm flipH="1" flipV="1">
            <a:off x="1932921" y="1102311"/>
            <a:ext cx="624149" cy="898407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D0923A-DB11-4885-8B41-AAFE41584D91}"/>
              </a:ext>
            </a:extLst>
          </p:cNvPr>
          <p:cNvCxnSpPr/>
          <p:nvPr/>
        </p:nvCxnSpPr>
        <p:spPr>
          <a:xfrm flipH="1">
            <a:off x="1308775" y="1102312"/>
            <a:ext cx="624146" cy="898405"/>
          </a:xfrm>
          <a:prstGeom prst="line">
            <a:avLst/>
          </a:prstGeom>
          <a:noFill/>
          <a:ln w="57150" cap="flat" cmpd="sng" algn="ctr">
            <a:solidFill>
              <a:srgbClr val="00B050"/>
            </a:solidFill>
            <a:prstDash val="soli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17B7FE-CDC1-4E32-A738-E44DD5C97A0C}"/>
              </a:ext>
            </a:extLst>
          </p:cNvPr>
          <p:cNvSpPr txBox="1"/>
          <p:nvPr/>
        </p:nvSpPr>
        <p:spPr>
          <a:xfrm>
            <a:off x="2376636" y="1844065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5E2021-A55F-462A-8C3A-DF89D5786D7A}"/>
              </a:ext>
            </a:extLst>
          </p:cNvPr>
          <p:cNvSpPr txBox="1"/>
          <p:nvPr/>
        </p:nvSpPr>
        <p:spPr>
          <a:xfrm>
            <a:off x="1620848" y="726931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C385F2B-3B08-4E23-AF65-71491DA1307F}"/>
              </a:ext>
            </a:extLst>
          </p:cNvPr>
          <p:cNvSpPr txBox="1"/>
          <p:nvPr/>
        </p:nvSpPr>
        <p:spPr>
          <a:xfrm>
            <a:off x="1030765" y="1760032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B</a:t>
            </a:r>
          </a:p>
        </p:txBody>
      </p:sp>
      <p:pic>
        <p:nvPicPr>
          <p:cNvPr id="10" name="Picture 2" descr="D:\Tai lieu thi hoc phan 3-4\115.jpg">
            <a:extLst>
              <a:ext uri="{FF2B5EF4-FFF2-40B4-BE49-F238E27FC236}">
                <a16:creationId xmlns:a16="http://schemas.microsoft.com/office/drawing/2014/main" xmlns="" id="{7F0227B8-A083-46A0-80DB-E298D4AD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44" y="3743632"/>
            <a:ext cx="399247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8BE936B-EB46-459E-B79B-F49B942C6104}"/>
              </a:ext>
            </a:extLst>
          </p:cNvPr>
          <p:cNvCxnSpPr>
            <a:cxnSpLocks/>
          </p:cNvCxnSpPr>
          <p:nvPr/>
        </p:nvCxnSpPr>
        <p:spPr>
          <a:xfrm flipH="1" flipV="1">
            <a:off x="2516458" y="4357361"/>
            <a:ext cx="3116" cy="1090239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0370F00-0B8C-4193-A88C-091C212EABB2}"/>
              </a:ext>
            </a:extLst>
          </p:cNvPr>
          <p:cNvCxnSpPr>
            <a:cxnSpLocks/>
          </p:cNvCxnSpPr>
          <p:nvPr/>
        </p:nvCxnSpPr>
        <p:spPr>
          <a:xfrm flipH="1">
            <a:off x="1276364" y="4357361"/>
            <a:ext cx="1251413" cy="106095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4FFF94E-47F7-4A98-9F51-4CB7A961D1D5}"/>
              </a:ext>
            </a:extLst>
          </p:cNvPr>
          <p:cNvCxnSpPr/>
          <p:nvPr/>
        </p:nvCxnSpPr>
        <p:spPr>
          <a:xfrm flipH="1">
            <a:off x="1279480" y="5420518"/>
            <a:ext cx="1248296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1747DF-A7A3-462A-9CF2-A99166FEFD01}"/>
              </a:ext>
            </a:extLst>
          </p:cNvPr>
          <p:cNvSpPr txBox="1"/>
          <p:nvPr/>
        </p:nvSpPr>
        <p:spPr>
          <a:xfrm>
            <a:off x="2325613" y="5262766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4EC442-D985-429D-926F-2B7A10CF1946}"/>
              </a:ext>
            </a:extLst>
          </p:cNvPr>
          <p:cNvSpPr txBox="1"/>
          <p:nvPr/>
        </p:nvSpPr>
        <p:spPr>
          <a:xfrm>
            <a:off x="2162733" y="4005574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CD9727-EF10-4FD2-B1B9-DCE95C53BDB7}"/>
              </a:ext>
            </a:extLst>
          </p:cNvPr>
          <p:cNvSpPr txBox="1"/>
          <p:nvPr/>
        </p:nvSpPr>
        <p:spPr>
          <a:xfrm>
            <a:off x="1148123" y="5331771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A48E7B1-46A9-43F7-8429-D789F40AD1E6}"/>
              </a:ext>
            </a:extLst>
          </p:cNvPr>
          <p:cNvSpPr txBox="1"/>
          <p:nvPr/>
        </p:nvSpPr>
        <p:spPr>
          <a:xfrm>
            <a:off x="285760" y="2376635"/>
            <a:ext cx="51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36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8BB7181-DACE-40FD-8F1F-D506DB33DE5E}"/>
              </a:ext>
            </a:extLst>
          </p:cNvPr>
          <p:cNvSpPr txBox="1"/>
          <p:nvPr/>
        </p:nvSpPr>
        <p:spPr>
          <a:xfrm>
            <a:off x="285759" y="5832934"/>
            <a:ext cx="5151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en-US" sz="36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 descr="D:\Tai lieu thi hoc phan 3-4\115.jpg">
            <a:extLst>
              <a:ext uri="{FF2B5EF4-FFF2-40B4-BE49-F238E27FC236}">
                <a16:creationId xmlns:a16="http://schemas.microsoft.com/office/drawing/2014/main" xmlns="" id="{15990E37-C01F-491C-AACC-5FAB173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326036"/>
            <a:ext cx="399247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193D955-C481-487B-9968-4D767FF85537}"/>
              </a:ext>
            </a:extLst>
          </p:cNvPr>
          <p:cNvCxnSpPr/>
          <p:nvPr/>
        </p:nvCxnSpPr>
        <p:spPr>
          <a:xfrm flipH="1">
            <a:off x="7861333" y="2000717"/>
            <a:ext cx="1248296" cy="0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410973E-208E-4DA0-89B6-E59C489F689E}"/>
              </a:ext>
            </a:extLst>
          </p:cNvPr>
          <p:cNvCxnSpPr>
            <a:cxnSpLocks/>
          </p:cNvCxnSpPr>
          <p:nvPr/>
        </p:nvCxnSpPr>
        <p:spPr>
          <a:xfrm flipV="1">
            <a:off x="9095342" y="975449"/>
            <a:ext cx="692424" cy="1039557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ED0923A-DB11-4885-8B41-AAFE41584D91}"/>
              </a:ext>
            </a:extLst>
          </p:cNvPr>
          <p:cNvCxnSpPr>
            <a:cxnSpLocks/>
          </p:cNvCxnSpPr>
          <p:nvPr/>
        </p:nvCxnSpPr>
        <p:spPr>
          <a:xfrm flipH="1">
            <a:off x="7861334" y="961161"/>
            <a:ext cx="1940720" cy="1039555"/>
          </a:xfrm>
          <a:prstGeom prst="line">
            <a:avLst/>
          </a:prstGeom>
          <a:noFill/>
          <a:ln w="57150" cap="flat" cmpd="sng" algn="ctr">
            <a:solidFill>
              <a:srgbClr val="FFFF00"/>
            </a:solidFill>
            <a:prstDash val="soli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17B7FE-CDC1-4E32-A738-E44DD5C97A0C}"/>
              </a:ext>
            </a:extLst>
          </p:cNvPr>
          <p:cNvSpPr txBox="1"/>
          <p:nvPr/>
        </p:nvSpPr>
        <p:spPr>
          <a:xfrm>
            <a:off x="8929195" y="1844064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A5E2021-A55F-462A-8C3A-DF89D5786D7A}"/>
              </a:ext>
            </a:extLst>
          </p:cNvPr>
          <p:cNvSpPr txBox="1"/>
          <p:nvPr/>
        </p:nvSpPr>
        <p:spPr>
          <a:xfrm>
            <a:off x="9455842" y="579090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385F2B-3B08-4E23-AF65-71491DA1307F}"/>
              </a:ext>
            </a:extLst>
          </p:cNvPr>
          <p:cNvSpPr txBox="1"/>
          <p:nvPr/>
        </p:nvSpPr>
        <p:spPr>
          <a:xfrm>
            <a:off x="7583324" y="1760031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pic>
        <p:nvPicPr>
          <p:cNvPr id="26" name="Picture 2" descr="D:\Tai lieu thi hoc phan 3-4\115.jpg">
            <a:extLst>
              <a:ext uri="{FF2B5EF4-FFF2-40B4-BE49-F238E27FC236}">
                <a16:creationId xmlns:a16="http://schemas.microsoft.com/office/drawing/2014/main" xmlns="" id="{7F0227B8-A083-46A0-80DB-E298D4AD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1" y="3650154"/>
            <a:ext cx="3992472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8BE936B-EB46-459E-B79B-F49B942C6104}"/>
              </a:ext>
            </a:extLst>
          </p:cNvPr>
          <p:cNvCxnSpPr>
            <a:cxnSpLocks/>
          </p:cNvCxnSpPr>
          <p:nvPr/>
        </p:nvCxnSpPr>
        <p:spPr>
          <a:xfrm flipV="1">
            <a:off x="10728049" y="5143502"/>
            <a:ext cx="0" cy="31817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70370F00-0B8C-4193-A88C-091C212EABB2}"/>
              </a:ext>
            </a:extLst>
          </p:cNvPr>
          <p:cNvCxnSpPr>
            <a:cxnSpLocks/>
          </p:cNvCxnSpPr>
          <p:nvPr/>
        </p:nvCxnSpPr>
        <p:spPr>
          <a:xfrm>
            <a:off x="8078756" y="5143502"/>
            <a:ext cx="0" cy="300237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4FFF94E-47F7-4A98-9F51-4CB7A961D1D5}"/>
              </a:ext>
            </a:extLst>
          </p:cNvPr>
          <p:cNvCxnSpPr>
            <a:cxnSpLocks/>
          </p:cNvCxnSpPr>
          <p:nvPr/>
        </p:nvCxnSpPr>
        <p:spPr>
          <a:xfrm flipH="1">
            <a:off x="8080316" y="5323732"/>
            <a:ext cx="2647733" cy="3308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1747DF-A7A3-462A-9CF2-A99166FEFD01}"/>
              </a:ext>
            </a:extLst>
          </p:cNvPr>
          <p:cNvSpPr txBox="1"/>
          <p:nvPr/>
        </p:nvSpPr>
        <p:spPr>
          <a:xfrm>
            <a:off x="9119503" y="5283989"/>
            <a:ext cx="22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24EC442-D985-429D-926F-2B7A10CF1946}"/>
              </a:ext>
            </a:extLst>
          </p:cNvPr>
          <p:cNvSpPr txBox="1"/>
          <p:nvPr/>
        </p:nvSpPr>
        <p:spPr>
          <a:xfrm>
            <a:off x="10547425" y="5380884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4CD9727-EF10-4FD2-B1B9-DCE95C53BDB7}"/>
              </a:ext>
            </a:extLst>
          </p:cNvPr>
          <p:cNvSpPr txBox="1"/>
          <p:nvPr/>
        </p:nvSpPr>
        <p:spPr>
          <a:xfrm>
            <a:off x="7922761" y="5366596"/>
            <a:ext cx="22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CAC12707-FD75-4CF4-811E-8227B5F9C981}"/>
              </a:ext>
            </a:extLst>
          </p:cNvPr>
          <p:cNvCxnSpPr>
            <a:cxnSpLocks/>
          </p:cNvCxnSpPr>
          <p:nvPr/>
        </p:nvCxnSpPr>
        <p:spPr>
          <a:xfrm>
            <a:off x="9301529" y="5143502"/>
            <a:ext cx="0" cy="289383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A48E7B1-46A9-43F7-8429-D789F40AD1E6}"/>
              </a:ext>
            </a:extLst>
          </p:cNvPr>
          <p:cNvSpPr txBox="1"/>
          <p:nvPr/>
        </p:nvSpPr>
        <p:spPr>
          <a:xfrm>
            <a:off x="6161407" y="2376634"/>
            <a:ext cx="594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8BB7181-DACE-40FD-8F1F-D506DB33DE5E}"/>
              </a:ext>
            </a:extLst>
          </p:cNvPr>
          <p:cNvSpPr txBox="1"/>
          <p:nvPr/>
        </p:nvSpPr>
        <p:spPr>
          <a:xfrm>
            <a:off x="6382007" y="5784528"/>
            <a:ext cx="575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9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1388096" y="151093"/>
            <a:ext cx="105848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Khám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phá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nhọn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tù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bẹt</a:t>
            </a:r>
            <a:endParaRPr lang="en-US" sz="44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4F138-1264-41C0-232E-ACED1419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8DAD985-3A0C-32A9-EAC9-D87C6DA32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24" y="963586"/>
            <a:ext cx="2616454" cy="715748"/>
          </a:xfrm>
          <a:prstGeom prst="rect">
            <a:avLst/>
          </a:prstGeom>
        </p:spPr>
      </p:pic>
      <p:sp>
        <p:nvSpPr>
          <p:cNvPr id="12" name="Google Shape;1135;p78">
            <a:extLst>
              <a:ext uri="{FF2B5EF4-FFF2-40B4-BE49-F238E27FC236}">
                <a16:creationId xmlns:a16="http://schemas.microsoft.com/office/drawing/2014/main" xmlns="" id="{0E3D5E71-DAD2-7A8F-9AA4-0D52305F585B}"/>
              </a:ext>
            </a:extLst>
          </p:cNvPr>
          <p:cNvSpPr/>
          <p:nvPr/>
        </p:nvSpPr>
        <p:spPr>
          <a:xfrm>
            <a:off x="571500" y="2201967"/>
            <a:ext cx="11201400" cy="3884508"/>
          </a:xfrm>
          <a:custGeom>
            <a:avLst/>
            <a:gdLst>
              <a:gd name="connsiteX0" fmla="*/ 0 w 8742887"/>
              <a:gd name="connsiteY0" fmla="*/ 262542 h 2868053"/>
              <a:gd name="connsiteX1" fmla="*/ 262542 w 8742887"/>
              <a:gd name="connsiteY1" fmla="*/ 0 h 2868053"/>
              <a:gd name="connsiteX2" fmla="*/ 931706 w 8742887"/>
              <a:gd name="connsiteY2" fmla="*/ 0 h 2868053"/>
              <a:gd name="connsiteX3" fmla="*/ 1436514 w 8742887"/>
              <a:gd name="connsiteY3" fmla="*/ 0 h 2868053"/>
              <a:gd name="connsiteX4" fmla="*/ 1859144 w 8742887"/>
              <a:gd name="connsiteY4" fmla="*/ 0 h 2868053"/>
              <a:gd name="connsiteX5" fmla="*/ 2281774 w 8742887"/>
              <a:gd name="connsiteY5" fmla="*/ 0 h 2868053"/>
              <a:gd name="connsiteX6" fmla="*/ 2868760 w 8742887"/>
              <a:gd name="connsiteY6" fmla="*/ 0 h 2868053"/>
              <a:gd name="connsiteX7" fmla="*/ 3209211 w 8742887"/>
              <a:gd name="connsiteY7" fmla="*/ 0 h 2868053"/>
              <a:gd name="connsiteX8" fmla="*/ 3960553 w 8742887"/>
              <a:gd name="connsiteY8" fmla="*/ 0 h 2868053"/>
              <a:gd name="connsiteX9" fmla="*/ 4465361 w 8742887"/>
              <a:gd name="connsiteY9" fmla="*/ 0 h 2868053"/>
              <a:gd name="connsiteX10" fmla="*/ 5216703 w 8742887"/>
              <a:gd name="connsiteY10" fmla="*/ 0 h 2868053"/>
              <a:gd name="connsiteX11" fmla="*/ 5803689 w 8742887"/>
              <a:gd name="connsiteY11" fmla="*/ 0 h 2868053"/>
              <a:gd name="connsiteX12" fmla="*/ 6555031 w 8742887"/>
              <a:gd name="connsiteY12" fmla="*/ 0 h 2868053"/>
              <a:gd name="connsiteX13" fmla="*/ 6977661 w 8742887"/>
              <a:gd name="connsiteY13" fmla="*/ 0 h 2868053"/>
              <a:gd name="connsiteX14" fmla="*/ 7729003 w 8742887"/>
              <a:gd name="connsiteY14" fmla="*/ 0 h 2868053"/>
              <a:gd name="connsiteX15" fmla="*/ 8480345 w 8742887"/>
              <a:gd name="connsiteY15" fmla="*/ 0 h 2868053"/>
              <a:gd name="connsiteX16" fmla="*/ 8742887 w 8742887"/>
              <a:gd name="connsiteY16" fmla="*/ 262542 h 2868053"/>
              <a:gd name="connsiteX17" fmla="*/ 8742887 w 8742887"/>
              <a:gd name="connsiteY17" fmla="*/ 801425 h 2868053"/>
              <a:gd name="connsiteX18" fmla="*/ 8742887 w 8742887"/>
              <a:gd name="connsiteY18" fmla="*/ 1410597 h 2868053"/>
              <a:gd name="connsiteX19" fmla="*/ 8742887 w 8742887"/>
              <a:gd name="connsiteY19" fmla="*/ 2019769 h 2868053"/>
              <a:gd name="connsiteX20" fmla="*/ 8742887 w 8742887"/>
              <a:gd name="connsiteY20" fmla="*/ 2605511 h 2868053"/>
              <a:gd name="connsiteX21" fmla="*/ 8480345 w 8742887"/>
              <a:gd name="connsiteY21" fmla="*/ 2868053 h 2868053"/>
              <a:gd name="connsiteX22" fmla="*/ 7893359 w 8742887"/>
              <a:gd name="connsiteY22" fmla="*/ 2868053 h 2868053"/>
              <a:gd name="connsiteX23" fmla="*/ 7142017 w 8742887"/>
              <a:gd name="connsiteY23" fmla="*/ 2868053 h 2868053"/>
              <a:gd name="connsiteX24" fmla="*/ 6472853 w 8742887"/>
              <a:gd name="connsiteY24" fmla="*/ 2868053 h 2868053"/>
              <a:gd name="connsiteX25" fmla="*/ 6050223 w 8742887"/>
              <a:gd name="connsiteY25" fmla="*/ 2868053 h 2868053"/>
              <a:gd name="connsiteX26" fmla="*/ 5463237 w 8742887"/>
              <a:gd name="connsiteY26" fmla="*/ 2868053 h 2868053"/>
              <a:gd name="connsiteX27" fmla="*/ 4711895 w 8742887"/>
              <a:gd name="connsiteY27" fmla="*/ 2868053 h 2868053"/>
              <a:gd name="connsiteX28" fmla="*/ 4207087 w 8742887"/>
              <a:gd name="connsiteY28" fmla="*/ 2868053 h 2868053"/>
              <a:gd name="connsiteX29" fmla="*/ 3537923 w 8742887"/>
              <a:gd name="connsiteY29" fmla="*/ 2868053 h 2868053"/>
              <a:gd name="connsiteX30" fmla="*/ 2950938 w 8742887"/>
              <a:gd name="connsiteY30" fmla="*/ 2868053 h 2868053"/>
              <a:gd name="connsiteX31" fmla="*/ 2199596 w 8742887"/>
              <a:gd name="connsiteY31" fmla="*/ 2868053 h 2868053"/>
              <a:gd name="connsiteX32" fmla="*/ 1859144 w 8742887"/>
              <a:gd name="connsiteY32" fmla="*/ 2868053 h 2868053"/>
              <a:gd name="connsiteX33" fmla="*/ 1107802 w 8742887"/>
              <a:gd name="connsiteY33" fmla="*/ 2868053 h 2868053"/>
              <a:gd name="connsiteX34" fmla="*/ 262542 w 8742887"/>
              <a:gd name="connsiteY34" fmla="*/ 2868053 h 2868053"/>
              <a:gd name="connsiteX35" fmla="*/ 0 w 8742887"/>
              <a:gd name="connsiteY35" fmla="*/ 2605511 h 2868053"/>
              <a:gd name="connsiteX36" fmla="*/ 0 w 8742887"/>
              <a:gd name="connsiteY36" fmla="*/ 1996339 h 2868053"/>
              <a:gd name="connsiteX37" fmla="*/ 0 w 8742887"/>
              <a:gd name="connsiteY37" fmla="*/ 1387167 h 2868053"/>
              <a:gd name="connsiteX38" fmla="*/ 0 w 8742887"/>
              <a:gd name="connsiteY38" fmla="*/ 848284 h 2868053"/>
              <a:gd name="connsiteX39" fmla="*/ 0 w 8742887"/>
              <a:gd name="connsiteY39" fmla="*/ 262542 h 286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742887" h="2868053" fill="none" extrusionOk="0">
                <a:moveTo>
                  <a:pt x="0" y="262542"/>
                </a:moveTo>
                <a:cubicBezTo>
                  <a:pt x="16354" y="114824"/>
                  <a:pt x="110659" y="19537"/>
                  <a:pt x="262542" y="0"/>
                </a:cubicBezTo>
                <a:cubicBezTo>
                  <a:pt x="493130" y="-6873"/>
                  <a:pt x="659550" y="47112"/>
                  <a:pt x="931706" y="0"/>
                </a:cubicBezTo>
                <a:cubicBezTo>
                  <a:pt x="1203862" y="-47112"/>
                  <a:pt x="1315239" y="28979"/>
                  <a:pt x="1436514" y="0"/>
                </a:cubicBezTo>
                <a:cubicBezTo>
                  <a:pt x="1557789" y="-28979"/>
                  <a:pt x="1654922" y="6155"/>
                  <a:pt x="1859144" y="0"/>
                </a:cubicBezTo>
                <a:cubicBezTo>
                  <a:pt x="2063366" y="-6155"/>
                  <a:pt x="2124112" y="6479"/>
                  <a:pt x="2281774" y="0"/>
                </a:cubicBezTo>
                <a:cubicBezTo>
                  <a:pt x="2439436" y="-6479"/>
                  <a:pt x="2596721" y="55699"/>
                  <a:pt x="2868760" y="0"/>
                </a:cubicBezTo>
                <a:cubicBezTo>
                  <a:pt x="3140799" y="-55699"/>
                  <a:pt x="3058709" y="15676"/>
                  <a:pt x="3209211" y="0"/>
                </a:cubicBezTo>
                <a:cubicBezTo>
                  <a:pt x="3359713" y="-15676"/>
                  <a:pt x="3602068" y="83061"/>
                  <a:pt x="3960553" y="0"/>
                </a:cubicBezTo>
                <a:cubicBezTo>
                  <a:pt x="4319038" y="-83061"/>
                  <a:pt x="4334601" y="29101"/>
                  <a:pt x="4465361" y="0"/>
                </a:cubicBezTo>
                <a:cubicBezTo>
                  <a:pt x="4596121" y="-29101"/>
                  <a:pt x="5060490" y="27864"/>
                  <a:pt x="5216703" y="0"/>
                </a:cubicBezTo>
                <a:cubicBezTo>
                  <a:pt x="5372916" y="-27864"/>
                  <a:pt x="5614145" y="19758"/>
                  <a:pt x="5803689" y="0"/>
                </a:cubicBezTo>
                <a:cubicBezTo>
                  <a:pt x="5993233" y="-19758"/>
                  <a:pt x="6351180" y="84276"/>
                  <a:pt x="6555031" y="0"/>
                </a:cubicBezTo>
                <a:cubicBezTo>
                  <a:pt x="6758882" y="-84276"/>
                  <a:pt x="6870052" y="47405"/>
                  <a:pt x="6977661" y="0"/>
                </a:cubicBezTo>
                <a:cubicBezTo>
                  <a:pt x="7085270" y="-47405"/>
                  <a:pt x="7485856" y="61486"/>
                  <a:pt x="7729003" y="0"/>
                </a:cubicBezTo>
                <a:cubicBezTo>
                  <a:pt x="7972150" y="-61486"/>
                  <a:pt x="8251370" y="80822"/>
                  <a:pt x="8480345" y="0"/>
                </a:cubicBezTo>
                <a:cubicBezTo>
                  <a:pt x="8608295" y="-5768"/>
                  <a:pt x="8730872" y="99478"/>
                  <a:pt x="8742887" y="262542"/>
                </a:cubicBezTo>
                <a:cubicBezTo>
                  <a:pt x="8782674" y="400673"/>
                  <a:pt x="8697524" y="608292"/>
                  <a:pt x="8742887" y="801425"/>
                </a:cubicBezTo>
                <a:cubicBezTo>
                  <a:pt x="8788250" y="994558"/>
                  <a:pt x="8700686" y="1273694"/>
                  <a:pt x="8742887" y="1410597"/>
                </a:cubicBezTo>
                <a:cubicBezTo>
                  <a:pt x="8785088" y="1547500"/>
                  <a:pt x="8699830" y="1873316"/>
                  <a:pt x="8742887" y="2019769"/>
                </a:cubicBezTo>
                <a:cubicBezTo>
                  <a:pt x="8785944" y="2166222"/>
                  <a:pt x="8728792" y="2372406"/>
                  <a:pt x="8742887" y="2605511"/>
                </a:cubicBezTo>
                <a:cubicBezTo>
                  <a:pt x="8713430" y="2769995"/>
                  <a:pt x="8652429" y="2868420"/>
                  <a:pt x="8480345" y="2868053"/>
                </a:cubicBezTo>
                <a:cubicBezTo>
                  <a:pt x="8313751" y="2912464"/>
                  <a:pt x="8148392" y="2805030"/>
                  <a:pt x="7893359" y="2868053"/>
                </a:cubicBezTo>
                <a:cubicBezTo>
                  <a:pt x="7638326" y="2931076"/>
                  <a:pt x="7393861" y="2807987"/>
                  <a:pt x="7142017" y="2868053"/>
                </a:cubicBezTo>
                <a:cubicBezTo>
                  <a:pt x="6890173" y="2928119"/>
                  <a:pt x="6773941" y="2856635"/>
                  <a:pt x="6472853" y="2868053"/>
                </a:cubicBezTo>
                <a:cubicBezTo>
                  <a:pt x="6171765" y="2879471"/>
                  <a:pt x="6148789" y="2857182"/>
                  <a:pt x="6050223" y="2868053"/>
                </a:cubicBezTo>
                <a:cubicBezTo>
                  <a:pt x="5951657" y="2878924"/>
                  <a:pt x="5701446" y="2847259"/>
                  <a:pt x="5463237" y="2868053"/>
                </a:cubicBezTo>
                <a:cubicBezTo>
                  <a:pt x="5225028" y="2888847"/>
                  <a:pt x="4992851" y="2821971"/>
                  <a:pt x="4711895" y="2868053"/>
                </a:cubicBezTo>
                <a:cubicBezTo>
                  <a:pt x="4430939" y="2914135"/>
                  <a:pt x="4359346" y="2836676"/>
                  <a:pt x="4207087" y="2868053"/>
                </a:cubicBezTo>
                <a:cubicBezTo>
                  <a:pt x="4054828" y="2899430"/>
                  <a:pt x="3797262" y="2836359"/>
                  <a:pt x="3537923" y="2868053"/>
                </a:cubicBezTo>
                <a:cubicBezTo>
                  <a:pt x="3278584" y="2899747"/>
                  <a:pt x="3235942" y="2867489"/>
                  <a:pt x="2950938" y="2868053"/>
                </a:cubicBezTo>
                <a:cubicBezTo>
                  <a:pt x="2665935" y="2868617"/>
                  <a:pt x="2535606" y="2800622"/>
                  <a:pt x="2199596" y="2868053"/>
                </a:cubicBezTo>
                <a:cubicBezTo>
                  <a:pt x="1863586" y="2935484"/>
                  <a:pt x="1992934" y="2860944"/>
                  <a:pt x="1859144" y="2868053"/>
                </a:cubicBezTo>
                <a:cubicBezTo>
                  <a:pt x="1725354" y="2875162"/>
                  <a:pt x="1354102" y="2780516"/>
                  <a:pt x="1107802" y="2868053"/>
                </a:cubicBezTo>
                <a:cubicBezTo>
                  <a:pt x="861502" y="2955590"/>
                  <a:pt x="522148" y="2772498"/>
                  <a:pt x="262542" y="2868053"/>
                </a:cubicBezTo>
                <a:cubicBezTo>
                  <a:pt x="103564" y="2870946"/>
                  <a:pt x="14905" y="2753112"/>
                  <a:pt x="0" y="2605511"/>
                </a:cubicBezTo>
                <a:cubicBezTo>
                  <a:pt x="-47829" y="2353085"/>
                  <a:pt x="65802" y="2257805"/>
                  <a:pt x="0" y="1996339"/>
                </a:cubicBezTo>
                <a:cubicBezTo>
                  <a:pt x="-65802" y="1734873"/>
                  <a:pt x="12451" y="1688219"/>
                  <a:pt x="0" y="1387167"/>
                </a:cubicBezTo>
                <a:cubicBezTo>
                  <a:pt x="-12451" y="1086115"/>
                  <a:pt x="58354" y="1115350"/>
                  <a:pt x="0" y="848284"/>
                </a:cubicBezTo>
                <a:cubicBezTo>
                  <a:pt x="-58354" y="581218"/>
                  <a:pt x="38203" y="473956"/>
                  <a:pt x="0" y="262542"/>
                </a:cubicBezTo>
                <a:close/>
              </a:path>
              <a:path w="8742887" h="2868053" stroke="0" extrusionOk="0">
                <a:moveTo>
                  <a:pt x="0" y="262542"/>
                </a:moveTo>
                <a:cubicBezTo>
                  <a:pt x="3976" y="129596"/>
                  <a:pt x="108776" y="-29414"/>
                  <a:pt x="262542" y="0"/>
                </a:cubicBezTo>
                <a:cubicBezTo>
                  <a:pt x="377912" y="-21291"/>
                  <a:pt x="441324" y="13088"/>
                  <a:pt x="602994" y="0"/>
                </a:cubicBezTo>
                <a:cubicBezTo>
                  <a:pt x="764664" y="-13088"/>
                  <a:pt x="1173702" y="47762"/>
                  <a:pt x="1354336" y="0"/>
                </a:cubicBezTo>
                <a:cubicBezTo>
                  <a:pt x="1534970" y="-47762"/>
                  <a:pt x="1542877" y="13089"/>
                  <a:pt x="1694788" y="0"/>
                </a:cubicBezTo>
                <a:cubicBezTo>
                  <a:pt x="1846699" y="-13089"/>
                  <a:pt x="2074148" y="56466"/>
                  <a:pt x="2199596" y="0"/>
                </a:cubicBezTo>
                <a:cubicBezTo>
                  <a:pt x="2325044" y="-56466"/>
                  <a:pt x="2603088" y="15862"/>
                  <a:pt x="2786581" y="0"/>
                </a:cubicBezTo>
                <a:cubicBezTo>
                  <a:pt x="2970074" y="-15862"/>
                  <a:pt x="3018896" y="26807"/>
                  <a:pt x="3209211" y="0"/>
                </a:cubicBezTo>
                <a:cubicBezTo>
                  <a:pt x="3399526" y="-26807"/>
                  <a:pt x="3711911" y="6563"/>
                  <a:pt x="3878375" y="0"/>
                </a:cubicBezTo>
                <a:cubicBezTo>
                  <a:pt x="4044839" y="-6563"/>
                  <a:pt x="4246734" y="11693"/>
                  <a:pt x="4547539" y="0"/>
                </a:cubicBezTo>
                <a:cubicBezTo>
                  <a:pt x="4848344" y="-11693"/>
                  <a:pt x="5008236" y="25288"/>
                  <a:pt x="5134525" y="0"/>
                </a:cubicBezTo>
                <a:cubicBezTo>
                  <a:pt x="5260814" y="-25288"/>
                  <a:pt x="5564499" y="1332"/>
                  <a:pt x="5885867" y="0"/>
                </a:cubicBezTo>
                <a:cubicBezTo>
                  <a:pt x="6207235" y="-1332"/>
                  <a:pt x="6256229" y="63194"/>
                  <a:pt x="6472853" y="0"/>
                </a:cubicBezTo>
                <a:cubicBezTo>
                  <a:pt x="6689477" y="-63194"/>
                  <a:pt x="6753073" y="14105"/>
                  <a:pt x="6895483" y="0"/>
                </a:cubicBezTo>
                <a:cubicBezTo>
                  <a:pt x="7037893" y="-14105"/>
                  <a:pt x="7119864" y="3183"/>
                  <a:pt x="7318113" y="0"/>
                </a:cubicBezTo>
                <a:cubicBezTo>
                  <a:pt x="7516362" y="-3183"/>
                  <a:pt x="8138424" y="127014"/>
                  <a:pt x="8480345" y="0"/>
                </a:cubicBezTo>
                <a:cubicBezTo>
                  <a:pt x="8623232" y="-7664"/>
                  <a:pt x="8758308" y="155884"/>
                  <a:pt x="8742887" y="262542"/>
                </a:cubicBezTo>
                <a:cubicBezTo>
                  <a:pt x="8771440" y="534392"/>
                  <a:pt x="8735865" y="681729"/>
                  <a:pt x="8742887" y="871714"/>
                </a:cubicBezTo>
                <a:cubicBezTo>
                  <a:pt x="8749909" y="1061699"/>
                  <a:pt x="8715745" y="1189369"/>
                  <a:pt x="8742887" y="1434027"/>
                </a:cubicBezTo>
                <a:cubicBezTo>
                  <a:pt x="8770029" y="1678685"/>
                  <a:pt x="8733517" y="1807596"/>
                  <a:pt x="8742887" y="1949480"/>
                </a:cubicBezTo>
                <a:cubicBezTo>
                  <a:pt x="8752257" y="2091364"/>
                  <a:pt x="8687979" y="2330195"/>
                  <a:pt x="8742887" y="2605511"/>
                </a:cubicBezTo>
                <a:cubicBezTo>
                  <a:pt x="8742867" y="2785343"/>
                  <a:pt x="8589459" y="2844333"/>
                  <a:pt x="8480345" y="2868053"/>
                </a:cubicBezTo>
                <a:cubicBezTo>
                  <a:pt x="8341925" y="2909311"/>
                  <a:pt x="8132687" y="2863113"/>
                  <a:pt x="7975537" y="2868053"/>
                </a:cubicBezTo>
                <a:cubicBezTo>
                  <a:pt x="7818387" y="2872993"/>
                  <a:pt x="7486405" y="2857469"/>
                  <a:pt x="7224195" y="2868053"/>
                </a:cubicBezTo>
                <a:cubicBezTo>
                  <a:pt x="6961985" y="2878637"/>
                  <a:pt x="6778351" y="2800447"/>
                  <a:pt x="6637209" y="2868053"/>
                </a:cubicBezTo>
                <a:cubicBezTo>
                  <a:pt x="6496067" y="2935659"/>
                  <a:pt x="6236008" y="2808425"/>
                  <a:pt x="5885867" y="2868053"/>
                </a:cubicBezTo>
                <a:cubicBezTo>
                  <a:pt x="5535726" y="2927681"/>
                  <a:pt x="5640484" y="2817935"/>
                  <a:pt x="5463237" y="2868053"/>
                </a:cubicBezTo>
                <a:cubicBezTo>
                  <a:pt x="5285990" y="2918171"/>
                  <a:pt x="5169839" y="2811739"/>
                  <a:pt x="4958429" y="2868053"/>
                </a:cubicBezTo>
                <a:cubicBezTo>
                  <a:pt x="4747019" y="2924367"/>
                  <a:pt x="4368195" y="2849289"/>
                  <a:pt x="4207087" y="2868053"/>
                </a:cubicBezTo>
                <a:cubicBezTo>
                  <a:pt x="4045979" y="2886817"/>
                  <a:pt x="3842625" y="2862956"/>
                  <a:pt x="3537923" y="2868053"/>
                </a:cubicBezTo>
                <a:cubicBezTo>
                  <a:pt x="3233221" y="2873150"/>
                  <a:pt x="3245872" y="2828955"/>
                  <a:pt x="3115294" y="2868053"/>
                </a:cubicBezTo>
                <a:cubicBezTo>
                  <a:pt x="2984716" y="2907151"/>
                  <a:pt x="2630721" y="2857519"/>
                  <a:pt x="2446130" y="2868053"/>
                </a:cubicBezTo>
                <a:cubicBezTo>
                  <a:pt x="2261539" y="2878587"/>
                  <a:pt x="2215506" y="2853276"/>
                  <a:pt x="2105678" y="2868053"/>
                </a:cubicBezTo>
                <a:cubicBezTo>
                  <a:pt x="1995850" y="2882830"/>
                  <a:pt x="1729722" y="2788775"/>
                  <a:pt x="1354336" y="2868053"/>
                </a:cubicBezTo>
                <a:cubicBezTo>
                  <a:pt x="978950" y="2947331"/>
                  <a:pt x="693021" y="2793677"/>
                  <a:pt x="262542" y="2868053"/>
                </a:cubicBezTo>
                <a:cubicBezTo>
                  <a:pt x="114033" y="2872443"/>
                  <a:pt x="12387" y="2732173"/>
                  <a:pt x="0" y="2605511"/>
                </a:cubicBezTo>
                <a:cubicBezTo>
                  <a:pt x="-58055" y="2390585"/>
                  <a:pt x="6045" y="2196103"/>
                  <a:pt x="0" y="2090058"/>
                </a:cubicBezTo>
                <a:cubicBezTo>
                  <a:pt x="-6045" y="1984013"/>
                  <a:pt x="40632" y="1680329"/>
                  <a:pt x="0" y="1551175"/>
                </a:cubicBezTo>
                <a:cubicBezTo>
                  <a:pt x="-40632" y="1422021"/>
                  <a:pt x="29649" y="1239762"/>
                  <a:pt x="0" y="965433"/>
                </a:cubicBezTo>
                <a:cubicBezTo>
                  <a:pt x="-29649" y="691104"/>
                  <a:pt x="72382" y="575763"/>
                  <a:pt x="0" y="26254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Góc nhọn nhỏ hơn góc vuông.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 tù lớn hơn góc vuông.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0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1385905" y="279681"/>
            <a:ext cx="10472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Luyện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tập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về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nhọn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tù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góc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bẹt</a:t>
            </a:r>
            <a:endParaRPr lang="en-US" sz="44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Google Shape;1135;p78">
            <a:extLst>
              <a:ext uri="{FF2B5EF4-FFF2-40B4-BE49-F238E27FC236}">
                <a16:creationId xmlns:a16="http://schemas.microsoft.com/office/drawing/2014/main" xmlns="" id="{3AA92C82-4FA8-D929-7982-8B0CD22E8BA0}"/>
              </a:ext>
            </a:extLst>
          </p:cNvPr>
          <p:cNvSpPr/>
          <p:nvPr/>
        </p:nvSpPr>
        <p:spPr>
          <a:xfrm>
            <a:off x="4856655" y="1545095"/>
            <a:ext cx="6516195" cy="3309431"/>
          </a:xfrm>
          <a:custGeom>
            <a:avLst/>
            <a:gdLst>
              <a:gd name="connsiteX0" fmla="*/ 0 w 5729810"/>
              <a:gd name="connsiteY0" fmla="*/ 478344 h 2870007"/>
              <a:gd name="connsiteX1" fmla="*/ 478344 w 5729810"/>
              <a:gd name="connsiteY1" fmla="*/ 0 h 2870007"/>
              <a:gd name="connsiteX2" fmla="*/ 954968 w 5729810"/>
              <a:gd name="connsiteY2" fmla="*/ 0 h 2870007"/>
              <a:gd name="connsiteX3" fmla="*/ 954968 w 5729810"/>
              <a:gd name="connsiteY3" fmla="*/ 0 h 2870007"/>
              <a:gd name="connsiteX4" fmla="*/ 2387421 w 5729810"/>
              <a:gd name="connsiteY4" fmla="*/ 0 h 2870007"/>
              <a:gd name="connsiteX5" fmla="*/ 5251466 w 5729810"/>
              <a:gd name="connsiteY5" fmla="*/ 0 h 2870007"/>
              <a:gd name="connsiteX6" fmla="*/ 5729810 w 5729810"/>
              <a:gd name="connsiteY6" fmla="*/ 478344 h 2870007"/>
              <a:gd name="connsiteX7" fmla="*/ 5729810 w 5729810"/>
              <a:gd name="connsiteY7" fmla="*/ 1674171 h 2870007"/>
              <a:gd name="connsiteX8" fmla="*/ 5729810 w 5729810"/>
              <a:gd name="connsiteY8" fmla="*/ 1674171 h 2870007"/>
              <a:gd name="connsiteX9" fmla="*/ 5729810 w 5729810"/>
              <a:gd name="connsiteY9" fmla="*/ 2391673 h 2870007"/>
              <a:gd name="connsiteX10" fmla="*/ 5729810 w 5729810"/>
              <a:gd name="connsiteY10" fmla="*/ 2391663 h 2870007"/>
              <a:gd name="connsiteX11" fmla="*/ 5251466 w 5729810"/>
              <a:gd name="connsiteY11" fmla="*/ 2870007 h 2870007"/>
              <a:gd name="connsiteX12" fmla="*/ 2387421 w 5729810"/>
              <a:gd name="connsiteY12" fmla="*/ 2870007 h 2870007"/>
              <a:gd name="connsiteX13" fmla="*/ 954968 w 5729810"/>
              <a:gd name="connsiteY13" fmla="*/ 2870007 h 2870007"/>
              <a:gd name="connsiteX14" fmla="*/ 954968 w 5729810"/>
              <a:gd name="connsiteY14" fmla="*/ 2870007 h 2870007"/>
              <a:gd name="connsiteX15" fmla="*/ 478344 w 5729810"/>
              <a:gd name="connsiteY15" fmla="*/ 2870007 h 2870007"/>
              <a:gd name="connsiteX16" fmla="*/ 0 w 5729810"/>
              <a:gd name="connsiteY16" fmla="*/ 2391663 h 2870007"/>
              <a:gd name="connsiteX17" fmla="*/ 0 w 5729810"/>
              <a:gd name="connsiteY17" fmla="*/ 2391673 h 2870007"/>
              <a:gd name="connsiteX18" fmla="*/ -2175265 w 5729810"/>
              <a:gd name="connsiteY18" fmla="*/ 2521072 h 2870007"/>
              <a:gd name="connsiteX19" fmla="*/ 0 w 5729810"/>
              <a:gd name="connsiteY19" fmla="*/ 1674171 h 2870007"/>
              <a:gd name="connsiteX20" fmla="*/ 0 w 5729810"/>
              <a:gd name="connsiteY20" fmla="*/ 478344 h 287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29810" h="2870007" fill="none" extrusionOk="0">
                <a:moveTo>
                  <a:pt x="0" y="478344"/>
                </a:moveTo>
                <a:cubicBezTo>
                  <a:pt x="-290" y="204657"/>
                  <a:pt x="223613" y="-256"/>
                  <a:pt x="478344" y="0"/>
                </a:cubicBezTo>
                <a:cubicBezTo>
                  <a:pt x="698598" y="-7910"/>
                  <a:pt x="867719" y="-9249"/>
                  <a:pt x="954968" y="0"/>
                </a:cubicBezTo>
                <a:lnTo>
                  <a:pt x="954968" y="0"/>
                </a:lnTo>
                <a:cubicBezTo>
                  <a:pt x="1209826" y="5084"/>
                  <a:pt x="2200467" y="16175"/>
                  <a:pt x="2387421" y="0"/>
                </a:cubicBezTo>
                <a:cubicBezTo>
                  <a:pt x="2920748" y="4072"/>
                  <a:pt x="4366087" y="101831"/>
                  <a:pt x="5251466" y="0"/>
                </a:cubicBezTo>
                <a:cubicBezTo>
                  <a:pt x="5521758" y="-3387"/>
                  <a:pt x="5722946" y="211100"/>
                  <a:pt x="5729810" y="478344"/>
                </a:cubicBezTo>
                <a:cubicBezTo>
                  <a:pt x="5791046" y="637733"/>
                  <a:pt x="5696011" y="1464149"/>
                  <a:pt x="5729810" y="1674171"/>
                </a:cubicBezTo>
                <a:lnTo>
                  <a:pt x="5729810" y="1674171"/>
                </a:lnTo>
                <a:cubicBezTo>
                  <a:pt x="5701669" y="1996669"/>
                  <a:pt x="5668693" y="2293222"/>
                  <a:pt x="5729810" y="2391673"/>
                </a:cubicBezTo>
                <a:cubicBezTo>
                  <a:pt x="5729810" y="2391669"/>
                  <a:pt x="5729810" y="2391664"/>
                  <a:pt x="5729810" y="2391663"/>
                </a:cubicBezTo>
                <a:cubicBezTo>
                  <a:pt x="5739518" y="2689344"/>
                  <a:pt x="5512662" y="2916914"/>
                  <a:pt x="5251466" y="2870007"/>
                </a:cubicBezTo>
                <a:cubicBezTo>
                  <a:pt x="4146253" y="3010469"/>
                  <a:pt x="3789440" y="2783604"/>
                  <a:pt x="2387421" y="2870007"/>
                </a:cubicBezTo>
                <a:cubicBezTo>
                  <a:pt x="1879524" y="2944865"/>
                  <a:pt x="1401984" y="2856421"/>
                  <a:pt x="954968" y="2870007"/>
                </a:cubicBezTo>
                <a:lnTo>
                  <a:pt x="954968" y="2870007"/>
                </a:lnTo>
                <a:cubicBezTo>
                  <a:pt x="723484" y="2858947"/>
                  <a:pt x="551127" y="2872463"/>
                  <a:pt x="478344" y="2870007"/>
                </a:cubicBezTo>
                <a:cubicBezTo>
                  <a:pt x="199090" y="2908835"/>
                  <a:pt x="-30680" y="2695107"/>
                  <a:pt x="0" y="2391663"/>
                </a:cubicBezTo>
                <a:cubicBezTo>
                  <a:pt x="0" y="2391665"/>
                  <a:pt x="0" y="2391668"/>
                  <a:pt x="0" y="2391673"/>
                </a:cubicBezTo>
                <a:cubicBezTo>
                  <a:pt x="-1012168" y="2332789"/>
                  <a:pt x="-1214105" y="2302817"/>
                  <a:pt x="-2175265" y="2521072"/>
                </a:cubicBezTo>
                <a:cubicBezTo>
                  <a:pt x="-1826775" y="2405450"/>
                  <a:pt x="-298045" y="1872062"/>
                  <a:pt x="0" y="1674171"/>
                </a:cubicBezTo>
                <a:cubicBezTo>
                  <a:pt x="17909" y="1273716"/>
                  <a:pt x="-37920" y="873041"/>
                  <a:pt x="0" y="478344"/>
                </a:cubicBezTo>
                <a:close/>
              </a:path>
              <a:path w="5729810" h="2870007" stroke="0" extrusionOk="0">
                <a:moveTo>
                  <a:pt x="0" y="478344"/>
                </a:moveTo>
                <a:cubicBezTo>
                  <a:pt x="24649" y="207684"/>
                  <a:pt x="187107" y="39800"/>
                  <a:pt x="478344" y="0"/>
                </a:cubicBezTo>
                <a:cubicBezTo>
                  <a:pt x="636464" y="21538"/>
                  <a:pt x="765736" y="36814"/>
                  <a:pt x="954968" y="0"/>
                </a:cubicBezTo>
                <a:lnTo>
                  <a:pt x="954968" y="0"/>
                </a:lnTo>
                <a:cubicBezTo>
                  <a:pt x="1402253" y="104323"/>
                  <a:pt x="1761894" y="45434"/>
                  <a:pt x="2387421" y="0"/>
                </a:cubicBezTo>
                <a:cubicBezTo>
                  <a:pt x="3104053" y="-148071"/>
                  <a:pt x="4281499" y="-82554"/>
                  <a:pt x="5251466" y="0"/>
                </a:cubicBezTo>
                <a:cubicBezTo>
                  <a:pt x="5500453" y="-14836"/>
                  <a:pt x="5748015" y="199952"/>
                  <a:pt x="5729810" y="478344"/>
                </a:cubicBezTo>
                <a:cubicBezTo>
                  <a:pt x="5758408" y="646287"/>
                  <a:pt x="5761178" y="1460310"/>
                  <a:pt x="5729810" y="1674171"/>
                </a:cubicBezTo>
                <a:lnTo>
                  <a:pt x="5729810" y="1674171"/>
                </a:lnTo>
                <a:cubicBezTo>
                  <a:pt x="5743797" y="2006852"/>
                  <a:pt x="5775150" y="2105486"/>
                  <a:pt x="5729810" y="2391673"/>
                </a:cubicBezTo>
                <a:cubicBezTo>
                  <a:pt x="5729810" y="2391670"/>
                  <a:pt x="5729810" y="2391666"/>
                  <a:pt x="5729810" y="2391663"/>
                </a:cubicBezTo>
                <a:cubicBezTo>
                  <a:pt x="5709890" y="2638011"/>
                  <a:pt x="5504401" y="2886472"/>
                  <a:pt x="5251466" y="2870007"/>
                </a:cubicBezTo>
                <a:cubicBezTo>
                  <a:pt x="4881246" y="2736194"/>
                  <a:pt x="2876165" y="2768338"/>
                  <a:pt x="2387421" y="2870007"/>
                </a:cubicBezTo>
                <a:cubicBezTo>
                  <a:pt x="1842837" y="2923713"/>
                  <a:pt x="1331747" y="2918835"/>
                  <a:pt x="954968" y="2870007"/>
                </a:cubicBezTo>
                <a:lnTo>
                  <a:pt x="954968" y="2870007"/>
                </a:lnTo>
                <a:cubicBezTo>
                  <a:pt x="884331" y="2870749"/>
                  <a:pt x="704785" y="2838059"/>
                  <a:pt x="478344" y="2870007"/>
                </a:cubicBezTo>
                <a:cubicBezTo>
                  <a:pt x="218004" y="2829813"/>
                  <a:pt x="-38978" y="2663389"/>
                  <a:pt x="0" y="2391663"/>
                </a:cubicBezTo>
                <a:cubicBezTo>
                  <a:pt x="0" y="2391664"/>
                  <a:pt x="0" y="2391671"/>
                  <a:pt x="0" y="2391673"/>
                </a:cubicBezTo>
                <a:cubicBezTo>
                  <a:pt x="-936096" y="2396950"/>
                  <a:pt x="-1747974" y="2569846"/>
                  <a:pt x="-2175265" y="2521072"/>
                </a:cubicBezTo>
                <a:cubicBezTo>
                  <a:pt x="-1062582" y="2257651"/>
                  <a:pt x="-842937" y="1900787"/>
                  <a:pt x="0" y="1674171"/>
                </a:cubicBezTo>
                <a:cubicBezTo>
                  <a:pt x="67783" y="1243208"/>
                  <a:pt x="61373" y="638899"/>
                  <a:pt x="0" y="478344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87964"/>
                      <a:gd name="adj2" fmla="val 378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hiện các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1, 2, 3, 4 </a:t>
            </a:r>
            <a:r>
              <a:rPr lang="en-US" sz="6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31-32</a:t>
            </a:r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663" y="3617427"/>
            <a:ext cx="2020388" cy="2474199"/>
          </a:xfrm>
          <a:prstGeom prst="rect">
            <a:avLst/>
          </a:prstGeom>
        </p:spPr>
      </p:pic>
      <p:pic>
        <p:nvPicPr>
          <p:cNvPr id="6" name="Picture 5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3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IAO AN 23 - 24\GA STEM\IMG_20231125_0717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93418" cy="42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88" y="4336761"/>
            <a:ext cx="517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6" y="5064139"/>
            <a:ext cx="517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87" y="5770275"/>
            <a:ext cx="517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tù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GIAO AN 23 - 24\GA STEM\IMG_20231125_071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69"/>
            <a:ext cx="12192000" cy="37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4338" y="3932155"/>
            <a:ext cx="1082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4338" y="4850242"/>
            <a:ext cx="1082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tù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10" y="5799055"/>
            <a:ext cx="10829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C8F786-8C6A-9CCA-818D-B661A95B5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18902" cy="1328738"/>
          </a:xfrm>
          <a:prstGeom prst="rect">
            <a:avLst/>
          </a:prstGeom>
        </p:spPr>
      </p:pic>
      <p:sp>
        <p:nvSpPr>
          <p:cNvPr id="7" name="WordArt 3">
            <a:extLst>
              <a:ext uri="{FF2B5EF4-FFF2-40B4-BE49-F238E27FC236}">
                <a16:creationId xmlns="" xmlns:a16="http://schemas.microsoft.com/office/drawing/2014/main" id="{AFB5D96A-6020-4A5A-AF6D-BDAE28536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91587" y="1557338"/>
            <a:ext cx="10924138" cy="4284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GÓC BIẾN HÌNH</a:t>
            </a:r>
            <a:endParaRPr lang="en-US" sz="36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22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GIAO AN 23 - 24\GA STEM\IMG_20231125_072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2"/>
            <a:ext cx="12192000" cy="50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GIAO AN 23 - 24\GA STEM\IMG_20231125_072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" y="-1"/>
            <a:ext cx="1224109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72388" y="1871663"/>
            <a:ext cx="228600" cy="857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372351" y="2728913"/>
            <a:ext cx="514350" cy="857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72287" y="3586163"/>
            <a:ext cx="500064" cy="7429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43613" y="4357689"/>
            <a:ext cx="823912" cy="2714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272088" y="4493420"/>
            <a:ext cx="771525" cy="1357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14863" y="3857625"/>
            <a:ext cx="623888" cy="6357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14836" y="2981325"/>
            <a:ext cx="242887" cy="919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86236" y="2124075"/>
            <a:ext cx="228600" cy="857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86236" y="2124075"/>
            <a:ext cx="1600202" cy="7429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772150" y="1728788"/>
            <a:ext cx="271463" cy="11382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043613" y="1728788"/>
            <a:ext cx="526256" cy="10525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4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C7D904-FCC7-5293-07BE-442577A46033}"/>
              </a:ext>
            </a:extLst>
          </p:cNvPr>
          <p:cNvSpPr txBox="1"/>
          <p:nvPr/>
        </p:nvSpPr>
        <p:spPr>
          <a:xfrm>
            <a:off x="2131060" y="151094"/>
            <a:ext cx="9627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Khám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phá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hai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hình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tròn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gài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vào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23B24B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nhau</a:t>
            </a:r>
            <a:endParaRPr lang="en-US" sz="4400" b="1" spc="50" dirty="0">
              <a:ln w="9525" cmpd="sng">
                <a:noFill/>
                <a:prstDash val="solid"/>
              </a:ln>
              <a:solidFill>
                <a:srgbClr val="23B24B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5" name="Google Shape;1135;p78">
            <a:extLst>
              <a:ext uri="{FF2B5EF4-FFF2-40B4-BE49-F238E27FC236}">
                <a16:creationId xmlns:a16="http://schemas.microsoft.com/office/drawing/2014/main" xmlns="" id="{3AA92C82-4FA8-D929-7982-8B0CD22E8BA0}"/>
              </a:ext>
            </a:extLst>
          </p:cNvPr>
          <p:cNvSpPr/>
          <p:nvPr/>
        </p:nvSpPr>
        <p:spPr>
          <a:xfrm>
            <a:off x="3286126" y="1101817"/>
            <a:ext cx="8529638" cy="5556157"/>
          </a:xfrm>
          <a:custGeom>
            <a:avLst/>
            <a:gdLst>
              <a:gd name="connsiteX0" fmla="*/ 0 w 6368556"/>
              <a:gd name="connsiteY0" fmla="*/ 714083 h 4284414"/>
              <a:gd name="connsiteX1" fmla="*/ 714083 w 6368556"/>
              <a:gd name="connsiteY1" fmla="*/ 0 h 4284414"/>
              <a:gd name="connsiteX2" fmla="*/ 1061426 w 6368556"/>
              <a:gd name="connsiteY2" fmla="*/ 0 h 4284414"/>
              <a:gd name="connsiteX3" fmla="*/ 1061426 w 6368556"/>
              <a:gd name="connsiteY3" fmla="*/ 0 h 4284414"/>
              <a:gd name="connsiteX4" fmla="*/ 2653565 w 6368556"/>
              <a:gd name="connsiteY4" fmla="*/ 0 h 4284414"/>
              <a:gd name="connsiteX5" fmla="*/ 5654473 w 6368556"/>
              <a:gd name="connsiteY5" fmla="*/ 0 h 4284414"/>
              <a:gd name="connsiteX6" fmla="*/ 6368556 w 6368556"/>
              <a:gd name="connsiteY6" fmla="*/ 714083 h 4284414"/>
              <a:gd name="connsiteX7" fmla="*/ 6368556 w 6368556"/>
              <a:gd name="connsiteY7" fmla="*/ 2499242 h 4284414"/>
              <a:gd name="connsiteX8" fmla="*/ 6368556 w 6368556"/>
              <a:gd name="connsiteY8" fmla="*/ 2499242 h 4284414"/>
              <a:gd name="connsiteX9" fmla="*/ 6368556 w 6368556"/>
              <a:gd name="connsiteY9" fmla="*/ 3570345 h 4284414"/>
              <a:gd name="connsiteX10" fmla="*/ 6368556 w 6368556"/>
              <a:gd name="connsiteY10" fmla="*/ 3570331 h 4284414"/>
              <a:gd name="connsiteX11" fmla="*/ 5654473 w 6368556"/>
              <a:gd name="connsiteY11" fmla="*/ 4284414 h 4284414"/>
              <a:gd name="connsiteX12" fmla="*/ 2653565 w 6368556"/>
              <a:gd name="connsiteY12" fmla="*/ 4284414 h 4284414"/>
              <a:gd name="connsiteX13" fmla="*/ 1061426 w 6368556"/>
              <a:gd name="connsiteY13" fmla="*/ 4284414 h 4284414"/>
              <a:gd name="connsiteX14" fmla="*/ 1061426 w 6368556"/>
              <a:gd name="connsiteY14" fmla="*/ 4284414 h 4284414"/>
              <a:gd name="connsiteX15" fmla="*/ 714083 w 6368556"/>
              <a:gd name="connsiteY15" fmla="*/ 4284414 h 4284414"/>
              <a:gd name="connsiteX16" fmla="*/ 0 w 6368556"/>
              <a:gd name="connsiteY16" fmla="*/ 3570331 h 4284414"/>
              <a:gd name="connsiteX17" fmla="*/ 0 w 6368556"/>
              <a:gd name="connsiteY17" fmla="*/ 3570345 h 4284414"/>
              <a:gd name="connsiteX18" fmla="*/ -2246317 w 6368556"/>
              <a:gd name="connsiteY18" fmla="*/ 2881740 h 4284414"/>
              <a:gd name="connsiteX19" fmla="*/ 0 w 6368556"/>
              <a:gd name="connsiteY19" fmla="*/ 2499242 h 4284414"/>
              <a:gd name="connsiteX20" fmla="*/ 0 w 6368556"/>
              <a:gd name="connsiteY20" fmla="*/ 714083 h 428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368556" h="4284414" fill="none" extrusionOk="0">
                <a:moveTo>
                  <a:pt x="0" y="714083"/>
                </a:moveTo>
                <a:cubicBezTo>
                  <a:pt x="-2006" y="254043"/>
                  <a:pt x="356699" y="-1001"/>
                  <a:pt x="714083" y="0"/>
                </a:cubicBezTo>
                <a:cubicBezTo>
                  <a:pt x="836038" y="21188"/>
                  <a:pt x="965044" y="-16376"/>
                  <a:pt x="1061426" y="0"/>
                </a:cubicBezTo>
                <a:lnTo>
                  <a:pt x="1061426" y="0"/>
                </a:lnTo>
                <a:cubicBezTo>
                  <a:pt x="1557358" y="-18426"/>
                  <a:pt x="1895940" y="39836"/>
                  <a:pt x="2653565" y="0"/>
                </a:cubicBezTo>
                <a:cubicBezTo>
                  <a:pt x="3774911" y="4072"/>
                  <a:pt x="4492769" y="101831"/>
                  <a:pt x="5654473" y="0"/>
                </a:cubicBezTo>
                <a:cubicBezTo>
                  <a:pt x="6080528" y="-17560"/>
                  <a:pt x="6317656" y="296998"/>
                  <a:pt x="6368556" y="714083"/>
                </a:cubicBezTo>
                <a:cubicBezTo>
                  <a:pt x="6327845" y="1509348"/>
                  <a:pt x="6240403" y="1676912"/>
                  <a:pt x="6368556" y="2499242"/>
                </a:cubicBezTo>
                <a:lnTo>
                  <a:pt x="6368556" y="2499242"/>
                </a:lnTo>
                <a:cubicBezTo>
                  <a:pt x="6446400" y="2686095"/>
                  <a:pt x="6396684" y="3378789"/>
                  <a:pt x="6368556" y="3570345"/>
                </a:cubicBezTo>
                <a:cubicBezTo>
                  <a:pt x="6368557" y="3570341"/>
                  <a:pt x="6368556" y="3570332"/>
                  <a:pt x="6368556" y="3570331"/>
                </a:cubicBezTo>
                <a:cubicBezTo>
                  <a:pt x="6386233" y="4025707"/>
                  <a:pt x="6047788" y="4301097"/>
                  <a:pt x="5654473" y="4284414"/>
                </a:cubicBezTo>
                <a:cubicBezTo>
                  <a:pt x="4358572" y="4424876"/>
                  <a:pt x="3275628" y="4198011"/>
                  <a:pt x="2653565" y="4284414"/>
                </a:cubicBezTo>
                <a:cubicBezTo>
                  <a:pt x="2429499" y="4388357"/>
                  <a:pt x="1304565" y="4224552"/>
                  <a:pt x="1061426" y="4284414"/>
                </a:cubicBezTo>
                <a:lnTo>
                  <a:pt x="1061426" y="4284414"/>
                </a:lnTo>
                <a:cubicBezTo>
                  <a:pt x="988158" y="4259767"/>
                  <a:pt x="782191" y="4296232"/>
                  <a:pt x="714083" y="4284414"/>
                </a:cubicBezTo>
                <a:cubicBezTo>
                  <a:pt x="314475" y="4297891"/>
                  <a:pt x="-15990" y="3985171"/>
                  <a:pt x="0" y="3570331"/>
                </a:cubicBezTo>
                <a:cubicBezTo>
                  <a:pt x="0" y="3570336"/>
                  <a:pt x="0" y="3570343"/>
                  <a:pt x="0" y="3570345"/>
                </a:cubicBezTo>
                <a:cubicBezTo>
                  <a:pt x="-969326" y="3148855"/>
                  <a:pt x="-1837472" y="2838890"/>
                  <a:pt x="-2246317" y="2881740"/>
                </a:cubicBezTo>
                <a:cubicBezTo>
                  <a:pt x="-1890322" y="2840081"/>
                  <a:pt x="-706855" y="2696977"/>
                  <a:pt x="0" y="2499242"/>
                </a:cubicBezTo>
                <a:cubicBezTo>
                  <a:pt x="-96100" y="1954713"/>
                  <a:pt x="-109013" y="949933"/>
                  <a:pt x="0" y="714083"/>
                </a:cubicBezTo>
                <a:close/>
              </a:path>
              <a:path w="6368556" h="4284414" stroke="0" extrusionOk="0">
                <a:moveTo>
                  <a:pt x="0" y="714083"/>
                </a:moveTo>
                <a:cubicBezTo>
                  <a:pt x="42840" y="308448"/>
                  <a:pt x="302512" y="25294"/>
                  <a:pt x="714083" y="0"/>
                </a:cubicBezTo>
                <a:cubicBezTo>
                  <a:pt x="805496" y="-28991"/>
                  <a:pt x="944434" y="20624"/>
                  <a:pt x="1061426" y="0"/>
                </a:cubicBezTo>
                <a:lnTo>
                  <a:pt x="1061426" y="0"/>
                </a:lnTo>
                <a:cubicBezTo>
                  <a:pt x="1807404" y="-119063"/>
                  <a:pt x="2387484" y="8625"/>
                  <a:pt x="2653565" y="0"/>
                </a:cubicBezTo>
                <a:cubicBezTo>
                  <a:pt x="4093565" y="-148071"/>
                  <a:pt x="4220112" y="-82554"/>
                  <a:pt x="5654473" y="0"/>
                </a:cubicBezTo>
                <a:cubicBezTo>
                  <a:pt x="6031506" y="-16934"/>
                  <a:pt x="6415933" y="282725"/>
                  <a:pt x="6368556" y="714083"/>
                </a:cubicBezTo>
                <a:cubicBezTo>
                  <a:pt x="6448818" y="1337442"/>
                  <a:pt x="6231760" y="1668044"/>
                  <a:pt x="6368556" y="2499242"/>
                </a:cubicBezTo>
                <a:lnTo>
                  <a:pt x="6368556" y="2499242"/>
                </a:lnTo>
                <a:cubicBezTo>
                  <a:pt x="6422536" y="2839003"/>
                  <a:pt x="6309766" y="3457926"/>
                  <a:pt x="6368556" y="3570345"/>
                </a:cubicBezTo>
                <a:cubicBezTo>
                  <a:pt x="6368556" y="3570341"/>
                  <a:pt x="6368555" y="3570336"/>
                  <a:pt x="6368556" y="3570331"/>
                </a:cubicBezTo>
                <a:cubicBezTo>
                  <a:pt x="6356945" y="3954313"/>
                  <a:pt x="6025868" y="4318058"/>
                  <a:pt x="5654473" y="4284414"/>
                </a:cubicBezTo>
                <a:cubicBezTo>
                  <a:pt x="5005903" y="4150601"/>
                  <a:pt x="3762222" y="4182745"/>
                  <a:pt x="2653565" y="4284414"/>
                </a:cubicBezTo>
                <a:cubicBezTo>
                  <a:pt x="2330721" y="4414808"/>
                  <a:pt x="1374590" y="4244356"/>
                  <a:pt x="1061426" y="4284414"/>
                </a:cubicBezTo>
                <a:lnTo>
                  <a:pt x="1061426" y="4284414"/>
                </a:lnTo>
                <a:cubicBezTo>
                  <a:pt x="910081" y="4261365"/>
                  <a:pt x="749526" y="4259666"/>
                  <a:pt x="714083" y="4284414"/>
                </a:cubicBezTo>
                <a:cubicBezTo>
                  <a:pt x="326162" y="4216868"/>
                  <a:pt x="-9788" y="3966602"/>
                  <a:pt x="0" y="3570331"/>
                </a:cubicBezTo>
                <a:cubicBezTo>
                  <a:pt x="0" y="3570338"/>
                  <a:pt x="0" y="3570341"/>
                  <a:pt x="0" y="3570345"/>
                </a:cubicBezTo>
                <a:cubicBezTo>
                  <a:pt x="-573703" y="3341847"/>
                  <a:pt x="-1798801" y="3096388"/>
                  <a:pt x="-2246317" y="2881740"/>
                </a:cubicBezTo>
                <a:cubicBezTo>
                  <a:pt x="-1340007" y="2887907"/>
                  <a:pt x="-604726" y="2506205"/>
                  <a:pt x="0" y="2499242"/>
                </a:cubicBezTo>
                <a:cubicBezTo>
                  <a:pt x="105673" y="2297241"/>
                  <a:pt x="-155663" y="1322339"/>
                  <a:pt x="0" y="71408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1206775476">
                  <a:prstGeom prst="wedgeRoundRectCallout">
                    <a:avLst>
                      <a:gd name="adj1" fmla="val -85272"/>
                      <a:gd name="adj2" fmla="val 1726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đượ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 h</a:t>
            </a:r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ướng dẫn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32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xoay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hai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biểu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diễn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Pac-man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đậu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47" y="3928281"/>
            <a:ext cx="2020388" cy="2474199"/>
          </a:xfrm>
          <a:prstGeom prst="rect">
            <a:avLst/>
          </a:prstGeom>
        </p:spPr>
      </p:pic>
      <p:pic>
        <p:nvPicPr>
          <p:cNvPr id="6" name="Picture 5" descr="A cartoon of a magnifying glass&#10;&#10;Description automatically generated">
            <a:extLst>
              <a:ext uri="{FF2B5EF4-FFF2-40B4-BE49-F238E27FC236}">
                <a16:creationId xmlns:a16="http://schemas.microsoft.com/office/drawing/2014/main" xmlns="" id="{2B86F61A-42F6-26D6-5617-873E2DBAA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5" b="91525" l="9605" r="95480">
                        <a14:foregroundMark x1="59322" y1="11864" x2="62147" y2="20339"/>
                        <a14:foregroundMark x1="53107" y1="23729" x2="63277" y2="19209"/>
                        <a14:foregroundMark x1="70056" y1="21469" x2="76836" y2="27684"/>
                        <a14:foregroundMark x1="88136" y1="29379" x2="88136" y2="29379"/>
                        <a14:foregroundMark x1="92655" y1="36158" x2="92655" y2="36158"/>
                        <a14:foregroundMark x1="96045" y1="42373" x2="96045" y2="42373"/>
                        <a14:foregroundMark x1="18644" y1="91525" x2="18644" y2="91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2" y="69960"/>
            <a:ext cx="1048104" cy="10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52" y="1585922"/>
            <a:ext cx="11072301" cy="45148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A0C12D3-15C8-66F9-0403-23E3F320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66621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9" y="1199032"/>
            <a:ext cx="3924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4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liệu</a:t>
            </a:r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dụng</a:t>
            </a:r>
            <a:r>
              <a:rPr lang="en-US" sz="4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cụ</a:t>
            </a:r>
            <a:endParaRPr lang="en-US" sz="48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462593" y="154284"/>
            <a:ext cx="483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Sáng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1630299" y="2790942"/>
            <a:ext cx="2513418" cy="3013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9F4E407-3A96-ED6D-633F-607CF5B0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166" y="1199032"/>
            <a:ext cx="6077631" cy="406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062EEC7-D0D2-77FB-0F21-63001F311FC1}"/>
              </a:ext>
            </a:extLst>
          </p:cNvPr>
          <p:cNvGrpSpPr/>
          <p:nvPr/>
        </p:nvGrpSpPr>
        <p:grpSpPr>
          <a:xfrm>
            <a:off x="495505" y="5643146"/>
            <a:ext cx="10887075" cy="1091993"/>
            <a:chOff x="2036966" y="5756631"/>
            <a:chExt cx="7203948" cy="109199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E1559F44-43FA-9118-193C-B6BF8432D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6966" y="5756631"/>
              <a:ext cx="4168702" cy="109199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CD5A3671-8AD9-176C-5A77-FE3C794FA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08775" y="6054747"/>
              <a:ext cx="6732139" cy="6288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225004" y="1185459"/>
            <a:ext cx="5168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574764" y="265492"/>
            <a:ext cx="53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Sáng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6755">
            <a:off x="921233" y="5217818"/>
            <a:ext cx="1163942" cy="1395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352856-4973-E7FD-81E5-309BC699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92" y="1286482"/>
            <a:ext cx="6325483" cy="3791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531862" y="1831790"/>
            <a:ext cx="45193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a) Lên ý </a:t>
            </a:r>
            <a:r>
              <a:rPr lang="vi-VN" sz="3200" b="1" spc="5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tưởng</a:t>
            </a:r>
            <a:endParaRPr lang="en-US" sz="2800" b="1" dirty="0">
              <a:solidFill>
                <a:schemeClr val="dk1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Từ yêu cầu của thử thách STEM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và cách làm Pac-man ăn đậu, 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phác thảo góc biến 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2C40B11-AA0C-0C46-5CF6-F02A53A1A24C}"/>
              </a:ext>
            </a:extLst>
          </p:cNvPr>
          <p:cNvSpPr txBox="1"/>
          <p:nvPr/>
        </p:nvSpPr>
        <p:spPr>
          <a:xfrm>
            <a:off x="2180862" y="5001889"/>
            <a:ext cx="94616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  <a:p>
            <a:pPr lvl="1" algn="just"/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 phác thảo góc biến hình của em cần mô tả được kích thước và ghi chú thích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phù hợp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103774" cy="1105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457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364253" y="396168"/>
            <a:ext cx="3200984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9" y="1170456"/>
            <a:ext cx="593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36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521095" y="381679"/>
            <a:ext cx="371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32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511342" y="1803361"/>
            <a:ext cx="10061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</a:t>
            </a:r>
            <a:r>
              <a:rPr lang="vi-VN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 L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ựa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chọn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liệu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dụng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cụ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thiết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kế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chi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tiết</a:t>
            </a:r>
            <a:endParaRPr lang="en-US" sz="3200" dirty="0">
              <a:effectLst>
                <a:glow rad="152400">
                  <a:schemeClr val="bg1"/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B524F9A-6754-B89D-047E-A342F7A7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439" y="2560986"/>
            <a:ext cx="4915323" cy="382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0905D29-8758-1DE4-2A2A-54A833C2CA0F}"/>
              </a:ext>
            </a:extLst>
          </p:cNvPr>
          <p:cNvSpPr txBox="1"/>
          <p:nvPr/>
        </p:nvSpPr>
        <p:spPr>
          <a:xfrm>
            <a:off x="300038" y="2560986"/>
            <a:ext cx="6200775" cy="4147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Dựa trên ý tưởng thiết kế, hãy lựa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chọn các vật liệu, dụng cụ phù hợp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để tạo góc biến hình và hoàn thành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thông tin theo bảng bên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86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364253" y="396168"/>
            <a:ext cx="3200984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9" y="1361473"/>
            <a:ext cx="6580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392508" y="385561"/>
            <a:ext cx="3710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976696" y="2264099"/>
            <a:ext cx="988180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</a:t>
            </a:r>
            <a:r>
              <a:rPr lang="vi-VN" sz="44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tạo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phẩm</a:t>
            </a:r>
            <a:endParaRPr lang="en-US" sz="40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biến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1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364252" y="396168"/>
            <a:ext cx="4422185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8" y="1199032"/>
            <a:ext cx="7280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392508" y="385561"/>
            <a:ext cx="4808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Sáng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4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4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771414" y="1906911"/>
            <a:ext cx="105823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</a:t>
            </a:r>
            <a:r>
              <a:rPr lang="vi-VN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Thử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nghiệm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điều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chỉnh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hoàn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thiện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phẩm</a:t>
            </a:r>
            <a:endParaRPr lang="en-US" sz="36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Pac-man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1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364253" y="310440"/>
            <a:ext cx="4436472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11608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9" y="1113304"/>
            <a:ext cx="5837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392508" y="299833"/>
            <a:ext cx="4693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Sáng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242888" y="1906911"/>
            <a:ext cx="464343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spc="5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    d</a:t>
            </a:r>
            <a:r>
              <a:rPr lang="vi-VN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Thử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nghiệm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điều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chỉnh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và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hoàn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thiện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phẩm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  <a:p>
            <a:pPr algn="just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B87C27-D4C4-2792-0794-46A5210E2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363" y="2473303"/>
            <a:ext cx="6815137" cy="3545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21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E48F2DB-227D-8FC7-315B-047F97F4B6A4}"/>
              </a:ext>
            </a:extLst>
          </p:cNvPr>
          <p:cNvSpPr txBox="1"/>
          <p:nvPr/>
        </p:nvSpPr>
        <p:spPr>
          <a:xfrm>
            <a:off x="4322628" y="670606"/>
            <a:ext cx="201553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50" normalizeH="0" baseline="0" noProof="0" dirty="0">
              <a:ln w="9525" cmpd="sng">
                <a:noFill/>
                <a:prstDash val="solid"/>
              </a:ln>
              <a:solidFill>
                <a:srgbClr val="FB04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CC97892B-F35F-8F37-F9F4-CD8E74179818}"/>
              </a:ext>
            </a:extLst>
          </p:cNvPr>
          <p:cNvSpPr/>
          <p:nvPr/>
        </p:nvSpPr>
        <p:spPr>
          <a:xfrm>
            <a:off x="400050" y="947605"/>
            <a:ext cx="11372850" cy="5696083"/>
          </a:xfrm>
          <a:prstGeom prst="round2DiagRect">
            <a:avLst/>
          </a:prstGeom>
          <a:solidFill>
            <a:srgbClr val="FFE5E5">
              <a:alpha val="80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24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vi-VN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ts val="24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vi-VN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spcBef>
                <a:spcPts val="24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vi-VN" sz="5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5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E80BFE-28A0-DC67-64C8-36001E99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37865" y="162774"/>
            <a:ext cx="2605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FB0401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MỤC TIÊU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" y="77230"/>
            <a:ext cx="1046489" cy="1046489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735767F-DB7E-BFEF-0321-EED473A1ADCD}"/>
              </a:ext>
            </a:extLst>
          </p:cNvPr>
          <p:cNvSpPr/>
          <p:nvPr/>
        </p:nvSpPr>
        <p:spPr>
          <a:xfrm>
            <a:off x="1364252" y="396168"/>
            <a:ext cx="4865097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4F7849-D04A-1CA7-C0A3-CD98C055494B}"/>
              </a:ext>
            </a:extLst>
          </p:cNvPr>
          <p:cNvSpPr txBox="1"/>
          <p:nvPr/>
        </p:nvSpPr>
        <p:spPr>
          <a:xfrm>
            <a:off x="1178048" y="1141880"/>
            <a:ext cx="5751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Tiến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thực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hiện</a:t>
            </a:r>
            <a:endParaRPr lang="en-US" sz="40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274111-0343-D578-02E6-8194A5216C15}"/>
              </a:ext>
            </a:extLst>
          </p:cNvPr>
          <p:cNvSpPr txBox="1"/>
          <p:nvPr/>
        </p:nvSpPr>
        <p:spPr>
          <a:xfrm>
            <a:off x="1621108" y="374783"/>
            <a:ext cx="4808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Sáng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40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chế</a:t>
            </a:r>
            <a:r>
              <a:rPr lang="en-US" sz="40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847FC88-862D-ABC2-5DAF-428418138520}"/>
              </a:ext>
            </a:extLst>
          </p:cNvPr>
          <p:cNvSpPr txBox="1"/>
          <p:nvPr/>
        </p:nvSpPr>
        <p:spPr>
          <a:xfrm>
            <a:off x="271463" y="1778312"/>
            <a:ext cx="1170146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</a:t>
            </a:r>
            <a:r>
              <a:rPr lang="vi-VN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)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Báo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cáo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trình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diễn</a:t>
            </a:r>
            <a:r>
              <a:rPr lang="en-US" sz="3600" b="1" spc="5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/>
                  </a:glow>
                </a:effectLst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endParaRPr lang="en-US" sz="32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Pac-man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Bình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90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22"/>
          <a:stretch/>
        </p:blipFill>
        <p:spPr>
          <a:xfrm>
            <a:off x="2557518" y="1185863"/>
            <a:ext cx="11015662" cy="451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8B1601D-B0CC-003F-D794-5BA006EE3845}"/>
              </a:ext>
            </a:extLst>
          </p:cNvPr>
          <p:cNvSpPr/>
          <p:nvPr/>
        </p:nvSpPr>
        <p:spPr>
          <a:xfrm>
            <a:off x="1487654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22"/>
          <a:stretch/>
        </p:blipFill>
        <p:spPr>
          <a:xfrm>
            <a:off x="1329517" y="392117"/>
            <a:ext cx="4971271" cy="752277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A563AC43-DF43-9E2C-8CA9-1C2686B7AAD9}"/>
              </a:ext>
            </a:extLst>
          </p:cNvPr>
          <p:cNvSpPr/>
          <p:nvPr/>
        </p:nvSpPr>
        <p:spPr>
          <a:xfrm>
            <a:off x="485775" y="1285876"/>
            <a:ext cx="11244263" cy="5243512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tù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bẹt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A cartoon of a purple gear&#10;&#10;Description automatically generated">
            <a:extLst>
              <a:ext uri="{FF2B5EF4-FFF2-40B4-BE49-F238E27FC236}">
                <a16:creationId xmlns:a16="http://schemas.microsoft.com/office/drawing/2014/main" xmlns="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063864" cy="10638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722"/>
          <a:stretch/>
        </p:blipFill>
        <p:spPr>
          <a:xfrm>
            <a:off x="1372381" y="392117"/>
            <a:ext cx="4574857" cy="752277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xmlns="" id="{A563AC43-DF43-9E2C-8CA9-1C2686B7AAD9}"/>
              </a:ext>
            </a:extLst>
          </p:cNvPr>
          <p:cNvSpPr/>
          <p:nvPr/>
        </p:nvSpPr>
        <p:spPr>
          <a:xfrm>
            <a:off x="209083" y="1312686"/>
            <a:ext cx="6005980" cy="5416727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 vật Pac-man trong trò chơi điện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 giải trí xuất hiện vào những 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1980 đã đi vào kí ức của rất nhiều người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 đó. Người ta đã chế tạo ra một loại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 chuyên để chơi trò chơi này.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BE466C-03AA-1971-0F80-AB43B473E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13" y="1485900"/>
            <a:ext cx="4931333" cy="4814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cartoon of a purple gear&#10;&#10;Description automatically generated">
            <a:extLst>
              <a:ext uri="{FF2B5EF4-FFF2-40B4-BE49-F238E27FC236}">
                <a16:creationId xmlns:a16="http://schemas.microsoft.com/office/drawing/2014/main" xmlns="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3" y="97336"/>
            <a:ext cx="1063864" cy="10638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6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182" y="1886984"/>
            <a:ext cx="11200490" cy="4156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FC8F786-8C6A-9CCA-818D-B661A95B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8902" cy="1328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8" y="2335318"/>
            <a:ext cx="2264059" cy="24081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672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e pacman trong không gi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B31130-E3E3-292A-47A4-8B852EC70798}"/>
              </a:ext>
            </a:extLst>
          </p:cNvPr>
          <p:cNvSpPr txBox="1"/>
          <p:nvPr/>
        </p:nvSpPr>
        <p:spPr>
          <a:xfrm>
            <a:off x="1537889" y="325041"/>
            <a:ext cx="4134286" cy="66171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Roboto" panose="02000000000000000000" pitchFamily="2" charset="0"/>
                <a:cs typeface="+mn-cs"/>
              </a:rPr>
              <a:t>Câu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Roboto" panose="02000000000000000000" pitchFamily="2" charset="0"/>
                <a:cs typeface="+mn-cs"/>
              </a:rPr>
              <a:t>chuyện</a:t>
            </a:r>
            <a:r>
              <a:rPr kumimoji="0" lang="en-US" sz="40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Roboto" panose="02000000000000000000" pitchFamily="2" charset="0"/>
                <a:cs typeface="+mn-cs"/>
              </a:rPr>
              <a:t> STEM</a:t>
            </a:r>
          </a:p>
        </p:txBody>
      </p:sp>
      <p:sp>
        <p:nvSpPr>
          <p:cNvPr id="3" name="Speech Bubble: Oval 3">
            <a:extLst>
              <a:ext uri="{FF2B5EF4-FFF2-40B4-BE49-F238E27FC236}">
                <a16:creationId xmlns:a16="http://schemas.microsoft.com/office/drawing/2014/main" xmlns="" id="{4A630240-0078-2929-E6AA-6E092058CB07}"/>
              </a:ext>
            </a:extLst>
          </p:cNvPr>
          <p:cNvSpPr/>
          <p:nvPr/>
        </p:nvSpPr>
        <p:spPr>
          <a:xfrm>
            <a:off x="3700462" y="871025"/>
            <a:ext cx="7900987" cy="4315338"/>
          </a:xfrm>
          <a:custGeom>
            <a:avLst/>
            <a:gdLst>
              <a:gd name="connsiteX0" fmla="*/ -524813 w 6423660"/>
              <a:gd name="connsiteY0" fmla="*/ 2817907 h 3235664"/>
              <a:gd name="connsiteX1" fmla="*/ 223928 w 6423660"/>
              <a:gd name="connsiteY1" fmla="*/ 2211333 h 3235664"/>
              <a:gd name="connsiteX2" fmla="*/ 2787610 w 6423660"/>
              <a:gd name="connsiteY2" fmla="*/ 14174 h 3235664"/>
              <a:gd name="connsiteX3" fmla="*/ 5891961 w 6423660"/>
              <a:gd name="connsiteY3" fmla="*/ 726287 h 3235664"/>
              <a:gd name="connsiteX4" fmla="*/ 3851795 w 6423660"/>
              <a:gd name="connsiteY4" fmla="*/ 3203223 h 3235664"/>
              <a:gd name="connsiteX5" fmla="*/ 882878 w 6423660"/>
              <a:gd name="connsiteY5" fmla="*/ 2731913 h 3235664"/>
              <a:gd name="connsiteX6" fmla="*/ -524813 w 6423660"/>
              <a:gd name="connsiteY6" fmla="*/ 2817907 h 323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3235664" fill="none" extrusionOk="0">
                <a:moveTo>
                  <a:pt x="-524813" y="2817907"/>
                </a:moveTo>
                <a:cubicBezTo>
                  <a:pt x="-296759" y="2549907"/>
                  <a:pt x="-109742" y="2464357"/>
                  <a:pt x="223928" y="2211333"/>
                </a:cubicBezTo>
                <a:cubicBezTo>
                  <a:pt x="-566889" y="1197239"/>
                  <a:pt x="487121" y="176811"/>
                  <a:pt x="2787610" y="14174"/>
                </a:cubicBezTo>
                <a:cubicBezTo>
                  <a:pt x="3938294" y="-168967"/>
                  <a:pt x="5371278" y="258926"/>
                  <a:pt x="5891961" y="726287"/>
                </a:cubicBezTo>
                <a:cubicBezTo>
                  <a:pt x="7065033" y="1547228"/>
                  <a:pt x="6292356" y="2920481"/>
                  <a:pt x="3851795" y="3203223"/>
                </a:cubicBezTo>
                <a:cubicBezTo>
                  <a:pt x="2840643" y="3326433"/>
                  <a:pt x="1629750" y="3246089"/>
                  <a:pt x="882878" y="2731913"/>
                </a:cubicBezTo>
                <a:cubicBezTo>
                  <a:pt x="691353" y="2633400"/>
                  <a:pt x="83477" y="2685519"/>
                  <a:pt x="-524813" y="2817907"/>
                </a:cubicBezTo>
                <a:close/>
              </a:path>
              <a:path w="6423660" h="3235664" stroke="0" extrusionOk="0">
                <a:moveTo>
                  <a:pt x="-524813" y="2817907"/>
                </a:moveTo>
                <a:cubicBezTo>
                  <a:pt x="-177816" y="2556366"/>
                  <a:pt x="-148670" y="2428787"/>
                  <a:pt x="223928" y="2211333"/>
                </a:cubicBezTo>
                <a:cubicBezTo>
                  <a:pt x="-319567" y="1451187"/>
                  <a:pt x="825771" y="93697"/>
                  <a:pt x="2787610" y="14174"/>
                </a:cubicBezTo>
                <a:cubicBezTo>
                  <a:pt x="3930138" y="-71257"/>
                  <a:pt x="5237804" y="200764"/>
                  <a:pt x="5891961" y="726287"/>
                </a:cubicBezTo>
                <a:cubicBezTo>
                  <a:pt x="7081291" y="1470041"/>
                  <a:pt x="6215423" y="3099066"/>
                  <a:pt x="3851795" y="3203223"/>
                </a:cubicBezTo>
                <a:cubicBezTo>
                  <a:pt x="2713322" y="3285848"/>
                  <a:pt x="1643199" y="3107533"/>
                  <a:pt x="882878" y="2731913"/>
                </a:cubicBezTo>
                <a:cubicBezTo>
                  <a:pt x="316021" y="2739797"/>
                  <a:pt x="-60210" y="2721023"/>
                  <a:pt x="-524813" y="2817907"/>
                </a:cubicBezTo>
                <a:close/>
              </a:path>
            </a:pathLst>
          </a:custGeom>
          <a:solidFill>
            <a:srgbClr val="DBEDE4"/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hãy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đọc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#9Slide03 Open Sans" panose="020B0606030504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A4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 Bold" panose="020B0806030504020204" pitchFamily="34" charset="0"/>
                <a:cs typeface="Times New Roman" pitchFamily="18" charset="0"/>
              </a:rPr>
              <a:t>CÂU CHUYỆN 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ở trang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29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#9Slide03 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EDA6686-72F8-0DD6-212C-BAE6D5EEC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89" y="2593769"/>
            <a:ext cx="2603629" cy="302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7" y="46990"/>
            <a:ext cx="1070736" cy="113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 Mark icons for free download | Freepik">
            <a:extLst>
              <a:ext uri="{FF2B5EF4-FFF2-40B4-BE49-F238E27FC236}">
                <a16:creationId xmlns:a16="http://schemas.microsoft.com/office/drawing/2014/main" xmlns="" id="{26843FBB-FA1F-6202-CFCE-95BAEDFBC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74" y="222889"/>
            <a:ext cx="3484424" cy="348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135;p78">
            <a:extLst>
              <a:ext uri="{FF2B5EF4-FFF2-40B4-BE49-F238E27FC236}">
                <a16:creationId xmlns:a16="http://schemas.microsoft.com/office/drawing/2014/main" xmlns="" id="{21F06D16-F9B5-CF7E-E9DD-55B1742EB1EF}"/>
              </a:ext>
            </a:extLst>
          </p:cNvPr>
          <p:cNvSpPr/>
          <p:nvPr/>
        </p:nvSpPr>
        <p:spPr>
          <a:xfrm>
            <a:off x="400050" y="3523043"/>
            <a:ext cx="11287125" cy="2563432"/>
          </a:xfrm>
          <a:custGeom>
            <a:avLst/>
            <a:gdLst>
              <a:gd name="connsiteX0" fmla="*/ 0 w 10467201"/>
              <a:gd name="connsiteY0" fmla="*/ 174494 h 1906207"/>
              <a:gd name="connsiteX1" fmla="*/ 174494 w 10467201"/>
              <a:gd name="connsiteY1" fmla="*/ 0 h 1906207"/>
              <a:gd name="connsiteX2" fmla="*/ 668501 w 10467201"/>
              <a:gd name="connsiteY2" fmla="*/ 0 h 1906207"/>
              <a:gd name="connsiteX3" fmla="*/ 1263690 w 10467201"/>
              <a:gd name="connsiteY3" fmla="*/ 0 h 1906207"/>
              <a:gd name="connsiteX4" fmla="*/ 2061243 w 10467201"/>
              <a:gd name="connsiteY4" fmla="*/ 0 h 1906207"/>
              <a:gd name="connsiteX5" fmla="*/ 2454068 w 10467201"/>
              <a:gd name="connsiteY5" fmla="*/ 0 h 1906207"/>
              <a:gd name="connsiteX6" fmla="*/ 3251621 w 10467201"/>
              <a:gd name="connsiteY6" fmla="*/ 0 h 1906207"/>
              <a:gd name="connsiteX7" fmla="*/ 3644446 w 10467201"/>
              <a:gd name="connsiteY7" fmla="*/ 0 h 1906207"/>
              <a:gd name="connsiteX8" fmla="*/ 4340817 w 10467201"/>
              <a:gd name="connsiteY8" fmla="*/ 0 h 1906207"/>
              <a:gd name="connsiteX9" fmla="*/ 4936006 w 10467201"/>
              <a:gd name="connsiteY9" fmla="*/ 0 h 1906207"/>
              <a:gd name="connsiteX10" fmla="*/ 5632377 w 10467201"/>
              <a:gd name="connsiteY10" fmla="*/ 0 h 1906207"/>
              <a:gd name="connsiteX11" fmla="*/ 6328748 w 10467201"/>
              <a:gd name="connsiteY11" fmla="*/ 0 h 1906207"/>
              <a:gd name="connsiteX12" fmla="*/ 7025119 w 10467201"/>
              <a:gd name="connsiteY12" fmla="*/ 0 h 1906207"/>
              <a:gd name="connsiteX13" fmla="*/ 7519126 w 10467201"/>
              <a:gd name="connsiteY13" fmla="*/ 0 h 1906207"/>
              <a:gd name="connsiteX14" fmla="*/ 8013133 w 10467201"/>
              <a:gd name="connsiteY14" fmla="*/ 0 h 1906207"/>
              <a:gd name="connsiteX15" fmla="*/ 8608322 w 10467201"/>
              <a:gd name="connsiteY15" fmla="*/ 0 h 1906207"/>
              <a:gd name="connsiteX16" fmla="*/ 9304693 w 10467201"/>
              <a:gd name="connsiteY16" fmla="*/ 0 h 1906207"/>
              <a:gd name="connsiteX17" fmla="*/ 10292707 w 10467201"/>
              <a:gd name="connsiteY17" fmla="*/ 0 h 1906207"/>
              <a:gd name="connsiteX18" fmla="*/ 10467201 w 10467201"/>
              <a:gd name="connsiteY18" fmla="*/ 174494 h 1906207"/>
              <a:gd name="connsiteX19" fmla="*/ 10467201 w 10467201"/>
              <a:gd name="connsiteY19" fmla="*/ 724711 h 1906207"/>
              <a:gd name="connsiteX20" fmla="*/ 10467201 w 10467201"/>
              <a:gd name="connsiteY20" fmla="*/ 1274929 h 1906207"/>
              <a:gd name="connsiteX21" fmla="*/ 10467201 w 10467201"/>
              <a:gd name="connsiteY21" fmla="*/ 1731713 h 1906207"/>
              <a:gd name="connsiteX22" fmla="*/ 10292707 w 10467201"/>
              <a:gd name="connsiteY22" fmla="*/ 1906207 h 1906207"/>
              <a:gd name="connsiteX23" fmla="*/ 9495154 w 10467201"/>
              <a:gd name="connsiteY23" fmla="*/ 1906207 h 1906207"/>
              <a:gd name="connsiteX24" fmla="*/ 9203511 w 10467201"/>
              <a:gd name="connsiteY24" fmla="*/ 1906207 h 1906207"/>
              <a:gd name="connsiteX25" fmla="*/ 8405958 w 10467201"/>
              <a:gd name="connsiteY25" fmla="*/ 1906207 h 1906207"/>
              <a:gd name="connsiteX26" fmla="*/ 7608405 w 10467201"/>
              <a:gd name="connsiteY26" fmla="*/ 1906207 h 1906207"/>
              <a:gd name="connsiteX27" fmla="*/ 7215580 w 10467201"/>
              <a:gd name="connsiteY27" fmla="*/ 1906207 h 1906207"/>
              <a:gd name="connsiteX28" fmla="*/ 6721573 w 10467201"/>
              <a:gd name="connsiteY28" fmla="*/ 1906207 h 1906207"/>
              <a:gd name="connsiteX29" fmla="*/ 6025202 w 10467201"/>
              <a:gd name="connsiteY29" fmla="*/ 1906207 h 1906207"/>
              <a:gd name="connsiteX30" fmla="*/ 5328831 w 10467201"/>
              <a:gd name="connsiteY30" fmla="*/ 1906207 h 1906207"/>
              <a:gd name="connsiteX31" fmla="*/ 4936006 w 10467201"/>
              <a:gd name="connsiteY31" fmla="*/ 1906207 h 1906207"/>
              <a:gd name="connsiteX32" fmla="*/ 4644363 w 10467201"/>
              <a:gd name="connsiteY32" fmla="*/ 1906207 h 1906207"/>
              <a:gd name="connsiteX33" fmla="*/ 3947992 w 10467201"/>
              <a:gd name="connsiteY33" fmla="*/ 1906207 h 1906207"/>
              <a:gd name="connsiteX34" fmla="*/ 3251621 w 10467201"/>
              <a:gd name="connsiteY34" fmla="*/ 1906207 h 1906207"/>
              <a:gd name="connsiteX35" fmla="*/ 2757614 w 10467201"/>
              <a:gd name="connsiteY35" fmla="*/ 1906207 h 1906207"/>
              <a:gd name="connsiteX36" fmla="*/ 2263607 w 10467201"/>
              <a:gd name="connsiteY36" fmla="*/ 1906207 h 1906207"/>
              <a:gd name="connsiteX37" fmla="*/ 1870783 w 10467201"/>
              <a:gd name="connsiteY37" fmla="*/ 1906207 h 1906207"/>
              <a:gd name="connsiteX38" fmla="*/ 1477958 w 10467201"/>
              <a:gd name="connsiteY38" fmla="*/ 1906207 h 1906207"/>
              <a:gd name="connsiteX39" fmla="*/ 983951 w 10467201"/>
              <a:gd name="connsiteY39" fmla="*/ 1906207 h 1906207"/>
              <a:gd name="connsiteX40" fmla="*/ 174494 w 10467201"/>
              <a:gd name="connsiteY40" fmla="*/ 1906207 h 1906207"/>
              <a:gd name="connsiteX41" fmla="*/ 0 w 10467201"/>
              <a:gd name="connsiteY41" fmla="*/ 1731713 h 1906207"/>
              <a:gd name="connsiteX42" fmla="*/ 0 w 10467201"/>
              <a:gd name="connsiteY42" fmla="*/ 1197068 h 1906207"/>
              <a:gd name="connsiteX43" fmla="*/ 0 w 10467201"/>
              <a:gd name="connsiteY43" fmla="*/ 662423 h 1906207"/>
              <a:gd name="connsiteX44" fmla="*/ 0 w 10467201"/>
              <a:gd name="connsiteY44" fmla="*/ 174494 h 190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467201" h="1906207" fill="none" extrusionOk="0">
                <a:moveTo>
                  <a:pt x="0" y="174494"/>
                </a:moveTo>
                <a:cubicBezTo>
                  <a:pt x="740" y="81401"/>
                  <a:pt x="71270" y="3492"/>
                  <a:pt x="174494" y="0"/>
                </a:cubicBezTo>
                <a:cubicBezTo>
                  <a:pt x="320067" y="-6362"/>
                  <a:pt x="442801" y="33726"/>
                  <a:pt x="668501" y="0"/>
                </a:cubicBezTo>
                <a:cubicBezTo>
                  <a:pt x="894201" y="-33726"/>
                  <a:pt x="1072943" y="3559"/>
                  <a:pt x="1263690" y="0"/>
                </a:cubicBezTo>
                <a:cubicBezTo>
                  <a:pt x="1454437" y="-3559"/>
                  <a:pt x="1670279" y="88154"/>
                  <a:pt x="2061243" y="0"/>
                </a:cubicBezTo>
                <a:cubicBezTo>
                  <a:pt x="2452207" y="-88154"/>
                  <a:pt x="2310837" y="40709"/>
                  <a:pt x="2454068" y="0"/>
                </a:cubicBezTo>
                <a:cubicBezTo>
                  <a:pt x="2597299" y="-40709"/>
                  <a:pt x="3018270" y="4679"/>
                  <a:pt x="3251621" y="0"/>
                </a:cubicBezTo>
                <a:cubicBezTo>
                  <a:pt x="3484972" y="-4679"/>
                  <a:pt x="3556303" y="29073"/>
                  <a:pt x="3644446" y="0"/>
                </a:cubicBezTo>
                <a:cubicBezTo>
                  <a:pt x="3732589" y="-29073"/>
                  <a:pt x="4010860" y="71625"/>
                  <a:pt x="4340817" y="0"/>
                </a:cubicBezTo>
                <a:cubicBezTo>
                  <a:pt x="4670774" y="-71625"/>
                  <a:pt x="4724648" y="53429"/>
                  <a:pt x="4936006" y="0"/>
                </a:cubicBezTo>
                <a:cubicBezTo>
                  <a:pt x="5147364" y="-53429"/>
                  <a:pt x="5472525" y="63296"/>
                  <a:pt x="5632377" y="0"/>
                </a:cubicBezTo>
                <a:cubicBezTo>
                  <a:pt x="5792229" y="-63296"/>
                  <a:pt x="6076408" y="64151"/>
                  <a:pt x="6328748" y="0"/>
                </a:cubicBezTo>
                <a:cubicBezTo>
                  <a:pt x="6581088" y="-64151"/>
                  <a:pt x="6728647" y="47462"/>
                  <a:pt x="7025119" y="0"/>
                </a:cubicBezTo>
                <a:cubicBezTo>
                  <a:pt x="7321591" y="-47462"/>
                  <a:pt x="7296356" y="51838"/>
                  <a:pt x="7519126" y="0"/>
                </a:cubicBezTo>
                <a:cubicBezTo>
                  <a:pt x="7741896" y="-51838"/>
                  <a:pt x="7817604" y="43752"/>
                  <a:pt x="8013133" y="0"/>
                </a:cubicBezTo>
                <a:cubicBezTo>
                  <a:pt x="8208662" y="-43752"/>
                  <a:pt x="8446286" y="21216"/>
                  <a:pt x="8608322" y="0"/>
                </a:cubicBezTo>
                <a:cubicBezTo>
                  <a:pt x="8770358" y="-21216"/>
                  <a:pt x="9142716" y="35416"/>
                  <a:pt x="9304693" y="0"/>
                </a:cubicBezTo>
                <a:cubicBezTo>
                  <a:pt x="9466670" y="-35416"/>
                  <a:pt x="9820524" y="59105"/>
                  <a:pt x="10292707" y="0"/>
                </a:cubicBezTo>
                <a:cubicBezTo>
                  <a:pt x="10403654" y="-4180"/>
                  <a:pt x="10466381" y="71500"/>
                  <a:pt x="10467201" y="174494"/>
                </a:cubicBezTo>
                <a:cubicBezTo>
                  <a:pt x="10522544" y="383244"/>
                  <a:pt x="10463118" y="532163"/>
                  <a:pt x="10467201" y="724711"/>
                </a:cubicBezTo>
                <a:cubicBezTo>
                  <a:pt x="10471284" y="917259"/>
                  <a:pt x="10448435" y="1095026"/>
                  <a:pt x="10467201" y="1274929"/>
                </a:cubicBezTo>
                <a:cubicBezTo>
                  <a:pt x="10485967" y="1454832"/>
                  <a:pt x="10419463" y="1526208"/>
                  <a:pt x="10467201" y="1731713"/>
                </a:cubicBezTo>
                <a:cubicBezTo>
                  <a:pt x="10476213" y="1805759"/>
                  <a:pt x="10390873" y="1921588"/>
                  <a:pt x="10292707" y="1906207"/>
                </a:cubicBezTo>
                <a:cubicBezTo>
                  <a:pt x="10081841" y="1909152"/>
                  <a:pt x="9663745" y="1824415"/>
                  <a:pt x="9495154" y="1906207"/>
                </a:cubicBezTo>
                <a:cubicBezTo>
                  <a:pt x="9326563" y="1987999"/>
                  <a:pt x="9329692" y="1890406"/>
                  <a:pt x="9203511" y="1906207"/>
                </a:cubicBezTo>
                <a:cubicBezTo>
                  <a:pt x="9077330" y="1922008"/>
                  <a:pt x="8715594" y="1899325"/>
                  <a:pt x="8405958" y="1906207"/>
                </a:cubicBezTo>
                <a:cubicBezTo>
                  <a:pt x="8096322" y="1913089"/>
                  <a:pt x="7999908" y="1868335"/>
                  <a:pt x="7608405" y="1906207"/>
                </a:cubicBezTo>
                <a:cubicBezTo>
                  <a:pt x="7216902" y="1944079"/>
                  <a:pt x="7297128" y="1904354"/>
                  <a:pt x="7215580" y="1906207"/>
                </a:cubicBezTo>
                <a:cubicBezTo>
                  <a:pt x="7134032" y="1908060"/>
                  <a:pt x="6828873" y="1864792"/>
                  <a:pt x="6721573" y="1906207"/>
                </a:cubicBezTo>
                <a:cubicBezTo>
                  <a:pt x="6614273" y="1947622"/>
                  <a:pt x="6248839" y="1894094"/>
                  <a:pt x="6025202" y="1906207"/>
                </a:cubicBezTo>
                <a:cubicBezTo>
                  <a:pt x="5801565" y="1918320"/>
                  <a:pt x="5601189" y="1872431"/>
                  <a:pt x="5328831" y="1906207"/>
                </a:cubicBezTo>
                <a:cubicBezTo>
                  <a:pt x="5056473" y="1939983"/>
                  <a:pt x="5121002" y="1888655"/>
                  <a:pt x="4936006" y="1906207"/>
                </a:cubicBezTo>
                <a:cubicBezTo>
                  <a:pt x="4751011" y="1923759"/>
                  <a:pt x="4774835" y="1895933"/>
                  <a:pt x="4644363" y="1906207"/>
                </a:cubicBezTo>
                <a:cubicBezTo>
                  <a:pt x="4513891" y="1916481"/>
                  <a:pt x="4265136" y="1894026"/>
                  <a:pt x="3947992" y="1906207"/>
                </a:cubicBezTo>
                <a:cubicBezTo>
                  <a:pt x="3630848" y="1918388"/>
                  <a:pt x="3534539" y="1834312"/>
                  <a:pt x="3251621" y="1906207"/>
                </a:cubicBezTo>
                <a:cubicBezTo>
                  <a:pt x="2968703" y="1978102"/>
                  <a:pt x="2937132" y="1902778"/>
                  <a:pt x="2757614" y="1906207"/>
                </a:cubicBezTo>
                <a:cubicBezTo>
                  <a:pt x="2578096" y="1909636"/>
                  <a:pt x="2402444" y="1863532"/>
                  <a:pt x="2263607" y="1906207"/>
                </a:cubicBezTo>
                <a:cubicBezTo>
                  <a:pt x="2124770" y="1948882"/>
                  <a:pt x="2039591" y="1895088"/>
                  <a:pt x="1870783" y="1906207"/>
                </a:cubicBezTo>
                <a:cubicBezTo>
                  <a:pt x="1701975" y="1917326"/>
                  <a:pt x="1618422" y="1882169"/>
                  <a:pt x="1477958" y="1906207"/>
                </a:cubicBezTo>
                <a:cubicBezTo>
                  <a:pt x="1337494" y="1930245"/>
                  <a:pt x="1111750" y="1869159"/>
                  <a:pt x="983951" y="1906207"/>
                </a:cubicBezTo>
                <a:cubicBezTo>
                  <a:pt x="856152" y="1943255"/>
                  <a:pt x="432385" y="1897622"/>
                  <a:pt x="174494" y="1906207"/>
                </a:cubicBezTo>
                <a:cubicBezTo>
                  <a:pt x="72917" y="1903571"/>
                  <a:pt x="209" y="1814719"/>
                  <a:pt x="0" y="1731713"/>
                </a:cubicBezTo>
                <a:cubicBezTo>
                  <a:pt x="-4663" y="1528217"/>
                  <a:pt x="52942" y="1355385"/>
                  <a:pt x="0" y="1197068"/>
                </a:cubicBezTo>
                <a:cubicBezTo>
                  <a:pt x="-52942" y="1038751"/>
                  <a:pt x="43369" y="788553"/>
                  <a:pt x="0" y="662423"/>
                </a:cubicBezTo>
                <a:cubicBezTo>
                  <a:pt x="-43369" y="536294"/>
                  <a:pt x="23500" y="401687"/>
                  <a:pt x="0" y="174494"/>
                </a:cubicBezTo>
                <a:close/>
              </a:path>
              <a:path w="10467201" h="1906207" stroke="0" extrusionOk="0">
                <a:moveTo>
                  <a:pt x="0" y="174494"/>
                </a:moveTo>
                <a:cubicBezTo>
                  <a:pt x="1501" y="82675"/>
                  <a:pt x="74593" y="-11845"/>
                  <a:pt x="174494" y="0"/>
                </a:cubicBezTo>
                <a:cubicBezTo>
                  <a:pt x="312359" y="-13879"/>
                  <a:pt x="372555" y="2732"/>
                  <a:pt x="466137" y="0"/>
                </a:cubicBezTo>
                <a:cubicBezTo>
                  <a:pt x="559719" y="-2732"/>
                  <a:pt x="1039631" y="30420"/>
                  <a:pt x="1263690" y="0"/>
                </a:cubicBezTo>
                <a:cubicBezTo>
                  <a:pt x="1487749" y="-30420"/>
                  <a:pt x="1415479" y="27111"/>
                  <a:pt x="1555332" y="0"/>
                </a:cubicBezTo>
                <a:cubicBezTo>
                  <a:pt x="1695185" y="-27111"/>
                  <a:pt x="1859066" y="42122"/>
                  <a:pt x="2049339" y="0"/>
                </a:cubicBezTo>
                <a:cubicBezTo>
                  <a:pt x="2239612" y="-42122"/>
                  <a:pt x="2375039" y="59682"/>
                  <a:pt x="2644528" y="0"/>
                </a:cubicBezTo>
                <a:cubicBezTo>
                  <a:pt x="2914017" y="-59682"/>
                  <a:pt x="2882960" y="17697"/>
                  <a:pt x="3037353" y="0"/>
                </a:cubicBezTo>
                <a:cubicBezTo>
                  <a:pt x="3191747" y="-17697"/>
                  <a:pt x="3552868" y="32913"/>
                  <a:pt x="3733724" y="0"/>
                </a:cubicBezTo>
                <a:cubicBezTo>
                  <a:pt x="3914580" y="-32913"/>
                  <a:pt x="4190702" y="57488"/>
                  <a:pt x="4430095" y="0"/>
                </a:cubicBezTo>
                <a:cubicBezTo>
                  <a:pt x="4669488" y="-57488"/>
                  <a:pt x="4878055" y="43166"/>
                  <a:pt x="5025284" y="0"/>
                </a:cubicBezTo>
                <a:cubicBezTo>
                  <a:pt x="5172513" y="-43166"/>
                  <a:pt x="5620751" y="78004"/>
                  <a:pt x="5822838" y="0"/>
                </a:cubicBezTo>
                <a:cubicBezTo>
                  <a:pt x="6024925" y="-78004"/>
                  <a:pt x="6164919" y="61085"/>
                  <a:pt x="6418027" y="0"/>
                </a:cubicBezTo>
                <a:cubicBezTo>
                  <a:pt x="6671135" y="-61085"/>
                  <a:pt x="6618751" y="18587"/>
                  <a:pt x="6810851" y="0"/>
                </a:cubicBezTo>
                <a:cubicBezTo>
                  <a:pt x="7002951" y="-18587"/>
                  <a:pt x="7079479" y="43493"/>
                  <a:pt x="7203676" y="0"/>
                </a:cubicBezTo>
                <a:cubicBezTo>
                  <a:pt x="7327873" y="-43493"/>
                  <a:pt x="7688217" y="34460"/>
                  <a:pt x="8001229" y="0"/>
                </a:cubicBezTo>
                <a:cubicBezTo>
                  <a:pt x="8314241" y="-34460"/>
                  <a:pt x="8556275" y="48622"/>
                  <a:pt x="8697600" y="0"/>
                </a:cubicBezTo>
                <a:cubicBezTo>
                  <a:pt x="8838925" y="-48622"/>
                  <a:pt x="9040905" y="6604"/>
                  <a:pt x="9292789" y="0"/>
                </a:cubicBezTo>
                <a:cubicBezTo>
                  <a:pt x="9544673" y="-6604"/>
                  <a:pt x="9957564" y="2267"/>
                  <a:pt x="10292707" y="0"/>
                </a:cubicBezTo>
                <a:cubicBezTo>
                  <a:pt x="10387675" y="10952"/>
                  <a:pt x="10467401" y="61743"/>
                  <a:pt x="10467201" y="174494"/>
                </a:cubicBezTo>
                <a:cubicBezTo>
                  <a:pt x="10502850" y="309257"/>
                  <a:pt x="10424827" y="429319"/>
                  <a:pt x="10467201" y="677995"/>
                </a:cubicBezTo>
                <a:cubicBezTo>
                  <a:pt x="10509575" y="926671"/>
                  <a:pt x="10446552" y="1037897"/>
                  <a:pt x="10467201" y="1150351"/>
                </a:cubicBezTo>
                <a:cubicBezTo>
                  <a:pt x="10487850" y="1262805"/>
                  <a:pt x="10414177" y="1518598"/>
                  <a:pt x="10467201" y="1731713"/>
                </a:cubicBezTo>
                <a:cubicBezTo>
                  <a:pt x="10482336" y="1828430"/>
                  <a:pt x="10381589" y="1908846"/>
                  <a:pt x="10292707" y="1906207"/>
                </a:cubicBezTo>
                <a:cubicBezTo>
                  <a:pt x="10126665" y="1911592"/>
                  <a:pt x="10013515" y="1870836"/>
                  <a:pt x="9899882" y="1906207"/>
                </a:cubicBezTo>
                <a:cubicBezTo>
                  <a:pt x="9786250" y="1941578"/>
                  <a:pt x="9500224" y="1858351"/>
                  <a:pt x="9102329" y="1906207"/>
                </a:cubicBezTo>
                <a:cubicBezTo>
                  <a:pt x="8704434" y="1954063"/>
                  <a:pt x="8799843" y="1877077"/>
                  <a:pt x="8709504" y="1906207"/>
                </a:cubicBezTo>
                <a:cubicBezTo>
                  <a:pt x="8619166" y="1935337"/>
                  <a:pt x="8338014" y="1904263"/>
                  <a:pt x="8215497" y="1906207"/>
                </a:cubicBezTo>
                <a:cubicBezTo>
                  <a:pt x="8092980" y="1908151"/>
                  <a:pt x="7724392" y="1840867"/>
                  <a:pt x="7417944" y="1906207"/>
                </a:cubicBezTo>
                <a:cubicBezTo>
                  <a:pt x="7111496" y="1971547"/>
                  <a:pt x="7038341" y="1884657"/>
                  <a:pt x="6721573" y="1906207"/>
                </a:cubicBezTo>
                <a:cubicBezTo>
                  <a:pt x="6404805" y="1927757"/>
                  <a:pt x="6520736" y="1890595"/>
                  <a:pt x="6328748" y="1906207"/>
                </a:cubicBezTo>
                <a:cubicBezTo>
                  <a:pt x="6136760" y="1921819"/>
                  <a:pt x="5921705" y="1868719"/>
                  <a:pt x="5632377" y="1906207"/>
                </a:cubicBezTo>
                <a:cubicBezTo>
                  <a:pt x="5343049" y="1943695"/>
                  <a:pt x="5481529" y="1895721"/>
                  <a:pt x="5340735" y="1906207"/>
                </a:cubicBezTo>
                <a:cubicBezTo>
                  <a:pt x="5199941" y="1916693"/>
                  <a:pt x="4788659" y="1849008"/>
                  <a:pt x="4543181" y="1906207"/>
                </a:cubicBezTo>
                <a:cubicBezTo>
                  <a:pt x="4297703" y="1963406"/>
                  <a:pt x="4170888" y="1858904"/>
                  <a:pt x="3846810" y="1906207"/>
                </a:cubicBezTo>
                <a:cubicBezTo>
                  <a:pt x="3522732" y="1953510"/>
                  <a:pt x="3615071" y="1880848"/>
                  <a:pt x="3555168" y="1906207"/>
                </a:cubicBezTo>
                <a:cubicBezTo>
                  <a:pt x="3495265" y="1931566"/>
                  <a:pt x="3182320" y="1855929"/>
                  <a:pt x="3061161" y="1906207"/>
                </a:cubicBezTo>
                <a:cubicBezTo>
                  <a:pt x="2940002" y="1956485"/>
                  <a:pt x="2844999" y="1880807"/>
                  <a:pt x="2769518" y="1906207"/>
                </a:cubicBezTo>
                <a:cubicBezTo>
                  <a:pt x="2694037" y="1931607"/>
                  <a:pt x="2473800" y="1877464"/>
                  <a:pt x="2376693" y="1906207"/>
                </a:cubicBezTo>
                <a:cubicBezTo>
                  <a:pt x="2279586" y="1934950"/>
                  <a:pt x="1945162" y="1887214"/>
                  <a:pt x="1781504" y="1906207"/>
                </a:cubicBezTo>
                <a:cubicBezTo>
                  <a:pt x="1617846" y="1925200"/>
                  <a:pt x="1526305" y="1869826"/>
                  <a:pt x="1388680" y="1906207"/>
                </a:cubicBezTo>
                <a:cubicBezTo>
                  <a:pt x="1251055" y="1942588"/>
                  <a:pt x="1232943" y="1887266"/>
                  <a:pt x="1097037" y="1906207"/>
                </a:cubicBezTo>
                <a:cubicBezTo>
                  <a:pt x="961131" y="1925148"/>
                  <a:pt x="796842" y="1861797"/>
                  <a:pt x="704212" y="1906207"/>
                </a:cubicBezTo>
                <a:cubicBezTo>
                  <a:pt x="611582" y="1950617"/>
                  <a:pt x="342690" y="1872459"/>
                  <a:pt x="174494" y="1906207"/>
                </a:cubicBezTo>
                <a:cubicBezTo>
                  <a:pt x="93373" y="1924347"/>
                  <a:pt x="16073" y="1831597"/>
                  <a:pt x="0" y="1731713"/>
                </a:cubicBezTo>
                <a:cubicBezTo>
                  <a:pt x="-16385" y="1536893"/>
                  <a:pt x="32001" y="1446556"/>
                  <a:pt x="0" y="1212640"/>
                </a:cubicBezTo>
                <a:cubicBezTo>
                  <a:pt x="-32001" y="978724"/>
                  <a:pt x="35212" y="850930"/>
                  <a:pt x="0" y="693567"/>
                </a:cubicBezTo>
                <a:cubicBezTo>
                  <a:pt x="-35212" y="536204"/>
                  <a:pt x="48379" y="310111"/>
                  <a:pt x="0" y="174494"/>
                </a:cubicBezTo>
                <a:close/>
              </a:path>
            </a:pathLst>
          </a:custGeom>
          <a:solidFill>
            <a:srgbClr val="BBE3E3"/>
          </a:solidFill>
          <a:ln w="28575">
            <a:solidFill>
              <a:srgbClr val="649081"/>
            </a:solidFill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 sd="4149592955">
                  <a:prstGeom prst="roundRect">
                    <a:avLst>
                      <a:gd name="adj" fmla="val 915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kumimoji="0" lang="vi-V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vi-VN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Miệng </a:t>
            </a:r>
            <a:r>
              <a:rPr lang="vi-V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 Pac-man khi ăn hạt đậu tạo thành</a:t>
            </a:r>
            <a:r>
              <a:rPr lang="en-US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 góc như thế nào?</a:t>
            </a:r>
            <a:endParaRPr lang="en-US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7D31E21-4CB7-0231-6B13-18E2BCAFE08D}"/>
              </a:ext>
            </a:extLst>
          </p:cNvPr>
          <p:cNvSpPr txBox="1"/>
          <p:nvPr/>
        </p:nvSpPr>
        <p:spPr>
          <a:xfrm>
            <a:off x="1443074" y="222889"/>
            <a:ext cx="42433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chuyện</a:t>
            </a:r>
            <a:r>
              <a:rPr kumimoji="0" lang="en-US" sz="3600" b="1" i="0" u="none" strike="noStrike" kern="120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0A6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7" y="18414"/>
            <a:ext cx="1070736" cy="1138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9721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1" y="2491623"/>
            <a:ext cx="10705504" cy="23593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FF14D77-4C7C-5D1E-A30D-1DC4AB2B7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66621" cy="135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xmlns="" id="{B5BB6953-ED24-E3D8-BE63-056B64E9AA5C}"/>
              </a:ext>
            </a:extLst>
          </p:cNvPr>
          <p:cNvSpPr/>
          <p:nvPr/>
        </p:nvSpPr>
        <p:spPr>
          <a:xfrm>
            <a:off x="800101" y="370737"/>
            <a:ext cx="4318000" cy="708157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90157"/>
            <a:chOff x="3453789" y="956938"/>
            <a:chExt cx="4998292" cy="5901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50" normalizeH="0" baseline="0" noProof="0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38100" dist="38100" dir="2700000" algn="tl" rotWithShape="0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" panose="02000000000000000000" pitchFamily="2" charset="0"/>
                  <a:cs typeface="+mn-cs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50" normalizeH="0" baseline="0" noProof="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" panose="02000000000000000000" pitchFamily="2" charset="0"/>
                  <a:cs typeface="+mn-cs"/>
                </a:rPr>
                <a:t>Thử</a:t>
              </a:r>
              <a:r>
                <a:rPr kumimoji="0" lang="en-US" sz="3200" b="1" i="0" u="none" strike="noStrike" kern="1200" cap="none" spc="50" normalizeH="0" baseline="0" noProof="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" panose="02000000000000000000" pitchFamily="2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50" normalizeH="0" baseline="0" noProof="0" dirty="0" err="1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" panose="02000000000000000000" pitchFamily="2" charset="0"/>
                  <a:cs typeface="+mn-cs"/>
                </a:rPr>
                <a:t>thách</a:t>
              </a:r>
              <a:r>
                <a:rPr kumimoji="0" lang="en-US" sz="3200" b="1" i="0" u="none" strike="noStrike" kern="1200" cap="none" spc="50" normalizeH="0" baseline="0" noProof="0" dirty="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Roboto" panose="02000000000000000000" pitchFamily="2" charset="0"/>
                  <a:cs typeface="+mn-cs"/>
                </a:rPr>
                <a:t>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xmlns="" id="{CAF72618-DD40-C4F4-4B96-C5110DC19679}"/>
              </a:ext>
            </a:extLst>
          </p:cNvPr>
          <p:cNvSpPr/>
          <p:nvPr/>
        </p:nvSpPr>
        <p:spPr>
          <a:xfrm>
            <a:off x="4171951" y="1078894"/>
            <a:ext cx="7229474" cy="4375491"/>
          </a:xfrm>
          <a:custGeom>
            <a:avLst/>
            <a:gdLst>
              <a:gd name="connsiteX0" fmla="*/ -1030997 w 6423660"/>
              <a:gd name="connsiteY0" fmla="*/ 2272548 h 2571949"/>
              <a:gd name="connsiteX1" fmla="*/ 177663 w 6423660"/>
              <a:gd name="connsiteY1" fmla="*/ 1707748 h 2571949"/>
              <a:gd name="connsiteX2" fmla="*/ 2968245 w 6423660"/>
              <a:gd name="connsiteY2" fmla="*/ 3703 h 2571949"/>
              <a:gd name="connsiteX3" fmla="*/ 5960917 w 6423660"/>
              <a:gd name="connsiteY3" fmla="*/ 620998 h 2571949"/>
              <a:gd name="connsiteX4" fmla="*/ 3588671 w 6423660"/>
              <a:gd name="connsiteY4" fmla="*/ 2563067 h 2571949"/>
              <a:gd name="connsiteX5" fmla="*/ 793213 w 6423660"/>
              <a:gd name="connsiteY5" fmla="*/ 2132123 h 2571949"/>
              <a:gd name="connsiteX6" fmla="*/ -1030997 w 6423660"/>
              <a:gd name="connsiteY6" fmla="*/ 2272548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1030997" y="2272548"/>
                </a:moveTo>
                <a:cubicBezTo>
                  <a:pt x="-714274" y="2178728"/>
                  <a:pt x="-192723" y="1916873"/>
                  <a:pt x="177663" y="1707748"/>
                </a:cubicBezTo>
                <a:cubicBezTo>
                  <a:pt x="-596080" y="792197"/>
                  <a:pt x="599490" y="95167"/>
                  <a:pt x="2968245" y="3703"/>
                </a:cubicBezTo>
                <a:cubicBezTo>
                  <a:pt x="4131383" y="-99241"/>
                  <a:pt x="5417400" y="232048"/>
                  <a:pt x="5960917" y="620998"/>
                </a:cubicBezTo>
                <a:cubicBezTo>
                  <a:pt x="7032471" y="1193900"/>
                  <a:pt x="6180552" y="2382856"/>
                  <a:pt x="3588671" y="2563067"/>
                </a:cubicBezTo>
                <a:cubicBezTo>
                  <a:pt x="2561705" y="2617017"/>
                  <a:pt x="1477260" y="2545569"/>
                  <a:pt x="793213" y="2132123"/>
                </a:cubicBezTo>
                <a:cubicBezTo>
                  <a:pt x="407998" y="2214462"/>
                  <a:pt x="-642567" y="2117985"/>
                  <a:pt x="-1030997" y="2272548"/>
                </a:cubicBezTo>
                <a:close/>
              </a:path>
              <a:path w="6423660" h="2571949" stroke="0" extrusionOk="0">
                <a:moveTo>
                  <a:pt x="-1030997" y="2272548"/>
                </a:moveTo>
                <a:cubicBezTo>
                  <a:pt x="-882107" y="2082936"/>
                  <a:pt x="-100786" y="1887115"/>
                  <a:pt x="177663" y="1707748"/>
                </a:cubicBezTo>
                <a:cubicBezTo>
                  <a:pt x="-369676" y="1051718"/>
                  <a:pt x="1030438" y="-22862"/>
                  <a:pt x="2968245" y="3703"/>
                </a:cubicBezTo>
                <a:cubicBezTo>
                  <a:pt x="4069949" y="-37961"/>
                  <a:pt x="5461131" y="163092"/>
                  <a:pt x="5960917" y="620998"/>
                </a:cubicBezTo>
                <a:cubicBezTo>
                  <a:pt x="7160274" y="1394893"/>
                  <a:pt x="6131922" y="2662334"/>
                  <a:pt x="3588671" y="2563067"/>
                </a:cubicBezTo>
                <a:cubicBezTo>
                  <a:pt x="2462095" y="2573482"/>
                  <a:pt x="1481837" y="2325410"/>
                  <a:pt x="793213" y="2132123"/>
                </a:cubicBezTo>
                <a:cubicBezTo>
                  <a:pt x="21005" y="2191150"/>
                  <a:pt x="-322322" y="2225478"/>
                  <a:pt x="-1030997" y="2272548"/>
                </a:cubicBezTo>
                <a:close/>
              </a:path>
            </a:pathLst>
          </a:custGeom>
          <a:solidFill>
            <a:srgbClr val="FFE5E5"/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705000160">
                  <a:prstGeom prst="wedgeEllipseCallout">
                    <a:avLst>
                      <a:gd name="adj1" fmla="val -66050"/>
                      <a:gd name="adj2" fmla="val 383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Các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#9Slide03 Open Sans" panose="020B0606030504020204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F52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 Bold" panose="020B0806030504020204" pitchFamily="34" charset="0"/>
                <a:cs typeface="Times New Roman" pitchFamily="18" charset="0"/>
              </a:rPr>
              <a:t>THỬ THÁCH 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ở trang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30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#9Slide03 Open Sans" panose="020B0606030504020204" pitchFamily="34" charset="0"/>
                <a:cs typeface="Times New Roman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#9Slide03 Open Sans" panose="020B0606030504020204" pitchFamily="34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901CA2-FDD2-C2B1-6595-4EC69B7D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88" y="2723948"/>
            <a:ext cx="2603629" cy="30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BB114"/>
      </a:accent1>
      <a:accent2>
        <a:srgbClr val="0C8CAD"/>
      </a:accent2>
      <a:accent3>
        <a:srgbClr val="A7202A"/>
      </a:accent3>
      <a:accent4>
        <a:srgbClr val="BCA994"/>
      </a:accent4>
      <a:accent5>
        <a:srgbClr val="834E1F"/>
      </a:accent5>
      <a:accent6>
        <a:srgbClr val="197ABF"/>
      </a:accent6>
      <a:hlink>
        <a:srgbClr val="0563C1"/>
      </a:hlink>
      <a:folHlink>
        <a:srgbClr val="954F72"/>
      </a:folHlink>
    </a:clrScheme>
    <a:fontScheme name="Custom 55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55978158_win32_V2" id="{D046F00B-9937-4ED6-AC9C-BCEBFF51596B}" vid="{5A3F39C0-7FE0-46FC-A15F-3F0AC5A643D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823</Words>
  <Application>Microsoft Office PowerPoint</Application>
  <PresentationFormat>Custom</PresentationFormat>
  <Paragraphs>96</Paragraphs>
  <Slides>33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Nhu Thu Huong</dc:creator>
  <cp:lastModifiedBy>Admin</cp:lastModifiedBy>
  <cp:revision>67</cp:revision>
  <dcterms:created xsi:type="dcterms:W3CDTF">2023-09-04T08:16:17Z</dcterms:created>
  <dcterms:modified xsi:type="dcterms:W3CDTF">2023-11-25T01:31:29Z</dcterms:modified>
</cp:coreProperties>
</file>