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442652"/>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lang="vi-VN" sz="3600" b="1" kern="0" dirty="0">
                <a:solidFill>
                  <a:srgbClr val="000000"/>
                </a:solidFill>
                <a:latin typeface="HP001 4 hàng" panose="020B0603050302020204" pitchFamily="34" charset="0"/>
                <a:cs typeface="Calibri" panose="020F0502020204030204" pitchFamily="34" charset="0"/>
              </a:rPr>
              <a:t> 24</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10</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a:t>
            </a:r>
            <a:r>
              <a:rPr kumimoji="0" lang="vi-VN" sz="3600" b="1" i="0" u="none" strike="noStrike" kern="0" cap="none" spc="0" normalizeH="0" baseline="0" noProof="0">
                <a:ln>
                  <a:noFill/>
                </a:ln>
                <a:solidFill>
                  <a:srgbClr val="000000"/>
                </a:solidFill>
                <a:effectLst/>
                <a:uLnTx/>
                <a:uFillTx/>
                <a:latin typeface="HP001 4 hàng" panose="020B0603050302020204" pitchFamily="34" charset="0"/>
                <a:cs typeface="Calibri" panose="020F0502020204030204" pitchFamily="34" charset="0"/>
                <a:sym typeface="Bubblegum Sans"/>
              </a:rPr>
              <a:t>4</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endParaRP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828</Words>
  <Application>Microsoft Office PowerPoint</Application>
  <PresentationFormat>Màn hình rộng</PresentationFormat>
  <Paragraphs>95</Paragraphs>
  <Slides>19</Slides>
  <Notes>0</Notes>
  <HiddenSlides>0</HiddenSlides>
  <MMClips>2</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19</vt:i4>
      </vt:variant>
    </vt:vector>
  </HeadingPairs>
  <TitlesOfParts>
    <vt:vector size="32" baseType="lpstr">
      <vt:lpstr>等线</vt:lpstr>
      <vt:lpstr>等线 Light</vt:lpstr>
      <vt:lpstr>微软雅黑</vt:lpstr>
      <vt:lpstr>Arial</vt:lpstr>
      <vt:lpstr>Arial-Rounded</vt:lpstr>
      <vt:lpstr>Bubblegum Sans</vt:lpstr>
      <vt:lpstr>Calibri</vt:lpstr>
      <vt:lpstr>Calibri Light</vt:lpstr>
      <vt:lpstr>HP001 4 hàng</vt:lpstr>
      <vt:lpstr>iCiel Cadena</vt:lpstr>
      <vt:lpstr>LNTH-No Virus</vt:lpstr>
      <vt:lpstr>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Hoa</dc:creator>
  <cp:lastModifiedBy>gia tun</cp:lastModifiedBy>
  <cp:revision>30</cp:revision>
  <dcterms:created xsi:type="dcterms:W3CDTF">2022-06-26T08:15:33Z</dcterms:created>
  <dcterms:modified xsi:type="dcterms:W3CDTF">2024-10-22T08:14:19Z</dcterms:modified>
</cp:coreProperties>
</file>