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0"/>
  </p:notesMasterIdLst>
  <p:sldIdLst>
    <p:sldId id="271" r:id="rId3"/>
    <p:sldId id="2643" r:id="rId4"/>
    <p:sldId id="2646" r:id="rId5"/>
    <p:sldId id="257" r:id="rId6"/>
    <p:sldId id="350" r:id="rId7"/>
    <p:sldId id="284" r:id="rId8"/>
    <p:sldId id="479" r:id="rId9"/>
    <p:sldId id="349" r:id="rId10"/>
    <p:sldId id="2647" r:id="rId11"/>
    <p:sldId id="480" r:id="rId12"/>
    <p:sldId id="481" r:id="rId13"/>
    <p:sldId id="2648" r:id="rId14"/>
    <p:sldId id="2649" r:id="rId15"/>
    <p:sldId id="2650" r:id="rId16"/>
    <p:sldId id="2651" r:id="rId17"/>
    <p:sldId id="2652" r:id="rId18"/>
    <p:sldId id="35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A2E06-6480-4A39-86D0-C6460CC70C29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3A1D2-5F5C-46CE-BDD0-D381FE98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1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107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059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516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335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931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732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411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634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943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423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943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609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306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338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CA78CB-E122-4D1E-B876-5D5FF8020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447D27-D5A9-4172-9C92-F5B3FAF8A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84A1CB-3A11-45AA-8C90-2203D1F8E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A7BB8C-BAA7-4908-A871-6BE06E04C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6ECB27-03B6-405C-82A8-C3775B03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3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EDA16-ACD4-443D-879B-A9F9E6D33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1B8614-EB3D-413D-8ABF-B32A96FBA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9629E-28D9-4594-8FFE-E8CD882CC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AF5105-5B27-4FE2-B5F6-E5617C07E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1F9262-CDBD-44AF-A51D-F3D07DA2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0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D477C75-DEA1-487F-B024-C17F14C45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BCE4021-24E7-4F1E-8094-A76D46210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B0F85D-B627-40D3-9686-47FB4AC6C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0ED89-2DEC-4E08-9A0C-029395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D3B7A0-35CB-4C1D-AB6E-CDEA5A01D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30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23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32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2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5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65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03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02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7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9CF981-E0EB-4022-9C64-ECCB7707A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6B5B7C-60C9-4B63-82C2-5C3E50FE6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EC112F-F71E-4229-A317-A0029633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E7C300-B4D8-4E15-AFDE-00A89236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B4B86A-BFBA-4864-8215-CCC73B63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18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82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70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88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4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DE9F70-6EF9-4EF4-AC73-A58A6AB8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3B9D8E-2DD1-4D4C-916F-02429108E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EB3EB4-F9FE-4312-8BE8-6813AEC0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9740CD-E6E9-4839-9BD7-819238DE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87BEB5-4A59-41A1-AE12-D3896AD9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65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04C430-93D6-4885-B17F-514580325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C23B1D-7D19-48D3-AE3F-155782866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EB8CB3-61A1-4130-8496-B2D36E13B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43EC49-F41C-4F4F-B618-53C4B0988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81160F0-1EB6-43CE-9881-CA8C133C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291198-8F57-4828-898C-AADF3785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72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4C9C4B-F7B0-411C-B4EA-73A079244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0B8AE7-09EC-4C64-9089-358B661DD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5A0BA5-E838-4FA9-BFD5-D0F57CB72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57F8E12-DFA4-444F-B837-9AB8587BC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E6F9DF0-6BCF-495D-B4E1-7714E6E37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9437C74-ACB6-47CD-9E98-9C2B5892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2914722-6C47-4C1B-BB0E-B326F06B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9B61E16-E64C-4650-9EE3-8A6B662A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64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9F68B-903E-4D2F-BA12-8B9243FA2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8381DD-404C-41D8-A1A4-FC9381814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A8216B5-4B08-4299-9D24-4EA9811A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3703182-5FD3-45F7-997D-84B021D4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02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A7BF478-B6FB-4267-83DE-F4069BA8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E4A9D94-110E-495C-9234-74C544A6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2D90AA-A76C-49F7-9D52-765A7B549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43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B8C152-50D3-4472-B6DB-0F20E5E14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92E61C-6894-4274-8539-DD802F292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5B86838-E6D6-4C99-B08D-C5FF7AA36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0E5C83-4121-4563-9B3A-59DB3F3A4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8D18CE-6596-45C7-A5F1-6665E6BF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27E353-76D4-4591-B09C-0D1CD31A5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50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BDF4EC-6658-486A-BD04-75E65020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9D8D8E9-A797-4E59-820B-342E113E9A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DD2CD28-F4B3-4207-9C0F-489858732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90A812-4FC0-461C-A1A5-87FF88BF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A60833-0558-484E-8066-3FB97F11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A8B28E-A0F6-4782-BDED-E1EDAB25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40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BF0C23-E90A-4A6C-9441-68D287443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0347A3-90B4-4A4E-8A4F-55F1A2601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807715-0E9D-43EE-9DF1-782930ED8D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9CDE7-3843-4135-9C47-F0CC86B3E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8A7309-E827-4E14-8BF4-8E17A72DB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211773-8672-4894-AB5C-7F94D3858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BFF39B3-C8C4-468E-8874-503220EC174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375" y="397173"/>
            <a:ext cx="1428452" cy="14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5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CD9C5FAA-842F-4BC7-B406-628DCDE0813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775" y="321353"/>
            <a:ext cx="1247477" cy="12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3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11" Type="http://schemas.openxmlformats.org/officeDocument/2006/relationships/image" Target="../media/image1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6.xml"/><Relationship Id="rId7" Type="http://schemas.openxmlformats.org/officeDocument/2006/relationships/image" Target="../media/image20.jp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8.png"/><Relationship Id="rId4" Type="http://schemas.openxmlformats.org/officeDocument/2006/relationships/tags" Target="../tags/tag7.xml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0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gif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0.jpg"/><Relationship Id="rId9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3.xml"/><Relationship Id="rId7" Type="http://schemas.openxmlformats.org/officeDocument/2006/relationships/image" Target="../media/image2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0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556879" y="6260190"/>
            <a:ext cx="999348" cy="10862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13171" y="5785603"/>
            <a:ext cx="626420" cy="6808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09614" y="3943007"/>
            <a:ext cx="999348" cy="10862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33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9089" flipH="1">
            <a:off x="2778110" y="290892"/>
            <a:ext cx="6636347" cy="468164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617202" y="1881325"/>
            <a:ext cx="3408305" cy="9131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5334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động</a:t>
            </a:r>
            <a:endParaRPr kumimoji="0" lang="en-US" sz="5334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0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403433" y="3183533"/>
            <a:ext cx="1769783" cy="126539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441017" y="2782646"/>
            <a:ext cx="3702745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Trò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bạn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#9Slide03 Dekar" panose="02000000000000000000" pitchFamily="2" charset="0"/>
              <a:ea typeface="+mn-ea"/>
              <a:cs typeface="+mn-cs"/>
            </a:endParaRPr>
          </a:p>
        </p:txBody>
      </p:sp>
      <p:sp>
        <p:nvSpPr>
          <p:cNvPr id="49" name="AutoShape 4"/>
          <p:cNvSpPr/>
          <p:nvPr/>
        </p:nvSpPr>
        <p:spPr>
          <a:xfrm rot="129639">
            <a:off x="1231736" y="5331655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4" name="Group 13"/>
          <p:cNvGrpSpPr/>
          <p:nvPr/>
        </p:nvGrpSpPr>
        <p:grpSpPr>
          <a:xfrm>
            <a:off x="4973564" y="4298854"/>
            <a:ext cx="1732793" cy="1510779"/>
            <a:chOff x="11279221" y="6211935"/>
            <a:chExt cx="2599189" cy="2266168"/>
          </a:xfrm>
        </p:grpSpPr>
        <p:pic>
          <p:nvPicPr>
            <p:cNvPr id="51" name="Picture 14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52" name="TextBox 15"/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7" name="TextBox 7"/>
          <p:cNvSpPr txBox="1"/>
          <p:nvPr/>
        </p:nvSpPr>
        <p:spPr>
          <a:xfrm rot="152325">
            <a:off x="1409380" y="5492564"/>
            <a:ext cx="400409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AutoShape 4"/>
          <p:cNvSpPr/>
          <p:nvPr/>
        </p:nvSpPr>
        <p:spPr>
          <a:xfrm rot="21470361" flipH="1">
            <a:off x="6895421" y="5252460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4" name="TextBox 7"/>
          <p:cNvSpPr txBox="1"/>
          <p:nvPr/>
        </p:nvSpPr>
        <p:spPr>
          <a:xfrm rot="21420754">
            <a:off x="7098749" y="5352992"/>
            <a:ext cx="4004091" cy="820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6B8678C1-CCA8-4FFA-B229-847D3BDD2E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102" y="84979"/>
            <a:ext cx="1769783" cy="176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64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/>
      <p:bldP spid="47" grpId="0"/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31">
            <a:extLst>
              <a:ext uri="{FF2B5EF4-FFF2-40B4-BE49-F238E27FC236}">
                <a16:creationId xmlns:a16="http://schemas.microsoft.com/office/drawing/2014/main" id="{29367609-38B3-43BF-AA4C-4F9EBE4FE762}"/>
              </a:ext>
            </a:extLst>
          </p:cNvPr>
          <p:cNvSpPr/>
          <p:nvPr/>
        </p:nvSpPr>
        <p:spPr>
          <a:xfrm flipH="1">
            <a:off x="876581" y="202936"/>
            <a:ext cx="10163705" cy="118771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nl-NL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Viết một đoạn văn giới thiệu bản thân vào tấm thẻ rồi trang trí thật đẹp: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Cute girl cartoon writing on a book Royalty Free Vector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1934" l="0" r="100000">
                        <a14:foregroundMark x1="27000" y1="13994" x2="31600" y2="16132"/>
                        <a14:foregroundMark x1="83800" y1="23712" x2="66000" y2="25462"/>
                        <a14:foregroundMark x1="60800" y1="32847" x2="59600" y2="44121"/>
                        <a14:foregroundMark x1="38600" y1="32653" x2="54400" y2="42177"/>
                        <a14:foregroundMark x1="50600" y1="29932" x2="36000" y2="42760"/>
                        <a14:foregroundMark x1="57400" y1="33625" x2="63400" y2="39650"/>
                        <a14:foregroundMark x1="62000" y1="37123" x2="52200" y2="40039"/>
                        <a14:foregroundMark x1="23400" y1="12828" x2="34400" y2="23518"/>
                        <a14:foregroundMark x1="19800" y1="86200" x2="54600" y2="86395"/>
                        <a14:foregroundMark x1="66600" y1="87561" x2="52600" y2="88338"/>
                        <a14:foregroundMark x1="63400" y1="86589" x2="55800" y2="85423"/>
                        <a14:foregroundMark x1="68600" y1="86395" x2="65000" y2="87366"/>
                        <a14:foregroundMark x1="68400" y1="85811" x2="68400" y2="85811"/>
                        <a14:foregroundMark x1="45400" y1="89116" x2="70000" y2="89796"/>
                        <a14:foregroundMark x1="69300" y1="85714" x2="69300" y2="85714"/>
                        <a14:foregroundMark x1="13600" y1="84451" x2="24300" y2="84645"/>
                        <a14:foregroundMark x1="13700" y1="88727" x2="45900" y2="89504"/>
                        <a14:foregroundMark x1="27600" y1="12731" x2="31300" y2="15743"/>
                        <a14:foregroundMark x1="25000" y1="15743" x2="25000" y2="15743"/>
                        <a14:foregroundMark x1="80700" y1="26142" x2="76400" y2="26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61"/>
          <a:stretch/>
        </p:blipFill>
        <p:spPr bwMode="auto">
          <a:xfrm>
            <a:off x="-67707" y="3903476"/>
            <a:ext cx="3114649" cy="3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hape, square&#10;&#10;Description automatically generated">
            <a:extLst>
              <a:ext uri="{FF2B5EF4-FFF2-40B4-BE49-F238E27FC236}">
                <a16:creationId xmlns:a16="http://schemas.microsoft.com/office/drawing/2014/main" id="{73F34284-9A65-4A5A-93FA-C016612CB38D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26" y="1633991"/>
            <a:ext cx="7449360" cy="487356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938077B-B1E5-4801-8B9D-BD2C95CBD17E}"/>
              </a:ext>
            </a:extLst>
          </p:cNvPr>
          <p:cNvGrpSpPr/>
          <p:nvPr/>
        </p:nvGrpSpPr>
        <p:grpSpPr>
          <a:xfrm>
            <a:off x="4535163" y="1833977"/>
            <a:ext cx="5683203" cy="954107"/>
            <a:chOff x="7254516" y="2260282"/>
            <a:chExt cx="4390636" cy="954107"/>
          </a:xfrm>
        </p:grpSpPr>
        <p:sp>
          <p:nvSpPr>
            <p:cNvPr id="9" name="Freeform 48">
              <a:extLst>
                <a:ext uri="{FF2B5EF4-FFF2-40B4-BE49-F238E27FC236}">
                  <a16:creationId xmlns:a16="http://schemas.microsoft.com/office/drawing/2014/main" id="{F746A539-928B-4ED0-9C24-3EDAD47B7610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A3AB4AB-C9BA-4378-A9AA-FE3971A8E04C}"/>
                </a:ext>
              </a:extLst>
            </p:cNvPr>
            <p:cNvSpPr/>
            <p:nvPr/>
          </p:nvSpPr>
          <p:spPr>
            <a:xfrm>
              <a:off x="7812958" y="2298338"/>
              <a:ext cx="3741751" cy="916051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6F4CC4-7CE9-4C0A-A58E-B70EA2B17505}"/>
                </a:ext>
              </a:extLst>
            </p:cNvPr>
            <p:cNvSpPr txBox="1"/>
            <p:nvPr/>
          </p:nvSpPr>
          <p:spPr>
            <a:xfrm>
              <a:off x="7812957" y="2260282"/>
              <a:ext cx="38321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Giới thiệu tên tuổi, ngày sinh nhật của em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81387C-3B24-44A9-8D35-A1B2EDB2990A}"/>
              </a:ext>
            </a:extLst>
          </p:cNvPr>
          <p:cNvGrpSpPr/>
          <p:nvPr/>
        </p:nvGrpSpPr>
        <p:grpSpPr>
          <a:xfrm>
            <a:off x="4674256" y="2920399"/>
            <a:ext cx="5558322" cy="664976"/>
            <a:chOff x="7228851" y="3429000"/>
            <a:chExt cx="5558322" cy="66497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B4F57CE-FE4C-48E8-8F34-E834C8735EBB}"/>
                </a:ext>
              </a:extLst>
            </p:cNvPr>
            <p:cNvSpPr/>
            <p:nvPr/>
          </p:nvSpPr>
          <p:spPr>
            <a:xfrm>
              <a:off x="7812958" y="3452037"/>
              <a:ext cx="4974215" cy="64193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C77BF0-2AA4-453C-A6A9-B8AAF2C806A7}"/>
                </a:ext>
              </a:extLst>
            </p:cNvPr>
            <p:cNvSpPr txBox="1"/>
            <p:nvPr/>
          </p:nvSpPr>
          <p:spPr>
            <a:xfrm>
              <a:off x="7905240" y="3465596"/>
              <a:ext cx="40700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Sở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8" name="Freeform 48">
              <a:extLst>
                <a:ext uri="{FF2B5EF4-FFF2-40B4-BE49-F238E27FC236}">
                  <a16:creationId xmlns:a16="http://schemas.microsoft.com/office/drawing/2014/main" id="{4EEDA8D4-036B-40DD-9CF5-4A9F4F8528C9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45A2A2-D3DE-4D76-9436-2D2B4CE75433}"/>
              </a:ext>
            </a:extLst>
          </p:cNvPr>
          <p:cNvGrpSpPr/>
          <p:nvPr/>
        </p:nvGrpSpPr>
        <p:grpSpPr>
          <a:xfrm>
            <a:off x="4674256" y="3853368"/>
            <a:ext cx="5560888" cy="848438"/>
            <a:chOff x="7226284" y="5088735"/>
            <a:chExt cx="5560888" cy="848438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49C4B05-F061-4930-91B3-5C5A2E6F5EEF}"/>
                </a:ext>
              </a:extLst>
            </p:cNvPr>
            <p:cNvSpPr/>
            <p:nvPr/>
          </p:nvSpPr>
          <p:spPr>
            <a:xfrm>
              <a:off x="7812957" y="5118756"/>
              <a:ext cx="4974215" cy="818417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909C27C-EFF8-4920-8C4F-ABA8F4B24D2E}"/>
                </a:ext>
              </a:extLst>
            </p:cNvPr>
            <p:cNvSpPr txBox="1"/>
            <p:nvPr/>
          </p:nvSpPr>
          <p:spPr>
            <a:xfrm>
              <a:off x="7838820" y="5171409"/>
              <a:ext cx="47392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Ước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mơ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2" name="Freeform 48">
              <a:extLst>
                <a:ext uri="{FF2B5EF4-FFF2-40B4-BE49-F238E27FC236}">
                  <a16:creationId xmlns:a16="http://schemas.microsoft.com/office/drawing/2014/main" id="{5EBC2711-BBB8-424F-A8D6-2208659BB955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E62091A-9C97-4424-857D-1B48B7D2E77F}"/>
              </a:ext>
            </a:extLst>
          </p:cNvPr>
          <p:cNvGrpSpPr/>
          <p:nvPr/>
        </p:nvGrpSpPr>
        <p:grpSpPr>
          <a:xfrm>
            <a:off x="4657478" y="5030058"/>
            <a:ext cx="5560888" cy="1036781"/>
            <a:chOff x="7226284" y="5088735"/>
            <a:chExt cx="5560888" cy="103678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8144C20-F7E1-4429-B256-CCA3EA1E7B19}"/>
                </a:ext>
              </a:extLst>
            </p:cNvPr>
            <p:cNvSpPr/>
            <p:nvPr/>
          </p:nvSpPr>
          <p:spPr>
            <a:xfrm>
              <a:off x="7812957" y="5118756"/>
              <a:ext cx="4974215" cy="1006760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51F5D8-D19E-4576-BAF9-7925D11D969B}"/>
                </a:ext>
              </a:extLst>
            </p:cNvPr>
            <p:cNvSpPr txBox="1"/>
            <p:nvPr/>
          </p:nvSpPr>
          <p:spPr>
            <a:xfrm>
              <a:off x="7838820" y="5171409"/>
              <a:ext cx="47392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</a:t>
              </a:r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êu đặc điểm về ngoại hình, tính cách của em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48">
              <a:extLst>
                <a:ext uri="{FF2B5EF4-FFF2-40B4-BE49-F238E27FC236}">
                  <a16:creationId xmlns:a16="http://schemas.microsoft.com/office/drawing/2014/main" id="{13C53A62-5678-4012-9319-9220E80A7C91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1486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FC7E68-44C1-4742-9E4D-A530499A3904}"/>
              </a:ext>
            </a:extLst>
          </p:cNvPr>
          <p:cNvSpPr txBox="1"/>
          <p:nvPr/>
        </p:nvSpPr>
        <p:spPr>
          <a:xfrm>
            <a:off x="4038600" y="55165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B050"/>
                </a:solidFill>
                <a:latin typeface="Coiny" panose="02000903060500060000" pitchFamily="2" charset="0"/>
              </a:rPr>
              <a:t>Bài</a:t>
            </a:r>
            <a:r>
              <a:rPr lang="en-US" sz="6600" dirty="0">
                <a:solidFill>
                  <a:srgbClr val="00B050"/>
                </a:solidFill>
                <a:latin typeface="Coiny" panose="02000903060500060000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Coiny" panose="02000903060500060000" pitchFamily="2" charset="0"/>
              </a:rPr>
              <a:t>mẫu</a:t>
            </a:r>
            <a:endParaRPr lang="en-US" sz="6600" dirty="0">
              <a:solidFill>
                <a:srgbClr val="00B050"/>
              </a:solidFill>
              <a:latin typeface="Coiny" panose="0200090306050006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4172D2-0F2A-4921-81C6-005FC1C22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033" y="1269668"/>
            <a:ext cx="8986283" cy="47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94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ED4D743-CFAD-47C8-AAD5-5BE56F10AACB}"/>
              </a:ext>
            </a:extLst>
          </p:cNvPr>
          <p:cNvSpPr/>
          <p:nvPr/>
        </p:nvSpPr>
        <p:spPr>
          <a:xfrm>
            <a:off x="0" y="281037"/>
            <a:ext cx="11181701" cy="7813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B25EAD-429B-41DD-8CFD-D6898AD2558F}"/>
              </a:ext>
            </a:extLst>
          </p:cNvPr>
          <p:cNvSpPr/>
          <p:nvPr/>
        </p:nvSpPr>
        <p:spPr>
          <a:xfrm>
            <a:off x="7760793" y="632720"/>
            <a:ext cx="3430902" cy="77953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8E5100-6165-442F-9AFC-C8F4AF3E590F}"/>
              </a:ext>
            </a:extLst>
          </p:cNvPr>
          <p:cNvSpPr/>
          <p:nvPr/>
        </p:nvSpPr>
        <p:spPr>
          <a:xfrm>
            <a:off x="0" y="668485"/>
            <a:ext cx="4212704" cy="77953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图片 4">
            <a:extLst>
              <a:ext uri="{FF2B5EF4-FFF2-40B4-BE49-F238E27FC236}">
                <a16:creationId xmlns:a16="http://schemas.microsoft.com/office/drawing/2014/main" id="{FB088E55-E255-4A8B-84BF-34AC94B58B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36868" y="156018"/>
            <a:ext cx="1521684" cy="1102884"/>
          </a:xfrm>
          <a:prstGeom prst="rect">
            <a:avLst/>
          </a:prstGeom>
        </p:spPr>
      </p:pic>
      <p:sp>
        <p:nvSpPr>
          <p:cNvPr id="10" name="等腰三角形 2">
            <a:extLst>
              <a:ext uri="{FF2B5EF4-FFF2-40B4-BE49-F238E27FC236}">
                <a16:creationId xmlns:a16="http://schemas.microsoft.com/office/drawing/2014/main" id="{6030F8F6-0464-4793-B55E-AA319F37E47B}"/>
              </a:ext>
            </a:extLst>
          </p:cNvPr>
          <p:cNvSpPr>
            <a:spLocks noChangeAspect="1"/>
          </p:cNvSpPr>
          <p:nvPr/>
        </p:nvSpPr>
        <p:spPr bwMode="auto">
          <a:xfrm rot="3036074">
            <a:off x="5804973" y="2161226"/>
            <a:ext cx="1737077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endParaRPr lang="zh-CN" altLang="en-US" sz="1707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等腰三角形 2">
            <a:extLst>
              <a:ext uri="{FF2B5EF4-FFF2-40B4-BE49-F238E27FC236}">
                <a16:creationId xmlns:a16="http://schemas.microsoft.com/office/drawing/2014/main" id="{6D1EF5C8-1143-40EF-A3C3-B7DFE81FB553}"/>
              </a:ext>
            </a:extLst>
          </p:cNvPr>
          <p:cNvSpPr>
            <a:spLocks noChangeAspect="1"/>
          </p:cNvSpPr>
          <p:nvPr/>
        </p:nvSpPr>
        <p:spPr bwMode="auto">
          <a:xfrm rot="8763501">
            <a:off x="4562499" y="3291767"/>
            <a:ext cx="1735722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C0504D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156F74A2-8561-4D82-8043-95F6209F8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2445" y="4025435"/>
            <a:ext cx="992249" cy="5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465" b="1" dirty="0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4" name="等腰三角形 2">
            <a:extLst>
              <a:ext uri="{FF2B5EF4-FFF2-40B4-BE49-F238E27FC236}">
                <a16:creationId xmlns:a16="http://schemas.microsoft.com/office/drawing/2014/main" id="{D3B42085-8A0C-4905-B400-A746F8D5489F}"/>
              </a:ext>
            </a:extLst>
          </p:cNvPr>
          <p:cNvSpPr>
            <a:spLocks noChangeAspect="1"/>
          </p:cNvSpPr>
          <p:nvPr/>
        </p:nvSpPr>
        <p:spPr bwMode="auto">
          <a:xfrm rot="16474574">
            <a:off x="4043906" y="1783485"/>
            <a:ext cx="1737077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endParaRPr lang="zh-CN" altLang="en-US" sz="1707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34247463-217F-45F5-B169-8BE9DA344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864" y="2503183"/>
            <a:ext cx="646097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Trình </a:t>
            </a:r>
          </a:p>
          <a:p>
            <a:pPr algn="ctr" eaLnBrk="1" hangingPunct="1"/>
            <a:r>
              <a:rPr lang="en-US" altLang="zh-CN" sz="366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bày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64F633C6-E325-4DCA-9EA0-5DFFB8AAF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907" y="3982249"/>
            <a:ext cx="1875323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Nhận</a:t>
            </a:r>
            <a:r>
              <a:rPr lang="en-US" altLang="zh-CN" sz="366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xét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62B048A2-1805-4AF4-BA8E-B6F0711FF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412" y="2993496"/>
            <a:ext cx="646097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Thắc</a:t>
            </a:r>
            <a:r>
              <a:rPr lang="en-US" altLang="zh-CN" sz="366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mắc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8" name="Rounded Rectangle 22">
            <a:extLst>
              <a:ext uri="{FF2B5EF4-FFF2-40B4-BE49-F238E27FC236}">
                <a16:creationId xmlns:a16="http://schemas.microsoft.com/office/drawing/2014/main" id="{9CB3D0AA-93A5-4E3E-98C3-34B088F52DCF}"/>
              </a:ext>
            </a:extLst>
          </p:cNvPr>
          <p:cNvSpPr/>
          <p:nvPr/>
        </p:nvSpPr>
        <p:spPr>
          <a:xfrm>
            <a:off x="259687" y="2199376"/>
            <a:ext cx="3474946" cy="974877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2563" kern="0">
                <a:solidFill>
                  <a:srgbClr val="000000"/>
                </a:solidFill>
                <a:latin typeface="Calibri"/>
              </a:rPr>
              <a:t>Viết một đoạn văn giới thiệu bản thân </a:t>
            </a:r>
            <a:endParaRPr kumimoji="0" lang="en-US" sz="256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Rounded Rectangle 12">
            <a:extLst>
              <a:ext uri="{FF2B5EF4-FFF2-40B4-BE49-F238E27FC236}">
                <a16:creationId xmlns:a16="http://schemas.microsoft.com/office/drawing/2014/main" id="{B048ECE5-D3D2-45F1-967C-9DFF36E69EC4}"/>
              </a:ext>
            </a:extLst>
          </p:cNvPr>
          <p:cNvSpPr/>
          <p:nvPr/>
        </p:nvSpPr>
        <p:spPr>
          <a:xfrm>
            <a:off x="3924671" y="5159836"/>
            <a:ext cx="3607237" cy="974877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Nhận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xét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,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góp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ý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lịch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sự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cho</a:t>
            </a:r>
            <a:r>
              <a:rPr kumimoji="0" lang="en-US" sz="256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bạn</a:t>
            </a:r>
            <a:endParaRPr kumimoji="0" lang="en-US" sz="256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" name="Rounded Rectangle 13">
            <a:extLst>
              <a:ext uri="{FF2B5EF4-FFF2-40B4-BE49-F238E27FC236}">
                <a16:creationId xmlns:a16="http://schemas.microsoft.com/office/drawing/2014/main" id="{FBFC9F46-F807-408A-9875-323F701E8530}"/>
              </a:ext>
            </a:extLst>
          </p:cNvPr>
          <p:cNvSpPr/>
          <p:nvPr/>
        </p:nvSpPr>
        <p:spPr>
          <a:xfrm>
            <a:off x="7567705" y="2199376"/>
            <a:ext cx="3420539" cy="974877"/>
          </a:xfrm>
          <a:prstGeom prst="roundRect">
            <a:avLst/>
          </a:prstGeom>
          <a:solidFill>
            <a:srgbClr val="E9D7ED"/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Nêu và cùng nhau giải nghĩa các từ chưa hiểu</a:t>
            </a:r>
          </a:p>
        </p:txBody>
      </p:sp>
      <p:pic>
        <p:nvPicPr>
          <p:cNvPr id="21" name="Picture 4" descr="Free Blog Comment Icon of Colored Outline style - Available in SVG, PNG,  EPS, AI &amp;amp; Icon fonts">
            <a:extLst>
              <a:ext uri="{FF2B5EF4-FFF2-40B4-BE49-F238E27FC236}">
                <a16:creationId xmlns:a16="http://schemas.microsoft.com/office/drawing/2014/main" id="{AE28162E-03F5-49A5-AD98-70691EF9C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613" y="4912094"/>
            <a:ext cx="1174701" cy="11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60EDF8D-B47D-4698-9AC0-62DED7A9A8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0198403" y="2969932"/>
            <a:ext cx="743454" cy="8557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0F5698D-03EF-42F5-8919-75F8873C4D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1296" y="154680"/>
            <a:ext cx="5581340" cy="10158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69A60E4-11A4-4E1C-BFAC-987A7D2FDD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3697" y="4114727"/>
            <a:ext cx="1581013" cy="20199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D565B8F-F312-46E0-ACD3-7E2A7E0216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563" y="3563208"/>
            <a:ext cx="1311084" cy="1893974"/>
          </a:xfrm>
          <a:prstGeom prst="rect">
            <a:avLst/>
          </a:prstGeom>
        </p:spPr>
      </p:pic>
      <p:pic>
        <p:nvPicPr>
          <p:cNvPr id="27" name="Picture 26" descr="A picture containing light&#10;&#10;Description automatically generated">
            <a:extLst>
              <a:ext uri="{FF2B5EF4-FFF2-40B4-BE49-F238E27FC236}">
                <a16:creationId xmlns:a16="http://schemas.microsoft.com/office/drawing/2014/main" id="{03BFBCAB-2B84-492B-92D0-8826DF8B67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9588222" y="5248165"/>
            <a:ext cx="1149626" cy="793835"/>
          </a:xfrm>
          <a:prstGeom prst="rect">
            <a:avLst/>
          </a:prstGeom>
        </p:spPr>
      </p:pic>
      <p:pic>
        <p:nvPicPr>
          <p:cNvPr id="28" name="Picture 27" descr="A picture containing light&#10;&#10;Description automatically generated">
            <a:extLst>
              <a:ext uri="{FF2B5EF4-FFF2-40B4-BE49-F238E27FC236}">
                <a16:creationId xmlns:a16="http://schemas.microsoft.com/office/drawing/2014/main" id="{E6893342-0403-4AEC-ADA5-648A31CC07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474370" y="4614929"/>
            <a:ext cx="1041300" cy="71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6305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ldLvl="0" animBg="1"/>
          <p:bldP spid="12" grpId="0" bldLvl="0" animBg="1"/>
          <p:bldP spid="13" grpId="0" autoUpdateAnimBg="0"/>
          <p:bldP spid="14" grpId="0" bldLvl="0" animBg="1"/>
          <p:bldP spid="15" grpId="0" autoUpdateAnimBg="0"/>
          <p:bldP spid="16" grpId="0" autoUpdateAnimBg="0"/>
          <p:bldP spid="17" grpId="0" autoUpdateAnimBg="0"/>
          <p:bldP spid="18" grpId="0" animBg="1"/>
          <p:bldP spid="19" grpId="0" animBg="1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ldLvl="0" animBg="1"/>
          <p:bldP spid="12" grpId="0" bldLvl="0" animBg="1"/>
          <p:bldP spid="13" grpId="0" autoUpdateAnimBg="0"/>
          <p:bldP spid="14" grpId="0" bldLvl="0" animBg="1"/>
          <p:bldP spid="15" grpId="0" autoUpdateAnimBg="0"/>
          <p:bldP spid="16" grpId="0" autoUpdateAnimBg="0"/>
          <p:bldP spid="17" grpId="0" autoUpdateAnimBg="0"/>
          <p:bldP spid="18" grpId="0" animBg="1"/>
          <p:bldP spid="19" grpId="0" animBg="1"/>
          <p:bldP spid="20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FEF78E-62CB-432C-9384-E57908C16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593" y="4435529"/>
            <a:ext cx="7791363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48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1A39C5D-6289-42C4-9C08-7109238A5685}"/>
              </a:ext>
            </a:extLst>
          </p:cNvPr>
          <p:cNvSpPr txBox="1"/>
          <p:nvPr/>
        </p:nvSpPr>
        <p:spPr>
          <a:xfrm>
            <a:off x="3376863" y="0"/>
            <a:ext cx="54382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Trao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đổi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viết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AF06AA"/>
              </a:solidFill>
              <a:effectLst>
                <a:glow rad="127000">
                  <a:srgbClr val="AF06AA">
                    <a:alpha val="30000"/>
                  </a:srgbClr>
                </a:glow>
              </a:effectLst>
              <a:uLnTx/>
              <a:uFillTx/>
              <a:latin typeface="SVN-Redressed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F744E5-DE7C-4CFE-AC05-96BD24781E2C}"/>
              </a:ext>
            </a:extLst>
          </p:cNvPr>
          <p:cNvGrpSpPr/>
          <p:nvPr/>
        </p:nvGrpSpPr>
        <p:grpSpPr>
          <a:xfrm>
            <a:off x="731809" y="1087071"/>
            <a:ext cx="2935362" cy="2926080"/>
            <a:chOff x="1105147" y="1463040"/>
            <a:chExt cx="2935362" cy="2926080"/>
          </a:xfrm>
        </p:grpSpPr>
        <p:pic>
          <p:nvPicPr>
            <p:cNvPr id="12" name="Picture 1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8BF94120-CEF5-47C6-AE48-A99A350B0E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3" t="49075" r="44771" b="6081"/>
            <a:stretch/>
          </p:blipFill>
          <p:spPr>
            <a:xfrm>
              <a:off x="1105147" y="1463040"/>
              <a:ext cx="2935362" cy="292608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EBD9F5-B3FE-41A3-A329-E82D1C8AC526}"/>
                </a:ext>
              </a:extLst>
            </p:cNvPr>
            <p:cNvSpPr txBox="1"/>
            <p:nvPr/>
          </p:nvSpPr>
          <p:spPr>
            <a:xfrm>
              <a:off x="1399778" y="2177030"/>
              <a:ext cx="234610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giới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thiệu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EFB660-BA80-4CF8-BF14-E68F1D667471}"/>
              </a:ext>
            </a:extLst>
          </p:cNvPr>
          <p:cNvGrpSpPr/>
          <p:nvPr/>
        </p:nvGrpSpPr>
        <p:grpSpPr>
          <a:xfrm>
            <a:off x="4463845" y="982349"/>
            <a:ext cx="3261464" cy="2743200"/>
            <a:chOff x="4529959" y="951571"/>
            <a:chExt cx="3261464" cy="2743200"/>
          </a:xfrm>
        </p:grpSpPr>
        <p:pic>
          <p:nvPicPr>
            <p:cNvPr id="15" name="Picture 1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43167DD-B301-4C2B-8950-A8C0625617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0" t="5121" r="47903" b="53750"/>
            <a:stretch/>
          </p:blipFill>
          <p:spPr>
            <a:xfrm rot="708905">
              <a:off x="4529959" y="951571"/>
              <a:ext cx="3227298" cy="27432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C06A2E-A690-473A-B003-43D53376FC71}"/>
                </a:ext>
              </a:extLst>
            </p:cNvPr>
            <p:cNvSpPr txBox="1"/>
            <p:nvPr/>
          </p:nvSpPr>
          <p:spPr>
            <a:xfrm>
              <a:off x="4856061" y="1684943"/>
              <a:ext cx="2935362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viên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nghe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góp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ý,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sửa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lỗi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2583EE-5616-4B17-8E11-4B1CC3874BAE}"/>
              </a:ext>
            </a:extLst>
          </p:cNvPr>
          <p:cNvGrpSpPr/>
          <p:nvPr/>
        </p:nvGrpSpPr>
        <p:grpSpPr>
          <a:xfrm>
            <a:off x="8617869" y="1315671"/>
            <a:ext cx="2961767" cy="2468880"/>
            <a:chOff x="8963158" y="1920240"/>
            <a:chExt cx="2961767" cy="2468880"/>
          </a:xfrm>
        </p:grpSpPr>
        <p:pic>
          <p:nvPicPr>
            <p:cNvPr id="18" name="Picture 1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189FC0BD-4A1C-406F-9DF3-A7AC13C60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35" t="18058" r="879" b="44442"/>
            <a:stretch/>
          </p:blipFill>
          <p:spPr>
            <a:xfrm>
              <a:off x="8963158" y="1920240"/>
              <a:ext cx="2961767" cy="246888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0B2EDF-F8BD-46F1-B32C-C5768E87A28E}"/>
                </a:ext>
              </a:extLst>
            </p:cNvPr>
            <p:cNvSpPr txBox="1"/>
            <p:nvPr/>
          </p:nvSpPr>
          <p:spPr>
            <a:xfrm>
              <a:off x="9314724" y="2416016"/>
              <a:ext cx="2258633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kết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quả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trước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lớp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0D9B907B-9A01-4F92-BCE2-7EF5E3697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8" t="27182" r="3097" b="8653"/>
          <a:stretch/>
        </p:blipFill>
        <p:spPr>
          <a:xfrm>
            <a:off x="2796372" y="3680353"/>
            <a:ext cx="6922512" cy="318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2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FE4B4F8-89F1-4AEC-9FA9-1CE3F2101881}"/>
              </a:ext>
            </a:extLst>
          </p:cNvPr>
          <p:cNvSpPr txBox="1"/>
          <p:nvPr/>
        </p:nvSpPr>
        <p:spPr>
          <a:xfrm>
            <a:off x="198784" y="291548"/>
            <a:ext cx="11370364" cy="6790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My,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vi-VN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A….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Ở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vi-VN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vi-VN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vi-VN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Hi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4000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vi-VN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4000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vi-V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Tôi tên </a:t>
            </a:r>
            <a:r>
              <a:rPr lang="vi-VN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….. Tên ở </a:t>
            </a:r>
            <a:r>
              <a:rPr lang="vi-VN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vi-V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…. Năm nay, tôi </a:t>
            </a:r>
            <a:r>
              <a:rPr lang="vi-VN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vi-VN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vi-V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vi-V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tôi </a:t>
            </a:r>
            <a:r>
              <a:rPr lang="vi-VN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…. Tôi luôn vui </a:t>
            </a:r>
            <a:r>
              <a:rPr lang="vi-VN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vi-V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vi-V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vi-V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Tôi </a:t>
            </a:r>
            <a:r>
              <a:rPr lang="vi-VN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vi-V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 </a:t>
            </a:r>
            <a:r>
              <a:rPr lang="vi-VN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vi-V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bơi </a:t>
            </a:r>
            <a:r>
              <a:rPr lang="vi-VN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lội</a:t>
            </a:r>
            <a:r>
              <a:rPr lang="vi-V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vi-V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vi-V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khen tôi </a:t>
            </a:r>
            <a:r>
              <a:rPr lang="vi-VN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vi-V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hay, </a:t>
            </a:r>
            <a:r>
              <a:rPr lang="vi-VN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múa</a:t>
            </a:r>
            <a:r>
              <a:rPr lang="vi-V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vi-V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vi-V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mơ tương lai </a:t>
            </a:r>
            <a:r>
              <a:rPr lang="vi-VN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tôi </a:t>
            </a:r>
            <a:r>
              <a:rPr lang="vi-VN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vi-V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vi-V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viên. Tôi </a:t>
            </a:r>
            <a:r>
              <a:rPr lang="vi-VN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hứa</a:t>
            </a:r>
            <a:r>
              <a:rPr lang="vi-V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vi-V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chăm </a:t>
            </a:r>
            <a:r>
              <a:rPr lang="vi-VN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vi-V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lang="vi-V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vi-V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vi-V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vi-V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vi-V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mực</a:t>
            </a:r>
            <a:r>
              <a:rPr lang="vi-VN" sz="2400" b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9280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C13D99-F35B-42B9-AD13-4D05EFB9CAA3}"/>
              </a:ext>
            </a:extLst>
          </p:cNvPr>
          <p:cNvSpPr txBox="1"/>
          <p:nvPr/>
        </p:nvSpPr>
        <p:spPr>
          <a:xfrm>
            <a:off x="1457325" y="85725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</a:t>
            </a:r>
          </a:p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EB6E41-A930-4D09-B485-7860612F8D59}"/>
              </a:ext>
            </a:extLst>
          </p:cNvPr>
          <p:cNvSpPr txBox="1"/>
          <p:nvPr/>
        </p:nvSpPr>
        <p:spPr>
          <a:xfrm>
            <a:off x="1457325" y="2038350"/>
            <a:ext cx="899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 tròn đầu nhọn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phải bò trâu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Uống nước ao sâu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 cày ruộng cạn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25AD52-102F-47FA-8444-5EBAFD675A88}"/>
              </a:ext>
            </a:extLst>
          </p:cNvPr>
          <p:cNvSpPr txBox="1"/>
          <p:nvPr/>
        </p:nvSpPr>
        <p:spPr>
          <a:xfrm>
            <a:off x="1600200" y="497586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 thì liền với hai chân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làm chân nghỉ, chân quay mới kỳ.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(Là cái gì?</a:t>
            </a:r>
          </a:p>
        </p:txBody>
      </p:sp>
      <p:pic>
        <p:nvPicPr>
          <p:cNvPr id="23" name="Picture 2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A9EBD43-0F6E-4919-BA10-6E5273DF7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548" y="0"/>
            <a:ext cx="1428452" cy="14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80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983BEE-9539-4B14-90FE-8716C431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6" r="13768"/>
          <a:stretch/>
        </p:blipFill>
        <p:spPr>
          <a:xfrm rot="16200000">
            <a:off x="2645227" y="-2688773"/>
            <a:ext cx="6858002" cy="122355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1BD9862-8923-4966-B434-53207F9062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16200000">
            <a:off x="-2921001" y="2724150"/>
            <a:ext cx="6858000" cy="1409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2D8895-3EAF-44B1-A0FE-3FF5DB521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5400000" flipH="1">
            <a:off x="8313055" y="2724149"/>
            <a:ext cx="6858003" cy="1409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EFC38D6-2CE6-456C-AF52-B15C31F4C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336" y="4595639"/>
            <a:ext cx="1302512" cy="13405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27B13A8-6856-4781-812D-FE3E1915F6AC}"/>
              </a:ext>
            </a:extLst>
          </p:cNvPr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AC518E3-95C0-4F06-A3F2-51508B4031D5}"/>
              </a:ext>
            </a:extLst>
          </p:cNvPr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21" y="1676057"/>
            <a:ext cx="9104232" cy="34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6551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96989" y="4229635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281" y="3755048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656698" y="3295158"/>
            <a:ext cx="4710341" cy="185274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13674" y="2268299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648503" y="3631532"/>
            <a:ext cx="449837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652708" y="3203162"/>
            <a:ext cx="5387592" cy="195153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697503" y="3501150"/>
            <a:ext cx="5345622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87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96989" y="4229635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281" y="3755048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656698" y="3295158"/>
            <a:ext cx="4710341" cy="185274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13674" y="2268299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648503" y="3323756"/>
            <a:ext cx="449837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652686" y="3202016"/>
            <a:ext cx="5448374" cy="195153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653858" y="3213972"/>
            <a:ext cx="5409661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lộ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chê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than.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177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983BEE-9539-4B14-90FE-8716C431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6" r="13768"/>
          <a:stretch/>
        </p:blipFill>
        <p:spPr>
          <a:xfrm rot="16200000">
            <a:off x="2645227" y="-2688773"/>
            <a:ext cx="6858002" cy="122355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1BD9862-8923-4966-B434-53207F9062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16200000">
            <a:off x="-2921001" y="2724150"/>
            <a:ext cx="6858000" cy="1409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2D8895-3EAF-44B1-A0FE-3FF5DB521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5400000" flipH="1">
            <a:off x="8313055" y="2724149"/>
            <a:ext cx="6858003" cy="1409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EFC38D6-2CE6-456C-AF52-B15C31F4C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726" y="5296269"/>
            <a:ext cx="1302512" cy="13405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27B13A8-6856-4781-812D-FE3E1915F6AC}"/>
              </a:ext>
            </a:extLst>
          </p:cNvPr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AC518E3-95C0-4F06-A3F2-51508B4031D5}"/>
              </a:ext>
            </a:extLst>
          </p:cNvPr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31818" y="84656"/>
            <a:ext cx="9305388" cy="734291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Thứ</a:t>
            </a:r>
            <a:r>
              <a:rPr kumimoji="0" lang="en-US" altLang="zh-CN" sz="36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vi-VN" altLang="zh-CN" sz="36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sáu</a:t>
            </a:r>
            <a:r>
              <a:rPr kumimoji="0" lang="en-US" altLang="zh-CN" sz="36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ngày</a:t>
            </a:r>
            <a:r>
              <a:rPr kumimoji="0" lang="en-US" altLang="zh-CN" sz="36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vi-VN" altLang="zh-CN" sz="36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25</a:t>
            </a:r>
            <a:r>
              <a:rPr kumimoji="0" lang="en-US" altLang="zh-CN" sz="36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tháng</a:t>
            </a:r>
            <a:r>
              <a:rPr kumimoji="0" lang="en-US" altLang="zh-CN" sz="36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vi-VN" altLang="zh-CN" sz="36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10</a:t>
            </a:r>
            <a:r>
              <a:rPr kumimoji="0" lang="en-US" altLang="zh-CN" sz="36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năm</a:t>
            </a:r>
            <a:r>
              <a:rPr kumimoji="0" lang="en-US" altLang="zh-CN" sz="36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 202</a:t>
            </a:r>
            <a:r>
              <a:rPr kumimoji="0" lang="vi-VN" altLang="zh-CN" sz="36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4</a:t>
            </a:r>
            <a:endParaRPr kumimoji="0" lang="zh-CN" altLang="en-US" sz="3600" b="0" i="0" u="none" strike="noStrike" kern="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站酷快乐体2016修订版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0" name="矩形 10">
            <a:extLst>
              <a:ext uri="{FF2B5EF4-FFF2-40B4-BE49-F238E27FC236}">
                <a16:creationId xmlns:a16="http://schemas.microsoft.com/office/drawing/2014/main" id="{CEFF7D34-FD5E-4E59-966D-92A6881BD857}"/>
              </a:ext>
            </a:extLst>
          </p:cNvPr>
          <p:cNvSpPr/>
          <p:nvPr/>
        </p:nvSpPr>
        <p:spPr>
          <a:xfrm>
            <a:off x="3776188" y="3135450"/>
            <a:ext cx="1144627" cy="45719"/>
          </a:xfrm>
          <a:prstGeom prst="rect">
            <a:avLst/>
          </a:prstGeom>
          <a:solidFill>
            <a:srgbClr val="591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91C00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21" name="矩形 11">
            <a:extLst>
              <a:ext uri="{FF2B5EF4-FFF2-40B4-BE49-F238E27FC236}">
                <a16:creationId xmlns:a16="http://schemas.microsoft.com/office/drawing/2014/main" id="{F1AC7E72-7256-4B8E-9922-CA480EEFABF9}"/>
              </a:ext>
            </a:extLst>
          </p:cNvPr>
          <p:cNvSpPr/>
          <p:nvPr/>
        </p:nvSpPr>
        <p:spPr>
          <a:xfrm>
            <a:off x="8224520" y="3158309"/>
            <a:ext cx="1144627" cy="45719"/>
          </a:xfrm>
          <a:prstGeom prst="rect">
            <a:avLst/>
          </a:prstGeom>
          <a:solidFill>
            <a:srgbClr val="591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91C00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5F45C6-29DB-4678-9822-41757F894C9F}"/>
              </a:ext>
            </a:extLst>
          </p:cNvPr>
          <p:cNvGrpSpPr/>
          <p:nvPr/>
        </p:nvGrpSpPr>
        <p:grpSpPr>
          <a:xfrm>
            <a:off x="4287729" y="661196"/>
            <a:ext cx="3726053" cy="1863025"/>
            <a:chOff x="5878217" y="1066411"/>
            <a:chExt cx="3726053" cy="1863025"/>
          </a:xfrm>
        </p:grpSpPr>
        <p:pic>
          <p:nvPicPr>
            <p:cNvPr id="14" name="图片 9">
              <a:extLst>
                <a:ext uri="{FF2B5EF4-FFF2-40B4-BE49-F238E27FC236}">
                  <a16:creationId xmlns:a16="http://schemas.microsoft.com/office/drawing/2014/main" id="{B9B8A063-846D-472B-9ABF-5988E2533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8217" y="1066411"/>
              <a:ext cx="3726053" cy="1863025"/>
            </a:xfrm>
            <a:prstGeom prst="rect">
              <a:avLst/>
            </a:prstGeom>
          </p:spPr>
        </p:pic>
        <p:pic>
          <p:nvPicPr>
            <p:cNvPr id="15" name="Picture 14" descr="Text, logo&#10;&#10;Description automatically generated">
              <a:extLst>
                <a:ext uri="{FF2B5EF4-FFF2-40B4-BE49-F238E27FC236}">
                  <a16:creationId xmlns:a16="http://schemas.microsoft.com/office/drawing/2014/main" id="{C03E2D17-AA63-4D9E-84E9-E5E6E0132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6200" y="1626208"/>
              <a:ext cx="2890086" cy="1069581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ED18CF9-8A35-41A1-AA05-33D9C41E4033}"/>
              </a:ext>
            </a:extLst>
          </p:cNvPr>
          <p:cNvSpPr txBox="1"/>
          <p:nvPr/>
        </p:nvSpPr>
        <p:spPr>
          <a:xfrm>
            <a:off x="5076762" y="2843062"/>
            <a:ext cx="3532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oiny" panose="02000903060500060000" pitchFamily="2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Coiny" panose="02000903060500060000" pitchFamily="2" charset="0"/>
              </a:rPr>
              <a:t> 14 – </a:t>
            </a:r>
            <a:r>
              <a:rPr lang="en-US" sz="3200" dirty="0" err="1">
                <a:solidFill>
                  <a:srgbClr val="FF0000"/>
                </a:solidFill>
                <a:latin typeface="Coiny" panose="0200090306050006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Coiny" panose="02000903060500060000" pitchFamily="2" charset="0"/>
              </a:rPr>
              <a:t> 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017BC9-45A2-46DA-99FA-FAE1FECA28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3486" y="3551672"/>
            <a:ext cx="6590347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2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BE3442F-7CC1-41AC-B881-FB4A4A329B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128" b="26047"/>
          <a:stretch/>
        </p:blipFill>
        <p:spPr>
          <a:xfrm>
            <a:off x="0" y="-1"/>
            <a:ext cx="12182168" cy="68580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A40A6C3-6872-45BD-92B1-CB8AAEB6C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" y="-1"/>
            <a:ext cx="12201833" cy="16801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5932B3A-8166-40D2-A9A7-0AB2D69612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2" y="4594908"/>
            <a:ext cx="2198891" cy="2263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09F868-3124-43C2-B199-840D1D2254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672" y="3035341"/>
            <a:ext cx="9614225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74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椭圆 31">
            <a:extLst>
              <a:ext uri="{FF2B5EF4-FFF2-40B4-BE49-F238E27FC236}">
                <a16:creationId xmlns:a16="http://schemas.microsoft.com/office/drawing/2014/main" id="{29367609-38B3-43BF-AA4C-4F9EBE4FE762}"/>
              </a:ext>
            </a:extLst>
          </p:cNvPr>
          <p:cNvSpPr/>
          <p:nvPr/>
        </p:nvSpPr>
        <p:spPr>
          <a:xfrm flipH="1">
            <a:off x="249662" y="202936"/>
            <a:ext cx="11942337" cy="71724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Quan sát tranh và đóng vai bạn nhỏ giới thiệu về bạn ấy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Source Han Serif SC" panose="02020400000000000000" pitchFamily="18" charset="-122"/>
              <a:cs typeface="Arial" panose="020B0604020202020204" pitchFamily="34" charset="0"/>
              <a:sym typeface="Source Han Serif SC" panose="02020400000000000000" pitchFamily="18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C28AD2-1845-48F8-A011-3063B08FD2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912" y="1357312"/>
            <a:ext cx="6810375" cy="479107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D8E3B02-C097-4F7A-87DA-8ACDD4410E62}"/>
              </a:ext>
            </a:extLst>
          </p:cNvPr>
          <p:cNvGrpSpPr/>
          <p:nvPr/>
        </p:nvGrpSpPr>
        <p:grpSpPr>
          <a:xfrm>
            <a:off x="7362824" y="1019175"/>
            <a:ext cx="4386263" cy="2216598"/>
            <a:chOff x="4984077" y="2482716"/>
            <a:chExt cx="7207923" cy="433445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32CA191-D1FD-48EA-AD06-96EE28B19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005" y="3068133"/>
              <a:ext cx="6539995" cy="37490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98DD493-5D18-4184-A84A-4C1259692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84077" y="2482716"/>
              <a:ext cx="6712278" cy="1652159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02F7DD2-3E3D-49BE-B2E4-B3FDC65FFC75}"/>
              </a:ext>
            </a:extLst>
          </p:cNvPr>
          <p:cNvGrpSpPr/>
          <p:nvPr/>
        </p:nvGrpSpPr>
        <p:grpSpPr>
          <a:xfrm>
            <a:off x="7362824" y="3634141"/>
            <a:ext cx="4438799" cy="584775"/>
            <a:chOff x="7254516" y="2260282"/>
            <a:chExt cx="4438799" cy="584775"/>
          </a:xfrm>
        </p:grpSpPr>
        <p:sp>
          <p:nvSpPr>
            <p:cNvPr id="19" name="Freeform 48">
              <a:extLst>
                <a:ext uri="{FF2B5EF4-FFF2-40B4-BE49-F238E27FC236}">
                  <a16:creationId xmlns:a16="http://schemas.microsoft.com/office/drawing/2014/main" id="{F7C1CFB1-34A9-4980-808C-C05861177446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endParaRPr lang="zh-CN" altLang="en-US" sz="32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B152DE5-6895-4FE5-AAF1-6DAAFFB998A7}"/>
                </a:ext>
              </a:extLst>
            </p:cNvPr>
            <p:cNvSpPr/>
            <p:nvPr/>
          </p:nvSpPr>
          <p:spPr>
            <a:xfrm>
              <a:off x="7812958" y="2298339"/>
              <a:ext cx="3741751" cy="468122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92378A-DCCC-4B70-B3CB-78FD64D0D5D8}"/>
                </a:ext>
              </a:extLst>
            </p:cNvPr>
            <p:cNvSpPr txBox="1"/>
            <p:nvPr/>
          </p:nvSpPr>
          <p:spPr>
            <a:xfrm>
              <a:off x="7812957" y="2260282"/>
              <a:ext cx="38803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Tranh vẽ những gì? 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492FAE-9ADA-4B8E-AD90-257F20EFEEAF}"/>
              </a:ext>
            </a:extLst>
          </p:cNvPr>
          <p:cNvGrpSpPr/>
          <p:nvPr/>
        </p:nvGrpSpPr>
        <p:grpSpPr>
          <a:xfrm>
            <a:off x="7143750" y="4420785"/>
            <a:ext cx="4920767" cy="1606256"/>
            <a:chOff x="7228851" y="3429000"/>
            <a:chExt cx="4746408" cy="160625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CA48956-1912-4AFC-B36A-039211FB46CF}"/>
                </a:ext>
              </a:extLst>
            </p:cNvPr>
            <p:cNvSpPr/>
            <p:nvPr/>
          </p:nvSpPr>
          <p:spPr>
            <a:xfrm>
              <a:off x="7812958" y="3452037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A83CD22-6147-488C-A818-92504712C589}"/>
                </a:ext>
              </a:extLst>
            </p:cNvPr>
            <p:cNvSpPr txBox="1"/>
            <p:nvPr/>
          </p:nvSpPr>
          <p:spPr>
            <a:xfrm>
              <a:off x="7905240" y="3465596"/>
              <a:ext cx="40700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nl-NL" sz="32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đoán được bức tranh muốn nói về ai?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48">
              <a:extLst>
                <a:ext uri="{FF2B5EF4-FFF2-40B4-BE49-F238E27FC236}">
                  <a16:creationId xmlns:a16="http://schemas.microsoft.com/office/drawing/2014/main" id="{056E99A8-A1F0-46DF-BF51-E513C2CD9D25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endParaRPr lang="zh-CN" altLang="en-US" sz="32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645451-3FDD-41C6-BC3D-03DF22F87427}"/>
              </a:ext>
            </a:extLst>
          </p:cNvPr>
          <p:cNvGrpSpPr/>
          <p:nvPr/>
        </p:nvGrpSpPr>
        <p:grpSpPr>
          <a:xfrm>
            <a:off x="7092394" y="5741384"/>
            <a:ext cx="5235655" cy="863397"/>
            <a:chOff x="7226284" y="5088735"/>
            <a:chExt cx="4780927" cy="109758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360910F-40F0-40EB-BE04-B8F07785F6B2}"/>
                </a:ext>
              </a:extLst>
            </p:cNvPr>
            <p:cNvSpPr/>
            <p:nvPr/>
          </p:nvSpPr>
          <p:spPr>
            <a:xfrm>
              <a:off x="7812957" y="5118756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C34F27-D5C6-4F85-87EA-63A673992FC1}"/>
                </a:ext>
              </a:extLst>
            </p:cNvPr>
            <p:cNvSpPr txBox="1"/>
            <p:nvPr/>
          </p:nvSpPr>
          <p:spPr>
            <a:xfrm>
              <a:off x="7844382" y="5320287"/>
              <a:ext cx="4162829" cy="704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nói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nhỏ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829ADB5F-5A9A-408D-8077-99B442AC823B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2F2CBAE-BEFB-459E-82ED-B5BCB3317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70" y="1755456"/>
            <a:ext cx="3444809" cy="4779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25D630-6198-4B77-9F4D-EA77B3A120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5641" y="144483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47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B53150-1E4C-43DA-8D46-7D39DE724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3582" y="4597454"/>
            <a:ext cx="7840136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55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C141E2F-1F82-40D8-ACEB-67FD3D55F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822"/>
            <a:ext cx="6914630" cy="4864418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0C57C60-D504-4CBB-B088-8128C73A8105}"/>
              </a:ext>
            </a:extLst>
          </p:cNvPr>
          <p:cNvSpPr/>
          <p:nvPr/>
        </p:nvSpPr>
        <p:spPr>
          <a:xfrm>
            <a:off x="6785208" y="357822"/>
            <a:ext cx="4876800" cy="135559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vẽ cảnh sinh nhật bạn áo vàng 27/7.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05BAFBC-D4BA-443F-A051-52E0A8C4382C}"/>
              </a:ext>
            </a:extLst>
          </p:cNvPr>
          <p:cNvSpPr/>
          <p:nvPr/>
        </p:nvSpPr>
        <p:spPr>
          <a:xfrm>
            <a:off x="6759172" y="2000250"/>
            <a:ext cx="5058295" cy="146757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8 cái nến là bạn ấy 8 tuổi, cặp có tên Tuệ Minh là tên bạn ấy. 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15A8B46-C1E9-4BE0-8C68-C58AA0929238}"/>
              </a:ext>
            </a:extLst>
          </p:cNvPr>
          <p:cNvSpPr/>
          <p:nvPr/>
        </p:nvSpPr>
        <p:spPr>
          <a:xfrm>
            <a:off x="6759172" y="3866650"/>
            <a:ext cx="5058295" cy="19245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bạn của bạn ấy chúc bạn ấy trở thành diễn viên múa ba lê, khen bạn ấy múa rất đẹp.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50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heme/theme1.xml><?xml version="1.0" encoding="utf-8"?>
<a:theme xmlns:a="http://schemas.openxmlformats.org/drawingml/2006/main" name="Office 主题​​">
  <a:themeElements>
    <a:clrScheme name="自定义 450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945F"/>
      </a:accent1>
      <a:accent2>
        <a:srgbClr val="CD88E2"/>
      </a:accent2>
      <a:accent3>
        <a:srgbClr val="FF945F"/>
      </a:accent3>
      <a:accent4>
        <a:srgbClr val="CD88E2"/>
      </a:accent4>
      <a:accent5>
        <a:srgbClr val="FF945F"/>
      </a:accent5>
      <a:accent6>
        <a:srgbClr val="CD88E2"/>
      </a:accent6>
      <a:hlink>
        <a:srgbClr val="FF945F"/>
      </a:hlink>
      <a:folHlink>
        <a:srgbClr val="CD88E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660</Words>
  <Application>Microsoft Office PowerPoint</Application>
  <PresentationFormat>Màn hình rộng</PresentationFormat>
  <Paragraphs>68</Paragraphs>
  <Slides>17</Slides>
  <Notes>14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17</vt:i4>
      </vt:variant>
    </vt:vector>
  </HeadingPairs>
  <TitlesOfParts>
    <vt:vector size="33" baseType="lpstr">
      <vt:lpstr>等线</vt:lpstr>
      <vt:lpstr>等线 Light</vt:lpstr>
      <vt:lpstr>微软雅黑</vt:lpstr>
      <vt:lpstr>#9Slide03 Dekar</vt:lpstr>
      <vt:lpstr>Arial</vt:lpstr>
      <vt:lpstr>Arial-Rounded</vt:lpstr>
      <vt:lpstr>Calibri</vt:lpstr>
      <vt:lpstr>Coiny</vt:lpstr>
      <vt:lpstr>Josefin Sans Bold</vt:lpstr>
      <vt:lpstr>Source Han Serif SC</vt:lpstr>
      <vt:lpstr>SVN-Redressed</vt:lpstr>
      <vt:lpstr>UTM Cookies</vt:lpstr>
      <vt:lpstr>字魂36号-正文宋楷</vt:lpstr>
      <vt:lpstr>方正清刻本悦宋简体</vt:lpstr>
      <vt:lpstr>Office 主题​​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Hoa</dc:creator>
  <cp:lastModifiedBy>gia tun</cp:lastModifiedBy>
  <cp:revision>18</cp:revision>
  <dcterms:created xsi:type="dcterms:W3CDTF">2022-06-27T01:17:11Z</dcterms:created>
  <dcterms:modified xsi:type="dcterms:W3CDTF">2024-10-22T08:15:54Z</dcterms:modified>
</cp:coreProperties>
</file>