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4"/>
  </p:notesMasterIdLst>
  <p:sldIdLst>
    <p:sldId id="295" r:id="rId2"/>
    <p:sldId id="297" r:id="rId3"/>
    <p:sldId id="323" r:id="rId4"/>
    <p:sldId id="325" r:id="rId5"/>
    <p:sldId id="326" r:id="rId6"/>
    <p:sldId id="316" r:id="rId7"/>
    <p:sldId id="298" r:id="rId8"/>
    <p:sldId id="321" r:id="rId9"/>
    <p:sldId id="301" r:id="rId10"/>
    <p:sldId id="299" r:id="rId11"/>
    <p:sldId id="303" r:id="rId12"/>
    <p:sldId id="304" r:id="rId13"/>
    <p:sldId id="328" r:id="rId14"/>
    <p:sldId id="306" r:id="rId15"/>
    <p:sldId id="330" r:id="rId16"/>
    <p:sldId id="266" r:id="rId17"/>
    <p:sldId id="329" r:id="rId18"/>
    <p:sldId id="331" r:id="rId19"/>
    <p:sldId id="308" r:id="rId20"/>
    <p:sldId id="314" r:id="rId21"/>
    <p:sldId id="313" r:id="rId22"/>
    <p:sldId id="315"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1A1D2"/>
    <a:srgbClr val="FC8957"/>
    <a:srgbClr val="FFC44F"/>
    <a:srgbClr val="724502"/>
    <a:srgbClr val="BBDBED"/>
    <a:srgbClr val="ECC6E9"/>
    <a:srgbClr val="8ED2B5"/>
    <a:srgbClr val="F193A6"/>
    <a:srgbClr val="DD0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94660"/>
  </p:normalViewPr>
  <p:slideViewPr>
    <p:cSldViewPr snapToGrid="0">
      <p:cViewPr>
        <p:scale>
          <a:sx n="40" d="100"/>
          <a:sy n="40" d="100"/>
        </p:scale>
        <p:origin x="-1734" y="-10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95EDD-84DE-43AC-9520-5452F1A4F107}" type="datetimeFigureOut">
              <a:rPr lang="zh-CN" altLang="en-US" smtClean="0"/>
              <a:t>2024/10/19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A8B35-59C6-4B61-AD68-5A0ADACE56CB}" type="slidenum">
              <a:rPr lang="zh-CN" altLang="en-US" smtClean="0"/>
              <a:t>‹#›</a:t>
            </a:fld>
            <a:endParaRPr lang="zh-CN" altLang="en-US"/>
          </a:p>
        </p:txBody>
      </p:sp>
    </p:spTree>
    <p:extLst>
      <p:ext uri="{BB962C8B-B14F-4D97-AF65-F5344CB8AC3E}">
        <p14:creationId xmlns:p14="http://schemas.microsoft.com/office/powerpoint/2010/main" val="3871428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16</a:t>
            </a:fld>
            <a:endParaRPr lang="zh-CN" altLang="en-US"/>
          </a:p>
        </p:txBody>
      </p:sp>
    </p:spTree>
    <p:extLst>
      <p:ext uri="{BB962C8B-B14F-4D97-AF65-F5344CB8AC3E}">
        <p14:creationId xmlns:p14="http://schemas.microsoft.com/office/powerpoint/2010/main" val="2579306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20</a:t>
            </a:fld>
            <a:endParaRPr lang="zh-CN" altLang="en-US"/>
          </a:p>
        </p:txBody>
      </p:sp>
    </p:spTree>
    <p:extLst>
      <p:ext uri="{BB962C8B-B14F-4D97-AF65-F5344CB8AC3E}">
        <p14:creationId xmlns:p14="http://schemas.microsoft.com/office/powerpoint/2010/main" val="394687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21</a:t>
            </a:fld>
            <a:endParaRPr lang="zh-CN" altLang="en-US"/>
          </a:p>
        </p:txBody>
      </p:sp>
    </p:spTree>
    <p:extLst>
      <p:ext uri="{BB962C8B-B14F-4D97-AF65-F5344CB8AC3E}">
        <p14:creationId xmlns:p14="http://schemas.microsoft.com/office/powerpoint/2010/main" val="726845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4">
            <a:extLst>
              <a:ext uri="{FF2B5EF4-FFF2-40B4-BE49-F238E27FC236}">
                <a16:creationId xmlns="" xmlns:a16="http://schemas.microsoft.com/office/drawing/2014/main" id="{61886466-2EBA-4C8E-A249-C34FE2500B25}"/>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51526058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56669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33259943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3995863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8723208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81400269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02816123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830940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60643324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29615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540185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552147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4">
            <a:extLst>
              <a:ext uri="{FF2B5EF4-FFF2-40B4-BE49-F238E27FC236}">
                <a16:creationId xmlns="" xmlns:a16="http://schemas.microsoft.com/office/drawing/2014/main" id="{61886466-2EBA-4C8E-A249-C34FE2500B25}"/>
              </a:ext>
            </a:extLst>
          </p:cNvPr>
          <p:cNvPicPr>
            <a:picLocks noChangeAspect="1"/>
          </p:cNvPicPr>
          <p:nvPr userDrawn="1"/>
        </p:nvPicPr>
        <p:blipFill>
          <a:blip r:embed="rId14"/>
          <a:stretch>
            <a:fillRect/>
          </a:stretch>
        </p:blipFill>
        <p:spPr>
          <a:xfrm>
            <a:off x="9334" y="0"/>
            <a:ext cx="12192000" cy="6857999"/>
          </a:xfrm>
          <a:prstGeom prst="rect">
            <a:avLst/>
          </a:prstGeom>
        </p:spPr>
      </p:pic>
      <p:pic>
        <p:nvPicPr>
          <p:cNvPr id="6" name="Picture 5" descr="A picture containing diagram&#10;&#10;Description automatically generated">
            <a:extLst>
              <a:ext uri="{FF2B5EF4-FFF2-40B4-BE49-F238E27FC236}">
                <a16:creationId xmlns="" xmlns:a16="http://schemas.microsoft.com/office/drawing/2014/main" id="{40AA766B-553A-46B2-9137-216A12B729D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2" name="Picture 11" descr="A picture containing diagram&#10;&#10;Description automatically generated">
            <a:extLst>
              <a:ext uri="{FF2B5EF4-FFF2-40B4-BE49-F238E27FC236}">
                <a16:creationId xmlns="" xmlns:a16="http://schemas.microsoft.com/office/drawing/2014/main" id="{0000583F-771F-4D80-943A-6E71B4CFFB8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3" name="Picture 12" descr="A picture containing diagram&#10;&#10;Description automatically generated">
            <a:extLst>
              <a:ext uri="{FF2B5EF4-FFF2-40B4-BE49-F238E27FC236}">
                <a16:creationId xmlns="" xmlns:a16="http://schemas.microsoft.com/office/drawing/2014/main" id="{3B0E78E5-E399-42C1-8903-87B9CF4F168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pic>
        <p:nvPicPr>
          <p:cNvPr id="15" name="Picture 14" descr="A picture containing diagram&#10;&#10;Description automatically generated">
            <a:extLst>
              <a:ext uri="{FF2B5EF4-FFF2-40B4-BE49-F238E27FC236}">
                <a16:creationId xmlns="" xmlns:a16="http://schemas.microsoft.com/office/drawing/2014/main" id="{071AD25B-86D2-4EEB-A9B4-E320CB00196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397429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8" r:id="rId11"/>
    <p:sldLayoutId id="2147483659"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0.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e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4.wdp"/><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9.wdp"/><Relationship Id="rId5" Type="http://schemas.openxmlformats.org/officeDocument/2006/relationships/image" Target="../media/image4.png"/><Relationship Id="rId10" Type="http://schemas.openxmlformats.org/officeDocument/2006/relationships/image" Target="../media/image44.png"/><Relationship Id="rId4" Type="http://schemas.openxmlformats.org/officeDocument/2006/relationships/image" Target="../media/image3.png"/><Relationship Id="rId9" Type="http://schemas.microsoft.com/office/2007/relationships/hdphoto" Target="../media/hdphoto8.wdp"/><Relationship Id="rId14" Type="http://schemas.microsoft.com/office/2007/relationships/hdphoto" Target="../media/hdphoto10.wdp"/></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4.wdp"/><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4.wdp"/><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51.png"/><Relationship Id="rId17" Type="http://schemas.openxmlformats.org/officeDocument/2006/relationships/image" Target="../media/image55.png"/><Relationship Id="rId2" Type="http://schemas.openxmlformats.org/officeDocument/2006/relationships/notesSlide" Target="../notesSlides/notesSlide2.xml"/><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0.png"/><Relationship Id="rId5" Type="http://schemas.openxmlformats.org/officeDocument/2006/relationships/image" Target="../media/image4.png"/><Relationship Id="rId15" Type="http://schemas.openxmlformats.org/officeDocument/2006/relationships/image" Target="../media/image53.png"/><Relationship Id="rId10" Type="http://schemas.microsoft.com/office/2007/relationships/hdphoto" Target="../media/hdphoto11.wdp"/><Relationship Id="rId4" Type="http://schemas.openxmlformats.org/officeDocument/2006/relationships/image" Target="../media/image3.png"/><Relationship Id="rId9" Type="http://schemas.openxmlformats.org/officeDocument/2006/relationships/image" Target="../media/image49.png"/><Relationship Id="rId14" Type="http://schemas.microsoft.com/office/2007/relationships/hdphoto" Target="../media/hdphoto12.wdp"/></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1.png"/><Relationship Id="rId5" Type="http://schemas.openxmlformats.org/officeDocument/2006/relationships/image" Target="../media/image4.png"/><Relationship Id="rId10" Type="http://schemas.openxmlformats.org/officeDocument/2006/relationships/image" Target="../media/image50.png"/><Relationship Id="rId4" Type="http://schemas.openxmlformats.org/officeDocument/2006/relationships/image" Target="../media/image3.png"/><Relationship Id="rId9" Type="http://schemas.microsoft.com/office/2007/relationships/hdphoto" Target="../media/hdphoto11.wdp"/></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3.wdp"/><Relationship Id="rId18" Type="http://schemas.openxmlformats.org/officeDocument/2006/relationships/image" Target="../media/image12.png"/><Relationship Id="rId3" Type="http://schemas.openxmlformats.org/officeDocument/2006/relationships/image" Target="../media/image57.png"/><Relationship Id="rId21" Type="http://schemas.microsoft.com/office/2007/relationships/hdphoto" Target="../media/hdphoto2.wdp"/><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1.png"/><Relationship Id="rId25" Type="http://schemas.openxmlformats.org/officeDocument/2006/relationships/image" Target="../media/image65.png"/><Relationship Id="rId2" Type="http://schemas.openxmlformats.org/officeDocument/2006/relationships/image" Target="../media/image56.png"/><Relationship Id="rId16" Type="http://schemas.openxmlformats.org/officeDocument/2006/relationships/image" Target="../media/image63.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9.png"/><Relationship Id="rId11" Type="http://schemas.microsoft.com/office/2007/relationships/hdphoto" Target="../media/hdphoto15.wdp"/><Relationship Id="rId24" Type="http://schemas.openxmlformats.org/officeDocument/2006/relationships/image" Target="../media/image15.png"/><Relationship Id="rId5" Type="http://schemas.openxmlformats.org/officeDocument/2006/relationships/image" Target="../media/image58.png"/><Relationship Id="rId15" Type="http://schemas.openxmlformats.org/officeDocument/2006/relationships/image" Target="../media/image62.png"/><Relationship Id="rId23" Type="http://schemas.openxmlformats.org/officeDocument/2006/relationships/image" Target="../media/image64.png"/><Relationship Id="rId10" Type="http://schemas.openxmlformats.org/officeDocument/2006/relationships/image" Target="../media/image61.png"/><Relationship Id="rId19" Type="http://schemas.microsoft.com/office/2007/relationships/hdphoto" Target="../media/hdphoto1.wdp"/><Relationship Id="rId4" Type="http://schemas.microsoft.com/office/2007/relationships/hdphoto" Target="../media/hdphoto13.wdp"/><Relationship Id="rId9" Type="http://schemas.microsoft.com/office/2007/relationships/hdphoto" Target="../media/hdphoto14.wdp"/><Relationship Id="rId14" Type="http://schemas.openxmlformats.org/officeDocument/2006/relationships/image" Target="../media/image10.png"/><Relationship Id="rId22"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5.wdp"/><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4.wdp"/><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gif"/></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png"/><Relationship Id="rId7" Type="http://schemas.microsoft.com/office/2007/relationships/hdphoto" Target="../media/hdphoto6.wdp"/><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val 43"/>
          <p:cNvSpPr/>
          <p:nvPr/>
        </p:nvSpPr>
        <p:spPr>
          <a:xfrm>
            <a:off x="-770868" y="4564952"/>
            <a:ext cx="14257445" cy="4092988"/>
          </a:xfrm>
          <a:prstGeom prst="ellipse">
            <a:avLst/>
          </a:prstGeom>
          <a:solidFill>
            <a:schemeClr val="accent1">
              <a:lumMod val="40000"/>
              <a:lumOff val="60000"/>
              <a:alpha val="43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67909">
            <a:off x="409317" y="311225"/>
            <a:ext cx="1775571" cy="1620092"/>
          </a:xfrm>
          <a:prstGeom prst="rect">
            <a:avLst/>
          </a:prstGeom>
        </p:spPr>
      </p:pic>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131" y="3553631"/>
            <a:ext cx="2857143" cy="2419048"/>
          </a:xfrm>
          <a:prstGeom prst="rect">
            <a:avLst/>
          </a:prstGeom>
          <a:effectLst>
            <a:reflection blurRad="6350" stA="52000" endA="300" endPos="35000" dir="5400000" sy="-100000" algn="bl" rotWithShape="0"/>
          </a:effectLst>
        </p:spPr>
      </p:pic>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869" y="6329307"/>
            <a:ext cx="6541575" cy="1121761"/>
          </a:xfrm>
          <a:prstGeom prst="rect">
            <a:avLst/>
          </a:prstGeom>
        </p:spPr>
      </p:pic>
      <p:pic>
        <p:nvPicPr>
          <p:cNvPr id="56" name="Picture 55">
            <a:extLst>
              <a:ext uri="{FF2B5EF4-FFF2-40B4-BE49-F238E27FC236}">
                <a16:creationId xmlns="" xmlns:a16="http://schemas.microsoft.com/office/drawing/2014/main" id="{ABDC5145-7AFB-4F11-AA8B-EDF7371D804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8321741" y="1170787"/>
            <a:ext cx="1428120" cy="750356"/>
          </a:xfrm>
          <a:prstGeom prst="rect">
            <a:avLst/>
          </a:prstGeom>
        </p:spPr>
      </p:pic>
      <p:pic>
        <p:nvPicPr>
          <p:cNvPr id="58" name="Picture 57">
            <a:extLst>
              <a:ext uri="{FF2B5EF4-FFF2-40B4-BE49-F238E27FC236}">
                <a16:creationId xmlns="" xmlns:a16="http://schemas.microsoft.com/office/drawing/2014/main" id="{56ECB41A-96D6-4312-A354-D268648DAB1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25641" y="1307427"/>
            <a:ext cx="1493880" cy="687185"/>
          </a:xfrm>
          <a:prstGeom prst="rect">
            <a:avLst/>
          </a:prstGeom>
        </p:spPr>
      </p:pic>
      <p:pic>
        <p:nvPicPr>
          <p:cNvPr id="59" name="Picture 58"/>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l="9451" t="60092" r="69426" b="23299"/>
          <a:stretch/>
        </p:blipFill>
        <p:spPr>
          <a:xfrm flipH="1">
            <a:off x="-21349" y="5972679"/>
            <a:ext cx="760713" cy="847441"/>
          </a:xfrm>
          <a:prstGeom prst="rect">
            <a:avLst/>
          </a:prstGeom>
          <a:effectLst>
            <a:reflection blurRad="6350" stA="52000" endA="300" endPos="35000" dir="5400000" sy="-100000" algn="bl" rotWithShape="0"/>
          </a:effectLst>
        </p:spPr>
      </p:pic>
      <p:pic>
        <p:nvPicPr>
          <p:cNvPr id="60" name="Picture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090" y="6329307"/>
            <a:ext cx="6541575" cy="1121761"/>
          </a:xfrm>
          <a:prstGeom prst="rect">
            <a:avLst/>
          </a:prstGeom>
        </p:spPr>
      </p:pic>
      <p:pic>
        <p:nvPicPr>
          <p:cNvPr id="61" name="Picture 60">
            <a:extLst>
              <a:ext uri="{FF2B5EF4-FFF2-40B4-BE49-F238E27FC236}">
                <a16:creationId xmlns="" xmlns:a16="http://schemas.microsoft.com/office/drawing/2014/main" id="{ABDC5145-7AFB-4F11-AA8B-EDF7371D804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2153453" y="376766"/>
            <a:ext cx="1428120" cy="750356"/>
          </a:xfrm>
          <a:prstGeom prst="rect">
            <a:avLst/>
          </a:prstGeom>
        </p:spPr>
      </p:pic>
      <p:pic>
        <p:nvPicPr>
          <p:cNvPr id="32" name="图片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50445" flipH="1">
            <a:off x="-4946107" y="5787738"/>
            <a:ext cx="1502888" cy="1217322"/>
          </a:xfrm>
          <a:prstGeom prst="rect">
            <a:avLst/>
          </a:prstGeom>
        </p:spPr>
      </p:pic>
      <p:pic>
        <p:nvPicPr>
          <p:cNvPr id="6" name="Picture 5">
            <a:extLst>
              <a:ext uri="{FF2B5EF4-FFF2-40B4-BE49-F238E27FC236}">
                <a16:creationId xmlns="" xmlns:a16="http://schemas.microsoft.com/office/drawing/2014/main" id="{2D42D93C-42EE-2784-5CFF-2AC00C4A3A7F}"/>
              </a:ext>
            </a:extLst>
          </p:cNvPr>
          <p:cNvPicPr>
            <a:picLocks noChangeAspect="1"/>
          </p:cNvPicPr>
          <p:nvPr/>
        </p:nvPicPr>
        <p:blipFill>
          <a:blip r:embed="rId12"/>
          <a:stretch>
            <a:fillRect/>
          </a:stretch>
        </p:blipFill>
        <p:spPr>
          <a:xfrm>
            <a:off x="2021483" y="896984"/>
            <a:ext cx="7480440" cy="2566638"/>
          </a:xfrm>
          <a:prstGeom prst="rect">
            <a:avLst/>
          </a:prstGeom>
        </p:spPr>
      </p:pic>
    </p:spTree>
    <p:extLst>
      <p:ext uri="{BB962C8B-B14F-4D97-AF65-F5344CB8AC3E}">
        <p14:creationId xmlns:p14="http://schemas.microsoft.com/office/powerpoint/2010/main" val="363532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1000"/>
                                        <p:tgtEl>
                                          <p:spTgt spid="59"/>
                                        </p:tgtEl>
                                      </p:cBhvr>
                                    </p:animEffect>
                                    <p:anim calcmode="lin" valueType="num">
                                      <p:cBhvr>
                                        <p:cTn id="14" dur="1000" fill="hold"/>
                                        <p:tgtEl>
                                          <p:spTgt spid="59"/>
                                        </p:tgtEl>
                                        <p:attrNameLst>
                                          <p:attrName>ppt_x</p:attrName>
                                        </p:attrNameLst>
                                      </p:cBhvr>
                                      <p:tavLst>
                                        <p:tav tm="0">
                                          <p:val>
                                            <p:strVal val="#ppt_x"/>
                                          </p:val>
                                        </p:tav>
                                        <p:tav tm="100000">
                                          <p:val>
                                            <p:strVal val="#ppt_x"/>
                                          </p:val>
                                        </p:tav>
                                      </p:tavLst>
                                    </p:anim>
                                    <p:anim calcmode="lin" valueType="num">
                                      <p:cBhvr>
                                        <p:cTn id="15" dur="1000" fill="hold"/>
                                        <p:tgtEl>
                                          <p:spTgt spid="5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2000" fill="hold"/>
                                        <p:tgtEl>
                                          <p:spTgt spid="43"/>
                                        </p:tgtEl>
                                        <p:attrNameLst>
                                          <p:attrName>ppt_x</p:attrName>
                                        </p:attrNameLst>
                                      </p:cBhvr>
                                      <p:tavLst>
                                        <p:tav tm="0">
                                          <p:val>
                                            <p:strVal val="0-#ppt_w/2"/>
                                          </p:val>
                                        </p:tav>
                                        <p:tav tm="100000">
                                          <p:val>
                                            <p:strVal val="#ppt_x"/>
                                          </p:val>
                                        </p:tav>
                                      </p:tavLst>
                                    </p:anim>
                                    <p:anim calcmode="lin" valueType="num">
                                      <p:cBhvr additive="base">
                                        <p:cTn id="20" dur="2000" fill="hold"/>
                                        <p:tgtEl>
                                          <p:spTgt spid="43"/>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ntr" presetSubtype="2" fill="hold" nodeType="afterEffect">
                                  <p:stCondLst>
                                    <p:cond delay="0"/>
                                  </p:stCondLst>
                                  <p:childTnLst>
                                    <p:set>
                                      <p:cBhvr>
                                        <p:cTn id="23" dur="1" fill="hold">
                                          <p:stCondLst>
                                            <p:cond delay="0"/>
                                          </p:stCondLst>
                                        </p:cTn>
                                        <p:tgtEl>
                                          <p:spTgt spid="58"/>
                                        </p:tgtEl>
                                        <p:attrNameLst>
                                          <p:attrName>style.visibility</p:attrName>
                                        </p:attrNameLst>
                                      </p:cBhvr>
                                      <p:to>
                                        <p:strVal val="visible"/>
                                      </p:to>
                                    </p:set>
                                    <p:anim calcmode="lin" valueType="num">
                                      <p:cBhvr additive="base">
                                        <p:cTn id="24" dur="1000" fill="hold"/>
                                        <p:tgtEl>
                                          <p:spTgt spid="58"/>
                                        </p:tgtEl>
                                        <p:attrNameLst>
                                          <p:attrName>ppt_x</p:attrName>
                                        </p:attrNameLst>
                                      </p:cBhvr>
                                      <p:tavLst>
                                        <p:tav tm="0">
                                          <p:val>
                                            <p:strVal val="1+#ppt_w/2"/>
                                          </p:val>
                                        </p:tav>
                                        <p:tav tm="100000">
                                          <p:val>
                                            <p:strVal val="#ppt_x"/>
                                          </p:val>
                                        </p:tav>
                                      </p:tavLst>
                                    </p:anim>
                                    <p:anim calcmode="lin" valueType="num">
                                      <p:cBhvr additive="base">
                                        <p:cTn id="25" dur="1000" fill="hold"/>
                                        <p:tgtEl>
                                          <p:spTgt spid="58"/>
                                        </p:tgtEl>
                                        <p:attrNameLst>
                                          <p:attrName>ppt_y</p:attrName>
                                        </p:attrNameLst>
                                      </p:cBhvr>
                                      <p:tavLst>
                                        <p:tav tm="0">
                                          <p:val>
                                            <p:strVal val="#ppt_y"/>
                                          </p:val>
                                        </p:tav>
                                        <p:tav tm="100000">
                                          <p:val>
                                            <p:strVal val="#ppt_y"/>
                                          </p:val>
                                        </p:tav>
                                      </p:tavLst>
                                    </p:anim>
                                  </p:childTnLst>
                                </p:cTn>
                              </p:par>
                            </p:childTnLst>
                          </p:cTn>
                        </p:par>
                        <p:par>
                          <p:cTn id="26" fill="hold">
                            <p:stCondLst>
                              <p:cond delay="4000"/>
                            </p:stCondLst>
                            <p:childTnLst>
                              <p:par>
                                <p:cTn id="27" presetID="2" presetClass="entr" presetSubtype="8" fill="hold" nodeType="after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additive="base">
                                        <p:cTn id="29" dur="1000" fill="hold"/>
                                        <p:tgtEl>
                                          <p:spTgt spid="56"/>
                                        </p:tgtEl>
                                        <p:attrNameLst>
                                          <p:attrName>ppt_x</p:attrName>
                                        </p:attrNameLst>
                                      </p:cBhvr>
                                      <p:tavLst>
                                        <p:tav tm="0">
                                          <p:val>
                                            <p:strVal val="0-#ppt_w/2"/>
                                          </p:val>
                                        </p:tav>
                                        <p:tav tm="100000">
                                          <p:val>
                                            <p:strVal val="#ppt_x"/>
                                          </p:val>
                                        </p:tav>
                                      </p:tavLst>
                                    </p:anim>
                                    <p:anim calcmode="lin" valueType="num">
                                      <p:cBhvr additive="base">
                                        <p:cTn id="30" dur="1000" fill="hold"/>
                                        <p:tgtEl>
                                          <p:spTgt spid="56"/>
                                        </p:tgtEl>
                                        <p:attrNameLst>
                                          <p:attrName>ppt_y</p:attrName>
                                        </p:attrNameLst>
                                      </p:cBhvr>
                                      <p:tavLst>
                                        <p:tav tm="0">
                                          <p:val>
                                            <p:strVal val="#ppt_y"/>
                                          </p:val>
                                        </p:tav>
                                        <p:tav tm="100000">
                                          <p:val>
                                            <p:strVal val="#ppt_y"/>
                                          </p:val>
                                        </p:tav>
                                      </p:tavLst>
                                    </p:anim>
                                  </p:childTnLst>
                                </p:cTn>
                              </p:par>
                            </p:childTnLst>
                          </p:cTn>
                        </p:par>
                        <p:par>
                          <p:cTn id="31" fill="hold">
                            <p:stCondLst>
                              <p:cond delay="5000"/>
                            </p:stCondLst>
                            <p:childTnLst>
                              <p:par>
                                <p:cTn id="32" presetID="2" presetClass="entr" presetSubtype="8" fill="hold" nodeType="afterEffect">
                                  <p:stCondLst>
                                    <p:cond delay="0"/>
                                  </p:stCondLst>
                                  <p:childTnLst>
                                    <p:set>
                                      <p:cBhvr>
                                        <p:cTn id="33" dur="1" fill="hold">
                                          <p:stCondLst>
                                            <p:cond delay="0"/>
                                          </p:stCondLst>
                                        </p:cTn>
                                        <p:tgtEl>
                                          <p:spTgt spid="61"/>
                                        </p:tgtEl>
                                        <p:attrNameLst>
                                          <p:attrName>style.visibility</p:attrName>
                                        </p:attrNameLst>
                                      </p:cBhvr>
                                      <p:to>
                                        <p:strVal val="visible"/>
                                      </p:to>
                                    </p:set>
                                    <p:anim calcmode="lin" valueType="num">
                                      <p:cBhvr additive="base">
                                        <p:cTn id="34" dur="1000" fill="hold"/>
                                        <p:tgtEl>
                                          <p:spTgt spid="61"/>
                                        </p:tgtEl>
                                        <p:attrNameLst>
                                          <p:attrName>ppt_x</p:attrName>
                                        </p:attrNameLst>
                                      </p:cBhvr>
                                      <p:tavLst>
                                        <p:tav tm="0">
                                          <p:val>
                                            <p:strVal val="0-#ppt_w/2"/>
                                          </p:val>
                                        </p:tav>
                                        <p:tav tm="100000">
                                          <p:val>
                                            <p:strVal val="#ppt_x"/>
                                          </p:val>
                                        </p:tav>
                                      </p:tavLst>
                                    </p:anim>
                                    <p:anim calcmode="lin" valueType="num">
                                      <p:cBhvr additive="base">
                                        <p:cTn id="35" dur="1000" fill="hold"/>
                                        <p:tgtEl>
                                          <p:spTgt spid="61"/>
                                        </p:tgtEl>
                                        <p:attrNameLst>
                                          <p:attrName>ppt_y</p:attrName>
                                        </p:attrNameLst>
                                      </p:cBhvr>
                                      <p:tavLst>
                                        <p:tav tm="0">
                                          <p:val>
                                            <p:strVal val="#ppt_y"/>
                                          </p:val>
                                        </p:tav>
                                        <p:tav tm="100000">
                                          <p:val>
                                            <p:strVal val="#ppt_y"/>
                                          </p:val>
                                        </p:tav>
                                      </p:tavLst>
                                    </p:anim>
                                  </p:childTnLst>
                                </p:cTn>
                              </p:par>
                              <p:par>
                                <p:cTn id="36" presetID="42" presetClass="path" presetSubtype="0" accel="50000" decel="50000" fill="hold" nodeType="withEffect">
                                  <p:stCondLst>
                                    <p:cond delay="0"/>
                                  </p:stCondLst>
                                  <p:childTnLst>
                                    <p:animMotion origin="layout" path="M -0.0056 0.07847 L 0.94583 -0.55995 " pathEditMode="relative" rAng="0" ptsTypes="AA">
                                      <p:cBhvr>
                                        <p:cTn id="37" dur="2000" fill="hold"/>
                                        <p:tgtEl>
                                          <p:spTgt spid="32"/>
                                        </p:tgtEl>
                                        <p:attrNameLst>
                                          <p:attrName>ppt_x</p:attrName>
                                          <p:attrName>ppt_y</p:attrName>
                                        </p:attrNameLst>
                                      </p:cBhvr>
                                      <p:rCtr x="47565" y="-3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8512" y="471273"/>
            <a:ext cx="11508688"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95214" y="782528"/>
            <a:ext cx="5290503" cy="5292941"/>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26336" y="236716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grpSp>
        <p:nvGrpSpPr>
          <p:cNvPr id="2" name="Group 1"/>
          <p:cNvGrpSpPr/>
          <p:nvPr/>
        </p:nvGrpSpPr>
        <p:grpSpPr>
          <a:xfrm>
            <a:off x="6132856" y="725165"/>
            <a:ext cx="6721343" cy="4464191"/>
            <a:chOff x="5975565" y="1346330"/>
            <a:chExt cx="6721343" cy="4041592"/>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565" y="1346330"/>
              <a:ext cx="6721343" cy="4041592"/>
            </a:xfrm>
            <a:prstGeom prst="rect">
              <a:avLst/>
            </a:prstGeom>
          </p:spPr>
        </p:pic>
        <p:sp>
          <p:nvSpPr>
            <p:cNvPr id="13" name="Text Box 28"/>
            <p:cNvSpPr txBox="1">
              <a:spLocks noChangeArrowheads="1"/>
            </p:cNvSpPr>
            <p:nvPr/>
          </p:nvSpPr>
          <p:spPr bwMode="auto">
            <a:xfrm>
              <a:off x="7140517" y="1850465"/>
              <a:ext cx="3872367" cy="2308324"/>
            </a:xfrm>
            <a:prstGeom prst="rect">
              <a:avLst/>
            </a:prstGeom>
            <a:noFill/>
            <a:ln w="9525">
              <a:noFill/>
              <a:miter lim="800000"/>
              <a:headEnd/>
              <a:tailEnd/>
            </a:ln>
          </p:spPr>
          <p:txBody>
            <a:bodyPr wrap="square">
              <a:spAutoFit/>
            </a:bodyPr>
            <a:lstStyle/>
            <a:p>
              <a:pPr algn="ctr">
                <a:spcBef>
                  <a:spcPct val="50000"/>
                </a:spcBef>
              </a:pPr>
              <a:r>
                <a:rPr lang="en-US" sz="3600" b="1" dirty="0">
                  <a:solidFill>
                    <a:srgbClr val="FF0000"/>
                  </a:solidFill>
                  <a:latin typeface="Times New Roman" pitchFamily="18" charset="0"/>
                  <a:cs typeface="Times New Roman" pitchFamily="18" charset="0"/>
                </a:rPr>
                <a:t>Ki-</a:t>
              </a:r>
              <a:r>
                <a:rPr lang="en-US" sz="3600" b="1" dirty="0" err="1">
                  <a:solidFill>
                    <a:srgbClr val="FF0000"/>
                  </a:solidFill>
                  <a:latin typeface="Times New Roman" pitchFamily="18" charset="0"/>
                  <a:cs typeface="Times New Roman" pitchFamily="18" charset="0"/>
                </a:rPr>
                <a:t>lô</a:t>
              </a:r>
              <a:r>
                <a:rPr lang="en-US" sz="3600" b="1" dirty="0">
                  <a:solidFill>
                    <a:srgbClr val="FF0000"/>
                  </a:solidFill>
                  <a:latin typeface="Times New Roman" pitchFamily="18" charset="0"/>
                  <a:cs typeface="Times New Roman" pitchFamily="18" charset="0"/>
                </a:rPr>
                <a:t>-</a:t>
              </a:r>
              <a:r>
                <a:rPr lang="en-US" sz="3600" b="1" dirty="0" err="1">
                  <a:solidFill>
                    <a:srgbClr val="FF0000"/>
                  </a:solidFill>
                  <a:latin typeface="Times New Roman" pitchFamily="18" charset="0"/>
                  <a:cs typeface="Times New Roman" pitchFamily="18" charset="0"/>
                </a:rPr>
                <a:t>mét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vuông</a:t>
              </a:r>
              <a:r>
                <a:rPr lang="en-US" sz="3600" dirty="0">
                  <a:solidFill>
                    <a:srgbClr val="FF000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chính</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là</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diện</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tích</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hình</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vuông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có</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cạnh</a:t>
              </a:r>
              <a:r>
                <a:rPr lang="en-US" sz="3600" b="1" dirty="0">
                  <a:solidFill>
                    <a:srgbClr val="00206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1 km.</a:t>
              </a:r>
              <a:endParaRPr lang="en-US" sz="3600" b="1" baseline="30000" dirty="0">
                <a:solidFill>
                  <a:srgbClr val="FF0000"/>
                </a:solidFill>
                <a:latin typeface="Times New Roman" pitchFamily="18" charset="0"/>
                <a:cs typeface="Times New Roman" pitchFamily="18" charset="0"/>
              </a:endParaRPr>
            </a:p>
          </p:txBody>
        </p:sp>
      </p:gr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0538" y="3060409"/>
            <a:ext cx="2316681" cy="3785944"/>
          </a:xfrm>
          <a:prstGeom prst="rect">
            <a:avLst/>
          </a:prstGeom>
        </p:spPr>
      </p:pic>
      <p:sp>
        <p:nvSpPr>
          <p:cNvPr id="20" name="文本框 1">
            <a:extLst>
              <a:ext uri="{FF2B5EF4-FFF2-40B4-BE49-F238E27FC236}">
                <a16:creationId xmlns="" xmlns:a16="http://schemas.microsoft.com/office/drawing/2014/main" id="{5C211499-B047-4E39-B875-A0205F9C06F4}"/>
              </a:ext>
            </a:extLst>
          </p:cNvPr>
          <p:cNvSpPr txBox="1"/>
          <p:nvPr/>
        </p:nvSpPr>
        <p:spPr>
          <a:xfrm>
            <a:off x="1854857" y="2346928"/>
            <a:ext cx="3848111" cy="1569660"/>
          </a:xfrm>
          <a:prstGeom prst="rect">
            <a:avLst/>
          </a:prstGeom>
          <a:noFill/>
        </p:spPr>
        <p:txBody>
          <a:bodyPr wrap="square" rtlCol="0">
            <a:spAutoFit/>
            <a:scene3d>
              <a:camera prst="orthographicFront"/>
              <a:lightRig rig="threePt" dir="t"/>
            </a:scene3d>
            <a:sp3d contourW="12700"/>
          </a:bodyPr>
          <a:lstStyle/>
          <a:p>
            <a:pPr algn="ctr"/>
            <a:r>
              <a:rPr lang="nl-NL" sz="9600" b="1" dirty="0" smtClean="0">
                <a:solidFill>
                  <a:srgbClr val="FF0000"/>
                </a:solidFill>
                <a:latin typeface="Times New Roman" pitchFamily="18" charset="0"/>
                <a:cs typeface="Times New Roman" pitchFamily="18" charset="0"/>
              </a:rPr>
              <a:t>1 km</a:t>
            </a:r>
            <a:r>
              <a:rPr lang="nl-NL" sz="9600" b="1" baseline="30000" dirty="0" smtClean="0">
                <a:solidFill>
                  <a:srgbClr val="FF0000"/>
                </a:solidFill>
                <a:latin typeface="Times New Roman" pitchFamily="18" charset="0"/>
                <a:cs typeface="Times New Roman" pitchFamily="18" charset="0"/>
              </a:rPr>
              <a:t>2</a:t>
            </a:r>
            <a:endParaRPr lang="zh-CN" altLang="en-US"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5" name="TextBox 14"/>
          <p:cNvSpPr txBox="1"/>
          <p:nvPr/>
        </p:nvSpPr>
        <p:spPr>
          <a:xfrm>
            <a:off x="1973177" y="717143"/>
            <a:ext cx="3474270" cy="769441"/>
          </a:xfrm>
          <a:prstGeom prst="rect">
            <a:avLst/>
          </a:prstGeom>
          <a:noFill/>
        </p:spPr>
        <p:txBody>
          <a:bodyPr wrap="square" rtlCol="0">
            <a:spAutoFit/>
          </a:bodyPr>
          <a:lstStyle/>
          <a:p>
            <a:pPr algn="ct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1 000 m</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9" name="TextBox 18"/>
          <p:cNvSpPr txBox="1"/>
          <p:nvPr/>
        </p:nvSpPr>
        <p:spPr>
          <a:xfrm>
            <a:off x="1426336" y="2770520"/>
            <a:ext cx="4628257" cy="923330"/>
          </a:xfrm>
          <a:prstGeom prst="rect">
            <a:avLst/>
          </a:prstGeom>
          <a:noFill/>
        </p:spPr>
        <p:txBody>
          <a:bodyPr wrap="square" rtlCol="0">
            <a:spAutoFit/>
          </a:bodyPr>
          <a:lstStyle/>
          <a:p>
            <a:pPr algn="ct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1 000 000 m</a:t>
            </a:r>
            <a:r>
              <a:rPr lang="en-US" sz="54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5" name="TextBox 24"/>
          <p:cNvSpPr txBox="1"/>
          <p:nvPr/>
        </p:nvSpPr>
        <p:spPr>
          <a:xfrm>
            <a:off x="2005262" y="725165"/>
            <a:ext cx="3474270" cy="769441"/>
          </a:xfrm>
          <a:prstGeom prst="rect">
            <a:avLst/>
          </a:prstGeom>
          <a:noFill/>
        </p:spPr>
        <p:txBody>
          <a:bodyPr wrap="square" rtlCol="0">
            <a:spAutoFit/>
          </a:bodyPr>
          <a:lstStyle/>
          <a:p>
            <a:pPr algn="ct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 km</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1" name="TextBox 20"/>
          <p:cNvSpPr txBox="1"/>
          <p:nvPr/>
        </p:nvSpPr>
        <p:spPr>
          <a:xfrm>
            <a:off x="6641431" y="677039"/>
            <a:ext cx="4932948" cy="1015663"/>
          </a:xfrm>
          <a:prstGeom prst="rect">
            <a:avLst/>
          </a:prstGeom>
          <a:noFill/>
        </p:spPr>
        <p:txBody>
          <a:bodyPr wrap="square" rtlCol="0">
            <a:spAutoFit/>
          </a:bodyPr>
          <a:lstStyle/>
          <a:p>
            <a:pPr algn="ctr"/>
            <a:r>
              <a:rPr lang="en-US" sz="3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Diện</a:t>
            </a:r>
            <a:r>
              <a:rPr lang="en-US"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tích</a:t>
            </a:r>
            <a:r>
              <a:rPr lang="en-US"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vuông</a:t>
            </a:r>
            <a:r>
              <a:rPr lang="en-US"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pPr algn="ctr"/>
            <a:r>
              <a:rPr lang="en-US"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 </a:t>
            </a:r>
            <a:r>
              <a:rPr lang="en-US"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000 </a:t>
            </a:r>
            <a:r>
              <a:rPr lang="en-US"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 1 000 = 1 000 000 m</a:t>
            </a:r>
            <a:r>
              <a:rPr lang="en-US" sz="30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2" name="TextBox 21"/>
          <p:cNvSpPr txBox="1"/>
          <p:nvPr/>
        </p:nvSpPr>
        <p:spPr>
          <a:xfrm>
            <a:off x="6721642" y="1695707"/>
            <a:ext cx="4932948" cy="1015663"/>
          </a:xfrm>
          <a:prstGeom prst="rect">
            <a:avLst/>
          </a:prstGeom>
          <a:noFill/>
        </p:spPr>
        <p:txBody>
          <a:bodyPr wrap="square" rtlCol="0">
            <a:spAutoFit/>
          </a:bodyPr>
          <a:lstStyle/>
          <a:p>
            <a:pPr algn="ctr"/>
            <a:r>
              <a:rPr lang="en-US" sz="3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Diện</a:t>
            </a:r>
            <a:r>
              <a:rPr lang="en-US"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tích</a:t>
            </a:r>
            <a:r>
              <a:rPr lang="en-US"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vuông</a:t>
            </a:r>
            <a:r>
              <a:rPr lang="en-US"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pPr algn="ctr"/>
            <a:r>
              <a:rPr lang="en-US"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  x 1  = 1  km</a:t>
            </a:r>
            <a:r>
              <a:rPr lang="en-US" sz="30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077779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500"/>
                            </p:stCondLst>
                            <p:childTnLst>
                              <p:par>
                                <p:cTn id="30" presetID="42" presetClass="exit" presetSubtype="0" fill="hold" grpId="2" nodeType="afterEffect">
                                  <p:stCondLst>
                                    <p:cond delay="0"/>
                                  </p:stCondLst>
                                  <p:childTnLst>
                                    <p:animEffect transition="out" filter="fade">
                                      <p:cBhvr>
                                        <p:cTn id="31" dur="1000"/>
                                        <p:tgtEl>
                                          <p:spTgt spid="8"/>
                                        </p:tgtEl>
                                      </p:cBhvr>
                                    </p:animEffect>
                                    <p:anim calcmode="lin" valueType="num">
                                      <p:cBhvr>
                                        <p:cTn id="32" dur="1000"/>
                                        <p:tgtEl>
                                          <p:spTgt spid="8"/>
                                        </p:tgtEl>
                                        <p:attrNameLst>
                                          <p:attrName>ppt_x</p:attrName>
                                        </p:attrNameLst>
                                      </p:cBhvr>
                                      <p:tavLst>
                                        <p:tav tm="0">
                                          <p:val>
                                            <p:strVal val="ppt_x"/>
                                          </p:val>
                                        </p:tav>
                                        <p:tav tm="100000">
                                          <p:val>
                                            <p:strVal val="ppt_x"/>
                                          </p:val>
                                        </p:tav>
                                      </p:tavLst>
                                    </p:anim>
                                    <p:anim calcmode="lin" valueType="num">
                                      <p:cBhvr>
                                        <p:cTn id="33" dur="1000"/>
                                        <p:tgtEl>
                                          <p:spTgt spid="8"/>
                                        </p:tgtEl>
                                        <p:attrNameLst>
                                          <p:attrName>ppt_y</p:attrName>
                                        </p:attrNameLst>
                                      </p:cBhvr>
                                      <p:tavLst>
                                        <p:tav tm="0">
                                          <p:val>
                                            <p:strVal val="ppt_y"/>
                                          </p:val>
                                        </p:tav>
                                        <p:tav tm="100000">
                                          <p:val>
                                            <p:strVal val="ppt_y+.1"/>
                                          </p:val>
                                        </p:tav>
                                      </p:tavLst>
                                    </p:anim>
                                    <p:set>
                                      <p:cBhvr>
                                        <p:cTn id="34" dur="1" fill="hold">
                                          <p:stCondLst>
                                            <p:cond delay="999"/>
                                          </p:stCondLst>
                                        </p:cTn>
                                        <p:tgtEl>
                                          <p:spTgt spid="8"/>
                                        </p:tgtEl>
                                        <p:attrNameLst>
                                          <p:attrName>style.visibility</p:attrName>
                                        </p:attrNameLst>
                                      </p:cBhvr>
                                      <p:to>
                                        <p:strVal val="hidden"/>
                                      </p:to>
                                    </p:set>
                                  </p:childTnLst>
                                </p:cTn>
                              </p:par>
                              <p:par>
                                <p:cTn id="35" presetID="53" presetClass="exit" presetSubtype="32" fill="hold" nodeType="withEffect">
                                  <p:stCondLst>
                                    <p:cond delay="0"/>
                                  </p:stCondLst>
                                  <p:childTnLst>
                                    <p:anim calcmode="lin" valueType="num">
                                      <p:cBhvr>
                                        <p:cTn id="36" dur="500"/>
                                        <p:tgtEl>
                                          <p:spTgt spid="18"/>
                                        </p:tgtEl>
                                        <p:attrNameLst>
                                          <p:attrName>ppt_w</p:attrName>
                                        </p:attrNameLst>
                                      </p:cBhvr>
                                      <p:tavLst>
                                        <p:tav tm="0">
                                          <p:val>
                                            <p:strVal val="ppt_w"/>
                                          </p:val>
                                        </p:tav>
                                        <p:tav tm="100000">
                                          <p:val>
                                            <p:fltVal val="0"/>
                                          </p:val>
                                        </p:tav>
                                      </p:tavLst>
                                    </p:anim>
                                    <p:anim calcmode="lin" valueType="num">
                                      <p:cBhvr>
                                        <p:cTn id="37" dur="500"/>
                                        <p:tgtEl>
                                          <p:spTgt spid="18"/>
                                        </p:tgtEl>
                                        <p:attrNameLst>
                                          <p:attrName>ppt_h</p:attrName>
                                        </p:attrNameLst>
                                      </p:cBhvr>
                                      <p:tavLst>
                                        <p:tav tm="0">
                                          <p:val>
                                            <p:strVal val="ppt_h"/>
                                          </p:val>
                                        </p:tav>
                                        <p:tav tm="100000">
                                          <p:val>
                                            <p:fltVal val="0"/>
                                          </p:val>
                                        </p:tav>
                                      </p:tavLst>
                                    </p:anim>
                                    <p:animEffect transition="out" filter="fade">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6" presetClass="exit" presetSubtype="21" fill="hold" grpId="1" nodeType="withEffect">
                                  <p:stCondLst>
                                    <p:cond delay="0"/>
                                  </p:stCondLst>
                                  <p:childTnLst>
                                    <p:animEffect transition="out" filter="barn(inVertical)">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1"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barn(inVertical)">
                                      <p:cBhvr>
                                        <p:cTn id="59" dur="500"/>
                                        <p:tgtEl>
                                          <p:spTgt spid="8"/>
                                        </p:tgtEl>
                                      </p:cBhvr>
                                    </p:animEffect>
                                  </p:childTnLst>
                                </p:cTn>
                              </p:par>
                            </p:childTnLst>
                          </p:cTn>
                        </p:par>
                        <p:par>
                          <p:cTn id="60" fill="hold">
                            <p:stCondLst>
                              <p:cond delay="500"/>
                            </p:stCondLst>
                            <p:childTnLst>
                              <p:par>
                                <p:cTn id="61" presetID="16" presetClass="exit" presetSubtype="21" fill="hold" grpId="1" nodeType="afterEffect">
                                  <p:stCondLst>
                                    <p:cond delay="0"/>
                                  </p:stCondLst>
                                  <p:childTnLst>
                                    <p:animEffect transition="out" filter="barn(inVertical)">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xit" presetSubtype="0" fill="hold" grpId="3" nodeType="clickEffect">
                                  <p:stCondLst>
                                    <p:cond delay="0"/>
                                  </p:stCondLst>
                                  <p:childTnLst>
                                    <p:animEffect transition="out" filter="fade">
                                      <p:cBhvr>
                                        <p:cTn id="72" dur="1000"/>
                                        <p:tgtEl>
                                          <p:spTgt spid="8"/>
                                        </p:tgtEl>
                                      </p:cBhvr>
                                    </p:animEffect>
                                    <p:anim calcmode="lin" valueType="num">
                                      <p:cBhvr>
                                        <p:cTn id="73" dur="1000"/>
                                        <p:tgtEl>
                                          <p:spTgt spid="8"/>
                                        </p:tgtEl>
                                        <p:attrNameLst>
                                          <p:attrName>ppt_x</p:attrName>
                                        </p:attrNameLst>
                                      </p:cBhvr>
                                      <p:tavLst>
                                        <p:tav tm="0">
                                          <p:val>
                                            <p:strVal val="ppt_x"/>
                                          </p:val>
                                        </p:tav>
                                        <p:tav tm="100000">
                                          <p:val>
                                            <p:strVal val="ppt_x"/>
                                          </p:val>
                                        </p:tav>
                                      </p:tavLst>
                                    </p:anim>
                                    <p:anim calcmode="lin" valueType="num">
                                      <p:cBhvr>
                                        <p:cTn id="74" dur="1000"/>
                                        <p:tgtEl>
                                          <p:spTgt spid="8"/>
                                        </p:tgtEl>
                                        <p:attrNameLst>
                                          <p:attrName>ppt_y</p:attrName>
                                        </p:attrNameLst>
                                      </p:cBhvr>
                                      <p:tavLst>
                                        <p:tav tm="0">
                                          <p:val>
                                            <p:strVal val="ppt_y"/>
                                          </p:val>
                                        </p:tav>
                                        <p:tav tm="100000">
                                          <p:val>
                                            <p:strVal val="ppt_y+.1"/>
                                          </p:val>
                                        </p:tav>
                                      </p:tavLst>
                                    </p:anim>
                                    <p:set>
                                      <p:cBhvr>
                                        <p:cTn id="75" dur="1" fill="hold">
                                          <p:stCondLst>
                                            <p:cond delay="999"/>
                                          </p:stCondLst>
                                        </p:cTn>
                                        <p:tgtEl>
                                          <p:spTgt spid="8"/>
                                        </p:tgtEl>
                                        <p:attrNameLst>
                                          <p:attrName>style.visibility</p:attrName>
                                        </p:attrNameLst>
                                      </p:cBhvr>
                                      <p:to>
                                        <p:strVal val="hidden"/>
                                      </p:to>
                                    </p:set>
                                  </p:childTnLst>
                                </p:cTn>
                              </p:par>
                            </p:childTnLst>
                          </p:cTn>
                        </p:par>
                        <p:par>
                          <p:cTn id="76" fill="hold">
                            <p:stCondLst>
                              <p:cond delay="1000"/>
                            </p:stCondLst>
                            <p:childTnLst>
                              <p:par>
                                <p:cTn id="77" presetID="16" presetClass="entr" presetSubtype="21" fill="hold" grpId="0" nodeType="after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barn(inVertical)">
                                      <p:cBhvr>
                                        <p:cTn id="79" dur="500"/>
                                        <p:tgtEl>
                                          <p:spTgt spid="20"/>
                                        </p:tgtEl>
                                      </p:cBhvr>
                                    </p:animEffect>
                                  </p:childTnLst>
                                </p:cTn>
                              </p:par>
                              <p:par>
                                <p:cTn id="80" presetID="16" presetClass="exit" presetSubtype="21" fill="hold" grpId="1" nodeType="withEffect">
                                  <p:stCondLst>
                                    <p:cond delay="0"/>
                                  </p:stCondLst>
                                  <p:childTnLst>
                                    <p:animEffect transition="out" filter="barn(inVertical)">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wipe(down)">
                                      <p:cBhvr>
                                        <p:cTn id="8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P spid="8" grpId="2"/>
      <p:bldP spid="8" grpId="3"/>
      <p:bldP spid="20" grpId="0"/>
      <p:bldP spid="15" grpId="0"/>
      <p:bldP spid="15" grpId="1"/>
      <p:bldP spid="19" grpId="0"/>
      <p:bldP spid="19" grpId="1"/>
      <p:bldP spid="25" grpId="0"/>
      <p:bldP spid="21" grpId="0"/>
      <p:bldP spid="21" grpId="1"/>
      <p:bldP spid="22" grpId="0"/>
      <p:bldP spid="2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69742" y="3784633"/>
            <a:ext cx="3031671" cy="1506014"/>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4" name="Rectangle 3"/>
            <p:cNvSpPr/>
            <p:nvPr/>
          </p:nvSpPr>
          <p:spPr>
            <a:xfrm>
              <a:off x="560863" y="231651"/>
              <a:ext cx="8045429" cy="791348"/>
            </a:xfrm>
            <a:prstGeom prst="rect">
              <a:avLst/>
            </a:prstGeom>
            <a:solidFill>
              <a:srgbClr val="00B0F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pPr algn="ctr"/>
              <a:endParaRPr lang="en-US" sz="6000">
                <a:solidFill>
                  <a:schemeClr val="tx1"/>
                </a:solidFill>
                <a:latin typeface="Times New Roman" pitchFamily="18" charset="0"/>
                <a:cs typeface="Times New Roman" pitchFamily="18" charset="0"/>
              </a:endParaRPr>
            </a:p>
          </p:txBody>
        </p:sp>
        <p:sp>
          <p:nvSpPr>
            <p:cNvPr id="5" name="TextBox 4"/>
            <p:cNvSpPr txBox="1"/>
            <p:nvPr/>
          </p:nvSpPr>
          <p:spPr>
            <a:xfrm>
              <a:off x="560863" y="231651"/>
              <a:ext cx="8045429"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6000" b="1" kern="1200" dirty="0" smtClean="0">
                  <a:solidFill>
                    <a:schemeClr val="tx1"/>
                  </a:solidFill>
                  <a:latin typeface="Times New Roman" pitchFamily="18" charset="0"/>
                  <a:ea typeface="Cambria" panose="02040503050406030204" pitchFamily="18" charset="0"/>
                  <a:cs typeface="Times New Roman" pitchFamily="18" charset="0"/>
                </a:rPr>
                <a:t>km</a:t>
              </a:r>
              <a:r>
                <a:rPr lang="en-US" sz="6000" b="1" kern="1200" baseline="30000" dirty="0" smtClean="0">
                  <a:solidFill>
                    <a:schemeClr val="tx1"/>
                  </a:solidFill>
                  <a:latin typeface="Times New Roman" pitchFamily="18" charset="0"/>
                  <a:ea typeface="Cambria" panose="02040503050406030204" pitchFamily="18" charset="0"/>
                  <a:cs typeface="Times New Roman" pitchFamily="18" charset="0"/>
                </a:rPr>
                <a:t>2</a:t>
              </a:r>
              <a:endParaRPr lang="en-US" sz="6000" b="1" kern="1200" dirty="0">
                <a:solidFill>
                  <a:schemeClr val="tx1"/>
                </a:solidFill>
                <a:latin typeface="Times New Roman" pitchFamily="18" charset="0"/>
                <a:ea typeface="Cambria" panose="02040503050406030204" pitchFamily="18" charset="0"/>
                <a:cs typeface="Times New Roman" pitchFamily="18" charset="0"/>
              </a:endParaRPr>
            </a:p>
          </p:txBody>
        </p:sp>
      </p:grpSp>
      <p:sp>
        <p:nvSpPr>
          <p:cNvPr id="3" name="Right Arrow 2"/>
          <p:cNvSpPr/>
          <p:nvPr/>
        </p:nvSpPr>
        <p:spPr>
          <a:xfrm rot="5400000">
            <a:off x="5368386" y="2569878"/>
            <a:ext cx="1234385"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6" name="Group 5"/>
          <p:cNvGrpSpPr/>
          <p:nvPr/>
        </p:nvGrpSpPr>
        <p:grpSpPr>
          <a:xfrm>
            <a:off x="1058779" y="418977"/>
            <a:ext cx="10436535"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7" name="Rectangle 6"/>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a:lstStyle/>
            <a:p>
              <a:endParaRPr lang="en-US">
                <a:latin typeface="Times New Roman" pitchFamily="18" charset="0"/>
                <a:cs typeface="Times New Roman" pitchFamily="18" charset="0"/>
              </a:endParaRPr>
            </a:p>
          </p:txBody>
        </p:sp>
        <p:sp>
          <p:nvSpPr>
            <p:cNvPr id="8" name="TextBox 7"/>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a:latin typeface="Times New Roman" pitchFamily="18" charset="0"/>
                  <a:ea typeface="Cambria" panose="02040503050406030204" pitchFamily="18" charset="0"/>
                  <a:cs typeface="Times New Roman" pitchFamily="18" charset="0"/>
                </a:rPr>
                <a:t>Ki – </a:t>
              </a:r>
              <a:r>
                <a:rPr lang="en-US" sz="7200" b="1" dirty="0" err="1">
                  <a:latin typeface="Times New Roman" pitchFamily="18" charset="0"/>
                  <a:ea typeface="Cambria" panose="02040503050406030204" pitchFamily="18" charset="0"/>
                  <a:cs typeface="Times New Roman" pitchFamily="18" charset="0"/>
                </a:rPr>
                <a:t>lô</a:t>
              </a:r>
              <a:r>
                <a:rPr lang="en-US" sz="7200" b="1" dirty="0">
                  <a:latin typeface="Times New Roman" pitchFamily="18" charset="0"/>
                  <a:ea typeface="Cambria" panose="02040503050406030204" pitchFamily="18" charset="0"/>
                  <a:cs typeface="Times New Roman" pitchFamily="18" charset="0"/>
                </a:rPr>
                <a:t> – </a:t>
              </a:r>
              <a:r>
                <a:rPr lang="en-US" sz="7200" b="1" dirty="0" err="1">
                  <a:latin typeface="Times New Roman" pitchFamily="18" charset="0"/>
                  <a:ea typeface="Cambria" panose="02040503050406030204" pitchFamily="18" charset="0"/>
                  <a:cs typeface="Times New Roman" pitchFamily="18" charset="0"/>
                </a:rPr>
                <a:t>mét</a:t>
              </a:r>
              <a:r>
                <a:rPr lang="en-US" sz="7200" b="1" dirty="0">
                  <a:latin typeface="Times New Roman" pitchFamily="18" charset="0"/>
                  <a:ea typeface="Cambria" panose="02040503050406030204" pitchFamily="18" charset="0"/>
                  <a:cs typeface="Times New Roman" pitchFamily="18" charset="0"/>
                </a:rPr>
                <a:t> </a:t>
              </a:r>
              <a:r>
                <a:rPr lang="en-US" sz="7200" b="1" dirty="0" err="1">
                  <a:latin typeface="Times New Roman" pitchFamily="18" charset="0"/>
                  <a:ea typeface="Cambria" panose="02040503050406030204" pitchFamily="18" charset="0"/>
                  <a:cs typeface="Times New Roman" pitchFamily="18" charset="0"/>
                </a:rPr>
                <a:t>vuông</a:t>
              </a:r>
              <a:r>
                <a:rPr lang="en-US" sz="7200" b="1" dirty="0">
                  <a:latin typeface="Times New Roman" pitchFamily="18" charset="0"/>
                  <a:ea typeface="Cambria" panose="02040503050406030204" pitchFamily="18" charset="0"/>
                  <a:cs typeface="Times New Roman" pitchFamily="18" charset="0"/>
                </a:rPr>
                <a:t> </a:t>
              </a:r>
              <a:endParaRPr lang="en-US" sz="7200" b="1" kern="1200" dirty="0">
                <a:latin typeface="Times New Roman" pitchFamily="18" charset="0"/>
                <a:ea typeface="Cambria" panose="02040503050406030204" pitchFamily="18" charset="0"/>
                <a:cs typeface="Times New Roman" pitchFamily="18" charset="0"/>
              </a:endParaRPr>
            </a:p>
          </p:txBody>
        </p:sp>
      </p:grpSp>
      <p:grpSp>
        <p:nvGrpSpPr>
          <p:cNvPr id="40" name="Group 39"/>
          <p:cNvGrpSpPr/>
          <p:nvPr/>
        </p:nvGrpSpPr>
        <p:grpSpPr>
          <a:xfrm>
            <a:off x="5907665" y="5248532"/>
            <a:ext cx="5133065" cy="1360171"/>
            <a:chOff x="4887383" y="7226851"/>
            <a:chExt cx="2002775" cy="1360171"/>
          </a:xfrm>
        </p:grpSpPr>
        <p:sp>
          <p:nvSpPr>
            <p:cNvPr id="41" name="文本框 1">
              <a:extLst>
                <a:ext uri="{FF2B5EF4-FFF2-40B4-BE49-F238E27FC236}">
                  <a16:creationId xmlns="" xmlns:a16="http://schemas.microsoft.com/office/drawing/2014/main" id="{5C211499-B047-4E39-B875-A0205F9C06F4}"/>
                </a:ext>
              </a:extLst>
            </p:cNvPr>
            <p:cNvSpPr txBox="1"/>
            <p:nvPr/>
          </p:nvSpPr>
          <p:spPr>
            <a:xfrm>
              <a:off x="4887383" y="7479026"/>
              <a:ext cx="1948205"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1 000 000 m</a:t>
              </a:r>
              <a:endParaRPr lang="zh-CN" altLang="en-US" sz="6600" b="1" dirty="0">
                <a:solidFill>
                  <a:srgbClr val="2F5597"/>
                </a:solidFill>
                <a:latin typeface="Times New Roman" pitchFamily="18" charset="0"/>
                <a:ea typeface="inpin heiti" panose="00000500000000000000" pitchFamily="2" charset="-122"/>
                <a:cs typeface="Times New Roman" pitchFamily="18" charset="0"/>
                <a:sym typeface="inpin heiti" panose="00000500000000000000" pitchFamily="2" charset="-122"/>
              </a:endParaRPr>
            </a:p>
          </p:txBody>
        </p:sp>
        <p:sp>
          <p:nvSpPr>
            <p:cNvPr id="42" name="文本框 1">
              <a:extLst>
                <a:ext uri="{FF2B5EF4-FFF2-40B4-BE49-F238E27FC236}">
                  <a16:creationId xmlns="" xmlns:a16="http://schemas.microsoft.com/office/drawing/2014/main" id="{5C211499-B047-4E39-B875-A0205F9C06F4}"/>
                </a:ext>
              </a:extLst>
            </p:cNvPr>
            <p:cNvSpPr txBox="1"/>
            <p:nvPr/>
          </p:nvSpPr>
          <p:spPr>
            <a:xfrm>
              <a:off x="6718035" y="7226851"/>
              <a:ext cx="172123"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2</a:t>
              </a:r>
              <a:endParaRPr lang="zh-CN" altLang="en-US" sz="4000" b="1" dirty="0">
                <a:solidFill>
                  <a:srgbClr val="2F5597"/>
                </a:solidFill>
                <a:latin typeface="Times New Roman" pitchFamily="18" charset="0"/>
                <a:ea typeface="inpin heiti" panose="00000500000000000000" pitchFamily="2" charset="-122"/>
                <a:cs typeface="Times New Roman" pitchFamily="18" charset="0"/>
                <a:sym typeface="inpin heiti" panose="00000500000000000000" pitchFamily="2" charset="-122"/>
              </a:endParaRPr>
            </a:p>
          </p:txBody>
        </p:sp>
      </p:grpSp>
      <p:grpSp>
        <p:nvGrpSpPr>
          <p:cNvPr id="43" name="Group 42"/>
          <p:cNvGrpSpPr/>
          <p:nvPr/>
        </p:nvGrpSpPr>
        <p:grpSpPr>
          <a:xfrm>
            <a:off x="2548885" y="5311172"/>
            <a:ext cx="2669263" cy="1267197"/>
            <a:chOff x="4887382" y="7319825"/>
            <a:chExt cx="2669263" cy="1267197"/>
          </a:xfrm>
        </p:grpSpPr>
        <p:sp>
          <p:nvSpPr>
            <p:cNvPr id="44" name="文本框 1">
              <a:extLst>
                <a:ext uri="{FF2B5EF4-FFF2-40B4-BE49-F238E27FC236}">
                  <a16:creationId xmlns="" xmlns:a16="http://schemas.microsoft.com/office/drawing/2014/main" id="{5C211499-B047-4E39-B875-A0205F9C06F4}"/>
                </a:ext>
              </a:extLst>
            </p:cNvPr>
            <p:cNvSpPr txBox="1"/>
            <p:nvPr/>
          </p:nvSpPr>
          <p:spPr>
            <a:xfrm>
              <a:off x="4887382" y="7479026"/>
              <a:ext cx="2669263"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1 km</a:t>
              </a:r>
              <a:endParaRPr lang="zh-CN" altLang="en-US" sz="6600" b="1" dirty="0">
                <a:solidFill>
                  <a:srgbClr val="2F5597"/>
                </a:solidFill>
                <a:latin typeface="Times New Roman" pitchFamily="18" charset="0"/>
                <a:ea typeface="inpin heiti" panose="00000500000000000000" pitchFamily="2" charset="-122"/>
                <a:cs typeface="Times New Roman" pitchFamily="18" charset="0"/>
                <a:sym typeface="inpin heiti" panose="00000500000000000000" pitchFamily="2" charset="-122"/>
              </a:endParaRPr>
            </a:p>
          </p:txBody>
        </p:sp>
        <p:sp>
          <p:nvSpPr>
            <p:cNvPr id="45" name="文本框 1">
              <a:extLst>
                <a:ext uri="{FF2B5EF4-FFF2-40B4-BE49-F238E27FC236}">
                  <a16:creationId xmlns="" xmlns:a16="http://schemas.microsoft.com/office/drawing/2014/main" id="{5C211499-B047-4E39-B875-A0205F9C06F4}"/>
                </a:ext>
              </a:extLst>
            </p:cNvPr>
            <p:cNvSpPr txBox="1"/>
            <p:nvPr/>
          </p:nvSpPr>
          <p:spPr>
            <a:xfrm>
              <a:off x="6971271" y="7319825"/>
              <a:ext cx="489236"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40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46" name="文本框 1">
            <a:extLst>
              <a:ext uri="{FF2B5EF4-FFF2-40B4-BE49-F238E27FC236}">
                <a16:creationId xmlns="" xmlns:a16="http://schemas.microsoft.com/office/drawing/2014/main" id="{5C211499-B047-4E39-B875-A0205F9C06F4}"/>
              </a:ext>
            </a:extLst>
          </p:cNvPr>
          <p:cNvSpPr txBox="1"/>
          <p:nvPr/>
        </p:nvSpPr>
        <p:spPr>
          <a:xfrm>
            <a:off x="5056025" y="5473336"/>
            <a:ext cx="1168704"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2658056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randombar(horizontal)">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ành phố Hồ Chí Minh đổi thay và cần sự đột phá - VOV Giao thô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61756" y="3667492"/>
            <a:ext cx="4529939" cy="2896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p:cNvGrpSpPr/>
          <p:nvPr/>
        </p:nvGrpSpPr>
        <p:grpSpPr>
          <a:xfrm>
            <a:off x="486057" y="342899"/>
            <a:ext cx="4575010" cy="3041192"/>
            <a:chOff x="322775" y="3575957"/>
            <a:chExt cx="4575010" cy="3041192"/>
          </a:xfrm>
        </p:grpSpPr>
        <p:pic>
          <p:nvPicPr>
            <p:cNvPr id="3" name="Picture 2" descr="Tiếp nối những trang sử vàng của Thủ đô Anh hùng - Hànộim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775" y="5805265"/>
              <a:ext cx="3004457" cy="811884"/>
            </a:xfrm>
            <a:prstGeom prst="rect">
              <a:avLst/>
            </a:prstGeom>
          </p:spPr>
        </p:pic>
        <p:sp>
          <p:nvSpPr>
            <p:cNvPr id="5" name="文本框 1">
              <a:extLst>
                <a:ext uri="{FF2B5EF4-FFF2-40B4-BE49-F238E27FC236}">
                  <a16:creationId xmlns="" xmlns:a16="http://schemas.microsoft.com/office/drawing/2014/main" id="{5C211499-B047-4E39-B875-A0205F9C06F4}"/>
                </a:ext>
              </a:extLst>
            </p:cNvPr>
            <p:cNvSpPr txBox="1"/>
            <p:nvPr/>
          </p:nvSpPr>
          <p:spPr>
            <a:xfrm>
              <a:off x="447367" y="5886245"/>
              <a:ext cx="2845651"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Thủ</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đô</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Hà</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Nội</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1">
            <a:extLst>
              <a:ext uri="{FF2B5EF4-FFF2-40B4-BE49-F238E27FC236}">
                <a16:creationId xmlns="" xmlns:a16="http://schemas.microsoft.com/office/drawing/2014/main" id="{5C211499-B047-4E39-B875-A0205F9C06F4}"/>
              </a:ext>
            </a:extLst>
          </p:cNvPr>
          <p:cNvSpPr txBox="1"/>
          <p:nvPr/>
        </p:nvSpPr>
        <p:spPr>
          <a:xfrm>
            <a:off x="4853096" y="6318116"/>
            <a:ext cx="7740530" cy="461665"/>
          </a:xfrm>
          <a:prstGeom prst="rect">
            <a:avLst/>
          </a:prstGeom>
          <a:noFill/>
        </p:spPr>
        <p:txBody>
          <a:bodyPr wrap="square" rtlCol="0">
            <a:spAutoFit/>
            <a:scene3d>
              <a:camera prst="orthographicFront"/>
              <a:lightRig rig="threePt" dir="t"/>
            </a:scene3d>
            <a:sp3d contourW="12700"/>
          </a:bodyPr>
          <a:lstStyle/>
          <a:p>
            <a:pPr algn="ctr"/>
            <a:r>
              <a:rPr lang="en-US" altLang="zh-CN" sz="2400" b="1" dirty="0" err="1">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Số</a:t>
            </a:r>
            <a:r>
              <a:rPr lang="en-US" altLang="zh-CN" sz="2400" b="1" dirty="0">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 </a:t>
            </a:r>
            <a:r>
              <a:rPr lang="en-US" altLang="zh-CN" sz="2400" b="1" dirty="0" err="1">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liệu</a:t>
            </a:r>
            <a:r>
              <a:rPr lang="en-US" altLang="zh-CN" sz="2400" b="1" dirty="0">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 </a:t>
            </a:r>
            <a:r>
              <a:rPr lang="en-US" altLang="zh-CN" sz="2400" b="1" dirty="0" err="1">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năm</a:t>
            </a:r>
            <a:r>
              <a:rPr lang="en-US" altLang="zh-CN" sz="2400" b="1" dirty="0">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 2020 </a:t>
            </a:r>
            <a:r>
              <a:rPr lang="en-US" altLang="zh-CN" sz="2400" b="1" dirty="0" err="1">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của</a:t>
            </a:r>
            <a:r>
              <a:rPr lang="en-US" altLang="zh-CN" sz="2400" b="1" dirty="0">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 </a:t>
            </a:r>
            <a:r>
              <a:rPr lang="en-US" altLang="zh-CN" sz="2400" b="1" dirty="0" err="1">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tổng</a:t>
            </a:r>
            <a:r>
              <a:rPr lang="en-US" altLang="zh-CN" sz="2400" b="1" dirty="0">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 </a:t>
            </a:r>
            <a:r>
              <a:rPr lang="en-US" altLang="zh-CN" sz="2400" b="1" dirty="0" err="1">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cục</a:t>
            </a:r>
            <a:r>
              <a:rPr lang="en-US" altLang="zh-CN" sz="2400" b="1" dirty="0">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 </a:t>
            </a:r>
            <a:r>
              <a:rPr lang="en-US" altLang="zh-CN" sz="2400" b="1" dirty="0" err="1">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thống</a:t>
            </a:r>
            <a:r>
              <a:rPr lang="en-US" altLang="zh-CN" sz="2400" b="1" dirty="0">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 </a:t>
            </a:r>
            <a:r>
              <a:rPr lang="en-US" altLang="zh-CN" sz="2400" b="1" dirty="0" err="1">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kê</a:t>
            </a:r>
            <a:r>
              <a:rPr lang="en-US" altLang="zh-CN" sz="2400" b="1" dirty="0">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 </a:t>
            </a:r>
            <a:r>
              <a:rPr lang="en-US" altLang="zh-CN" sz="2400" b="1" dirty="0" err="1">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Quốc</a:t>
            </a:r>
            <a:r>
              <a:rPr lang="en-US" altLang="zh-CN" sz="2400" b="1" dirty="0">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 </a:t>
            </a:r>
            <a:r>
              <a:rPr lang="en-US" altLang="zh-CN" sz="2400" b="1" dirty="0" err="1">
                <a:solidFill>
                  <a:srgbClr val="2F5597"/>
                </a:solidFill>
                <a:latin typeface="Times New Roman" pitchFamily="18" charset="0"/>
                <a:ea typeface="Cambria" panose="02040503050406030204" pitchFamily="18" charset="0"/>
                <a:cs typeface="Times New Roman" pitchFamily="18" charset="0"/>
                <a:sym typeface="inpin heiti" panose="00000500000000000000" pitchFamily="2" charset="-122"/>
              </a:rPr>
              <a:t>gia</a:t>
            </a:r>
            <a:endParaRPr lang="zh-CN" altLang="en-US" sz="2400" b="1" dirty="0">
              <a:solidFill>
                <a:srgbClr val="2F5597"/>
              </a:solidFill>
              <a:latin typeface="Times New Roman" pitchFamily="18" charset="0"/>
              <a:ea typeface="inpin heiti" panose="00000500000000000000" pitchFamily="2" charset="-122"/>
              <a:cs typeface="Times New Roman" pitchFamily="18" charset="0"/>
              <a:sym typeface="inpin heiti" panose="00000500000000000000" pitchFamily="2" charset="-122"/>
            </a:endParaRPr>
          </a:p>
        </p:txBody>
      </p:sp>
      <p:grpSp>
        <p:nvGrpSpPr>
          <p:cNvPr id="12" name="Group 11">
            <a:extLst>
              <a:ext uri="{FF2B5EF4-FFF2-40B4-BE49-F238E27FC236}">
                <a16:creationId xmlns="" xmlns:a16="http://schemas.microsoft.com/office/drawing/2014/main" id="{E4B86D33-0E2C-4799-A9B4-3CFA82D34800}"/>
              </a:ext>
            </a:extLst>
          </p:cNvPr>
          <p:cNvGrpSpPr/>
          <p:nvPr/>
        </p:nvGrpSpPr>
        <p:grpSpPr>
          <a:xfrm>
            <a:off x="7053154" y="323948"/>
            <a:ext cx="4785920" cy="2421642"/>
            <a:chOff x="-180829" y="2659031"/>
            <a:chExt cx="2993004" cy="2586784"/>
          </a:xfrm>
        </p:grpSpPr>
        <p:sp>
          <p:nvSpPr>
            <p:cNvPr id="13" name="TextBox 12">
              <a:extLst>
                <a:ext uri="{FF2B5EF4-FFF2-40B4-BE49-F238E27FC236}">
                  <a16:creationId xmlns="" xmlns:a16="http://schemas.microsoft.com/office/drawing/2014/main" id="{C153C45A-B5D6-449D-95DE-B5F4E0CA7A2A}"/>
                </a:ext>
              </a:extLst>
            </p:cNvPr>
            <p:cNvSpPr txBox="1"/>
            <p:nvPr/>
          </p:nvSpPr>
          <p:spPr>
            <a:xfrm>
              <a:off x="-180829" y="2659031"/>
              <a:ext cx="2993004" cy="2586784"/>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smtClean="0">
                  <a:solidFill>
                    <a:srgbClr val="C00000"/>
                  </a:solidFill>
                  <a:latin typeface="Times New Roman" pitchFamily="18" charset="0"/>
                  <a:ea typeface="Cambria" panose="02040503050406030204" pitchFamily="18" charset="0"/>
                  <a:cs typeface="Times New Roman" pitchFamily="18" charset="0"/>
                </a:rPr>
                <a:t>Diện</a:t>
              </a:r>
              <a:r>
                <a:rPr lang="en-US" sz="4500" b="1" dirty="0" smtClean="0">
                  <a:solidFill>
                    <a:srgbClr val="C00000"/>
                  </a:solidFill>
                  <a:latin typeface="Times New Roman" pitchFamily="18" charset="0"/>
                  <a:ea typeface="Cambria" panose="02040503050406030204" pitchFamily="18" charset="0"/>
                  <a:cs typeface="Times New Roman" pitchFamily="18" charset="0"/>
                </a:rPr>
                <a:t> </a:t>
              </a:r>
              <a:r>
                <a:rPr lang="en-US" sz="4500" b="1" dirty="0" err="1">
                  <a:solidFill>
                    <a:srgbClr val="C00000"/>
                  </a:solidFill>
                  <a:latin typeface="Times New Roman" pitchFamily="18" charset="0"/>
                  <a:ea typeface="Cambria" panose="02040503050406030204" pitchFamily="18" charset="0"/>
                  <a:cs typeface="Times New Roman" pitchFamily="18" charset="0"/>
                </a:rPr>
                <a:t>tích</a:t>
              </a:r>
              <a:r>
                <a:rPr lang="en-US" sz="4500" b="1" dirty="0">
                  <a:solidFill>
                    <a:srgbClr val="C00000"/>
                  </a:solidFill>
                  <a:latin typeface="Times New Roman" pitchFamily="18" charset="0"/>
                  <a:ea typeface="Cambria" panose="02040503050406030204" pitchFamily="18" charset="0"/>
                  <a:cs typeface="Times New Roman" pitchFamily="18" charset="0"/>
                </a:rPr>
                <a:t> </a:t>
              </a:r>
              <a:r>
                <a:rPr lang="en-US" sz="4500" b="1" dirty="0" err="1">
                  <a:solidFill>
                    <a:srgbClr val="C00000"/>
                  </a:solidFill>
                  <a:latin typeface="Times New Roman" pitchFamily="18" charset="0"/>
                  <a:ea typeface="Cambria" panose="02040503050406030204" pitchFamily="18" charset="0"/>
                  <a:cs typeface="Times New Roman" pitchFamily="18" charset="0"/>
                </a:rPr>
                <a:t>Thủ</a:t>
              </a:r>
              <a:r>
                <a:rPr lang="en-US" sz="4500" b="1" dirty="0">
                  <a:solidFill>
                    <a:srgbClr val="C00000"/>
                  </a:solidFill>
                  <a:latin typeface="Times New Roman" pitchFamily="18" charset="0"/>
                  <a:ea typeface="Cambria" panose="02040503050406030204" pitchFamily="18" charset="0"/>
                  <a:cs typeface="Times New Roman" pitchFamily="18" charset="0"/>
                </a:rPr>
                <a:t> </a:t>
              </a:r>
              <a:r>
                <a:rPr lang="en-US" sz="4500" b="1" dirty="0" err="1">
                  <a:solidFill>
                    <a:srgbClr val="C00000"/>
                  </a:solidFill>
                  <a:latin typeface="Times New Roman" pitchFamily="18" charset="0"/>
                  <a:ea typeface="Cambria" panose="02040503050406030204" pitchFamily="18" charset="0"/>
                  <a:cs typeface="Times New Roman" pitchFamily="18" charset="0"/>
                </a:rPr>
                <a:t>đô</a:t>
              </a:r>
              <a:r>
                <a:rPr lang="en-US" sz="4500" b="1" dirty="0">
                  <a:solidFill>
                    <a:srgbClr val="C00000"/>
                  </a:solidFill>
                  <a:latin typeface="Times New Roman" pitchFamily="18" charset="0"/>
                  <a:ea typeface="Cambria" panose="02040503050406030204" pitchFamily="18" charset="0"/>
                  <a:cs typeface="Times New Roman" pitchFamily="18" charset="0"/>
                </a:rPr>
                <a:t> </a:t>
              </a:r>
              <a:r>
                <a:rPr lang="en-US" sz="4500" b="1" dirty="0" err="1">
                  <a:solidFill>
                    <a:srgbClr val="C00000"/>
                  </a:solidFill>
                  <a:latin typeface="Times New Roman" pitchFamily="18" charset="0"/>
                  <a:ea typeface="Cambria" panose="02040503050406030204" pitchFamily="18" charset="0"/>
                  <a:cs typeface="Times New Roman" pitchFamily="18" charset="0"/>
                </a:rPr>
                <a:t>Hà</a:t>
              </a:r>
              <a:r>
                <a:rPr lang="en-US" sz="4500" b="1" dirty="0">
                  <a:solidFill>
                    <a:srgbClr val="C00000"/>
                  </a:solidFill>
                  <a:latin typeface="Times New Roman" pitchFamily="18" charset="0"/>
                  <a:ea typeface="Cambria" panose="02040503050406030204" pitchFamily="18" charset="0"/>
                  <a:cs typeface="Times New Roman" pitchFamily="18" charset="0"/>
                </a:rPr>
                <a:t> </a:t>
              </a:r>
              <a:r>
                <a:rPr lang="en-US" sz="4500" b="1" dirty="0" err="1">
                  <a:solidFill>
                    <a:srgbClr val="C00000"/>
                  </a:solidFill>
                  <a:latin typeface="Times New Roman" pitchFamily="18" charset="0"/>
                  <a:ea typeface="Cambria" panose="02040503050406030204" pitchFamily="18" charset="0"/>
                  <a:cs typeface="Times New Roman" pitchFamily="18" charset="0"/>
                </a:rPr>
                <a:t>Nội</a:t>
              </a:r>
              <a:r>
                <a:rPr lang="en-US" sz="4500" b="1" dirty="0">
                  <a:solidFill>
                    <a:srgbClr val="C00000"/>
                  </a:solidFill>
                  <a:latin typeface="Times New Roman" pitchFamily="18" charset="0"/>
                  <a:ea typeface="Cambria" panose="02040503050406030204" pitchFamily="18" charset="0"/>
                  <a:cs typeface="Times New Roman" pitchFamily="18" charset="0"/>
                </a:rPr>
                <a:t> </a:t>
              </a:r>
              <a:r>
                <a:rPr lang="en-US" sz="4500" b="1" dirty="0" err="1">
                  <a:solidFill>
                    <a:srgbClr val="C00000"/>
                  </a:solidFill>
                  <a:latin typeface="Times New Roman" pitchFamily="18" charset="0"/>
                  <a:ea typeface="Cambria" panose="02040503050406030204" pitchFamily="18" charset="0"/>
                  <a:cs typeface="Times New Roman" pitchFamily="18" charset="0"/>
                </a:rPr>
                <a:t>là</a:t>
              </a:r>
              <a:r>
                <a:rPr lang="en-US" sz="4500" b="1" dirty="0">
                  <a:solidFill>
                    <a:srgbClr val="C00000"/>
                  </a:solidFill>
                  <a:latin typeface="Times New Roman" pitchFamily="18" charset="0"/>
                  <a:ea typeface="Cambria" panose="02040503050406030204" pitchFamily="18" charset="0"/>
                  <a:cs typeface="Times New Roman" pitchFamily="18" charset="0"/>
                </a:rPr>
                <a:t> </a:t>
              </a:r>
            </a:p>
            <a:p>
              <a:pPr algn="ctr"/>
              <a:r>
                <a:rPr lang="en-US" sz="4500" b="1" dirty="0">
                  <a:solidFill>
                    <a:srgbClr val="C00000"/>
                  </a:solidFill>
                  <a:latin typeface="Times New Roman" pitchFamily="18" charset="0"/>
                  <a:ea typeface="Cambria" panose="02040503050406030204" pitchFamily="18" charset="0"/>
                  <a:cs typeface="Times New Roman" pitchFamily="18" charset="0"/>
                </a:rPr>
                <a:t>3 358 km </a:t>
              </a:r>
            </a:p>
          </p:txBody>
        </p:sp>
        <p:sp>
          <p:nvSpPr>
            <p:cNvPr id="16" name="五角星 2">
              <a:extLst>
                <a:ext uri="{FF2B5EF4-FFF2-40B4-BE49-F238E27FC236}">
                  <a16:creationId xmlns=""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ea typeface="inpin heiti" panose="00000500000000000000" pitchFamily="2" charset="-122"/>
                <a:cs typeface="Times New Roman" pitchFamily="18" charset="0"/>
                <a:sym typeface="inpin heiti" panose="00000500000000000000" pitchFamily="2" charset="-122"/>
              </a:endParaRPr>
            </a:p>
          </p:txBody>
        </p:sp>
      </p:grpSp>
      <p:sp>
        <p:nvSpPr>
          <p:cNvPr id="19" name="文本框 1">
            <a:extLst>
              <a:ext uri="{FF2B5EF4-FFF2-40B4-BE49-F238E27FC236}">
                <a16:creationId xmlns="" xmlns:a16="http://schemas.microsoft.com/office/drawing/2014/main" id="{5C211499-B047-4E39-B875-A0205F9C06F4}"/>
              </a:ext>
            </a:extLst>
          </p:cNvPr>
          <p:cNvSpPr txBox="1"/>
          <p:nvPr/>
        </p:nvSpPr>
        <p:spPr>
          <a:xfrm>
            <a:off x="10544391" y="1845325"/>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2" name="Group 21"/>
          <p:cNvGrpSpPr/>
          <p:nvPr/>
        </p:nvGrpSpPr>
        <p:grpSpPr>
          <a:xfrm>
            <a:off x="610649" y="5800079"/>
            <a:ext cx="3004457" cy="811884"/>
            <a:chOff x="765174" y="5490719"/>
            <a:chExt cx="3004457" cy="811884"/>
          </a:xfrm>
        </p:grpSpPr>
        <p:grpSp>
          <p:nvGrpSpPr>
            <p:cNvPr id="6" name="Group 5"/>
            <p:cNvGrpSpPr/>
            <p:nvPr/>
          </p:nvGrpSpPr>
          <p:grpSpPr>
            <a:xfrm>
              <a:off x="765174" y="5490719"/>
              <a:ext cx="3004457" cy="811884"/>
              <a:chOff x="168729" y="6081839"/>
              <a:chExt cx="3004457" cy="811884"/>
            </a:xfrm>
          </p:grpSpPr>
          <p:pic>
            <p:nvPicPr>
              <p:cNvPr id="8"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9" name="文本框 1">
                <a:extLst>
                  <a:ext uri="{FF2B5EF4-FFF2-40B4-BE49-F238E27FC236}">
                    <a16:creationId xmlns="" xmlns:a16="http://schemas.microsoft.com/office/drawing/2014/main" id="{5C211499-B047-4E39-B875-A0205F9C06F4}"/>
                  </a:ext>
                </a:extLst>
              </p:cNvPr>
              <p:cNvSpPr txBox="1"/>
              <p:nvPr/>
            </p:nvSpPr>
            <p:spPr>
              <a:xfrm>
                <a:off x="551713" y="6147799"/>
                <a:ext cx="184731" cy="584775"/>
              </a:xfrm>
              <a:prstGeom prst="rect">
                <a:avLst/>
              </a:prstGeom>
              <a:noFill/>
            </p:spPr>
            <p:txBody>
              <a:bodyPr wrap="none" rtlCol="0">
                <a:spAutoFit/>
                <a:scene3d>
                  <a:camera prst="orthographicFront"/>
                  <a:lightRig rig="threePt" dir="t"/>
                </a:scene3d>
                <a:sp3d contourW="12700"/>
              </a:bodyPr>
              <a:lstStyle/>
              <a:p>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21" name="文本框 1">
              <a:extLst>
                <a:ext uri="{FF2B5EF4-FFF2-40B4-BE49-F238E27FC236}">
                  <a16:creationId xmlns="" xmlns:a16="http://schemas.microsoft.com/office/drawing/2014/main" id="{5C211499-B047-4E39-B875-A0205F9C06F4}"/>
                </a:ext>
              </a:extLst>
            </p:cNvPr>
            <p:cNvSpPr txBox="1"/>
            <p:nvPr/>
          </p:nvSpPr>
          <p:spPr>
            <a:xfrm>
              <a:off x="1240523" y="5574919"/>
              <a:ext cx="1707519" cy="584775"/>
            </a:xfrm>
            <a:prstGeom prst="rect">
              <a:avLst/>
            </a:prstGeom>
            <a:noFill/>
          </p:spPr>
          <p:txBody>
            <a:bodyPr wrap="none" rtlCol="0">
              <a:spAutoFit/>
              <a:scene3d>
                <a:camera prst="orthographicFront"/>
                <a:lightRig rig="threePt" dir="t"/>
              </a:scene3d>
              <a:sp3d contourW="12700"/>
            </a:bodyPr>
            <a:lstStyle/>
            <a:p>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TP. HCM</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5" name="Group 24">
            <a:extLst>
              <a:ext uri="{FF2B5EF4-FFF2-40B4-BE49-F238E27FC236}">
                <a16:creationId xmlns="" xmlns:a16="http://schemas.microsoft.com/office/drawing/2014/main" id="{E4B86D33-0E2C-4799-A9B4-3CFA82D34800}"/>
              </a:ext>
            </a:extLst>
          </p:cNvPr>
          <p:cNvGrpSpPr/>
          <p:nvPr/>
        </p:nvGrpSpPr>
        <p:grpSpPr>
          <a:xfrm>
            <a:off x="7276146" y="3599012"/>
            <a:ext cx="4562927" cy="2421642"/>
            <a:chOff x="-180829" y="2659031"/>
            <a:chExt cx="2993004" cy="2586784"/>
          </a:xfrm>
        </p:grpSpPr>
        <p:sp>
          <p:nvSpPr>
            <p:cNvPr id="26" name="TextBox 25">
              <a:extLst>
                <a:ext uri="{FF2B5EF4-FFF2-40B4-BE49-F238E27FC236}">
                  <a16:creationId xmlns="" xmlns:a16="http://schemas.microsoft.com/office/drawing/2014/main" id="{C153C45A-B5D6-449D-95DE-B5F4E0CA7A2A}"/>
                </a:ext>
              </a:extLst>
            </p:cNvPr>
            <p:cNvSpPr txBox="1"/>
            <p:nvPr/>
          </p:nvSpPr>
          <p:spPr>
            <a:xfrm>
              <a:off x="-180829" y="2659031"/>
              <a:ext cx="2993004" cy="2586784"/>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Times New Roman" pitchFamily="18" charset="0"/>
                  <a:ea typeface="Cambria" panose="02040503050406030204" pitchFamily="18" charset="0"/>
                  <a:cs typeface="Times New Roman" pitchFamily="18" charset="0"/>
                </a:rPr>
                <a:t>Diện</a:t>
              </a:r>
              <a:r>
                <a:rPr lang="en-US" sz="4500" b="1" dirty="0">
                  <a:solidFill>
                    <a:srgbClr val="C00000"/>
                  </a:solidFill>
                  <a:latin typeface="Times New Roman" pitchFamily="18" charset="0"/>
                  <a:ea typeface="Cambria" panose="02040503050406030204" pitchFamily="18" charset="0"/>
                  <a:cs typeface="Times New Roman" pitchFamily="18" charset="0"/>
                </a:rPr>
                <a:t> </a:t>
              </a:r>
              <a:r>
                <a:rPr lang="en-US" sz="4500" b="1" dirty="0" err="1">
                  <a:solidFill>
                    <a:srgbClr val="C00000"/>
                  </a:solidFill>
                  <a:latin typeface="Times New Roman" pitchFamily="18" charset="0"/>
                  <a:ea typeface="Cambria" panose="02040503050406030204" pitchFamily="18" charset="0"/>
                  <a:cs typeface="Times New Roman" pitchFamily="18" charset="0"/>
                </a:rPr>
                <a:t>tích</a:t>
              </a:r>
              <a:r>
                <a:rPr lang="en-US" sz="4500" b="1" dirty="0">
                  <a:solidFill>
                    <a:srgbClr val="C00000"/>
                  </a:solidFill>
                  <a:latin typeface="Times New Roman" pitchFamily="18" charset="0"/>
                  <a:ea typeface="Cambria" panose="02040503050406030204" pitchFamily="18" charset="0"/>
                  <a:cs typeface="Times New Roman" pitchFamily="18" charset="0"/>
                </a:rPr>
                <a:t> TP.HCM </a:t>
              </a:r>
              <a:r>
                <a:rPr lang="en-US" sz="4500" b="1" dirty="0" err="1">
                  <a:solidFill>
                    <a:srgbClr val="C00000"/>
                  </a:solidFill>
                  <a:latin typeface="Times New Roman" pitchFamily="18" charset="0"/>
                  <a:ea typeface="Cambria" panose="02040503050406030204" pitchFamily="18" charset="0"/>
                  <a:cs typeface="Times New Roman" pitchFamily="18" charset="0"/>
                </a:rPr>
                <a:t>là</a:t>
              </a:r>
              <a:r>
                <a:rPr lang="en-US" sz="4500" b="1" dirty="0">
                  <a:solidFill>
                    <a:srgbClr val="C00000"/>
                  </a:solidFill>
                  <a:latin typeface="Times New Roman" pitchFamily="18" charset="0"/>
                  <a:ea typeface="Cambria" panose="02040503050406030204" pitchFamily="18" charset="0"/>
                  <a:cs typeface="Times New Roman" pitchFamily="18" charset="0"/>
                </a:rPr>
                <a:t> </a:t>
              </a:r>
            </a:p>
            <a:p>
              <a:pPr algn="ctr"/>
              <a:r>
                <a:rPr lang="en-US" sz="4500" b="1" dirty="0">
                  <a:solidFill>
                    <a:srgbClr val="C00000"/>
                  </a:solidFill>
                  <a:latin typeface="Times New Roman" pitchFamily="18" charset="0"/>
                  <a:ea typeface="Cambria" panose="02040503050406030204" pitchFamily="18" charset="0"/>
                  <a:cs typeface="Times New Roman" pitchFamily="18" charset="0"/>
                </a:rPr>
                <a:t>2 095 km </a:t>
              </a:r>
            </a:p>
          </p:txBody>
        </p:sp>
        <p:sp>
          <p:nvSpPr>
            <p:cNvPr id="27" name="五角星 2">
              <a:extLst>
                <a:ext uri="{FF2B5EF4-FFF2-40B4-BE49-F238E27FC236}">
                  <a16:creationId xmlns=""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ea typeface="inpin heiti" panose="00000500000000000000" pitchFamily="2" charset="-122"/>
                <a:cs typeface="Times New Roman" pitchFamily="18" charset="0"/>
                <a:sym typeface="inpin heiti" panose="00000500000000000000" pitchFamily="2" charset="-122"/>
              </a:endParaRPr>
            </a:p>
          </p:txBody>
        </p:sp>
      </p:grpSp>
      <p:sp>
        <p:nvSpPr>
          <p:cNvPr id="28" name="文本框 1">
            <a:extLst>
              <a:ext uri="{FF2B5EF4-FFF2-40B4-BE49-F238E27FC236}">
                <a16:creationId xmlns="" xmlns:a16="http://schemas.microsoft.com/office/drawing/2014/main" id="{5C211499-B047-4E39-B875-A0205F9C06F4}"/>
              </a:ext>
            </a:extLst>
          </p:cNvPr>
          <p:cNvSpPr txBox="1"/>
          <p:nvPr/>
        </p:nvSpPr>
        <p:spPr>
          <a:xfrm>
            <a:off x="10655888" y="5000074"/>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745" y="-176784"/>
            <a:ext cx="1499746" cy="1499746"/>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87" y="3104020"/>
            <a:ext cx="1499746" cy="1499746"/>
          </a:xfrm>
          <a:prstGeom prst="rect">
            <a:avLst/>
          </a:prstGeom>
        </p:spPr>
      </p:pic>
      <p:sp>
        <p:nvSpPr>
          <p:cNvPr id="31" name="Arrow: Down 1">
            <a:extLst>
              <a:ext uri="{FF2B5EF4-FFF2-40B4-BE49-F238E27FC236}">
                <a16:creationId xmlns="" xmlns:a16="http://schemas.microsoft.com/office/drawing/2014/main" id="{D46B5DE8-30F3-4413-A4FB-FA3A16C23944}"/>
              </a:ext>
            </a:extLst>
          </p:cNvPr>
          <p:cNvSpPr/>
          <p:nvPr/>
        </p:nvSpPr>
        <p:spPr>
          <a:xfrm rot="16200000">
            <a:off x="5639936" y="1202458"/>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xmlns="" sd="2150004705">
                  <a:prstGeom prst="downArrow">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2" name="Arrow: Down 1">
            <a:extLst>
              <a:ext uri="{FF2B5EF4-FFF2-40B4-BE49-F238E27FC236}">
                <a16:creationId xmlns="" xmlns:a16="http://schemas.microsoft.com/office/drawing/2014/main" id="{D46B5DE8-30F3-4413-A4FB-FA3A16C23944}"/>
              </a:ext>
            </a:extLst>
          </p:cNvPr>
          <p:cNvSpPr/>
          <p:nvPr/>
        </p:nvSpPr>
        <p:spPr>
          <a:xfrm rot="16200000">
            <a:off x="5811695" y="4275307"/>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xmln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3471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p:val>
                                            <p:fltVal val="0.5"/>
                                          </p:val>
                                        </p:tav>
                                        <p:tav tm="100000">
                                          <p:val>
                                            <p:strVal val="#ppt_x"/>
                                          </p:val>
                                        </p:tav>
                                      </p:tavLst>
                                    </p:anim>
                                    <p:anim calcmode="lin" valueType="num">
                                      <p:cBhvr>
                                        <p:cTn id="10" dur="500" fill="hold"/>
                                        <p:tgtEl>
                                          <p:spTgt spid="31"/>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 calcmode="lin" valueType="num">
                                      <p:cBhvr>
                                        <p:cTn id="28" dur="500" fill="hold"/>
                                        <p:tgtEl>
                                          <p:spTgt spid="32"/>
                                        </p:tgtEl>
                                        <p:attrNameLst>
                                          <p:attrName>ppt_x</p:attrName>
                                        </p:attrNameLst>
                                      </p:cBhvr>
                                      <p:tavLst>
                                        <p:tav tm="0">
                                          <p:val>
                                            <p:fltVal val="0.5"/>
                                          </p:val>
                                        </p:tav>
                                        <p:tav tm="100000">
                                          <p:val>
                                            <p:strVal val="#ppt_x"/>
                                          </p:val>
                                        </p:tav>
                                      </p:tavLst>
                                    </p:anim>
                                    <p:anim calcmode="lin" valueType="num">
                                      <p:cBhvr>
                                        <p:cTn id="29" dur="500" fill="hold"/>
                                        <p:tgtEl>
                                          <p:spTgt spid="32"/>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E4B86D33-0E2C-4799-A9B4-3CFA82D34800}"/>
              </a:ext>
            </a:extLst>
          </p:cNvPr>
          <p:cNvGrpSpPr/>
          <p:nvPr/>
        </p:nvGrpSpPr>
        <p:grpSpPr>
          <a:xfrm>
            <a:off x="7053154" y="323948"/>
            <a:ext cx="4785920" cy="2421642"/>
            <a:chOff x="-180829" y="2659031"/>
            <a:chExt cx="2993004" cy="2586784"/>
          </a:xfrm>
        </p:grpSpPr>
        <p:sp>
          <p:nvSpPr>
            <p:cNvPr id="13" name="TextBox 12">
              <a:extLst>
                <a:ext uri="{FF2B5EF4-FFF2-40B4-BE49-F238E27FC236}">
                  <a16:creationId xmlns="" xmlns:a16="http://schemas.microsoft.com/office/drawing/2014/main" id="{C153C45A-B5D6-449D-95DE-B5F4E0CA7A2A}"/>
                </a:ext>
              </a:extLst>
            </p:cNvPr>
            <p:cNvSpPr txBox="1"/>
            <p:nvPr/>
          </p:nvSpPr>
          <p:spPr>
            <a:xfrm>
              <a:off x="-180829" y="2659031"/>
              <a:ext cx="2993004" cy="2586784"/>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smtClean="0">
                  <a:solidFill>
                    <a:srgbClr val="C00000"/>
                  </a:solidFill>
                  <a:latin typeface="Times New Roman" pitchFamily="18" charset="0"/>
                  <a:ea typeface="Cambria" panose="02040503050406030204" pitchFamily="18" charset="0"/>
                  <a:cs typeface="Times New Roman" pitchFamily="18" charset="0"/>
                </a:rPr>
                <a:t>Diện</a:t>
              </a:r>
              <a:r>
                <a:rPr lang="en-US" sz="4500" b="1" dirty="0" smtClean="0">
                  <a:solidFill>
                    <a:srgbClr val="C00000"/>
                  </a:solidFill>
                  <a:latin typeface="Times New Roman" pitchFamily="18" charset="0"/>
                  <a:ea typeface="Cambria" panose="02040503050406030204" pitchFamily="18" charset="0"/>
                  <a:cs typeface="Times New Roman" pitchFamily="18" charset="0"/>
                </a:rPr>
                <a:t> </a:t>
              </a:r>
              <a:r>
                <a:rPr lang="en-US" sz="4500" b="1" dirty="0" err="1">
                  <a:solidFill>
                    <a:srgbClr val="C00000"/>
                  </a:solidFill>
                  <a:latin typeface="Times New Roman" pitchFamily="18" charset="0"/>
                  <a:ea typeface="Cambria" panose="02040503050406030204" pitchFamily="18" charset="0"/>
                  <a:cs typeface="Times New Roman" pitchFamily="18" charset="0"/>
                </a:rPr>
                <a:t>tích</a:t>
              </a:r>
              <a:r>
                <a:rPr lang="en-US" sz="4500" b="1" dirty="0">
                  <a:solidFill>
                    <a:srgbClr val="C00000"/>
                  </a:solidFill>
                  <a:latin typeface="Times New Roman" pitchFamily="18" charset="0"/>
                  <a:ea typeface="Cambria" panose="02040503050406030204" pitchFamily="18" charset="0"/>
                  <a:cs typeface="Times New Roman" pitchFamily="18" charset="0"/>
                </a:rPr>
                <a:t> </a:t>
              </a:r>
              <a:r>
                <a:rPr lang="en-US" sz="4500" b="1" dirty="0" err="1" smtClean="0">
                  <a:solidFill>
                    <a:srgbClr val="C00000"/>
                  </a:solidFill>
                  <a:latin typeface="Times New Roman" pitchFamily="18" charset="0"/>
                  <a:ea typeface="Cambria" panose="02040503050406030204" pitchFamily="18" charset="0"/>
                  <a:cs typeface="Times New Roman" pitchFamily="18" charset="0"/>
                </a:rPr>
                <a:t>Tỉnh</a:t>
              </a:r>
              <a:r>
                <a:rPr lang="en-US" sz="4500" b="1" dirty="0" smtClean="0">
                  <a:solidFill>
                    <a:srgbClr val="C00000"/>
                  </a:solidFill>
                  <a:latin typeface="Times New Roman" pitchFamily="18" charset="0"/>
                  <a:ea typeface="Cambria" panose="02040503050406030204" pitchFamily="18" charset="0"/>
                  <a:cs typeface="Times New Roman" pitchFamily="18" charset="0"/>
                </a:rPr>
                <a:t> </a:t>
              </a:r>
              <a:r>
                <a:rPr lang="en-US" sz="4500" b="1" dirty="0" err="1" smtClean="0">
                  <a:solidFill>
                    <a:srgbClr val="C00000"/>
                  </a:solidFill>
                  <a:latin typeface="Times New Roman" pitchFamily="18" charset="0"/>
                  <a:ea typeface="Cambria" panose="02040503050406030204" pitchFamily="18" charset="0"/>
                  <a:cs typeface="Times New Roman" pitchFamily="18" charset="0"/>
                </a:rPr>
                <a:t>Quảng</a:t>
              </a:r>
              <a:r>
                <a:rPr lang="en-US" sz="4500" b="1" dirty="0" smtClean="0">
                  <a:solidFill>
                    <a:srgbClr val="C00000"/>
                  </a:solidFill>
                  <a:latin typeface="Times New Roman" pitchFamily="18" charset="0"/>
                  <a:ea typeface="Cambria" panose="02040503050406030204" pitchFamily="18" charset="0"/>
                  <a:cs typeface="Times New Roman" pitchFamily="18" charset="0"/>
                </a:rPr>
                <a:t> Nam </a:t>
              </a:r>
              <a:r>
                <a:rPr lang="en-US" sz="4500" b="1" dirty="0" err="1">
                  <a:solidFill>
                    <a:srgbClr val="C00000"/>
                  </a:solidFill>
                  <a:latin typeface="Times New Roman" pitchFamily="18" charset="0"/>
                  <a:ea typeface="Cambria" panose="02040503050406030204" pitchFamily="18" charset="0"/>
                  <a:cs typeface="Times New Roman" pitchFamily="18" charset="0"/>
                </a:rPr>
                <a:t>là</a:t>
              </a:r>
              <a:r>
                <a:rPr lang="en-US" sz="4500" b="1" dirty="0">
                  <a:solidFill>
                    <a:srgbClr val="C00000"/>
                  </a:solidFill>
                  <a:latin typeface="Times New Roman" pitchFamily="18" charset="0"/>
                  <a:ea typeface="Cambria" panose="02040503050406030204" pitchFamily="18" charset="0"/>
                  <a:cs typeface="Times New Roman" pitchFamily="18" charset="0"/>
                </a:rPr>
                <a:t> </a:t>
              </a:r>
            </a:p>
            <a:p>
              <a:pPr algn="ctr"/>
              <a:r>
                <a:rPr lang="en-US" sz="4500" b="1" dirty="0" smtClean="0">
                  <a:solidFill>
                    <a:srgbClr val="C00000"/>
                  </a:solidFill>
                  <a:latin typeface="Times New Roman" pitchFamily="18" charset="0"/>
                  <a:ea typeface="Cambria" panose="02040503050406030204" pitchFamily="18" charset="0"/>
                  <a:cs typeface="Times New Roman" pitchFamily="18" charset="0"/>
                </a:rPr>
                <a:t>10 406 km </a:t>
              </a:r>
              <a:endParaRPr lang="en-US" sz="4500" b="1" dirty="0">
                <a:solidFill>
                  <a:srgbClr val="C00000"/>
                </a:solidFill>
                <a:latin typeface="Times New Roman" pitchFamily="18" charset="0"/>
                <a:ea typeface="Cambria" panose="02040503050406030204" pitchFamily="18" charset="0"/>
                <a:cs typeface="Times New Roman" pitchFamily="18" charset="0"/>
              </a:endParaRPr>
            </a:p>
          </p:txBody>
        </p:sp>
        <p:sp>
          <p:nvSpPr>
            <p:cNvPr id="16" name="五角星 2">
              <a:extLst>
                <a:ext uri="{FF2B5EF4-FFF2-40B4-BE49-F238E27FC236}">
                  <a16:creationId xmlns=""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itchFamily="18" charset="0"/>
                <a:ea typeface="inpin heiti" panose="00000500000000000000" pitchFamily="2" charset="-122"/>
                <a:cs typeface="Times New Roman" pitchFamily="18" charset="0"/>
                <a:sym typeface="inpin heiti" panose="00000500000000000000" pitchFamily="2" charset="-122"/>
              </a:endParaRPr>
            </a:p>
          </p:txBody>
        </p:sp>
      </p:grpSp>
      <p:sp>
        <p:nvSpPr>
          <p:cNvPr id="19" name="文本框 1">
            <a:extLst>
              <a:ext uri="{FF2B5EF4-FFF2-40B4-BE49-F238E27FC236}">
                <a16:creationId xmlns="" xmlns:a16="http://schemas.microsoft.com/office/drawing/2014/main" id="{5C211499-B047-4E39-B875-A0205F9C06F4}"/>
              </a:ext>
            </a:extLst>
          </p:cNvPr>
          <p:cNvSpPr txBox="1"/>
          <p:nvPr/>
        </p:nvSpPr>
        <p:spPr>
          <a:xfrm>
            <a:off x="10560157" y="1782261"/>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5" name="Group 24">
            <a:extLst>
              <a:ext uri="{FF2B5EF4-FFF2-40B4-BE49-F238E27FC236}">
                <a16:creationId xmlns="" xmlns:a16="http://schemas.microsoft.com/office/drawing/2014/main" id="{E4B86D33-0E2C-4799-A9B4-3CFA82D34800}"/>
              </a:ext>
            </a:extLst>
          </p:cNvPr>
          <p:cNvGrpSpPr/>
          <p:nvPr/>
        </p:nvGrpSpPr>
        <p:grpSpPr>
          <a:xfrm>
            <a:off x="7276146" y="3599012"/>
            <a:ext cx="4562927" cy="2421642"/>
            <a:chOff x="-180829" y="2659031"/>
            <a:chExt cx="2993004" cy="2586784"/>
          </a:xfrm>
        </p:grpSpPr>
        <p:sp>
          <p:nvSpPr>
            <p:cNvPr id="26" name="TextBox 25">
              <a:extLst>
                <a:ext uri="{FF2B5EF4-FFF2-40B4-BE49-F238E27FC236}">
                  <a16:creationId xmlns="" xmlns:a16="http://schemas.microsoft.com/office/drawing/2014/main" id="{C153C45A-B5D6-449D-95DE-B5F4E0CA7A2A}"/>
                </a:ext>
              </a:extLst>
            </p:cNvPr>
            <p:cNvSpPr txBox="1"/>
            <p:nvPr/>
          </p:nvSpPr>
          <p:spPr>
            <a:xfrm>
              <a:off x="-180829" y="2659031"/>
              <a:ext cx="2993004" cy="2586784"/>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Times New Roman" pitchFamily="18" charset="0"/>
                  <a:ea typeface="Cambria" panose="02040503050406030204" pitchFamily="18" charset="0"/>
                  <a:cs typeface="Times New Roman" pitchFamily="18" charset="0"/>
                </a:rPr>
                <a:t>Diện</a:t>
              </a:r>
              <a:r>
                <a:rPr lang="en-US" sz="4500" b="1" dirty="0">
                  <a:solidFill>
                    <a:srgbClr val="C00000"/>
                  </a:solidFill>
                  <a:latin typeface="Times New Roman" pitchFamily="18" charset="0"/>
                  <a:ea typeface="Cambria" panose="02040503050406030204" pitchFamily="18" charset="0"/>
                  <a:cs typeface="Times New Roman" pitchFamily="18" charset="0"/>
                </a:rPr>
                <a:t> </a:t>
              </a:r>
              <a:r>
                <a:rPr lang="en-US" sz="4500" b="1" dirty="0" err="1" smtClean="0">
                  <a:solidFill>
                    <a:srgbClr val="C00000"/>
                  </a:solidFill>
                  <a:latin typeface="Times New Roman" pitchFamily="18" charset="0"/>
                  <a:ea typeface="Cambria" panose="02040503050406030204" pitchFamily="18" charset="0"/>
                  <a:cs typeface="Times New Roman" pitchFamily="18" charset="0"/>
                </a:rPr>
                <a:t>tích</a:t>
              </a:r>
              <a:r>
                <a:rPr lang="en-US" sz="4500" b="1" dirty="0" smtClean="0">
                  <a:solidFill>
                    <a:srgbClr val="C00000"/>
                  </a:solidFill>
                  <a:latin typeface="Times New Roman" pitchFamily="18" charset="0"/>
                  <a:ea typeface="Cambria" panose="02040503050406030204" pitchFamily="18" charset="0"/>
                  <a:cs typeface="Times New Roman" pitchFamily="18" charset="0"/>
                </a:rPr>
                <a:t> </a:t>
              </a:r>
              <a:r>
                <a:rPr lang="en-US" sz="4500" b="1" dirty="0" err="1" smtClean="0">
                  <a:solidFill>
                    <a:srgbClr val="C00000"/>
                  </a:solidFill>
                  <a:latin typeface="Times New Roman" pitchFamily="18" charset="0"/>
                  <a:ea typeface="Cambria" panose="02040503050406030204" pitchFamily="18" charset="0"/>
                  <a:cs typeface="Times New Roman" pitchFamily="18" charset="0"/>
                </a:rPr>
                <a:t>Huyện</a:t>
              </a:r>
              <a:r>
                <a:rPr lang="en-US" sz="4500" b="1" dirty="0" smtClean="0">
                  <a:solidFill>
                    <a:srgbClr val="C00000"/>
                  </a:solidFill>
                  <a:latin typeface="Times New Roman" pitchFamily="18" charset="0"/>
                  <a:ea typeface="Cambria" panose="02040503050406030204" pitchFamily="18" charset="0"/>
                  <a:cs typeface="Times New Roman" pitchFamily="18" charset="0"/>
                </a:rPr>
                <a:t> </a:t>
              </a:r>
              <a:r>
                <a:rPr lang="en-US" sz="4500" b="1" dirty="0" err="1" smtClean="0">
                  <a:solidFill>
                    <a:srgbClr val="C00000"/>
                  </a:solidFill>
                  <a:latin typeface="Times New Roman" pitchFamily="18" charset="0"/>
                  <a:ea typeface="Cambria" panose="02040503050406030204" pitchFamily="18" charset="0"/>
                  <a:cs typeface="Times New Roman" pitchFamily="18" charset="0"/>
                </a:rPr>
                <a:t>Đại</a:t>
              </a:r>
              <a:r>
                <a:rPr lang="en-US" sz="4500" b="1" dirty="0" smtClean="0">
                  <a:solidFill>
                    <a:srgbClr val="C00000"/>
                  </a:solidFill>
                  <a:latin typeface="Times New Roman" pitchFamily="18" charset="0"/>
                  <a:ea typeface="Cambria" panose="02040503050406030204" pitchFamily="18" charset="0"/>
                  <a:cs typeface="Times New Roman" pitchFamily="18" charset="0"/>
                </a:rPr>
                <a:t> </a:t>
              </a:r>
              <a:r>
                <a:rPr lang="en-US" sz="4500" b="1" dirty="0" err="1" smtClean="0">
                  <a:solidFill>
                    <a:srgbClr val="C00000"/>
                  </a:solidFill>
                  <a:latin typeface="Times New Roman" pitchFamily="18" charset="0"/>
                  <a:ea typeface="Cambria" panose="02040503050406030204" pitchFamily="18" charset="0"/>
                  <a:cs typeface="Times New Roman" pitchFamily="18" charset="0"/>
                </a:rPr>
                <a:t>Lộc</a:t>
              </a:r>
              <a:r>
                <a:rPr lang="en-US" sz="4500" b="1" dirty="0" smtClean="0">
                  <a:solidFill>
                    <a:srgbClr val="C00000"/>
                  </a:solidFill>
                  <a:latin typeface="Times New Roman" pitchFamily="18" charset="0"/>
                  <a:ea typeface="Cambria" panose="02040503050406030204" pitchFamily="18" charset="0"/>
                  <a:cs typeface="Times New Roman" pitchFamily="18" charset="0"/>
                </a:rPr>
                <a:t> </a:t>
              </a:r>
              <a:r>
                <a:rPr lang="en-US" sz="4500" b="1" dirty="0" err="1">
                  <a:solidFill>
                    <a:srgbClr val="C00000"/>
                  </a:solidFill>
                  <a:latin typeface="Times New Roman" pitchFamily="18" charset="0"/>
                  <a:ea typeface="Cambria" panose="02040503050406030204" pitchFamily="18" charset="0"/>
                  <a:cs typeface="Times New Roman" pitchFamily="18" charset="0"/>
                </a:rPr>
                <a:t>là</a:t>
              </a:r>
              <a:r>
                <a:rPr lang="en-US" sz="4500" b="1" dirty="0">
                  <a:solidFill>
                    <a:srgbClr val="C00000"/>
                  </a:solidFill>
                  <a:latin typeface="Times New Roman" pitchFamily="18" charset="0"/>
                  <a:ea typeface="Cambria" panose="02040503050406030204" pitchFamily="18" charset="0"/>
                  <a:cs typeface="Times New Roman" pitchFamily="18" charset="0"/>
                </a:rPr>
                <a:t> </a:t>
              </a:r>
            </a:p>
            <a:p>
              <a:pPr algn="ctr"/>
              <a:r>
                <a:rPr lang="en-US" sz="4500" b="1" dirty="0" smtClean="0">
                  <a:solidFill>
                    <a:srgbClr val="C00000"/>
                  </a:solidFill>
                  <a:latin typeface="Times New Roman" pitchFamily="18" charset="0"/>
                  <a:ea typeface="Cambria" panose="02040503050406030204" pitchFamily="18" charset="0"/>
                  <a:cs typeface="Times New Roman" pitchFamily="18" charset="0"/>
                </a:rPr>
                <a:t>585,6 km </a:t>
              </a:r>
              <a:endParaRPr lang="en-US" sz="4500" b="1" dirty="0">
                <a:solidFill>
                  <a:srgbClr val="C00000"/>
                </a:solidFill>
                <a:latin typeface="Times New Roman" pitchFamily="18" charset="0"/>
                <a:ea typeface="Cambria" panose="02040503050406030204" pitchFamily="18" charset="0"/>
                <a:cs typeface="Times New Roman" pitchFamily="18" charset="0"/>
              </a:endParaRPr>
            </a:p>
          </p:txBody>
        </p:sp>
        <p:sp>
          <p:nvSpPr>
            <p:cNvPr id="27" name="五角星 2">
              <a:extLst>
                <a:ext uri="{FF2B5EF4-FFF2-40B4-BE49-F238E27FC236}">
                  <a16:creationId xmlns=""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itchFamily="18" charset="0"/>
                <a:ea typeface="inpin heiti" panose="00000500000000000000" pitchFamily="2" charset="-122"/>
                <a:cs typeface="Times New Roman" pitchFamily="18" charset="0"/>
                <a:sym typeface="inpin heiti" panose="00000500000000000000" pitchFamily="2" charset="-122"/>
              </a:endParaRPr>
            </a:p>
          </p:txBody>
        </p:sp>
      </p:grpSp>
      <p:sp>
        <p:nvSpPr>
          <p:cNvPr id="28" name="文本框 1">
            <a:extLst>
              <a:ext uri="{FF2B5EF4-FFF2-40B4-BE49-F238E27FC236}">
                <a16:creationId xmlns="" xmlns:a16="http://schemas.microsoft.com/office/drawing/2014/main" id="{5C211499-B047-4E39-B875-A0205F9C06F4}"/>
              </a:ext>
            </a:extLst>
          </p:cNvPr>
          <p:cNvSpPr txBox="1"/>
          <p:nvPr/>
        </p:nvSpPr>
        <p:spPr>
          <a:xfrm>
            <a:off x="10545526" y="5000074"/>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1" name="Arrow: Down 1">
            <a:extLst>
              <a:ext uri="{FF2B5EF4-FFF2-40B4-BE49-F238E27FC236}">
                <a16:creationId xmlns="" xmlns:a16="http://schemas.microsoft.com/office/drawing/2014/main" id="{D46B5DE8-30F3-4413-A4FB-FA3A16C23944}"/>
              </a:ext>
            </a:extLst>
          </p:cNvPr>
          <p:cNvSpPr/>
          <p:nvPr/>
        </p:nvSpPr>
        <p:spPr>
          <a:xfrm rot="16200000">
            <a:off x="5639936" y="1202458"/>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xmlns="" sd="2150004705">
                  <a:prstGeom prst="downArrow">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prstClr val="black"/>
              </a:solidFill>
              <a:latin typeface="Cambria" panose="02040503050406030204" pitchFamily="18" charset="0"/>
              <a:ea typeface="Cambria" panose="02040503050406030204" pitchFamily="18" charset="0"/>
            </a:endParaRPr>
          </a:p>
        </p:txBody>
      </p:sp>
      <p:sp>
        <p:nvSpPr>
          <p:cNvPr id="32" name="Arrow: Down 1">
            <a:extLst>
              <a:ext uri="{FF2B5EF4-FFF2-40B4-BE49-F238E27FC236}">
                <a16:creationId xmlns="" xmlns:a16="http://schemas.microsoft.com/office/drawing/2014/main" id="{D46B5DE8-30F3-4413-A4FB-FA3A16C23944}"/>
              </a:ext>
            </a:extLst>
          </p:cNvPr>
          <p:cNvSpPr/>
          <p:nvPr/>
        </p:nvSpPr>
        <p:spPr>
          <a:xfrm rot="16200000">
            <a:off x="5811695" y="4275307"/>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xmln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mbria" panose="02040503050406030204" pitchFamily="18" charset="0"/>
              <a:ea typeface="Cambria" panose="02040503050406030204" pitchFamily="18" charset="0"/>
            </a:endParaRPr>
          </a:p>
        </p:txBody>
      </p:sp>
      <p:pic>
        <p:nvPicPr>
          <p:cNvPr id="1026" name="Picture 2" descr="Thành ủy Tam Kỳ - Quảng Nam &gt; Giới thiệu &gt; Bản đồ Thành phố Tam Kỳ"/>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127" y="557323"/>
            <a:ext cx="4660567" cy="28322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45" y="-176784"/>
            <a:ext cx="1499746" cy="1499746"/>
          </a:xfrm>
          <a:prstGeom prst="rect">
            <a:avLst/>
          </a:prstGeom>
        </p:spPr>
      </p:pic>
      <p:pic>
        <p:nvPicPr>
          <p:cNvPr id="1028" name="Picture 4" descr="https://cdn.tgdd.vn/Files/2023/07/31/1540564/trai-nghiem-du-lich-dai-loc-quang-nam-voi-nhung-dia-diem-doc-dao-2023073121322574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186" y="3853893"/>
            <a:ext cx="4564914" cy="28507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87" y="3104020"/>
            <a:ext cx="1499746" cy="1499746"/>
          </a:xfrm>
          <a:prstGeom prst="rect">
            <a:avLst/>
          </a:prstGeom>
        </p:spPr>
      </p:pic>
      <p:grpSp>
        <p:nvGrpSpPr>
          <p:cNvPr id="35" name="Group 34"/>
          <p:cNvGrpSpPr/>
          <p:nvPr/>
        </p:nvGrpSpPr>
        <p:grpSpPr>
          <a:xfrm>
            <a:off x="2281845" y="6038168"/>
            <a:ext cx="3004457" cy="811884"/>
            <a:chOff x="765174" y="5490719"/>
            <a:chExt cx="3004457" cy="811884"/>
          </a:xfrm>
        </p:grpSpPr>
        <p:grpSp>
          <p:nvGrpSpPr>
            <p:cNvPr id="36" name="Group 35"/>
            <p:cNvGrpSpPr/>
            <p:nvPr/>
          </p:nvGrpSpPr>
          <p:grpSpPr>
            <a:xfrm>
              <a:off x="765174" y="5490719"/>
              <a:ext cx="3004457" cy="811884"/>
              <a:chOff x="168729" y="6081839"/>
              <a:chExt cx="3004457" cy="811884"/>
            </a:xfrm>
          </p:grpSpPr>
          <p:pic>
            <p:nvPicPr>
              <p:cNvPr id="38"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39" name="文本框 1">
                <a:extLst>
                  <a:ext uri="{FF2B5EF4-FFF2-40B4-BE49-F238E27FC236}">
                    <a16:creationId xmlns="" xmlns:a16="http://schemas.microsoft.com/office/drawing/2014/main" id="{5C211499-B047-4E39-B875-A0205F9C06F4}"/>
                  </a:ext>
                </a:extLst>
              </p:cNvPr>
              <p:cNvSpPr txBox="1"/>
              <p:nvPr/>
            </p:nvSpPr>
            <p:spPr>
              <a:xfrm>
                <a:off x="551713" y="6147799"/>
                <a:ext cx="184731" cy="584775"/>
              </a:xfrm>
              <a:prstGeom prst="rect">
                <a:avLst/>
              </a:prstGeom>
              <a:noFill/>
            </p:spPr>
            <p:txBody>
              <a:bodyPr wrap="none" rtlCol="0">
                <a:spAutoFit/>
                <a:scene3d>
                  <a:camera prst="orthographicFront"/>
                  <a:lightRig rig="threePt" dir="t"/>
                </a:scene3d>
                <a:sp3d contourW="12700"/>
              </a:bodyPr>
              <a:lstStyle/>
              <a:p>
                <a:endParaRPr lang="zh-CN" altLang="en-US" sz="3200" b="1" dirty="0">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37" name="文本框 1">
              <a:extLst>
                <a:ext uri="{FF2B5EF4-FFF2-40B4-BE49-F238E27FC236}">
                  <a16:creationId xmlns="" xmlns:a16="http://schemas.microsoft.com/office/drawing/2014/main" id="{5C211499-B047-4E39-B875-A0205F9C06F4}"/>
                </a:ext>
              </a:extLst>
            </p:cNvPr>
            <p:cNvSpPr txBox="1"/>
            <p:nvPr/>
          </p:nvSpPr>
          <p:spPr>
            <a:xfrm>
              <a:off x="1240523" y="5574919"/>
              <a:ext cx="2048959" cy="584775"/>
            </a:xfrm>
            <a:prstGeom prst="rect">
              <a:avLst/>
            </a:prstGeom>
            <a:noFill/>
          </p:spPr>
          <p:txBody>
            <a:bodyPr wrap="none" rtlCol="0">
              <a:spAutoFit/>
              <a:scene3d>
                <a:camera prst="orthographicFront"/>
                <a:lightRig rig="threePt" dir="t"/>
              </a:scene3d>
              <a:sp3d contourW="12700"/>
            </a:bodyPr>
            <a:lstStyle/>
            <a:p>
              <a:r>
                <a:rPr lang="en-US" altLang="zh-CN" sz="3200" b="1" dirty="0" smtClean="0">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 </a:t>
              </a:r>
              <a:r>
                <a:rPr lang="en-US" altLang="zh-CN" sz="3200" b="1" dirty="0" err="1" smtClean="0">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Đại</a:t>
              </a:r>
              <a:r>
                <a:rPr lang="en-US" altLang="zh-CN" sz="3200" b="1" dirty="0" smtClean="0">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smtClean="0">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Lộc</a:t>
              </a:r>
              <a:endParaRPr lang="zh-CN" altLang="en-US" sz="3200" b="1" dirty="0">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Tree>
    <p:extLst>
      <p:ext uri="{BB962C8B-B14F-4D97-AF65-F5344CB8AC3E}">
        <p14:creationId xmlns:p14="http://schemas.microsoft.com/office/powerpoint/2010/main" val="4267312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p:val>
                                            <p:fltVal val="0.5"/>
                                          </p:val>
                                        </p:tav>
                                        <p:tav tm="100000">
                                          <p:val>
                                            <p:strVal val="#ppt_x"/>
                                          </p:val>
                                        </p:tav>
                                      </p:tavLst>
                                    </p:anim>
                                    <p:anim calcmode="lin" valueType="num">
                                      <p:cBhvr>
                                        <p:cTn id="10" dur="500" fill="hold"/>
                                        <p:tgtEl>
                                          <p:spTgt spid="31"/>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 calcmode="lin" valueType="num">
                                      <p:cBhvr>
                                        <p:cTn id="28" dur="500" fill="hold"/>
                                        <p:tgtEl>
                                          <p:spTgt spid="32"/>
                                        </p:tgtEl>
                                        <p:attrNameLst>
                                          <p:attrName>ppt_x</p:attrName>
                                        </p:attrNameLst>
                                      </p:cBhvr>
                                      <p:tavLst>
                                        <p:tav tm="0">
                                          <p:val>
                                            <p:fltVal val="0.5"/>
                                          </p:val>
                                        </p:tav>
                                        <p:tav tm="100000">
                                          <p:val>
                                            <p:strVal val="#ppt_x"/>
                                          </p:val>
                                        </p:tav>
                                      </p:tavLst>
                                    </p:anim>
                                    <p:anim calcmode="lin" valueType="num">
                                      <p:cBhvr>
                                        <p:cTn id="29" dur="500" fill="hold"/>
                                        <p:tgtEl>
                                          <p:spTgt spid="32"/>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VN-Hole Hearted" panose="020B0A06020104020203" pitchFamily="34" charset="0"/>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VN-Hole Hearted" panose="020B0A06020104020203" pitchFamily="34" charset="0"/>
              </a:endParaRPr>
            </a:p>
          </p:txBody>
        </p:sp>
      </p:grpSp>
      <p:pic>
        <p:nvPicPr>
          <p:cNvPr id="4" name="Picture 3">
            <a:extLst>
              <a:ext uri="{FF2B5EF4-FFF2-40B4-BE49-F238E27FC236}">
                <a16:creationId xmlns="" xmlns:a16="http://schemas.microsoft.com/office/drawing/2014/main" id="{A1ECD262-229C-B1E9-536B-6E65E4C06C6A}"/>
              </a:ext>
            </a:extLst>
          </p:cNvPr>
          <p:cNvPicPr>
            <a:picLocks noChangeAspect="1"/>
          </p:cNvPicPr>
          <p:nvPr/>
        </p:nvPicPr>
        <p:blipFill>
          <a:blip r:embed="rId9"/>
          <a:stretch>
            <a:fillRect/>
          </a:stretch>
        </p:blipFill>
        <p:spPr>
          <a:xfrm>
            <a:off x="5296826" y="-197486"/>
            <a:ext cx="6895174" cy="5797798"/>
          </a:xfrm>
          <a:prstGeom prst="rect">
            <a:avLst/>
          </a:prstGeom>
        </p:spPr>
      </p:pic>
    </p:spTree>
    <p:extLst>
      <p:ext uri="{BB962C8B-B14F-4D97-AF65-F5344CB8AC3E}">
        <p14:creationId xmlns:p14="http://schemas.microsoft.com/office/powerpoint/2010/main" val="264031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5"/>
          <p:cNvSpPr txBox="1">
            <a:spLocks noChangeArrowheads="1"/>
          </p:cNvSpPr>
          <p:nvPr/>
        </p:nvSpPr>
        <p:spPr bwMode="auto">
          <a:xfrm>
            <a:off x="1019534" y="207577"/>
            <a:ext cx="1014796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b="1" u="sng" dirty="0" err="1">
                <a:solidFill>
                  <a:srgbClr val="0000FF"/>
                </a:solidFill>
                <a:latin typeface="Times New Roman" pitchFamily="18" charset="0"/>
                <a:ea typeface="Cambria" panose="02040503050406030204" pitchFamily="18" charset="0"/>
                <a:cs typeface="Times New Roman" pitchFamily="18" charset="0"/>
              </a:rPr>
              <a:t>Bài</a:t>
            </a:r>
            <a:r>
              <a:rPr lang="en-US" altLang="en-US" sz="4400" b="1" u="sng" dirty="0">
                <a:solidFill>
                  <a:srgbClr val="0000FF"/>
                </a:solidFill>
                <a:latin typeface="Times New Roman" pitchFamily="18" charset="0"/>
                <a:ea typeface="Cambria" panose="02040503050406030204" pitchFamily="18" charset="0"/>
                <a:cs typeface="Times New Roman" pitchFamily="18" charset="0"/>
              </a:rPr>
              <a:t> 1</a:t>
            </a:r>
            <a:r>
              <a:rPr lang="en-US" altLang="en-US" sz="4400" b="1" dirty="0">
                <a:solidFill>
                  <a:srgbClr val="0000FF"/>
                </a:solidFill>
                <a:latin typeface="Times New Roman" pitchFamily="18" charset="0"/>
                <a:ea typeface="Cambria" panose="02040503050406030204" pitchFamily="18" charset="0"/>
                <a:cs typeface="Times New Roman" pitchFamily="18" charset="0"/>
              </a:rPr>
              <a:t>: Hoàn </a:t>
            </a:r>
            <a:r>
              <a:rPr lang="en-US" altLang="en-US" sz="4400" b="1" dirty="0" err="1">
                <a:solidFill>
                  <a:srgbClr val="0000FF"/>
                </a:solidFill>
                <a:latin typeface="Times New Roman" pitchFamily="18" charset="0"/>
                <a:ea typeface="Cambria" panose="02040503050406030204" pitchFamily="18" charset="0"/>
                <a:cs typeface="Times New Roman" pitchFamily="18" charset="0"/>
              </a:rPr>
              <a:t>thành</a:t>
            </a:r>
            <a:r>
              <a:rPr lang="en-US" altLang="en-US" sz="4400" b="1" dirty="0">
                <a:solidFill>
                  <a:srgbClr val="0000FF"/>
                </a:solidFill>
                <a:latin typeface="Times New Roman" pitchFamily="18" charset="0"/>
                <a:ea typeface="Cambria" panose="02040503050406030204" pitchFamily="18" charset="0"/>
                <a:cs typeface="Times New Roman" pitchFamily="18" charset="0"/>
              </a:rPr>
              <a:t> </a:t>
            </a:r>
            <a:r>
              <a:rPr lang="en-US" altLang="en-US" sz="4400" b="1" dirty="0" err="1">
                <a:solidFill>
                  <a:srgbClr val="0000FF"/>
                </a:solidFill>
                <a:latin typeface="Times New Roman" pitchFamily="18" charset="0"/>
                <a:ea typeface="Cambria" panose="02040503050406030204" pitchFamily="18" charset="0"/>
                <a:cs typeface="Times New Roman" pitchFamily="18" charset="0"/>
              </a:rPr>
              <a:t>bảng</a:t>
            </a:r>
            <a:r>
              <a:rPr lang="en-US" altLang="en-US" sz="4400" b="1" dirty="0">
                <a:solidFill>
                  <a:srgbClr val="0000FF"/>
                </a:solidFill>
                <a:latin typeface="Times New Roman" pitchFamily="18" charset="0"/>
                <a:ea typeface="Cambria" panose="02040503050406030204" pitchFamily="18" charset="0"/>
                <a:cs typeface="Times New Roman" pitchFamily="18" charset="0"/>
              </a:rPr>
              <a:t> </a:t>
            </a:r>
            <a:r>
              <a:rPr lang="en-US" altLang="en-US" sz="4400" b="1" dirty="0" err="1">
                <a:solidFill>
                  <a:srgbClr val="0000FF"/>
                </a:solidFill>
                <a:latin typeface="Times New Roman" pitchFamily="18" charset="0"/>
                <a:ea typeface="Cambria" panose="02040503050406030204" pitchFamily="18" charset="0"/>
                <a:cs typeface="Times New Roman" pitchFamily="18" charset="0"/>
              </a:rPr>
              <a:t>sau</a:t>
            </a:r>
            <a:r>
              <a:rPr lang="en-US" altLang="en-US" sz="4400" b="1" dirty="0">
                <a:solidFill>
                  <a:srgbClr val="0000FF"/>
                </a:solidFill>
                <a:latin typeface="Times New Roman" pitchFamily="18" charset="0"/>
                <a:ea typeface="Cambria" panose="02040503050406030204" pitchFamily="18" charset="0"/>
                <a:cs typeface="Times New Roman" pitchFamily="18" charset="0"/>
              </a:rPr>
              <a:t>:</a:t>
            </a:r>
          </a:p>
        </p:txBody>
      </p:sp>
      <p:graphicFrame>
        <p:nvGraphicFramePr>
          <p:cNvPr id="17" name="Group 69"/>
          <p:cNvGraphicFramePr>
            <a:graphicFrameLocks noGrp="1"/>
          </p:cNvGraphicFramePr>
          <p:nvPr>
            <p:extLst>
              <p:ext uri="{D42A27DB-BD31-4B8C-83A1-F6EECF244321}">
                <p14:modId xmlns:p14="http://schemas.microsoft.com/office/powerpoint/2010/main" val="925829702"/>
              </p:ext>
            </p:extLst>
          </p:nvPr>
        </p:nvGraphicFramePr>
        <p:xfrm>
          <a:off x="553453" y="1006856"/>
          <a:ext cx="11482170" cy="5500711"/>
        </p:xfrm>
        <a:graphic>
          <a:graphicData uri="http://schemas.openxmlformats.org/drawingml/2006/table">
            <a:tbl>
              <a:tblPr/>
              <a:tblGrid>
                <a:gridCol w="7525123">
                  <a:extLst>
                    <a:ext uri="{9D8B030D-6E8A-4147-A177-3AD203B41FA5}">
                      <a16:colId xmlns="" xmlns:a16="http://schemas.microsoft.com/office/drawing/2014/main" val="20000"/>
                    </a:ext>
                  </a:extLst>
                </a:gridCol>
                <a:gridCol w="3957047">
                  <a:extLst>
                    <a:ext uri="{9D8B030D-6E8A-4147-A177-3AD203B41FA5}">
                      <a16:colId xmlns="" xmlns:a16="http://schemas.microsoft.com/office/drawing/2014/main" val="20001"/>
                    </a:ext>
                  </a:extLst>
                </a:gridCol>
              </a:tblGrid>
              <a:tr h="89862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Đọc</a:t>
                      </a:r>
                      <a:endPar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0"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Viết</a:t>
                      </a:r>
                      <a:endPar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00"/>
                  </a:ext>
                </a:extLst>
              </a:tr>
              <a:tr h="117721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Tám</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trăm</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hai</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mươi</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hai</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ki-</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lô</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mét</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vuông</a:t>
                      </a:r>
                      <a:endPar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0"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a:t>
                      </a:r>
                      <a:endParaRPr kumimoji="0" lang="vi-VN"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117721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Không</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err="1" smtClean="0">
                          <a:ln>
                            <a:noFill/>
                          </a:ln>
                          <a:solidFill>
                            <a:srgbClr val="002060"/>
                          </a:solidFill>
                          <a:effectLst/>
                          <a:latin typeface="Times New Roman" pitchFamily="18" charset="0"/>
                          <a:ea typeface="Cambria" panose="02040503050406030204" pitchFamily="18" charset="0"/>
                          <a:cs typeface="Times New Roman" pitchFamily="18" charset="0"/>
                        </a:rPr>
                        <a:t>phẩy</a:t>
                      </a:r>
                      <a:r>
                        <a:rPr kumimoji="0" lang="en-US" altLang="en-US" sz="3200" b="1" i="0" u="none" strike="noStrike" cap="none" normalizeH="0" baseline="0" dirty="0" smtClean="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bốn</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mươi</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tư</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ki-lô-mét</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vuông</a:t>
                      </a:r>
                      <a:endPar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0"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a:t>
                      </a:r>
                      <a:endParaRPr kumimoji="0" lang="vi-VN"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2"/>
                  </a:ext>
                </a:extLst>
              </a:tr>
              <a:tr h="955196">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a:t>
                      </a:r>
                      <a:endParaRPr kumimoji="0" lang="vi-VN"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728,6 </a:t>
                      </a:r>
                      <a:r>
                        <a:rPr lang="en-US" altLang="en-US" sz="4000" b="1" dirty="0">
                          <a:solidFill>
                            <a:srgbClr val="002060"/>
                          </a:solidFill>
                          <a:latin typeface="Times New Roman" pitchFamily="18" charset="0"/>
                          <a:ea typeface="Cambria" panose="02040503050406030204" pitchFamily="18" charset="0"/>
                          <a:cs typeface="Times New Roman" pitchFamily="18" charset="0"/>
                        </a:rPr>
                        <a:t>km</a:t>
                      </a:r>
                      <a:r>
                        <a:rPr lang="en-US" altLang="en-US" sz="4000" b="1" baseline="30000" dirty="0">
                          <a:solidFill>
                            <a:srgbClr val="002060"/>
                          </a:solidFill>
                          <a:latin typeface="Times New Roman" pitchFamily="18" charset="0"/>
                          <a:ea typeface="Cambria" panose="02040503050406030204" pitchFamily="18" charset="0"/>
                          <a:cs typeface="Times New Roman" pitchFamily="18" charset="0"/>
                        </a:rPr>
                        <a:t>2</a:t>
                      </a:r>
                      <a:r>
                        <a:rPr lang="en-US" altLang="en-US" sz="4000" b="1" dirty="0">
                          <a:solidFill>
                            <a:srgbClr val="002060"/>
                          </a:solidFill>
                          <a:latin typeface="Times New Roman" pitchFamily="18" charset="0"/>
                          <a:ea typeface="Cambria" panose="02040503050406030204" pitchFamily="18" charset="0"/>
                          <a:cs typeface="Times New Roman" pitchFamily="18" charset="0"/>
                        </a:rPr>
                        <a:t> </a:t>
                      </a:r>
                      <a:endParaRPr kumimoji="0" lang="en-US" altLang="en-US" sz="4000" b="1" i="0" u="none" strike="noStrike" cap="none" normalizeH="0" baseline="30000" dirty="0">
                        <a:ln>
                          <a:noFill/>
                        </a:ln>
                        <a:solidFill>
                          <a:srgbClr val="002060"/>
                        </a:solidFill>
                        <a:effectLst/>
                        <a:latin typeface="Times New Roman" pitchFamily="18" charset="0"/>
                        <a:ea typeface="Cambria" panose="02040503050406030204" pitchFamily="18" charset="0"/>
                        <a:cs typeface="Times New Roman"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3"/>
                  </a:ext>
                </a:extLst>
              </a:tr>
              <a:tr h="1292452">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Mười</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sáu</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nghìn</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bốn</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trăm</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chín</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mươi</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ki-</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lô</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mét</a:t>
                      </a: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 </a:t>
                      </a:r>
                      <a:r>
                        <a:rPr kumimoji="0" lang="en-US" altLang="en-US" sz="3200" b="1" i="0" u="none" strike="noStrike" cap="none" normalizeH="0" baseline="0" dirty="0" err="1">
                          <a:ln>
                            <a:noFill/>
                          </a:ln>
                          <a:solidFill>
                            <a:srgbClr val="002060"/>
                          </a:solidFill>
                          <a:effectLst/>
                          <a:latin typeface="Times New Roman" pitchFamily="18" charset="0"/>
                          <a:ea typeface="Cambria" panose="02040503050406030204" pitchFamily="18" charset="0"/>
                          <a:cs typeface="Times New Roman" pitchFamily="18" charset="0"/>
                        </a:rPr>
                        <a:t>vuông</a:t>
                      </a:r>
                      <a:endPar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rPr>
                        <a:t>?</a:t>
                      </a:r>
                      <a:endParaRPr kumimoji="0" lang="vi-VN" altLang="en-US" sz="3200" b="1" i="0" u="none" strike="noStrike" cap="none" normalizeH="0" baseline="0" dirty="0">
                        <a:ln>
                          <a:noFill/>
                        </a:ln>
                        <a:solidFill>
                          <a:srgbClr val="002060"/>
                        </a:solidFill>
                        <a:effectLst/>
                        <a:latin typeface="Times New Roman" pitchFamily="18" charset="0"/>
                        <a:ea typeface="Cambria" panose="02040503050406030204"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3200" b="0" i="0" u="none" strike="noStrike" cap="none" normalizeH="0" baseline="30000" dirty="0">
                        <a:ln>
                          <a:noFill/>
                        </a:ln>
                        <a:solidFill>
                          <a:srgbClr val="002060"/>
                        </a:solidFill>
                        <a:effectLst/>
                        <a:latin typeface="Times New Roman" pitchFamily="18" charset="0"/>
                        <a:ea typeface="Cambria" panose="02040503050406030204" pitchFamily="18" charset="0"/>
                        <a:cs typeface="Times New Roman"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4"/>
                  </a:ext>
                </a:extLst>
              </a:tr>
            </a:tbl>
          </a:graphicData>
        </a:graphic>
      </p:graphicFrame>
      <p:sp>
        <p:nvSpPr>
          <p:cNvPr id="18" name="Rectangle 17">
            <a:extLst>
              <a:ext uri="{FF2B5EF4-FFF2-40B4-BE49-F238E27FC236}">
                <a16:creationId xmlns="" xmlns:a16="http://schemas.microsoft.com/office/drawing/2014/main" id="{8C9C8B37-676B-E933-2557-C1481F12C681}"/>
              </a:ext>
            </a:extLst>
          </p:cNvPr>
          <p:cNvSpPr/>
          <p:nvPr/>
        </p:nvSpPr>
        <p:spPr>
          <a:xfrm>
            <a:off x="8413564" y="2059119"/>
            <a:ext cx="3234813" cy="786581"/>
          </a:xfrm>
          <a:prstGeom prst="rect">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Times New Roman" pitchFamily="18" charset="0"/>
                <a:ea typeface="Cambria" panose="02040503050406030204" pitchFamily="18" charset="0"/>
                <a:cs typeface="Times New Roman" pitchFamily="18" charset="0"/>
              </a:rPr>
              <a:t>822 km</a:t>
            </a:r>
            <a:r>
              <a:rPr lang="en-US" sz="4000" b="1" i="0" baseline="30000" dirty="0">
                <a:solidFill>
                  <a:srgbClr val="FF0000"/>
                </a:solidFill>
                <a:effectLst/>
                <a:latin typeface="Times New Roman" pitchFamily="18" charset="0"/>
                <a:ea typeface="Cambria" panose="02040503050406030204" pitchFamily="18" charset="0"/>
                <a:cs typeface="Times New Roman" pitchFamily="18" charset="0"/>
              </a:rPr>
              <a:t>2</a:t>
            </a:r>
            <a:endParaRPr lang="en-US" sz="4000" b="1" dirty="0">
              <a:solidFill>
                <a:srgbClr val="FF0000"/>
              </a:solidFill>
              <a:latin typeface="Times New Roman" pitchFamily="18" charset="0"/>
              <a:ea typeface="Cambria" panose="02040503050406030204" pitchFamily="18" charset="0"/>
              <a:cs typeface="Times New Roman" pitchFamily="18" charset="0"/>
            </a:endParaRPr>
          </a:p>
        </p:txBody>
      </p:sp>
      <p:sp>
        <p:nvSpPr>
          <p:cNvPr id="19" name="Rectangle 18">
            <a:extLst>
              <a:ext uri="{FF2B5EF4-FFF2-40B4-BE49-F238E27FC236}">
                <a16:creationId xmlns="" xmlns:a16="http://schemas.microsoft.com/office/drawing/2014/main" id="{766FEA03-298F-C20B-80E6-F474900885D5}"/>
              </a:ext>
            </a:extLst>
          </p:cNvPr>
          <p:cNvSpPr/>
          <p:nvPr/>
        </p:nvSpPr>
        <p:spPr>
          <a:xfrm>
            <a:off x="8444905" y="3281359"/>
            <a:ext cx="3234813" cy="786581"/>
          </a:xfrm>
          <a:prstGeom prst="rect">
            <a:avLst/>
          </a:prstGeom>
          <a:solidFill>
            <a:srgbClr val="FFFFFF"/>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Times New Roman" pitchFamily="18" charset="0"/>
                <a:ea typeface="Cambria" panose="02040503050406030204" pitchFamily="18" charset="0"/>
                <a:cs typeface="Times New Roman" pitchFamily="18" charset="0"/>
              </a:rPr>
              <a:t>0,44 km</a:t>
            </a:r>
            <a:r>
              <a:rPr lang="en-US" sz="4000" b="1" i="0" baseline="30000" dirty="0">
                <a:solidFill>
                  <a:srgbClr val="FF0000"/>
                </a:solidFill>
                <a:effectLst/>
                <a:latin typeface="Times New Roman" pitchFamily="18" charset="0"/>
                <a:ea typeface="Cambria" panose="02040503050406030204" pitchFamily="18" charset="0"/>
                <a:cs typeface="Times New Roman" pitchFamily="18" charset="0"/>
              </a:rPr>
              <a:t>2</a:t>
            </a:r>
            <a:endParaRPr lang="en-US" sz="4000" b="1" dirty="0">
              <a:solidFill>
                <a:srgbClr val="FF0000"/>
              </a:solidFill>
              <a:latin typeface="Times New Roman" pitchFamily="18" charset="0"/>
              <a:ea typeface="Cambria" panose="02040503050406030204" pitchFamily="18" charset="0"/>
              <a:cs typeface="Times New Roman" pitchFamily="18" charset="0"/>
            </a:endParaRPr>
          </a:p>
        </p:txBody>
      </p:sp>
      <p:sp>
        <p:nvSpPr>
          <p:cNvPr id="20" name="Rectangle 19">
            <a:extLst>
              <a:ext uri="{FF2B5EF4-FFF2-40B4-BE49-F238E27FC236}">
                <a16:creationId xmlns="" xmlns:a16="http://schemas.microsoft.com/office/drawing/2014/main" id="{D9B799E9-0333-65F3-2642-388BA315DDA1}"/>
              </a:ext>
            </a:extLst>
          </p:cNvPr>
          <p:cNvSpPr/>
          <p:nvPr/>
        </p:nvSpPr>
        <p:spPr>
          <a:xfrm>
            <a:off x="818147" y="4408542"/>
            <a:ext cx="7122695"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vi-VN" sz="3200" b="1" dirty="0">
                <a:solidFill>
                  <a:srgbClr val="FF0000"/>
                </a:solidFill>
                <a:latin typeface="Times New Roman" pitchFamily="18" charset="0"/>
                <a:ea typeface="Cambria" panose="02040503050406030204" pitchFamily="18" charset="0"/>
                <a:cs typeface="Times New Roman" pitchFamily="18" charset="0"/>
              </a:rPr>
              <a:t>Bảy trăm hai mươi tám phẩy sáu ki-lô-mét vuông</a:t>
            </a:r>
            <a:endParaRPr lang="en-US" sz="3200" b="1" dirty="0">
              <a:solidFill>
                <a:srgbClr val="FF0000"/>
              </a:solidFill>
              <a:latin typeface="Times New Roman" pitchFamily="18" charset="0"/>
              <a:ea typeface="Cambria" panose="02040503050406030204" pitchFamily="18" charset="0"/>
              <a:cs typeface="Times New Roman" pitchFamily="18" charset="0"/>
            </a:endParaRPr>
          </a:p>
        </p:txBody>
      </p:sp>
      <p:sp>
        <p:nvSpPr>
          <p:cNvPr id="21" name="Rectangle 20">
            <a:extLst>
              <a:ext uri="{FF2B5EF4-FFF2-40B4-BE49-F238E27FC236}">
                <a16:creationId xmlns="" xmlns:a16="http://schemas.microsoft.com/office/drawing/2014/main" id="{2A3966EE-A2DE-4537-A57A-ADCAFBC705EC}"/>
              </a:ext>
            </a:extLst>
          </p:cNvPr>
          <p:cNvSpPr/>
          <p:nvPr/>
        </p:nvSpPr>
        <p:spPr>
          <a:xfrm>
            <a:off x="8471944" y="5408166"/>
            <a:ext cx="3234813" cy="786581"/>
          </a:xfrm>
          <a:prstGeom prst="rect">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Times New Roman" pitchFamily="18" charset="0"/>
                <a:ea typeface="Cambria" panose="02040503050406030204" pitchFamily="18" charset="0"/>
                <a:cs typeface="Times New Roman" pitchFamily="18" charset="0"/>
              </a:rPr>
              <a:t>16 490 km</a:t>
            </a:r>
            <a:r>
              <a:rPr lang="en-US" sz="4000" b="1" i="0" baseline="30000" dirty="0">
                <a:solidFill>
                  <a:srgbClr val="FF0000"/>
                </a:solidFill>
                <a:effectLst/>
                <a:latin typeface="Times New Roman" pitchFamily="18" charset="0"/>
                <a:ea typeface="Cambria" panose="02040503050406030204" pitchFamily="18" charset="0"/>
                <a:cs typeface="Times New Roman" pitchFamily="18" charset="0"/>
              </a:rPr>
              <a:t>2</a:t>
            </a:r>
            <a:endParaRPr lang="en-US" sz="4000" b="1" dirty="0">
              <a:solidFill>
                <a:srgbClr val="FF0000"/>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248351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
                                        </p:tgtEl>
                                        <p:attrNameLst>
                                          <p:attrName>style.visibility</p:attrName>
                                        </p:attrNameLst>
                                      </p:cBhvr>
                                      <p:to>
                                        <p:strVal val="visible"/>
                                      </p:to>
                                    </p:set>
                                    <p:anim calcmode="discrete" valueType="clr">
                                      <p:cBhvr override="childStyle">
                                        <p:cTn id="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
                                        </p:tgtEl>
                                        <p:attrNameLst>
                                          <p:attrName>fillcolor</p:attrName>
                                        </p:attrNameLst>
                                      </p:cBhvr>
                                      <p:tavLst>
                                        <p:tav tm="0">
                                          <p:val>
                                            <p:clrVal>
                                              <a:schemeClr val="accent2"/>
                                            </p:clrVal>
                                          </p:val>
                                        </p:tav>
                                        <p:tav tm="50000">
                                          <p:val>
                                            <p:clrVal>
                                              <a:schemeClr val="hlink"/>
                                            </p:clrVal>
                                          </p:val>
                                        </p:tav>
                                      </p:tavLst>
                                    </p:anim>
                                    <p:set>
                                      <p:cBhvr>
                                        <p:cTn id="9" dur="80"/>
                                        <p:tgtEl>
                                          <p:spTgt spid="1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New Roman" pitchFamily="18" charset="0"/>
              <a:ea typeface="杨任东竹石体-Regular" panose="02000000000000000000" pitchFamily="2" charset="-122"/>
              <a:cs typeface="Times New Roman" pitchFamily="18" charset="0"/>
            </a:endParaRPr>
          </a:p>
        </p:txBody>
      </p:sp>
      <p:pic>
        <p:nvPicPr>
          <p:cNvPr id="66"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sp>
        <p:nvSpPr>
          <p:cNvPr id="38" name="Text Box 4"/>
          <p:cNvSpPr txBox="1">
            <a:spLocks noChangeArrowheads="1"/>
          </p:cNvSpPr>
          <p:nvPr/>
        </p:nvSpPr>
        <p:spPr bwMode="auto">
          <a:xfrm>
            <a:off x="536341" y="373878"/>
            <a:ext cx="109510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C00000"/>
                </a:solidFill>
                <a:latin typeface="Times New Roman" pitchFamily="18" charset="0"/>
                <a:cs typeface="Times New Roman" pitchFamily="18" charset="0"/>
              </a:rPr>
              <a:t> </a:t>
            </a:r>
            <a:r>
              <a:rPr lang="en-US" altLang="en-US" sz="4000" b="1" u="sng" dirty="0" err="1">
                <a:solidFill>
                  <a:srgbClr val="C00000"/>
                </a:solidFill>
                <a:latin typeface="Times New Roman" panose="02020603050405020304" pitchFamily="18" charset="0"/>
                <a:cs typeface="Times New Roman" pitchFamily="18" charset="0"/>
              </a:rPr>
              <a:t>Bài</a:t>
            </a:r>
            <a:r>
              <a:rPr lang="en-US" altLang="en-US" sz="4000" b="1" u="sng" dirty="0">
                <a:solidFill>
                  <a:srgbClr val="C00000"/>
                </a:solidFill>
                <a:latin typeface="Times New Roman" panose="02020603050405020304" pitchFamily="18" charset="0"/>
                <a:cs typeface="Times New Roman" pitchFamily="18" charset="0"/>
              </a:rPr>
              <a:t> 2</a:t>
            </a:r>
            <a:r>
              <a:rPr lang="en-US" altLang="en-US" sz="4000" b="1" dirty="0">
                <a:solidFill>
                  <a:srgbClr val="C00000"/>
                </a:solidFill>
                <a:latin typeface="Times New Roman" panose="02020603050405020304" pitchFamily="18" charset="0"/>
                <a:cs typeface="Times New Roman" pitchFamily="18" charset="0"/>
              </a:rPr>
              <a:t>. </a:t>
            </a:r>
            <a:r>
              <a:rPr lang="en-US" altLang="en-US" sz="4000" b="1" dirty="0" err="1">
                <a:solidFill>
                  <a:srgbClr val="C00000"/>
                </a:solidFill>
                <a:latin typeface="Times New Roman" panose="02020603050405020304" pitchFamily="18" charset="0"/>
                <a:cs typeface="Times New Roman" pitchFamily="18" charset="0"/>
              </a:rPr>
              <a:t>Số</a:t>
            </a:r>
            <a:r>
              <a:rPr lang="en-US" altLang="en-US" sz="4000" b="1" dirty="0">
                <a:solidFill>
                  <a:srgbClr val="C00000"/>
                </a:solidFill>
                <a:latin typeface="Times New Roman" panose="02020603050405020304" pitchFamily="18" charset="0"/>
                <a:cs typeface="Times New Roman" pitchFamily="18" charset="0"/>
              </a:rPr>
              <a:t>?</a:t>
            </a:r>
          </a:p>
        </p:txBody>
      </p:sp>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sp>
        <p:nvSpPr>
          <p:cNvPr id="2" name="Rectangle: Rounded Corners 1">
            <a:extLst>
              <a:ext uri="{FF2B5EF4-FFF2-40B4-BE49-F238E27FC236}">
                <a16:creationId xmlns="" xmlns:a16="http://schemas.microsoft.com/office/drawing/2014/main" id="{65A03B56-EEFB-3722-92C6-8673AA73700A}"/>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a:latin typeface="Times New Roman" pitchFamily="18" charset="0"/>
              <a:cs typeface="Times New Roman" pitchFamily="18" charset="0"/>
            </a:endParaRPr>
          </a:p>
        </p:txBody>
      </p:sp>
      <p:sp>
        <p:nvSpPr>
          <p:cNvPr id="6" name="TextBox 5">
            <a:extLst>
              <a:ext uri="{FF2B5EF4-FFF2-40B4-BE49-F238E27FC236}">
                <a16:creationId xmlns="" xmlns:a16="http://schemas.microsoft.com/office/drawing/2014/main" id="{4A37E6BB-0813-01E4-E2CE-652C5B4B454D}"/>
              </a:ext>
            </a:extLst>
          </p:cNvPr>
          <p:cNvSpPr txBox="1"/>
          <p:nvPr/>
        </p:nvSpPr>
        <p:spPr>
          <a:xfrm>
            <a:off x="2344739" y="2577344"/>
            <a:ext cx="7747819" cy="707886"/>
          </a:xfrm>
          <a:prstGeom prst="rect">
            <a:avLst/>
          </a:prstGeom>
          <a:noFill/>
        </p:spPr>
        <p:txBody>
          <a:bodyPr wrap="square" rtlCol="0">
            <a:spAutoFit/>
          </a:bodyPr>
          <a:lstStyle/>
          <a:p>
            <a:pPr marL="342900" indent="-342900">
              <a:buAutoNum type="alphaLcParenR"/>
            </a:pPr>
            <a:r>
              <a:rPr lang="en-US" sz="4000" b="1" dirty="0" smtClean="0">
                <a:solidFill>
                  <a:srgbClr val="002060"/>
                </a:solidFill>
                <a:latin typeface="Times New Roman" pitchFamily="18" charset="0"/>
                <a:ea typeface="Cambria" panose="02040503050406030204" pitchFamily="18" charset="0"/>
                <a:cs typeface="Times New Roman" pitchFamily="18" charset="0"/>
              </a:rPr>
              <a:t>      2 </a:t>
            </a:r>
            <a:r>
              <a:rPr lang="en-US" altLang="en-US" sz="4000" b="1" dirty="0">
                <a:solidFill>
                  <a:srgbClr val="002060"/>
                </a:solidFill>
                <a:latin typeface="Times New Roman" pitchFamily="18" charset="0"/>
                <a:ea typeface="Cambria" panose="02040503050406030204" pitchFamily="18" charset="0"/>
                <a:cs typeface="Times New Roman" pitchFamily="18" charset="0"/>
              </a:rPr>
              <a:t>km</a:t>
            </a:r>
            <a:r>
              <a:rPr lang="en-US" altLang="en-US" sz="4000" b="1" baseline="30000" dirty="0">
                <a:solidFill>
                  <a:srgbClr val="002060"/>
                </a:solidFill>
                <a:latin typeface="Times New Roman" pitchFamily="18" charset="0"/>
                <a:ea typeface="Cambria" panose="02040503050406030204" pitchFamily="18" charset="0"/>
                <a:cs typeface="Times New Roman" pitchFamily="18" charset="0"/>
              </a:rPr>
              <a:t>2  </a:t>
            </a:r>
            <a:r>
              <a:rPr lang="en-US" sz="4000" b="1" dirty="0">
                <a:solidFill>
                  <a:srgbClr val="002060"/>
                </a:solidFill>
                <a:latin typeface="Times New Roman" pitchFamily="18" charset="0"/>
                <a:ea typeface="Cambria" panose="02040503050406030204" pitchFamily="18" charset="0"/>
                <a:cs typeface="Times New Roman" pitchFamily="18" charset="0"/>
              </a:rPr>
              <a:t> =                          </a:t>
            </a:r>
            <a:r>
              <a:rPr lang="en-US" altLang="en-US" sz="4000" b="1" dirty="0" smtClean="0">
                <a:solidFill>
                  <a:srgbClr val="002060"/>
                </a:solidFill>
                <a:latin typeface="Times New Roman" pitchFamily="18" charset="0"/>
                <a:ea typeface="Cambria" panose="02040503050406030204" pitchFamily="18" charset="0"/>
                <a:cs typeface="Times New Roman" pitchFamily="18" charset="0"/>
              </a:rPr>
              <a:t>m</a:t>
            </a:r>
            <a:r>
              <a:rPr lang="en-US" altLang="en-US" sz="4000" b="1" baseline="30000" dirty="0" smtClean="0">
                <a:solidFill>
                  <a:srgbClr val="002060"/>
                </a:solidFill>
                <a:latin typeface="Times New Roman" pitchFamily="18" charset="0"/>
                <a:ea typeface="Cambria" panose="02040503050406030204" pitchFamily="18" charset="0"/>
                <a:cs typeface="Times New Roman" pitchFamily="18" charset="0"/>
              </a:rPr>
              <a:t>2</a:t>
            </a:r>
            <a:r>
              <a:rPr lang="en-US" sz="4000" b="1" dirty="0" smtClean="0">
                <a:solidFill>
                  <a:srgbClr val="002060"/>
                </a:solidFill>
                <a:latin typeface="Times New Roman" pitchFamily="18" charset="0"/>
                <a:ea typeface="Cambria" panose="02040503050406030204" pitchFamily="18" charset="0"/>
                <a:cs typeface="Times New Roman" pitchFamily="18" charset="0"/>
              </a:rPr>
              <a:t>     </a:t>
            </a:r>
            <a:endParaRPr lang="en-US" sz="4000" b="1" dirty="0">
              <a:solidFill>
                <a:srgbClr val="002060"/>
              </a:solidFill>
              <a:latin typeface="Times New Roman" pitchFamily="18" charset="0"/>
              <a:ea typeface="Cambria" panose="02040503050406030204" pitchFamily="18" charset="0"/>
              <a:cs typeface="Times New Roman" pitchFamily="18" charset="0"/>
            </a:endParaRPr>
          </a:p>
        </p:txBody>
      </p:sp>
      <p:sp>
        <p:nvSpPr>
          <p:cNvPr id="7" name="TextBox 6">
            <a:extLst>
              <a:ext uri="{FF2B5EF4-FFF2-40B4-BE49-F238E27FC236}">
                <a16:creationId xmlns="" xmlns:a16="http://schemas.microsoft.com/office/drawing/2014/main" id="{8E2E6328-7311-5286-BAFD-AD16E09C1694}"/>
              </a:ext>
            </a:extLst>
          </p:cNvPr>
          <p:cNvSpPr txBox="1"/>
          <p:nvPr/>
        </p:nvSpPr>
        <p:spPr>
          <a:xfrm>
            <a:off x="2285746" y="4661783"/>
            <a:ext cx="7197214" cy="707886"/>
          </a:xfrm>
          <a:prstGeom prst="rect">
            <a:avLst/>
          </a:prstGeom>
          <a:noFill/>
        </p:spPr>
        <p:txBody>
          <a:bodyPr wrap="square" rtlCol="0">
            <a:spAutoFit/>
          </a:bodyPr>
          <a:lstStyle/>
          <a:p>
            <a:r>
              <a:rPr lang="en-US" sz="4000" b="1" dirty="0">
                <a:solidFill>
                  <a:srgbClr val="002060"/>
                </a:solidFill>
                <a:latin typeface="Times New Roman" pitchFamily="18" charset="0"/>
                <a:ea typeface="Cambria" panose="02040503050406030204" pitchFamily="18" charset="0"/>
                <a:cs typeface="Times New Roman" pitchFamily="18" charset="0"/>
              </a:rPr>
              <a:t>b) 5 </a:t>
            </a:r>
            <a:r>
              <a:rPr lang="en-US" sz="4000" b="1" dirty="0">
                <a:solidFill>
                  <a:srgbClr val="002060"/>
                </a:solidFill>
                <a:latin typeface="Times New Roman" pitchFamily="18" charset="0"/>
                <a:ea typeface="Cambria" panose="02040503050406030204" pitchFamily="18" charset="0"/>
                <a:cs typeface="Times New Roman" pitchFamily="18" charset="0"/>
              </a:rPr>
              <a:t>0</a:t>
            </a:r>
            <a:r>
              <a:rPr lang="en-US" sz="4000" b="1" dirty="0" smtClean="0">
                <a:solidFill>
                  <a:srgbClr val="002060"/>
                </a:solidFill>
                <a:latin typeface="Times New Roman" pitchFamily="18" charset="0"/>
                <a:ea typeface="Cambria" panose="02040503050406030204" pitchFamily="18" charset="0"/>
                <a:cs typeface="Times New Roman" pitchFamily="18" charset="0"/>
              </a:rPr>
              <a:t>00 </a:t>
            </a:r>
            <a:r>
              <a:rPr lang="en-US" sz="4000" b="1" dirty="0">
                <a:solidFill>
                  <a:srgbClr val="002060"/>
                </a:solidFill>
                <a:latin typeface="Times New Roman" pitchFamily="18" charset="0"/>
                <a:ea typeface="Cambria" panose="02040503050406030204" pitchFamily="18" charset="0"/>
                <a:cs typeface="Times New Roman" pitchFamily="18" charset="0"/>
              </a:rPr>
              <a:t>000 </a:t>
            </a:r>
            <a:r>
              <a:rPr lang="en-US" altLang="en-US" sz="4000" b="1" dirty="0">
                <a:solidFill>
                  <a:srgbClr val="002060"/>
                </a:solidFill>
                <a:latin typeface="Times New Roman" pitchFamily="18" charset="0"/>
                <a:ea typeface="Cambria" panose="02040503050406030204" pitchFamily="18" charset="0"/>
                <a:cs typeface="Times New Roman" pitchFamily="18" charset="0"/>
              </a:rPr>
              <a:t>m</a:t>
            </a:r>
            <a:r>
              <a:rPr lang="en-US" altLang="en-US" sz="4000" b="1" baseline="30000" dirty="0">
                <a:solidFill>
                  <a:srgbClr val="002060"/>
                </a:solidFill>
                <a:latin typeface="Times New Roman" pitchFamily="18" charset="0"/>
                <a:ea typeface="Cambria" panose="02040503050406030204" pitchFamily="18" charset="0"/>
                <a:cs typeface="Times New Roman" pitchFamily="18" charset="0"/>
              </a:rPr>
              <a:t>2  </a:t>
            </a:r>
            <a:r>
              <a:rPr lang="en-US" sz="4000" b="1" dirty="0">
                <a:solidFill>
                  <a:srgbClr val="002060"/>
                </a:solidFill>
                <a:latin typeface="Times New Roman" pitchFamily="18" charset="0"/>
                <a:ea typeface="Cambria" panose="02040503050406030204" pitchFamily="18" charset="0"/>
                <a:cs typeface="Times New Roman" pitchFamily="18" charset="0"/>
              </a:rPr>
              <a:t> =            </a:t>
            </a:r>
            <a:r>
              <a:rPr lang="en-US" sz="4000" b="1" dirty="0" smtClean="0">
                <a:solidFill>
                  <a:srgbClr val="002060"/>
                </a:solidFill>
                <a:latin typeface="Times New Roman" pitchFamily="18" charset="0"/>
                <a:ea typeface="Cambria" panose="02040503050406030204" pitchFamily="18" charset="0"/>
                <a:cs typeface="Times New Roman" pitchFamily="18" charset="0"/>
              </a:rPr>
              <a:t>  </a:t>
            </a:r>
            <a:r>
              <a:rPr lang="en-US" sz="4000" b="1" dirty="0">
                <a:solidFill>
                  <a:srgbClr val="002060"/>
                </a:solidFill>
                <a:latin typeface="Times New Roman" pitchFamily="18" charset="0"/>
                <a:ea typeface="Cambria" panose="02040503050406030204" pitchFamily="18" charset="0"/>
                <a:cs typeface="Times New Roman" pitchFamily="18" charset="0"/>
              </a:rPr>
              <a:t>k</a:t>
            </a:r>
            <a:r>
              <a:rPr lang="en-US" altLang="en-US" sz="4000" b="1" dirty="0">
                <a:solidFill>
                  <a:srgbClr val="002060"/>
                </a:solidFill>
                <a:latin typeface="Times New Roman" pitchFamily="18" charset="0"/>
                <a:ea typeface="Cambria" panose="02040503050406030204" pitchFamily="18" charset="0"/>
                <a:cs typeface="Times New Roman" pitchFamily="18" charset="0"/>
              </a:rPr>
              <a:t>m</a:t>
            </a:r>
            <a:r>
              <a:rPr lang="en-US" altLang="en-US" sz="4000" b="1" baseline="30000" dirty="0">
                <a:solidFill>
                  <a:srgbClr val="002060"/>
                </a:solidFill>
                <a:latin typeface="Times New Roman" pitchFamily="18" charset="0"/>
                <a:ea typeface="Cambria" panose="02040503050406030204" pitchFamily="18" charset="0"/>
                <a:cs typeface="Times New Roman" pitchFamily="18" charset="0"/>
              </a:rPr>
              <a:t>2</a:t>
            </a:r>
            <a:r>
              <a:rPr lang="en-US" sz="4000" b="1" dirty="0">
                <a:solidFill>
                  <a:srgbClr val="002060"/>
                </a:solidFill>
                <a:latin typeface="Times New Roman" pitchFamily="18" charset="0"/>
                <a:ea typeface="Cambria" panose="02040503050406030204" pitchFamily="18" charset="0"/>
                <a:cs typeface="Times New Roman" pitchFamily="18" charset="0"/>
              </a:rPr>
              <a:t>    </a:t>
            </a:r>
          </a:p>
        </p:txBody>
      </p:sp>
      <p:sp>
        <p:nvSpPr>
          <p:cNvPr id="10" name="TextBox 9">
            <a:extLst>
              <a:ext uri="{FF2B5EF4-FFF2-40B4-BE49-F238E27FC236}">
                <a16:creationId xmlns="" xmlns:a16="http://schemas.microsoft.com/office/drawing/2014/main" id="{81A4DCD7-1C94-38CF-6C44-4A2A41413CD3}"/>
              </a:ext>
            </a:extLst>
          </p:cNvPr>
          <p:cNvSpPr txBox="1"/>
          <p:nvPr/>
        </p:nvSpPr>
        <p:spPr>
          <a:xfrm>
            <a:off x="2334908" y="3472079"/>
            <a:ext cx="7757650" cy="707886"/>
          </a:xfrm>
          <a:prstGeom prst="rect">
            <a:avLst/>
          </a:prstGeom>
          <a:noFill/>
        </p:spPr>
        <p:txBody>
          <a:bodyPr wrap="square" rtlCol="0">
            <a:spAutoFit/>
          </a:bodyPr>
          <a:lstStyle/>
          <a:p>
            <a:r>
              <a:rPr lang="en-US" sz="4000" b="1" dirty="0">
                <a:solidFill>
                  <a:srgbClr val="002060"/>
                </a:solidFill>
                <a:latin typeface="Times New Roman" pitchFamily="18" charset="0"/>
                <a:ea typeface="Cambria" panose="02040503050406030204" pitchFamily="18" charset="0"/>
                <a:cs typeface="Times New Roman" pitchFamily="18" charset="0"/>
              </a:rPr>
              <a:t>4 </a:t>
            </a:r>
            <a:r>
              <a:rPr lang="en-US" altLang="en-US" sz="4000" b="1" dirty="0">
                <a:solidFill>
                  <a:srgbClr val="002060"/>
                </a:solidFill>
                <a:latin typeface="Times New Roman" pitchFamily="18" charset="0"/>
                <a:ea typeface="Cambria" panose="02040503050406030204" pitchFamily="18" charset="0"/>
                <a:cs typeface="Times New Roman" pitchFamily="18" charset="0"/>
              </a:rPr>
              <a:t>km</a:t>
            </a:r>
            <a:r>
              <a:rPr lang="en-US" altLang="en-US" sz="4000" b="1" baseline="30000" dirty="0">
                <a:solidFill>
                  <a:srgbClr val="002060"/>
                </a:solidFill>
                <a:latin typeface="Times New Roman" pitchFamily="18" charset="0"/>
                <a:ea typeface="Cambria" panose="02040503050406030204" pitchFamily="18" charset="0"/>
                <a:cs typeface="Times New Roman" pitchFamily="18" charset="0"/>
              </a:rPr>
              <a:t>2 </a:t>
            </a:r>
            <a:r>
              <a:rPr lang="en-US" sz="4000" b="1" dirty="0">
                <a:solidFill>
                  <a:srgbClr val="002060"/>
                </a:solidFill>
                <a:latin typeface="Times New Roman" pitchFamily="18" charset="0"/>
                <a:ea typeface="Cambria" panose="02040503050406030204" pitchFamily="18" charset="0"/>
                <a:cs typeface="Times New Roman" pitchFamily="18" charset="0"/>
              </a:rPr>
              <a:t>500 </a:t>
            </a:r>
            <a:r>
              <a:rPr lang="en-US" altLang="en-US" sz="4000" b="1" dirty="0">
                <a:solidFill>
                  <a:srgbClr val="002060"/>
                </a:solidFill>
                <a:latin typeface="Times New Roman" pitchFamily="18" charset="0"/>
                <a:ea typeface="Cambria" panose="02040503050406030204" pitchFamily="18" charset="0"/>
                <a:cs typeface="Times New Roman" pitchFamily="18" charset="0"/>
              </a:rPr>
              <a:t>m</a:t>
            </a:r>
            <a:r>
              <a:rPr lang="en-US" altLang="en-US" sz="4000" b="1" baseline="30000" dirty="0">
                <a:solidFill>
                  <a:srgbClr val="002060"/>
                </a:solidFill>
                <a:latin typeface="Times New Roman" pitchFamily="18" charset="0"/>
                <a:ea typeface="Cambria" panose="02040503050406030204" pitchFamily="18" charset="0"/>
                <a:cs typeface="Times New Roman" pitchFamily="18" charset="0"/>
              </a:rPr>
              <a:t>2</a:t>
            </a:r>
            <a:r>
              <a:rPr lang="en-US" sz="4000" b="1" dirty="0">
                <a:solidFill>
                  <a:srgbClr val="002060"/>
                </a:solidFill>
                <a:latin typeface="Times New Roman" pitchFamily="18" charset="0"/>
                <a:ea typeface="Cambria" panose="02040503050406030204" pitchFamily="18" charset="0"/>
                <a:cs typeface="Times New Roman" pitchFamily="18" charset="0"/>
              </a:rPr>
              <a:t> =                         </a:t>
            </a:r>
            <a:r>
              <a:rPr lang="en-US" altLang="en-US" sz="4000" b="1" dirty="0" smtClean="0">
                <a:solidFill>
                  <a:srgbClr val="002060"/>
                </a:solidFill>
                <a:latin typeface="Times New Roman" pitchFamily="18" charset="0"/>
                <a:ea typeface="Cambria" panose="02040503050406030204" pitchFamily="18" charset="0"/>
                <a:cs typeface="Times New Roman" pitchFamily="18" charset="0"/>
              </a:rPr>
              <a:t>m</a:t>
            </a:r>
            <a:r>
              <a:rPr lang="en-US" altLang="en-US" sz="4000" b="1" baseline="30000" dirty="0" smtClean="0">
                <a:solidFill>
                  <a:srgbClr val="002060"/>
                </a:solidFill>
                <a:latin typeface="Times New Roman" pitchFamily="18" charset="0"/>
                <a:ea typeface="Cambria" panose="02040503050406030204" pitchFamily="18" charset="0"/>
                <a:cs typeface="Times New Roman" pitchFamily="18" charset="0"/>
              </a:rPr>
              <a:t>2</a:t>
            </a:r>
            <a:r>
              <a:rPr lang="en-US" sz="4000" b="1" dirty="0" smtClean="0">
                <a:solidFill>
                  <a:srgbClr val="002060"/>
                </a:solidFill>
                <a:latin typeface="Times New Roman" pitchFamily="18" charset="0"/>
                <a:ea typeface="Cambria" panose="02040503050406030204" pitchFamily="18" charset="0"/>
                <a:cs typeface="Times New Roman" pitchFamily="18" charset="0"/>
              </a:rPr>
              <a:t>    </a:t>
            </a:r>
            <a:endParaRPr lang="en-US" sz="4000" b="1" dirty="0">
              <a:solidFill>
                <a:srgbClr val="002060"/>
              </a:solidFill>
              <a:latin typeface="Times New Roman" pitchFamily="18" charset="0"/>
              <a:ea typeface="Cambria" panose="02040503050406030204" pitchFamily="18" charset="0"/>
              <a:cs typeface="Times New Roman" pitchFamily="18" charset="0"/>
            </a:endParaRPr>
          </a:p>
        </p:txBody>
      </p:sp>
      <p:sp>
        <p:nvSpPr>
          <p:cNvPr id="11" name="TextBox 10">
            <a:extLst>
              <a:ext uri="{FF2B5EF4-FFF2-40B4-BE49-F238E27FC236}">
                <a16:creationId xmlns="" xmlns:a16="http://schemas.microsoft.com/office/drawing/2014/main" id="{7A0F5369-8A75-E349-DB72-6B72E3D37487}"/>
              </a:ext>
            </a:extLst>
          </p:cNvPr>
          <p:cNvSpPr txBox="1"/>
          <p:nvPr/>
        </p:nvSpPr>
        <p:spPr>
          <a:xfrm>
            <a:off x="2266081" y="5517189"/>
            <a:ext cx="7197214" cy="707886"/>
          </a:xfrm>
          <a:prstGeom prst="rect">
            <a:avLst/>
          </a:prstGeom>
          <a:noFill/>
        </p:spPr>
        <p:txBody>
          <a:bodyPr wrap="square" rtlCol="0">
            <a:spAutoFit/>
          </a:bodyPr>
          <a:lstStyle/>
          <a:p>
            <a:r>
              <a:rPr lang="en-US" sz="4000" b="1" dirty="0" smtClean="0">
                <a:solidFill>
                  <a:srgbClr val="002060"/>
                </a:solidFill>
                <a:latin typeface="Times New Roman" pitchFamily="18" charset="0"/>
                <a:ea typeface="Cambria" panose="02040503050406030204" pitchFamily="18" charset="0"/>
                <a:cs typeface="Times New Roman" pitchFamily="18" charset="0"/>
              </a:rPr>
              <a:t>      6 </a:t>
            </a:r>
            <a:r>
              <a:rPr lang="en-US" sz="4000" b="1" dirty="0">
                <a:solidFill>
                  <a:srgbClr val="002060"/>
                </a:solidFill>
                <a:latin typeface="Times New Roman" pitchFamily="18" charset="0"/>
                <a:ea typeface="Cambria" panose="02040503050406030204" pitchFamily="18" charset="0"/>
                <a:cs typeface="Times New Roman" pitchFamily="18" charset="0"/>
              </a:rPr>
              <a:t>450 000 </a:t>
            </a:r>
            <a:r>
              <a:rPr lang="en-US" altLang="en-US" sz="4000" b="1" dirty="0">
                <a:solidFill>
                  <a:srgbClr val="002060"/>
                </a:solidFill>
                <a:latin typeface="Times New Roman" pitchFamily="18" charset="0"/>
                <a:ea typeface="Cambria" panose="02040503050406030204" pitchFamily="18" charset="0"/>
                <a:cs typeface="Times New Roman" pitchFamily="18" charset="0"/>
              </a:rPr>
              <a:t>m</a:t>
            </a:r>
            <a:r>
              <a:rPr lang="en-US" altLang="en-US" sz="4000" b="1" baseline="30000" dirty="0">
                <a:solidFill>
                  <a:srgbClr val="002060"/>
                </a:solidFill>
                <a:latin typeface="Times New Roman" pitchFamily="18" charset="0"/>
                <a:ea typeface="Cambria" panose="02040503050406030204" pitchFamily="18" charset="0"/>
                <a:cs typeface="Times New Roman" pitchFamily="18" charset="0"/>
              </a:rPr>
              <a:t>2</a:t>
            </a:r>
            <a:r>
              <a:rPr lang="en-US" sz="4000" b="1" dirty="0">
                <a:solidFill>
                  <a:srgbClr val="002060"/>
                </a:solidFill>
                <a:latin typeface="Times New Roman" pitchFamily="18" charset="0"/>
                <a:ea typeface="Cambria" panose="02040503050406030204" pitchFamily="18" charset="0"/>
                <a:cs typeface="Times New Roman" pitchFamily="18" charset="0"/>
              </a:rPr>
              <a:t> =</a:t>
            </a:r>
            <a:r>
              <a:rPr lang="en-US" altLang="en-US" sz="4000" b="1" baseline="30000" dirty="0">
                <a:solidFill>
                  <a:srgbClr val="002060"/>
                </a:solidFill>
                <a:latin typeface="Times New Roman" pitchFamily="18" charset="0"/>
                <a:ea typeface="Cambria" panose="02040503050406030204" pitchFamily="18" charset="0"/>
                <a:cs typeface="Times New Roman" pitchFamily="18" charset="0"/>
              </a:rPr>
              <a:t>                      </a:t>
            </a:r>
            <a:r>
              <a:rPr lang="en-US" altLang="en-US" sz="4000" b="1" dirty="0" smtClean="0">
                <a:solidFill>
                  <a:srgbClr val="002060"/>
                </a:solidFill>
                <a:latin typeface="Times New Roman" pitchFamily="18" charset="0"/>
                <a:ea typeface="Cambria" panose="02040503050406030204" pitchFamily="18" charset="0"/>
                <a:cs typeface="Times New Roman" pitchFamily="18" charset="0"/>
              </a:rPr>
              <a:t>km</a:t>
            </a:r>
            <a:r>
              <a:rPr lang="en-US" altLang="en-US" sz="4000" b="1" baseline="30000" dirty="0" smtClean="0">
                <a:solidFill>
                  <a:srgbClr val="002060"/>
                </a:solidFill>
                <a:latin typeface="Times New Roman" pitchFamily="18" charset="0"/>
                <a:ea typeface="Cambria" panose="02040503050406030204" pitchFamily="18" charset="0"/>
                <a:cs typeface="Times New Roman" pitchFamily="18" charset="0"/>
              </a:rPr>
              <a:t>2</a:t>
            </a:r>
            <a:endParaRPr lang="en-US" sz="4000" b="1" dirty="0">
              <a:solidFill>
                <a:srgbClr val="002060"/>
              </a:solidFill>
              <a:latin typeface="Times New Roman" pitchFamily="18" charset="0"/>
              <a:ea typeface="Cambria" panose="02040503050406030204" pitchFamily="18" charset="0"/>
              <a:cs typeface="Times New Roman" pitchFamily="18" charset="0"/>
            </a:endParaRPr>
          </a:p>
        </p:txBody>
      </p:sp>
      <p:sp>
        <p:nvSpPr>
          <p:cNvPr id="12" name="Rectangle: Rounded Corners 11">
            <a:extLst>
              <a:ext uri="{FF2B5EF4-FFF2-40B4-BE49-F238E27FC236}">
                <a16:creationId xmlns="" xmlns:a16="http://schemas.microsoft.com/office/drawing/2014/main" id="{8D05497D-F617-E212-A90F-619B11023AB9}"/>
              </a:ext>
            </a:extLst>
          </p:cNvPr>
          <p:cNvSpPr/>
          <p:nvPr/>
        </p:nvSpPr>
        <p:spPr>
          <a:xfrm>
            <a:off x="5751091" y="2644100"/>
            <a:ext cx="288932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itchFamily="18" charset="0"/>
                <a:ea typeface="Cambria" panose="02040503050406030204" pitchFamily="18" charset="0"/>
                <a:cs typeface="Times New Roman" pitchFamily="18" charset="0"/>
              </a:rPr>
              <a:t>2 000 000</a:t>
            </a:r>
          </a:p>
        </p:txBody>
      </p:sp>
      <p:sp>
        <p:nvSpPr>
          <p:cNvPr id="13" name="Rectangle: Rounded Corners 12">
            <a:extLst>
              <a:ext uri="{FF2B5EF4-FFF2-40B4-BE49-F238E27FC236}">
                <a16:creationId xmlns="" xmlns:a16="http://schemas.microsoft.com/office/drawing/2014/main" id="{4E0BD363-3825-1671-8B93-8FC11E937AA9}"/>
              </a:ext>
            </a:extLst>
          </p:cNvPr>
          <p:cNvSpPr/>
          <p:nvPr/>
        </p:nvSpPr>
        <p:spPr>
          <a:xfrm>
            <a:off x="6618403" y="4762434"/>
            <a:ext cx="1111044"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itchFamily="18" charset="0"/>
                <a:ea typeface="Cambria" panose="02040503050406030204" pitchFamily="18" charset="0"/>
                <a:cs typeface="Times New Roman" pitchFamily="18" charset="0"/>
              </a:rPr>
              <a:t>5</a:t>
            </a:r>
          </a:p>
        </p:txBody>
      </p:sp>
      <p:sp>
        <p:nvSpPr>
          <p:cNvPr id="14" name="Rectangle: Rounded Corners 13">
            <a:extLst>
              <a:ext uri="{FF2B5EF4-FFF2-40B4-BE49-F238E27FC236}">
                <a16:creationId xmlns="" xmlns:a16="http://schemas.microsoft.com/office/drawing/2014/main" id="{C08F53FE-8F86-5963-D482-4B03944937B3}"/>
              </a:ext>
            </a:extLst>
          </p:cNvPr>
          <p:cNvSpPr/>
          <p:nvPr/>
        </p:nvSpPr>
        <p:spPr>
          <a:xfrm>
            <a:off x="6037004" y="3491744"/>
            <a:ext cx="2603412" cy="6491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itchFamily="18" charset="0"/>
                <a:ea typeface="Cambria" panose="02040503050406030204" pitchFamily="18" charset="0"/>
                <a:cs typeface="Times New Roman" pitchFamily="18" charset="0"/>
              </a:rPr>
              <a:t>4 000 500</a:t>
            </a:r>
          </a:p>
        </p:txBody>
      </p:sp>
      <p:sp>
        <p:nvSpPr>
          <p:cNvPr id="15" name="Rectangle: Rounded Corners 14">
            <a:extLst>
              <a:ext uri="{FF2B5EF4-FFF2-40B4-BE49-F238E27FC236}">
                <a16:creationId xmlns="" xmlns:a16="http://schemas.microsoft.com/office/drawing/2014/main" id="{6575D3E2-13A9-DF4E-2A91-8E3130BECBA3}"/>
              </a:ext>
            </a:extLst>
          </p:cNvPr>
          <p:cNvSpPr/>
          <p:nvPr/>
        </p:nvSpPr>
        <p:spPr>
          <a:xfrm>
            <a:off x="6595633" y="5578750"/>
            <a:ext cx="1401098" cy="623592"/>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itchFamily="18" charset="0"/>
                <a:ea typeface="Cambria" panose="02040503050406030204" pitchFamily="18" charset="0"/>
                <a:cs typeface="Times New Roman" pitchFamily="18" charset="0"/>
              </a:rPr>
              <a:t>6,45</a:t>
            </a:r>
          </a:p>
        </p:txBody>
      </p:sp>
      <p:pic>
        <p:nvPicPr>
          <p:cNvPr id="18" name="Picture 2" descr="Hình ảnh Bánh Chưng Việt Nam PNG, Vector, PSD, và biểu tượng để tải về miễn  phí | pngtree">
            <a:extLst>
              <a:ext uri="{FF2B5EF4-FFF2-40B4-BE49-F238E27FC236}">
                <a16:creationId xmlns="" xmlns:a16="http://schemas.microsoft.com/office/drawing/2014/main" id="{55CFF778-DA2B-ECDA-26E4-5696EC247B8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556" b="90000" l="3889" r="90000"/>
                    </a14:imgEffect>
                    <a14:imgEffect>
                      <a14:sharpenSoften amount="-25000"/>
                    </a14:imgEffect>
                  </a14:imgLayer>
                </a14:imgProps>
              </a:ext>
              <a:ext uri="{28A0092B-C50C-407E-A947-70E740481C1C}">
                <a14:useLocalDpi xmlns:a14="http://schemas.microsoft.com/office/drawing/2010/main" val="0"/>
              </a:ext>
            </a:extLst>
          </a:blip>
          <a:srcRect l="14248" t="27847" r="14756" b="30007"/>
          <a:stretch/>
        </p:blipFill>
        <p:spPr bwMode="auto">
          <a:xfrm>
            <a:off x="5751091" y="2543792"/>
            <a:ext cx="2889325" cy="7217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 xmlns:a16="http://schemas.microsoft.com/office/drawing/2014/main" id="{EE3BF2EF-213A-4E1D-C3AB-149BBE5A5D8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9264" t="14298" r="18246" b="18072"/>
          <a:stretch/>
        </p:blipFill>
        <p:spPr>
          <a:xfrm rot="20227782">
            <a:off x="6119643" y="3013271"/>
            <a:ext cx="2525144" cy="1418003"/>
          </a:xfrm>
          <a:prstGeom prst="rect">
            <a:avLst/>
          </a:prstGeom>
        </p:spPr>
      </p:pic>
      <p:pic>
        <p:nvPicPr>
          <p:cNvPr id="20" name="Picture 19">
            <a:extLst>
              <a:ext uri="{FF2B5EF4-FFF2-40B4-BE49-F238E27FC236}">
                <a16:creationId xmlns="" xmlns:a16="http://schemas.microsoft.com/office/drawing/2014/main" id="{085CEB83-1112-1795-084C-CA67CDB90CD1}"/>
              </a:ext>
            </a:extLst>
          </p:cNvPr>
          <p:cNvPicPr>
            <a:picLocks noChangeAspect="1"/>
          </p:cNvPicPr>
          <p:nvPr/>
        </p:nvPicPr>
        <p:blipFill rotWithShape="1">
          <a:blip r:embed="rId12">
            <a:extLst>
              <a:ext uri="{28A0092B-C50C-407E-A947-70E740481C1C}">
                <a14:useLocalDpi xmlns:a14="http://schemas.microsoft.com/office/drawing/2010/main" val="0"/>
              </a:ext>
            </a:extLst>
          </a:blip>
          <a:srcRect l="50186" t="31719" r="8016" b="34631"/>
          <a:stretch/>
        </p:blipFill>
        <p:spPr>
          <a:xfrm flipH="1">
            <a:off x="6676624" y="4646336"/>
            <a:ext cx="937974" cy="1002534"/>
          </a:xfrm>
          <a:prstGeom prst="rect">
            <a:avLst/>
          </a:prstGeom>
        </p:spPr>
      </p:pic>
      <p:pic>
        <p:nvPicPr>
          <p:cNvPr id="21" name="Picture 20">
            <a:extLst>
              <a:ext uri="{FF2B5EF4-FFF2-40B4-BE49-F238E27FC236}">
                <a16:creationId xmlns="" xmlns:a16="http://schemas.microsoft.com/office/drawing/2014/main" id="{EA0333E5-A527-A1AA-67A8-649F7BC3708A}"/>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833" b="95556" l="6667" r="92500"/>
                    </a14:imgEffect>
                  </a14:imgLayer>
                </a14:imgProps>
              </a:ext>
              <a:ext uri="{28A0092B-C50C-407E-A947-70E740481C1C}">
                <a14:useLocalDpi xmlns:a14="http://schemas.microsoft.com/office/drawing/2010/main" val="0"/>
              </a:ext>
            </a:extLst>
          </a:blip>
          <a:stretch>
            <a:fillRect/>
          </a:stretch>
        </p:blipFill>
        <p:spPr>
          <a:xfrm rot="18308696">
            <a:off x="6631881" y="5046662"/>
            <a:ext cx="1669289" cy="1877016"/>
          </a:xfrm>
          <a:prstGeom prst="rect">
            <a:avLst/>
          </a:prstGeom>
        </p:spPr>
      </p:pic>
    </p:spTree>
    <p:extLst>
      <p:ext uri="{BB962C8B-B14F-4D97-AF65-F5344CB8AC3E}">
        <p14:creationId xmlns:p14="http://schemas.microsoft.com/office/powerpoint/2010/main" val="2564046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8"/>
                                        </p:tgtEl>
                                      </p:cBhvr>
                                    </p:animEffect>
                                    <p:anim calcmode="lin" valueType="num">
                                      <p:cBhvr>
                                        <p:cTn id="14" dur="1000"/>
                                        <p:tgtEl>
                                          <p:spTgt spid="18"/>
                                        </p:tgtEl>
                                        <p:attrNameLst>
                                          <p:attrName>ppt_x</p:attrName>
                                        </p:attrNameLst>
                                      </p:cBhvr>
                                      <p:tavLst>
                                        <p:tav tm="0">
                                          <p:val>
                                            <p:strVal val="ppt_x"/>
                                          </p:val>
                                        </p:tav>
                                        <p:tav tm="100000">
                                          <p:val>
                                            <p:strVal val="ppt_x"/>
                                          </p:val>
                                        </p:tav>
                                      </p:tavLst>
                                    </p:anim>
                                    <p:anim calcmode="lin" valueType="num">
                                      <p:cBhvr>
                                        <p:cTn id="15" dur="1000"/>
                                        <p:tgtEl>
                                          <p:spTgt spid="18"/>
                                        </p:tgtEl>
                                        <p:attrNameLst>
                                          <p:attrName>ppt_y</p:attrName>
                                        </p:attrNameLst>
                                      </p:cBhvr>
                                      <p:tavLst>
                                        <p:tav tm="0">
                                          <p:val>
                                            <p:strVal val="ppt_y"/>
                                          </p:val>
                                        </p:tav>
                                        <p:tav tm="100000">
                                          <p:val>
                                            <p:strVal val="ppt_y+.1"/>
                                          </p:val>
                                        </p:tav>
                                      </p:tavLst>
                                    </p:anim>
                                    <p:set>
                                      <p:cBhvr>
                                        <p:cTn id="1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xit" presetSubtype="0" fill="hold" nodeType="clickEffect">
                                  <p:stCondLst>
                                    <p:cond delay="0"/>
                                  </p:stCondLst>
                                  <p:childTnLst>
                                    <p:animEffect transition="out" filter="fade">
                                      <p:cBhvr>
                                        <p:cTn id="20" dur="1000"/>
                                        <p:tgtEl>
                                          <p:spTgt spid="19"/>
                                        </p:tgtEl>
                                      </p:cBhvr>
                                    </p:animEffect>
                                    <p:anim calcmode="lin" valueType="num">
                                      <p:cBhvr>
                                        <p:cTn id="21" dur="1000"/>
                                        <p:tgtEl>
                                          <p:spTgt spid="19"/>
                                        </p:tgtEl>
                                        <p:attrNameLst>
                                          <p:attrName>ppt_x</p:attrName>
                                        </p:attrNameLst>
                                      </p:cBhvr>
                                      <p:tavLst>
                                        <p:tav tm="0">
                                          <p:val>
                                            <p:strVal val="ppt_x"/>
                                          </p:val>
                                        </p:tav>
                                        <p:tav tm="100000">
                                          <p:val>
                                            <p:strVal val="ppt_x"/>
                                          </p:val>
                                        </p:tav>
                                      </p:tavLst>
                                    </p:anim>
                                    <p:anim calcmode="lin" valueType="num">
                                      <p:cBhvr>
                                        <p:cTn id="22" dur="1000"/>
                                        <p:tgtEl>
                                          <p:spTgt spid="19"/>
                                        </p:tgtEl>
                                        <p:attrNameLst>
                                          <p:attrName>ppt_y</p:attrName>
                                        </p:attrNameLst>
                                      </p:cBhvr>
                                      <p:tavLst>
                                        <p:tav tm="0">
                                          <p:val>
                                            <p:strVal val="ppt_y"/>
                                          </p:val>
                                        </p:tav>
                                        <p:tav tm="100000">
                                          <p:val>
                                            <p:strVal val="ppt_y-.1"/>
                                          </p:val>
                                        </p:tav>
                                      </p:tavLst>
                                    </p:anim>
                                    <p:set>
                                      <p:cBhvr>
                                        <p:cTn id="2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xit" presetSubtype="0" fill="hold" nodeType="clickEffect">
                                  <p:stCondLst>
                                    <p:cond delay="0"/>
                                  </p:stCondLst>
                                  <p:childTnLst>
                                    <p:animEffect transition="out" filter="fade">
                                      <p:cBhvr>
                                        <p:cTn id="27" dur="1000"/>
                                        <p:tgtEl>
                                          <p:spTgt spid="20"/>
                                        </p:tgtEl>
                                      </p:cBhvr>
                                    </p:animEffect>
                                    <p:anim calcmode="lin" valueType="num">
                                      <p:cBhvr>
                                        <p:cTn id="28" dur="1000"/>
                                        <p:tgtEl>
                                          <p:spTgt spid="20"/>
                                        </p:tgtEl>
                                        <p:attrNameLst>
                                          <p:attrName>ppt_x</p:attrName>
                                        </p:attrNameLst>
                                      </p:cBhvr>
                                      <p:tavLst>
                                        <p:tav tm="0">
                                          <p:val>
                                            <p:strVal val="ppt_x"/>
                                          </p:val>
                                        </p:tav>
                                        <p:tav tm="100000">
                                          <p:val>
                                            <p:strVal val="ppt_x"/>
                                          </p:val>
                                        </p:tav>
                                      </p:tavLst>
                                    </p:anim>
                                    <p:anim calcmode="lin" valueType="num">
                                      <p:cBhvr>
                                        <p:cTn id="29" dur="1000"/>
                                        <p:tgtEl>
                                          <p:spTgt spid="20"/>
                                        </p:tgtEl>
                                        <p:attrNameLst>
                                          <p:attrName>ppt_y</p:attrName>
                                        </p:attrNameLst>
                                      </p:cBhvr>
                                      <p:tavLst>
                                        <p:tav tm="0">
                                          <p:val>
                                            <p:strVal val="ppt_y"/>
                                          </p:val>
                                        </p:tav>
                                        <p:tav tm="100000">
                                          <p:val>
                                            <p:strVal val="ppt_y-.1"/>
                                          </p:val>
                                        </p:tav>
                                      </p:tavLst>
                                    </p:anim>
                                    <p:set>
                                      <p:cBhvr>
                                        <p:cTn id="30"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21"/>
                                        </p:tgtEl>
                                      </p:cBhvr>
                                    </p:animEffect>
                                    <p:anim calcmode="lin" valueType="num">
                                      <p:cBhvr>
                                        <p:cTn id="35" dur="1000"/>
                                        <p:tgtEl>
                                          <p:spTgt spid="21"/>
                                        </p:tgtEl>
                                        <p:attrNameLst>
                                          <p:attrName>ppt_x</p:attrName>
                                        </p:attrNameLst>
                                      </p:cBhvr>
                                      <p:tavLst>
                                        <p:tav tm="0">
                                          <p:val>
                                            <p:strVal val="ppt_x"/>
                                          </p:val>
                                        </p:tav>
                                        <p:tav tm="100000">
                                          <p:val>
                                            <p:strVal val="ppt_x"/>
                                          </p:val>
                                        </p:tav>
                                      </p:tavLst>
                                    </p:anim>
                                    <p:anim calcmode="lin" valueType="num">
                                      <p:cBhvr>
                                        <p:cTn id="36" dur="1000"/>
                                        <p:tgtEl>
                                          <p:spTgt spid="21"/>
                                        </p:tgtEl>
                                        <p:attrNameLst>
                                          <p:attrName>ppt_y</p:attrName>
                                        </p:attrNameLst>
                                      </p:cBhvr>
                                      <p:tavLst>
                                        <p:tav tm="0">
                                          <p:val>
                                            <p:strVal val="ppt_y"/>
                                          </p:val>
                                        </p:tav>
                                        <p:tav tm="100000">
                                          <p:val>
                                            <p:strVal val="ppt_y+.1"/>
                                          </p:val>
                                        </p:tav>
                                      </p:tavLst>
                                    </p:anim>
                                    <p:set>
                                      <p:cBhvr>
                                        <p:cTn id="37"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4"/>
          <p:cNvSpPr txBox="1">
            <a:spLocks noChangeArrowheads="1"/>
          </p:cNvSpPr>
          <p:nvPr/>
        </p:nvSpPr>
        <p:spPr bwMode="auto">
          <a:xfrm>
            <a:off x="288757" y="203109"/>
            <a:ext cx="1167063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0"/>
              </a:spcBef>
              <a:buNone/>
            </a:pPr>
            <a:r>
              <a:rPr lang="en-US" altLang="en-US" sz="3600" b="1" dirty="0" err="1">
                <a:solidFill>
                  <a:srgbClr val="0070C0"/>
                </a:solidFill>
                <a:latin typeface="Times New Roman" pitchFamily="18" charset="0"/>
                <a:ea typeface="Cambria" panose="02040503050406030204" pitchFamily="18" charset="0"/>
                <a:cs typeface="Times New Roman" pitchFamily="18" charset="0"/>
              </a:rPr>
              <a:t>Bài</a:t>
            </a:r>
            <a:r>
              <a:rPr lang="en-US" altLang="en-US" sz="3600" b="1" dirty="0">
                <a:solidFill>
                  <a:srgbClr val="0070C0"/>
                </a:solidFill>
                <a:latin typeface="Times New Roman" pitchFamily="18" charset="0"/>
                <a:ea typeface="Cambria" panose="02040503050406030204" pitchFamily="18" charset="0"/>
                <a:cs typeface="Times New Roman" pitchFamily="18" charset="0"/>
              </a:rPr>
              <a:t> 3: </a:t>
            </a:r>
            <a:r>
              <a:rPr lang="vi-VN" altLang="en-US" sz="3600" b="1" dirty="0">
                <a:solidFill>
                  <a:srgbClr val="0070C0"/>
                </a:solidFill>
                <a:latin typeface="Times New Roman" pitchFamily="18" charset="0"/>
                <a:ea typeface="Cambria" panose="02040503050406030204" pitchFamily="18" charset="0"/>
                <a:cs typeface="Times New Roman" pitchFamily="18" charset="0"/>
              </a:rPr>
              <a:t>Một nhà máy điện mặt trời muốn lắp đặt các tấm pin mặt trời trên sa mạc. Các kĩ sư dự kiến lắp đặt pin mặt trời trên một trong ba mảnh đất dưới đây. Biết mảnh đất được chọn có diện tích lớn nhất. Hỏi họ chọn mảnh đất nào?</a:t>
            </a:r>
            <a:endParaRPr kumimoji="0" lang="en-US" altLang="en-US" sz="3600" b="1" i="0" u="none" strike="noStrike" kern="1200" cap="none" spc="0" normalizeH="0" baseline="0" noProof="0" dirty="0">
              <a:ln>
                <a:noFill/>
              </a:ln>
              <a:solidFill>
                <a:srgbClr val="0070C0"/>
              </a:solidFill>
              <a:effectLst/>
              <a:uLnTx/>
              <a:uFillTx/>
              <a:latin typeface="Times New Roman" pitchFamily="18" charset="0"/>
              <a:ea typeface="Cambria" panose="02040503050406030204" pitchFamily="18" charset="0"/>
              <a:cs typeface="Times New Roman" pitchFamily="18" charset="0"/>
            </a:endParaRPr>
          </a:p>
        </p:txBody>
      </p:sp>
      <p:sp>
        <p:nvSpPr>
          <p:cNvPr id="28" name="Rectangle: Rounded Corners 1">
            <a:extLst>
              <a:ext uri="{FF2B5EF4-FFF2-40B4-BE49-F238E27FC236}">
                <a16:creationId xmlns="" xmlns:a16="http://schemas.microsoft.com/office/drawing/2014/main" id="{ECAE982A-A490-DFA3-D3F6-1B4076E8286D}"/>
              </a:ext>
            </a:extLst>
          </p:cNvPr>
          <p:cNvSpPr/>
          <p:nvPr/>
        </p:nvSpPr>
        <p:spPr>
          <a:xfrm>
            <a:off x="314632" y="3429001"/>
            <a:ext cx="11631562" cy="31487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9" name="Picture 28">
            <a:extLst>
              <a:ext uri="{FF2B5EF4-FFF2-40B4-BE49-F238E27FC236}">
                <a16:creationId xmlns="" xmlns:a16="http://schemas.microsoft.com/office/drawing/2014/main" id="{6FCB360E-661D-2C17-945B-5D362D8EEDAC}"/>
              </a:ext>
            </a:extLst>
          </p:cNvPr>
          <p:cNvPicPr>
            <a:picLocks noChangeAspect="1"/>
          </p:cNvPicPr>
          <p:nvPr/>
        </p:nvPicPr>
        <p:blipFill>
          <a:blip r:embed="rId2"/>
          <a:stretch>
            <a:fillRect/>
          </a:stretch>
        </p:blipFill>
        <p:spPr>
          <a:xfrm>
            <a:off x="314632" y="3429001"/>
            <a:ext cx="11425083" cy="2870628"/>
          </a:xfrm>
          <a:prstGeom prst="rect">
            <a:avLst/>
          </a:prstGeom>
        </p:spPr>
      </p:pic>
    </p:spTree>
    <p:extLst>
      <p:ext uri="{BB962C8B-B14F-4D97-AF65-F5344CB8AC3E}">
        <p14:creationId xmlns:p14="http://schemas.microsoft.com/office/powerpoint/2010/main" val="41111668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7"/>
                                        </p:tgtEl>
                                        <p:attrNameLst>
                                          <p:attrName>style.visibility</p:attrName>
                                        </p:attrNameLst>
                                      </p:cBhvr>
                                      <p:to>
                                        <p:strVal val="visible"/>
                                      </p:to>
                                    </p:set>
                                    <p:anim calcmode="discrete" valueType="clr">
                                      <p:cBhvr override="childStyle">
                                        <p:cTn id="7"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7"/>
                                        </p:tgtEl>
                                        <p:attrNameLst>
                                          <p:attrName>fillcolor</p:attrName>
                                        </p:attrNameLst>
                                      </p:cBhvr>
                                      <p:tavLst>
                                        <p:tav tm="0">
                                          <p:val>
                                            <p:clrVal>
                                              <a:schemeClr val="accent2"/>
                                            </p:clrVal>
                                          </p:val>
                                        </p:tav>
                                        <p:tav tm="50000">
                                          <p:val>
                                            <p:clrVal>
                                              <a:schemeClr val="hlink"/>
                                            </p:clrVal>
                                          </p:val>
                                        </p:tav>
                                      </p:tavLst>
                                    </p:anim>
                                    <p:set>
                                      <p:cBhvr>
                                        <p:cTn id="9" dur="80"/>
                                        <p:tgtEl>
                                          <p:spTgt spid="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4"/>
          <p:cNvSpPr txBox="1">
            <a:spLocks noChangeArrowheads="1"/>
          </p:cNvSpPr>
          <p:nvPr/>
        </p:nvSpPr>
        <p:spPr bwMode="auto">
          <a:xfrm>
            <a:off x="658314" y="3054017"/>
            <a:ext cx="10951029"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vi-VN" sz="4000" b="1" i="0" dirty="0">
                <a:effectLst/>
                <a:latin typeface="+mj-lt"/>
                <a:ea typeface="Cambria" panose="02040503050406030204" pitchFamily="18" charset="0"/>
              </a:rPr>
              <a:t>Diện tích mảnh đất A: 7 × 3 = 21 km</a:t>
            </a:r>
            <a:r>
              <a:rPr lang="vi-VN" sz="4000" b="1" i="0" baseline="30000" dirty="0">
                <a:effectLst/>
                <a:latin typeface="+mj-lt"/>
                <a:ea typeface="Cambria" panose="02040503050406030204" pitchFamily="18" charset="0"/>
              </a:rPr>
              <a:t>2</a:t>
            </a:r>
            <a:endParaRPr lang="vi-VN" sz="4000" b="1" i="0" dirty="0">
              <a:effectLst/>
              <a:latin typeface="+mj-lt"/>
              <a:ea typeface="Cambria" panose="02040503050406030204" pitchFamily="18" charset="0"/>
            </a:endParaRPr>
          </a:p>
          <a:p>
            <a:pPr algn="just">
              <a:buNone/>
            </a:pPr>
            <a:r>
              <a:rPr lang="vi-VN" sz="4000" b="1" i="0" dirty="0">
                <a:effectLst/>
                <a:latin typeface="+mj-lt"/>
                <a:ea typeface="Cambria" panose="02040503050406030204" pitchFamily="18" charset="0"/>
              </a:rPr>
              <a:t>Diện tích mảnh đất B: 5 × 5 = 25 km</a:t>
            </a:r>
            <a:r>
              <a:rPr lang="vi-VN" sz="4000" b="1" i="0" baseline="30000" dirty="0">
                <a:effectLst/>
                <a:latin typeface="+mj-lt"/>
                <a:ea typeface="Cambria" panose="02040503050406030204" pitchFamily="18" charset="0"/>
              </a:rPr>
              <a:t>2</a:t>
            </a:r>
            <a:endParaRPr lang="vi-VN" sz="4000" b="1" i="0" dirty="0">
              <a:effectLst/>
              <a:latin typeface="+mj-lt"/>
              <a:ea typeface="Cambria" panose="02040503050406030204" pitchFamily="18" charset="0"/>
            </a:endParaRPr>
          </a:p>
          <a:p>
            <a:pPr algn="just">
              <a:buNone/>
            </a:pPr>
            <a:r>
              <a:rPr lang="vi-VN" sz="4000" b="1" i="0" dirty="0">
                <a:effectLst/>
                <a:latin typeface="+mj-lt"/>
                <a:ea typeface="Cambria" panose="02040503050406030204" pitchFamily="18" charset="0"/>
              </a:rPr>
              <a:t>Diện tích mảnh đất C là: 6 × 4 = 24 km</a:t>
            </a:r>
            <a:r>
              <a:rPr lang="vi-VN" sz="4000" b="1" i="0" baseline="30000" dirty="0">
                <a:effectLst/>
                <a:latin typeface="+mj-lt"/>
                <a:ea typeface="Cambria" panose="02040503050406030204" pitchFamily="18" charset="0"/>
              </a:rPr>
              <a:t>2</a:t>
            </a:r>
            <a:endParaRPr lang="vi-VN" sz="4000" b="1" i="0" dirty="0">
              <a:effectLst/>
              <a:latin typeface="+mj-lt"/>
              <a:ea typeface="Cambria" panose="02040503050406030204" pitchFamily="18" charset="0"/>
            </a:endParaRPr>
          </a:p>
          <a:p>
            <a:pPr algn="just">
              <a:buNone/>
            </a:pPr>
            <a:r>
              <a:rPr lang="vi-VN" sz="4000" b="1" i="0" dirty="0">
                <a:effectLst/>
                <a:latin typeface="+mj-lt"/>
                <a:ea typeface="Cambria" panose="02040503050406030204" pitchFamily="18" charset="0"/>
              </a:rPr>
              <a:t>So sánh: 21 km</a:t>
            </a:r>
            <a:r>
              <a:rPr lang="vi-VN" sz="4000" b="1" i="0" baseline="30000" dirty="0">
                <a:effectLst/>
                <a:latin typeface="+mj-lt"/>
                <a:ea typeface="Cambria" panose="02040503050406030204" pitchFamily="18" charset="0"/>
              </a:rPr>
              <a:t>2 </a:t>
            </a:r>
            <a:r>
              <a:rPr lang="vi-VN" sz="4000" b="1" i="0" dirty="0">
                <a:effectLst/>
                <a:latin typeface="+mj-lt"/>
                <a:ea typeface="Cambria" panose="02040503050406030204" pitchFamily="18" charset="0"/>
              </a:rPr>
              <a:t>&lt; 24 km</a:t>
            </a:r>
            <a:r>
              <a:rPr lang="vi-VN" sz="4000" b="1" i="0" baseline="30000" dirty="0">
                <a:effectLst/>
                <a:latin typeface="+mj-lt"/>
                <a:ea typeface="Cambria" panose="02040503050406030204" pitchFamily="18" charset="0"/>
              </a:rPr>
              <a:t>2 </a:t>
            </a:r>
            <a:r>
              <a:rPr lang="vi-VN" sz="4000" b="1" i="0" dirty="0">
                <a:effectLst/>
                <a:latin typeface="+mj-lt"/>
                <a:ea typeface="Cambria" panose="02040503050406030204" pitchFamily="18" charset="0"/>
              </a:rPr>
              <a:t>&lt; 25 km</a:t>
            </a:r>
            <a:r>
              <a:rPr lang="vi-VN" sz="4000" b="1" i="0" baseline="30000" dirty="0">
                <a:effectLst/>
                <a:latin typeface="+mj-lt"/>
                <a:ea typeface="Cambria" panose="02040503050406030204" pitchFamily="18" charset="0"/>
              </a:rPr>
              <a:t>2</a:t>
            </a:r>
            <a:endParaRPr lang="vi-VN" sz="4000" b="1" i="0" dirty="0">
              <a:effectLst/>
              <a:latin typeface="+mj-lt"/>
              <a:ea typeface="Cambria" panose="02040503050406030204" pitchFamily="18" charset="0"/>
            </a:endParaRPr>
          </a:p>
          <a:p>
            <a:pPr marL="457200" indent="-457200" algn="just"/>
            <a:r>
              <a:rPr lang="vi-VN" sz="4000" b="1" i="0" dirty="0">
                <a:solidFill>
                  <a:srgbClr val="FF0000"/>
                </a:solidFill>
                <a:effectLst/>
                <a:latin typeface="+mj-lt"/>
                <a:ea typeface="Cambria" panose="02040503050406030204" pitchFamily="18" charset="0"/>
              </a:rPr>
              <a:t>Vậy các kĩ sư chọn mảnh đất B.</a:t>
            </a:r>
          </a:p>
        </p:txBody>
      </p:sp>
      <p:sp>
        <p:nvSpPr>
          <p:cNvPr id="17" name="Text Box 4"/>
          <p:cNvSpPr txBox="1">
            <a:spLocks noChangeArrowheads="1"/>
          </p:cNvSpPr>
          <p:nvPr/>
        </p:nvSpPr>
        <p:spPr bwMode="auto">
          <a:xfrm>
            <a:off x="336883" y="154983"/>
            <a:ext cx="1167063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0"/>
              </a:spcBef>
              <a:buNone/>
            </a:pPr>
            <a:r>
              <a:rPr lang="en-US" altLang="en-US" sz="3600" b="1" dirty="0" err="1">
                <a:solidFill>
                  <a:srgbClr val="0070C0"/>
                </a:solidFill>
                <a:latin typeface="Times New Roman" pitchFamily="18" charset="0"/>
                <a:ea typeface="Cambria" panose="02040503050406030204" pitchFamily="18" charset="0"/>
                <a:cs typeface="Times New Roman" pitchFamily="18" charset="0"/>
              </a:rPr>
              <a:t>Bài</a:t>
            </a:r>
            <a:r>
              <a:rPr lang="en-US" altLang="en-US" sz="3600" b="1" dirty="0">
                <a:solidFill>
                  <a:srgbClr val="0070C0"/>
                </a:solidFill>
                <a:latin typeface="Times New Roman" pitchFamily="18" charset="0"/>
                <a:ea typeface="Cambria" panose="02040503050406030204" pitchFamily="18" charset="0"/>
                <a:cs typeface="Times New Roman" pitchFamily="18" charset="0"/>
              </a:rPr>
              <a:t> 3: </a:t>
            </a:r>
            <a:r>
              <a:rPr lang="vi-VN" altLang="en-US" sz="3600" b="1" dirty="0">
                <a:solidFill>
                  <a:srgbClr val="0070C0"/>
                </a:solidFill>
                <a:latin typeface="Times New Roman" pitchFamily="18" charset="0"/>
                <a:ea typeface="Cambria" panose="02040503050406030204" pitchFamily="18" charset="0"/>
                <a:cs typeface="Times New Roman" pitchFamily="18" charset="0"/>
              </a:rPr>
              <a:t>Một nhà máy điện mặt trời muốn lắp đặt các tấm pin mặt trời trên sa mạc. Các kĩ sư dự kiến lắp đặt pin mặt trời trên một trong ba mảnh đất dưới đây. Biết mảnh đất được chọn có diện tích lớn nhất. Hỏi họ chọn mảnh đất nào?</a:t>
            </a:r>
            <a:endParaRPr kumimoji="0" lang="en-US" altLang="en-US" sz="3600" b="1" i="0" u="none" strike="noStrike" kern="1200" cap="none" spc="0" normalizeH="0" baseline="0" noProof="0" dirty="0">
              <a:ln>
                <a:noFill/>
              </a:ln>
              <a:solidFill>
                <a:srgbClr val="0070C0"/>
              </a:solidFill>
              <a:effectLst/>
              <a:uLnTx/>
              <a:uFillTx/>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0224915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up)">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up)">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up)">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wipe(up)">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wipe(up)">
                                      <p:cBhvr>
                                        <p:cTn id="27" dur="500"/>
                                        <p:tgtEl>
                                          <p:spTgt spid="16">
                                            <p:txEl>
                                              <p:pRg st="4" end="4"/>
                                            </p:txEl>
                                          </p:spTgt>
                                        </p:tgtEl>
                                      </p:cBhvr>
                                    </p:animEffect>
                                  </p:childTnLst>
                                </p:cTn>
                              </p:par>
                              <p:par>
                                <p:cTn id="28" presetID="27" presetClass="entr" presetSubtype="0" fill="hold" grpId="0" nodeType="withEffect">
                                  <p:stCondLst>
                                    <p:cond delay="0"/>
                                  </p:stCondLst>
                                  <p:iterate type="lt">
                                    <p:tmPct val="50000"/>
                                  </p:iterate>
                                  <p:childTnLst>
                                    <p:set>
                                      <p:cBhvr>
                                        <p:cTn id="29" dur="1" fill="hold">
                                          <p:stCondLst>
                                            <p:cond delay="0"/>
                                          </p:stCondLst>
                                        </p:cTn>
                                        <p:tgtEl>
                                          <p:spTgt spid="17"/>
                                        </p:tgtEl>
                                        <p:attrNameLst>
                                          <p:attrName>style.visibility</p:attrName>
                                        </p:attrNameLst>
                                      </p:cBhvr>
                                      <p:to>
                                        <p:strVal val="visible"/>
                                      </p:to>
                                    </p:set>
                                    <p:anim calcmode="discrete" valueType="clr">
                                      <p:cBhvr override="childStyle">
                                        <p:cTn id="30"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7"/>
                                        </p:tgtEl>
                                        <p:attrNameLst>
                                          <p:attrName>fillcolor</p:attrName>
                                        </p:attrNameLst>
                                      </p:cBhvr>
                                      <p:tavLst>
                                        <p:tav tm="0">
                                          <p:val>
                                            <p:clrVal>
                                              <a:schemeClr val="accent2"/>
                                            </p:clrVal>
                                          </p:val>
                                        </p:tav>
                                        <p:tav tm="50000">
                                          <p:val>
                                            <p:clrVal>
                                              <a:schemeClr val="hlink"/>
                                            </p:clrVal>
                                          </p:val>
                                        </p:tav>
                                      </p:tavLst>
                                    </p:anim>
                                    <p:set>
                                      <p:cBhvr>
                                        <p:cTn id="32"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green and red text on a black background&#10;&#10;Description automatically generated">
            <a:extLst>
              <a:ext uri="{FF2B5EF4-FFF2-40B4-BE49-F238E27FC236}">
                <a16:creationId xmlns="" xmlns:a16="http://schemas.microsoft.com/office/drawing/2014/main" id="{30FC83FC-332A-E71D-788C-1EA554CB39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81368" y="198852"/>
            <a:ext cx="6253316" cy="5034450"/>
          </a:xfrm>
          <a:prstGeom prst="rect">
            <a:avLst/>
          </a:prstGeom>
        </p:spPr>
      </p:pic>
    </p:spTree>
    <p:extLst>
      <p:ext uri="{BB962C8B-B14F-4D97-AF65-F5344CB8AC3E}">
        <p14:creationId xmlns:p14="http://schemas.microsoft.com/office/powerpoint/2010/main" val="12946344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3444409" y="-74909"/>
            <a:ext cx="8746671"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23" name="Picture 22"/>
          <p:cNvPicPr>
            <a:picLocks noChangeAspect="1"/>
          </p:cNvPicPr>
          <p:nvPr/>
        </p:nvPicPr>
        <p:blipFill rotWithShape="1">
          <a:blip r:embed="rId7">
            <a:extLst>
              <a:ext uri="{28A0092B-C50C-407E-A947-70E740481C1C}">
                <a14:useLocalDpi xmlns:a14="http://schemas.microsoft.com/office/drawing/2010/main" val="0"/>
              </a:ext>
            </a:extLst>
          </a:blip>
          <a:srcRect l="-6778" t="-6668" r="2409" b="-4524"/>
          <a:stretch/>
        </p:blipFill>
        <p:spPr>
          <a:xfrm>
            <a:off x="-225076" y="-792989"/>
            <a:ext cx="5977000" cy="8238818"/>
          </a:xfrm>
          <a:prstGeom prst="ellipse">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400" y="3904697"/>
            <a:ext cx="2027923" cy="1716975"/>
          </a:xfrm>
          <a:prstGeom prst="rect">
            <a:avLst/>
          </a:prstGeom>
          <a:effectLst>
            <a:reflection blurRad="6350" stA="52000" endA="300" endPos="35000" dir="5400000" sy="-100000" algn="bl" rotWithShape="0"/>
          </a:effectLst>
        </p:spPr>
      </p:pic>
      <p:sp>
        <p:nvSpPr>
          <p:cNvPr id="15" name="Flowchart: Punched Tape 43"/>
          <p:cNvSpPr/>
          <p:nvPr/>
        </p:nvSpPr>
        <p:spPr>
          <a:xfrm>
            <a:off x="4503194" y="5972463"/>
            <a:ext cx="89773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2948D66A-E3DB-CAB9-FAC1-4E7B772D8E7A}"/>
              </a:ext>
            </a:extLst>
          </p:cNvPr>
          <p:cNvPicPr>
            <a:picLocks noChangeAspect="1"/>
          </p:cNvPicPr>
          <p:nvPr/>
        </p:nvPicPr>
        <p:blipFill>
          <a:blip r:embed="rId9"/>
          <a:stretch>
            <a:fillRect/>
          </a:stretch>
        </p:blipFill>
        <p:spPr>
          <a:xfrm>
            <a:off x="5387994" y="438562"/>
            <a:ext cx="6450127" cy="5803895"/>
          </a:xfrm>
          <a:prstGeom prst="rect">
            <a:avLst/>
          </a:prstGeom>
        </p:spPr>
      </p:pic>
    </p:spTree>
    <p:extLst>
      <p:ext uri="{BB962C8B-B14F-4D97-AF65-F5344CB8AC3E}">
        <p14:creationId xmlns:p14="http://schemas.microsoft.com/office/powerpoint/2010/main" val="27720218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1295702" y="2296198"/>
            <a:ext cx="4956557" cy="860051"/>
            <a:chOff x="6735454" y="3087093"/>
            <a:chExt cx="4956557" cy="860051"/>
          </a:xfrm>
        </p:grpSpPr>
        <p:grpSp>
          <p:nvGrpSpPr>
            <p:cNvPr id="54" name="Group 53"/>
            <p:cNvGrpSpPr/>
            <p:nvPr/>
          </p:nvGrpSpPr>
          <p:grpSpPr>
            <a:xfrm>
              <a:off x="6735454" y="3111344"/>
              <a:ext cx="4956557" cy="835800"/>
              <a:chOff x="6887833" y="3284207"/>
              <a:chExt cx="4956557" cy="835800"/>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 xmlns:a16="http://schemas.microsoft.com/office/drawing/2014/main" id="{5C211499-B047-4E39-B875-A0205F9C06F4}"/>
                  </a:ext>
                </a:extLst>
              </p:cNvPr>
              <p:cNvSpPr txBox="1"/>
              <p:nvPr/>
            </p:nvSpPr>
            <p:spPr>
              <a:xfrm>
                <a:off x="6887833" y="3284207"/>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1 000 000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 xmlns:a16="http://schemas.microsoft.com/office/drawing/2014/main" id="{5C211499-B047-4E39-B875-A0205F9C06F4}"/>
                </a:ext>
              </a:extLst>
            </p:cNvPr>
            <p:cNvSpPr txBox="1"/>
            <p:nvPr/>
          </p:nvSpPr>
          <p:spPr>
            <a:xfrm>
              <a:off x="10620698" y="308709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926072" y="3947972"/>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6699757" y="5402340"/>
            <a:ext cx="4760001" cy="853709"/>
            <a:chOff x="7341983" y="5690924"/>
            <a:chExt cx="4760001" cy="853709"/>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 xmlns:a16="http://schemas.microsoft.com/office/drawing/2014/main" id="{5C211499-B047-4E39-B875-A0205F9C06F4}"/>
                </a:ext>
              </a:extLst>
            </p:cNvPr>
            <p:cNvSpPr txBox="1"/>
            <p:nvPr/>
          </p:nvSpPr>
          <p:spPr>
            <a:xfrm>
              <a:off x="8110889" y="5690924"/>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500 000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 xmlns:a16="http://schemas.microsoft.com/office/drawing/2014/main" id="{5C211499-B047-4E39-B875-A0205F9C06F4}"/>
                </a:ext>
              </a:extLst>
            </p:cNvPr>
            <p:cNvSpPr txBox="1"/>
            <p:nvPr/>
          </p:nvSpPr>
          <p:spPr>
            <a:xfrm>
              <a:off x="11394384" y="57076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3669618" y="328013"/>
            <a:ext cx="10951029" cy="893943"/>
            <a:chOff x="1602888" y="366372"/>
            <a:chExt cx="10951029" cy="893943"/>
          </a:xfrm>
        </p:grpSpPr>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a:solidFill>
                    <a:srgbClr val="C00000"/>
                  </a:solidFill>
                  <a:latin typeface="Times New Roman" panose="02020603050405020304" pitchFamily="18" charset="0"/>
                </a:rPr>
                <a:t>1 km = ….  m</a:t>
              </a:r>
            </a:p>
          </p:txBody>
        </p:sp>
        <p:sp>
          <p:nvSpPr>
            <p:cNvPr id="32" name="文本框 1">
              <a:extLst>
                <a:ext uri="{FF2B5EF4-FFF2-40B4-BE49-F238E27FC236}">
                  <a16:creationId xmlns="" xmlns:a16="http://schemas.microsoft.com/office/drawing/2014/main" id="{5C211499-B047-4E39-B875-A0205F9C06F4}"/>
                </a:ext>
              </a:extLst>
            </p:cNvPr>
            <p:cNvSpPr txBox="1"/>
            <p:nvPr/>
          </p:nvSpPr>
          <p:spPr>
            <a:xfrm>
              <a:off x="5151169" y="366372"/>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3" name="文本框 1">
              <a:extLst>
                <a:ext uri="{FF2B5EF4-FFF2-40B4-BE49-F238E27FC236}">
                  <a16:creationId xmlns="" xmlns:a16="http://schemas.microsoft.com/office/drawing/2014/main" id="{5C211499-B047-4E39-B875-A0205F9C06F4}"/>
                </a:ext>
              </a:extLst>
            </p:cNvPr>
            <p:cNvSpPr txBox="1"/>
            <p:nvPr/>
          </p:nvSpPr>
          <p:spPr>
            <a:xfrm>
              <a:off x="2828478" y="385318"/>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100000" l="1417" r="98083"/>
                    </a14:imgEffect>
                  </a14:imgLayer>
                </a14:imgProps>
              </a:ext>
              <a:ext uri="{28A0092B-C50C-407E-A947-70E740481C1C}">
                <a14:useLocalDpi xmlns:a14="http://schemas.microsoft.com/office/drawing/2010/main" val="0"/>
              </a:ext>
            </a:extLst>
          </a:blip>
          <a:srcRect b="3884"/>
          <a:stretch/>
        </p:blipFill>
        <p:spPr>
          <a:xfrm flipH="1">
            <a:off x="625900" y="3756474"/>
            <a:ext cx="3504207" cy="2905146"/>
          </a:xfrm>
          <a:prstGeom prst="rect">
            <a:avLst/>
          </a:prstGeom>
          <a:effectLst>
            <a:reflection blurRad="6350" stA="52000" endA="300" endPos="35000" dir="5400000" sy="-100000" algn="bl" rotWithShape="0"/>
          </a:effectLst>
        </p:spPr>
      </p:pic>
      <p:pic>
        <p:nvPicPr>
          <p:cNvPr id="38" name="图片 107" descr="D:\资料\新建文件夹\组 4.png组 4"/>
          <p:cNvPicPr>
            <a:picLocks noChangeAspect="1"/>
          </p:cNvPicPr>
          <p:nvPr/>
        </p:nvPicPr>
        <p:blipFill>
          <a:blip r:embed="rId15"/>
          <a:srcRect l="71452" b="61123"/>
          <a:stretch>
            <a:fillRect/>
          </a:stretch>
        </p:blipFill>
        <p:spPr>
          <a:xfrm>
            <a:off x="7849157" y="-65997"/>
            <a:ext cx="2750185" cy="1781175"/>
          </a:xfrm>
          <a:prstGeom prst="rect">
            <a:avLst/>
          </a:prstGeom>
        </p:spPr>
      </p:pic>
      <p:pic>
        <p:nvPicPr>
          <p:cNvPr id="39" name="图片 108" descr="已插入图像"/>
          <p:cNvPicPr>
            <a:picLocks noChangeAspect="1"/>
          </p:cNvPicPr>
          <p:nvPr/>
        </p:nvPicPr>
        <p:blipFill>
          <a:blip r:embed="rId16"/>
          <a:stretch>
            <a:fillRect/>
          </a:stretch>
        </p:blipFill>
        <p:spPr>
          <a:xfrm rot="16200000" flipH="1">
            <a:off x="-1217842" y="4388719"/>
            <a:ext cx="3609340" cy="1465580"/>
          </a:xfrm>
          <a:prstGeom prst="rect">
            <a:avLst/>
          </a:prstGeom>
        </p:spPr>
      </p:pic>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extLst>
      <p:ext uri="{BB962C8B-B14F-4D97-AF65-F5344CB8AC3E}">
        <p14:creationId xmlns:p14="http://schemas.microsoft.com/office/powerpoint/2010/main" val="4713714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500" fill="hold"/>
                                        <p:tgtEl>
                                          <p:spTgt spid="65"/>
                                        </p:tgtEl>
                                        <p:attrNameLst>
                                          <p:attrName>ppt_w</p:attrName>
                                        </p:attrNameLst>
                                      </p:cBhvr>
                                      <p:tavLst>
                                        <p:tav tm="0">
                                          <p:val>
                                            <p:fltVal val="0"/>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animEffect transition="in" filter="fade">
                                      <p:cBhvr>
                                        <p:cTn id="24" dur="500"/>
                                        <p:tgtEl>
                                          <p:spTgt spid="65"/>
                                        </p:tgtEl>
                                      </p:cBhvr>
                                    </p:animEffect>
                                  </p:childTnLst>
                                </p:cTn>
                              </p:par>
                              <p:par>
                                <p:cTn id="25" presetID="53" presetClass="entr" presetSubtype="16"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p:cTn id="27" dur="500" fill="hold"/>
                                        <p:tgtEl>
                                          <p:spTgt spid="66"/>
                                        </p:tgtEl>
                                        <p:attrNameLst>
                                          <p:attrName>ppt_w</p:attrName>
                                        </p:attrNameLst>
                                      </p:cBhvr>
                                      <p:tavLst>
                                        <p:tav tm="0">
                                          <p:val>
                                            <p:fltVal val="0"/>
                                          </p:val>
                                        </p:tav>
                                        <p:tav tm="100000">
                                          <p:val>
                                            <p:strVal val="#ppt_w"/>
                                          </p:val>
                                        </p:tav>
                                      </p:tavLst>
                                    </p:anim>
                                    <p:anim calcmode="lin" valueType="num">
                                      <p:cBhvr>
                                        <p:cTn id="28" dur="500" fill="hold"/>
                                        <p:tgtEl>
                                          <p:spTgt spid="66"/>
                                        </p:tgtEl>
                                        <p:attrNameLst>
                                          <p:attrName>ppt_h</p:attrName>
                                        </p:attrNameLst>
                                      </p:cBhvr>
                                      <p:tavLst>
                                        <p:tav tm="0">
                                          <p:val>
                                            <p:fltVal val="0"/>
                                          </p:val>
                                        </p:tav>
                                        <p:tav tm="100000">
                                          <p:val>
                                            <p:strVal val="#ppt_h"/>
                                          </p:val>
                                        </p:tav>
                                      </p:tavLst>
                                    </p:anim>
                                    <p:animEffect transition="in" filter="fade">
                                      <p:cBhvr>
                                        <p:cTn id="29" dur="500"/>
                                        <p:tgtEl>
                                          <p:spTgt spid="66"/>
                                        </p:tgtEl>
                                      </p:cBhvr>
                                    </p:animEffect>
                                  </p:childTnLst>
                                </p:cTn>
                              </p:par>
                              <p:par>
                                <p:cTn id="30" presetID="53" presetClass="entr" presetSubtype="16" fill="hold" nodeType="withEffect">
                                  <p:stCondLst>
                                    <p:cond delay="0"/>
                                  </p:stCondLst>
                                  <p:childTnLst>
                                    <p:set>
                                      <p:cBhvr>
                                        <p:cTn id="31" dur="1" fill="hold">
                                          <p:stCondLst>
                                            <p:cond delay="0"/>
                                          </p:stCondLst>
                                        </p:cTn>
                                        <p:tgtEl>
                                          <p:spTgt spid="67"/>
                                        </p:tgtEl>
                                        <p:attrNameLst>
                                          <p:attrName>style.visibility</p:attrName>
                                        </p:attrNameLst>
                                      </p:cBhvr>
                                      <p:to>
                                        <p:strVal val="visible"/>
                                      </p:to>
                                    </p:set>
                                    <p:anim calcmode="lin" valueType="num">
                                      <p:cBhvr>
                                        <p:cTn id="32" dur="500" fill="hold"/>
                                        <p:tgtEl>
                                          <p:spTgt spid="67"/>
                                        </p:tgtEl>
                                        <p:attrNameLst>
                                          <p:attrName>ppt_w</p:attrName>
                                        </p:attrNameLst>
                                      </p:cBhvr>
                                      <p:tavLst>
                                        <p:tav tm="0">
                                          <p:val>
                                            <p:fltVal val="0"/>
                                          </p:val>
                                        </p:tav>
                                        <p:tav tm="100000">
                                          <p:val>
                                            <p:strVal val="#ppt_w"/>
                                          </p:val>
                                        </p:tav>
                                      </p:tavLst>
                                    </p:anim>
                                    <p:anim calcmode="lin" valueType="num">
                                      <p:cBhvr>
                                        <p:cTn id="33" dur="500" fill="hold"/>
                                        <p:tgtEl>
                                          <p:spTgt spid="67"/>
                                        </p:tgtEl>
                                        <p:attrNameLst>
                                          <p:attrName>ppt_h</p:attrName>
                                        </p:attrNameLst>
                                      </p:cBhvr>
                                      <p:tavLst>
                                        <p:tav tm="0">
                                          <p:val>
                                            <p:fltVal val="0"/>
                                          </p:val>
                                        </p:tav>
                                        <p:tav tm="100000">
                                          <p:val>
                                            <p:strVal val="#ppt_h"/>
                                          </p:val>
                                        </p:tav>
                                      </p:tavLst>
                                    </p:anim>
                                    <p:animEffect transition="in" filter="fade">
                                      <p:cBhvr>
                                        <p:cTn id="34" dur="500"/>
                                        <p:tgtEl>
                                          <p:spTgt spid="67"/>
                                        </p:tgtEl>
                                      </p:cBhvr>
                                    </p:animEffect>
                                  </p:childTnLst>
                                </p:cTn>
                              </p:par>
                              <p:par>
                                <p:cTn id="35" presetID="53" presetClass="entr" presetSubtype="16"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500" fill="hold"/>
                                        <p:tgtEl>
                                          <p:spTgt spid="68"/>
                                        </p:tgtEl>
                                        <p:attrNameLst>
                                          <p:attrName>ppt_w</p:attrName>
                                        </p:attrNameLst>
                                      </p:cBhvr>
                                      <p:tavLst>
                                        <p:tav tm="0">
                                          <p:val>
                                            <p:fltVal val="0"/>
                                          </p:val>
                                        </p:tav>
                                        <p:tav tm="100000">
                                          <p:val>
                                            <p:strVal val="#ppt_w"/>
                                          </p:val>
                                        </p:tav>
                                      </p:tavLst>
                                    </p:anim>
                                    <p:anim calcmode="lin" valueType="num">
                                      <p:cBhvr>
                                        <p:cTn id="38" dur="500" fill="hold"/>
                                        <p:tgtEl>
                                          <p:spTgt spid="68"/>
                                        </p:tgtEl>
                                        <p:attrNameLst>
                                          <p:attrName>ppt_h</p:attrName>
                                        </p:attrNameLst>
                                      </p:cBhvr>
                                      <p:tavLst>
                                        <p:tav tm="0">
                                          <p:val>
                                            <p:fltVal val="0"/>
                                          </p:val>
                                        </p:tav>
                                        <p:tav tm="100000">
                                          <p:val>
                                            <p:strVal val="#ppt_h"/>
                                          </p:val>
                                        </p:tav>
                                      </p:tavLst>
                                    </p:anim>
                                    <p:animEffect transition="in" filter="fade">
                                      <p:cBhvr>
                                        <p:cTn id="39" dur="500"/>
                                        <p:tgtEl>
                                          <p:spTgt spid="68"/>
                                        </p:tgtEl>
                                      </p:cBhvr>
                                    </p:animEffect>
                                  </p:childTnLst>
                                </p:cTn>
                              </p:par>
                              <p:par>
                                <p:cTn id="40" presetID="53" presetClass="entr" presetSubtype="16"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par>
                                <p:cTn id="45" presetID="53" presetClass="entr" presetSubtype="16"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500" fill="hold"/>
                                        <p:tgtEl>
                                          <p:spTgt spid="53"/>
                                        </p:tgtEl>
                                        <p:attrNameLst>
                                          <p:attrName>ppt_w</p:attrName>
                                        </p:attrNameLst>
                                      </p:cBhvr>
                                      <p:tavLst>
                                        <p:tav tm="0">
                                          <p:val>
                                            <p:fltVal val="0"/>
                                          </p:val>
                                        </p:tav>
                                        <p:tav tm="100000">
                                          <p:val>
                                            <p:strVal val="#ppt_w"/>
                                          </p:val>
                                        </p:tav>
                                      </p:tavLst>
                                    </p:anim>
                                    <p:anim calcmode="lin" valueType="num">
                                      <p:cBhvr>
                                        <p:cTn id="48" dur="500" fill="hold"/>
                                        <p:tgtEl>
                                          <p:spTgt spid="53"/>
                                        </p:tgtEl>
                                        <p:attrNameLst>
                                          <p:attrName>ppt_h</p:attrName>
                                        </p:attrNameLst>
                                      </p:cBhvr>
                                      <p:tavLst>
                                        <p:tav tm="0">
                                          <p:val>
                                            <p:fltVal val="0"/>
                                          </p:val>
                                        </p:tav>
                                        <p:tav tm="100000">
                                          <p:val>
                                            <p:strVal val="#ppt_h"/>
                                          </p:val>
                                        </p:tav>
                                      </p:tavLst>
                                    </p:anim>
                                    <p:animEffect transition="in" filter="fade">
                                      <p:cBhvr>
                                        <p:cTn id="49" dur="500"/>
                                        <p:tgtEl>
                                          <p:spTgt spid="53"/>
                                        </p:tgtEl>
                                      </p:cBhvr>
                                    </p:animEffect>
                                  </p:childTnLst>
                                </p:cTn>
                              </p:par>
                              <p:par>
                                <p:cTn id="50" presetID="53" presetClass="entr" presetSubtype="16" fill="hold" nodeType="withEffect">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cBhvr>
                                        <p:cTn id="52" dur="500" fill="hold"/>
                                        <p:tgtEl>
                                          <p:spTgt spid="74"/>
                                        </p:tgtEl>
                                        <p:attrNameLst>
                                          <p:attrName>ppt_w</p:attrName>
                                        </p:attrNameLst>
                                      </p:cBhvr>
                                      <p:tavLst>
                                        <p:tav tm="0">
                                          <p:val>
                                            <p:fltVal val="0"/>
                                          </p:val>
                                        </p:tav>
                                        <p:tav tm="100000">
                                          <p:val>
                                            <p:strVal val="#ppt_w"/>
                                          </p:val>
                                        </p:tav>
                                      </p:tavLst>
                                    </p:anim>
                                    <p:anim calcmode="lin" valueType="num">
                                      <p:cBhvr>
                                        <p:cTn id="53" dur="500" fill="hold"/>
                                        <p:tgtEl>
                                          <p:spTgt spid="74"/>
                                        </p:tgtEl>
                                        <p:attrNameLst>
                                          <p:attrName>ppt_h</p:attrName>
                                        </p:attrNameLst>
                                      </p:cBhvr>
                                      <p:tavLst>
                                        <p:tav tm="0">
                                          <p:val>
                                            <p:fltVal val="0"/>
                                          </p:val>
                                        </p:tav>
                                        <p:tav tm="100000">
                                          <p:val>
                                            <p:strVal val="#ppt_h"/>
                                          </p:val>
                                        </p:tav>
                                      </p:tavLst>
                                    </p:anim>
                                    <p:animEffect transition="in" filter="fade">
                                      <p:cBhvr>
                                        <p:cTn id="54" dur="500"/>
                                        <p:tgtEl>
                                          <p:spTgt spid="74"/>
                                        </p:tgtEl>
                                      </p:cBhvr>
                                    </p:animEffect>
                                  </p:childTnLst>
                                </p:cTn>
                              </p:par>
                              <p:par>
                                <p:cTn id="55" presetID="53" presetClass="entr" presetSubtype="16" fill="hold" nodeType="withEffect">
                                  <p:stCondLst>
                                    <p:cond delay="0"/>
                                  </p:stCondLst>
                                  <p:childTnLst>
                                    <p:set>
                                      <p:cBhvr>
                                        <p:cTn id="56" dur="1" fill="hold">
                                          <p:stCondLst>
                                            <p:cond delay="0"/>
                                          </p:stCondLst>
                                        </p:cTn>
                                        <p:tgtEl>
                                          <p:spTgt spid="81"/>
                                        </p:tgtEl>
                                        <p:attrNameLst>
                                          <p:attrName>style.visibility</p:attrName>
                                        </p:attrNameLst>
                                      </p:cBhvr>
                                      <p:to>
                                        <p:strVal val="visible"/>
                                      </p:to>
                                    </p:set>
                                    <p:anim calcmode="lin" valueType="num">
                                      <p:cBhvr>
                                        <p:cTn id="57" dur="500" fill="hold"/>
                                        <p:tgtEl>
                                          <p:spTgt spid="81"/>
                                        </p:tgtEl>
                                        <p:attrNameLst>
                                          <p:attrName>ppt_w</p:attrName>
                                        </p:attrNameLst>
                                      </p:cBhvr>
                                      <p:tavLst>
                                        <p:tav tm="0">
                                          <p:val>
                                            <p:fltVal val="0"/>
                                          </p:val>
                                        </p:tav>
                                        <p:tav tm="100000">
                                          <p:val>
                                            <p:strVal val="#ppt_w"/>
                                          </p:val>
                                        </p:tav>
                                      </p:tavLst>
                                    </p:anim>
                                    <p:anim calcmode="lin" valueType="num">
                                      <p:cBhvr>
                                        <p:cTn id="58" dur="500" fill="hold"/>
                                        <p:tgtEl>
                                          <p:spTgt spid="81"/>
                                        </p:tgtEl>
                                        <p:attrNameLst>
                                          <p:attrName>ppt_h</p:attrName>
                                        </p:attrNameLst>
                                      </p:cBhvr>
                                      <p:tavLst>
                                        <p:tav tm="0">
                                          <p:val>
                                            <p:fltVal val="0"/>
                                          </p:val>
                                        </p:tav>
                                        <p:tav tm="100000">
                                          <p:val>
                                            <p:strVal val="#ppt_h"/>
                                          </p:val>
                                        </p:tav>
                                      </p:tavLst>
                                    </p:anim>
                                    <p:animEffect transition="in" filter="fade">
                                      <p:cBhvr>
                                        <p:cTn id="59" dur="500"/>
                                        <p:tgtEl>
                                          <p:spTgt spid="81"/>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500" fill="hold"/>
                                        <p:tgtEl>
                                          <p:spTgt spid="2"/>
                                        </p:tgtEl>
                                        <p:attrNameLst>
                                          <p:attrName>ppt_w</p:attrName>
                                        </p:attrNameLst>
                                      </p:cBhvr>
                                      <p:tavLst>
                                        <p:tav tm="0">
                                          <p:val>
                                            <p:fltVal val="0"/>
                                          </p:val>
                                        </p:tav>
                                        <p:tav tm="100000">
                                          <p:val>
                                            <p:strVal val="#ppt_w"/>
                                          </p:val>
                                        </p:tav>
                                      </p:tavLst>
                                    </p:anim>
                                    <p:anim calcmode="lin" valueType="num">
                                      <p:cBhvr>
                                        <p:cTn id="63" dur="500" fill="hold"/>
                                        <p:tgtEl>
                                          <p:spTgt spid="2"/>
                                        </p:tgtEl>
                                        <p:attrNameLst>
                                          <p:attrName>ppt_h</p:attrName>
                                        </p:attrNameLst>
                                      </p:cBhvr>
                                      <p:tavLst>
                                        <p:tav tm="0">
                                          <p:val>
                                            <p:fltVal val="0"/>
                                          </p:val>
                                        </p:tav>
                                        <p:tav tm="100000">
                                          <p:val>
                                            <p:strVal val="#ppt_h"/>
                                          </p:val>
                                        </p:tav>
                                      </p:tavLst>
                                    </p:anim>
                                    <p:animEffect transition="in" filter="fade">
                                      <p:cBhvr>
                                        <p:cTn id="64" dur="500"/>
                                        <p:tgtEl>
                                          <p:spTgt spid="2"/>
                                        </p:tgtEl>
                                      </p:cBhvr>
                                    </p:animEffect>
                                  </p:childTnLst>
                                </p:cTn>
                              </p:par>
                              <p:par>
                                <p:cTn id="65" presetID="53" presetClass="entr" presetSubtype="16"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par>
                                <p:cTn id="70" presetID="53" presetClass="entr" presetSubtype="16"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nodeType="clickEffect">
                                  <p:stCondLst>
                                    <p:cond delay="0"/>
                                  </p:stCondLst>
                                  <p:childTnLst>
                                    <p:anim calcmode="lin" valueType="num">
                                      <p:cBhvr>
                                        <p:cTn id="78" dur="500"/>
                                        <p:tgtEl>
                                          <p:spTgt spid="74"/>
                                        </p:tgtEl>
                                        <p:attrNameLst>
                                          <p:attrName>ppt_w</p:attrName>
                                        </p:attrNameLst>
                                      </p:cBhvr>
                                      <p:tavLst>
                                        <p:tav tm="0">
                                          <p:val>
                                            <p:strVal val="ppt_w"/>
                                          </p:val>
                                        </p:tav>
                                        <p:tav tm="100000">
                                          <p:val>
                                            <p:fltVal val="0"/>
                                          </p:val>
                                        </p:tav>
                                      </p:tavLst>
                                    </p:anim>
                                    <p:anim calcmode="lin" valueType="num">
                                      <p:cBhvr>
                                        <p:cTn id="79" dur="500"/>
                                        <p:tgtEl>
                                          <p:spTgt spid="74"/>
                                        </p:tgtEl>
                                        <p:attrNameLst>
                                          <p:attrName>ppt_h</p:attrName>
                                        </p:attrNameLst>
                                      </p:cBhvr>
                                      <p:tavLst>
                                        <p:tav tm="0">
                                          <p:val>
                                            <p:strVal val="ppt_h"/>
                                          </p:val>
                                        </p:tav>
                                        <p:tav tm="100000">
                                          <p:val>
                                            <p:fltVal val="0"/>
                                          </p:val>
                                        </p:tav>
                                      </p:tavLst>
                                    </p:anim>
                                    <p:animEffect transition="out" filter="fade">
                                      <p:cBhvr>
                                        <p:cTn id="80" dur="500"/>
                                        <p:tgtEl>
                                          <p:spTgt spid="74"/>
                                        </p:tgtEl>
                                      </p:cBhvr>
                                    </p:animEffect>
                                    <p:set>
                                      <p:cBhvr>
                                        <p:cTn id="81" dur="1" fill="hold">
                                          <p:stCondLst>
                                            <p:cond delay="499"/>
                                          </p:stCondLst>
                                        </p:cTn>
                                        <p:tgtEl>
                                          <p:spTgt spid="74"/>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81"/>
                                        </p:tgtEl>
                                        <p:attrNameLst>
                                          <p:attrName>ppt_w</p:attrName>
                                        </p:attrNameLst>
                                      </p:cBhvr>
                                      <p:tavLst>
                                        <p:tav tm="0">
                                          <p:val>
                                            <p:strVal val="ppt_w"/>
                                          </p:val>
                                        </p:tav>
                                        <p:tav tm="100000">
                                          <p:val>
                                            <p:fltVal val="0"/>
                                          </p:val>
                                        </p:tav>
                                      </p:tavLst>
                                    </p:anim>
                                    <p:anim calcmode="lin" valueType="num">
                                      <p:cBhvr>
                                        <p:cTn id="84" dur="500"/>
                                        <p:tgtEl>
                                          <p:spTgt spid="81"/>
                                        </p:tgtEl>
                                        <p:attrNameLst>
                                          <p:attrName>ppt_h</p:attrName>
                                        </p:attrNameLst>
                                      </p:cBhvr>
                                      <p:tavLst>
                                        <p:tav tm="0">
                                          <p:val>
                                            <p:strVal val="ppt_h"/>
                                          </p:val>
                                        </p:tav>
                                        <p:tav tm="100000">
                                          <p:val>
                                            <p:fltVal val="0"/>
                                          </p:val>
                                        </p:tav>
                                      </p:tavLst>
                                    </p:anim>
                                    <p:animEffect transition="out" filter="fade">
                                      <p:cBhvr>
                                        <p:cTn id="85" dur="500"/>
                                        <p:tgtEl>
                                          <p:spTgt spid="81"/>
                                        </p:tgtEl>
                                      </p:cBhvr>
                                    </p:animEffect>
                                    <p:set>
                                      <p:cBhvr>
                                        <p:cTn id="86" dur="1" fill="hold">
                                          <p:stCondLst>
                                            <p:cond delay="499"/>
                                          </p:stCondLst>
                                        </p:cTn>
                                        <p:tgtEl>
                                          <p:spTgt spid="81"/>
                                        </p:tgtEl>
                                        <p:attrNameLst>
                                          <p:attrName>style.visibility</p:attrName>
                                        </p:attrNameLst>
                                      </p:cBhvr>
                                      <p:to>
                                        <p:strVal val="hidden"/>
                                      </p:to>
                                    </p:set>
                                  </p:childTnLst>
                                </p:cTn>
                              </p:par>
                              <p:par>
                                <p:cTn id="87" presetID="6" presetClass="emph" presetSubtype="0" fill="hold" nodeType="withEffect">
                                  <p:stCondLst>
                                    <p:cond delay="0"/>
                                  </p:stCondLst>
                                  <p:childTnLst>
                                    <p:animScale>
                                      <p:cBhvr>
                                        <p:cTn id="88" dur="2000" fill="hold"/>
                                        <p:tgtEl>
                                          <p:spTgt spid="53"/>
                                        </p:tgtEl>
                                      </p:cBhvr>
                                      <p:by x="150000" y="150000"/>
                                    </p:animScale>
                                  </p:childTnLst>
                                  <p:subTnLst>
                                    <p:audio>
                                      <p:cMediaNode>
                                        <p:cTn display="0" masterRel="sameClick">
                                          <p:stCondLst>
                                            <p:cond evt="begin" delay="0">
                                              <p:tn val="8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2701554" y="2343203"/>
            <a:ext cx="5006003" cy="914284"/>
            <a:chOff x="6740931" y="3048053"/>
            <a:chExt cx="5006003" cy="914284"/>
          </a:xfrm>
        </p:grpSpPr>
        <p:grpSp>
          <p:nvGrpSpPr>
            <p:cNvPr id="54" name="Group 53"/>
            <p:cNvGrpSpPr/>
            <p:nvPr/>
          </p:nvGrpSpPr>
          <p:grpSpPr>
            <a:xfrm>
              <a:off x="6740931" y="3131340"/>
              <a:ext cx="5006003" cy="830997"/>
              <a:chOff x="6893310" y="3304203"/>
              <a:chExt cx="5006003" cy="830997"/>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 xmlns:a16="http://schemas.microsoft.com/office/drawing/2014/main" id="{5C211499-B047-4E39-B875-A0205F9C06F4}"/>
                  </a:ext>
                </a:extLst>
              </p:cNvPr>
              <p:cNvSpPr txBox="1"/>
              <p:nvPr/>
            </p:nvSpPr>
            <p:spPr>
              <a:xfrm>
                <a:off x="6942756" y="3304203"/>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cm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 xmlns:a16="http://schemas.microsoft.com/office/drawing/2014/main" id="{5C211499-B047-4E39-B875-A0205F9C06F4}"/>
                </a:ext>
              </a:extLst>
            </p:cNvPr>
            <p:cNvSpPr txBox="1"/>
            <p:nvPr/>
          </p:nvSpPr>
          <p:spPr>
            <a:xfrm>
              <a:off x="10790816" y="30480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244689" y="3756474"/>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670 000 </a:t>
              </a:r>
              <a:r>
                <a:rPr lang="en-US" altLang="zh-CN" sz="4800" b="1" dirty="0" err="1">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2185522" y="5037520"/>
            <a:ext cx="4760001" cy="887335"/>
            <a:chOff x="7341983" y="5689989"/>
            <a:chExt cx="4760001" cy="887335"/>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 xmlns:a16="http://schemas.microsoft.com/office/drawing/2014/main" id="{5C211499-B047-4E39-B875-A0205F9C06F4}"/>
                </a:ext>
              </a:extLst>
            </p:cNvPr>
            <p:cNvSpPr txBox="1"/>
            <p:nvPr/>
          </p:nvSpPr>
          <p:spPr>
            <a:xfrm>
              <a:off x="8095416" y="5746327"/>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km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 xmlns:a16="http://schemas.microsoft.com/office/drawing/2014/main" id="{5C211499-B047-4E39-B875-A0205F9C06F4}"/>
                </a:ext>
              </a:extLst>
            </p:cNvPr>
            <p:cNvSpPr txBox="1"/>
            <p:nvPr/>
          </p:nvSpPr>
          <p:spPr>
            <a:xfrm>
              <a:off x="11543698" y="5689989"/>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err="1">
                <a:solidFill>
                  <a:srgbClr val="C00000"/>
                </a:solidFill>
                <a:latin typeface="Times New Roman" panose="02020603050405020304" pitchFamily="18" charset="0"/>
              </a:rPr>
              <a:t>Diện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tích</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rừng</a:t>
            </a:r>
            <a:r>
              <a:rPr lang="en-US" altLang="en-US" sz="4800" b="1" dirty="0">
                <a:solidFill>
                  <a:srgbClr val="C00000"/>
                </a:solidFill>
                <a:latin typeface="Times New Roman" panose="02020603050405020304" pitchFamily="18" charset="0"/>
              </a:rPr>
              <a:t> A – ma – </a:t>
            </a:r>
            <a:r>
              <a:rPr lang="en-US" altLang="en-US" sz="4800" b="1" dirty="0" err="1">
                <a:solidFill>
                  <a:srgbClr val="C00000"/>
                </a:solidFill>
                <a:latin typeface="Times New Roman" panose="02020603050405020304" pitchFamily="18" charset="0"/>
              </a:rPr>
              <a:t>dôn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là</a:t>
            </a:r>
            <a:r>
              <a:rPr lang="en-US" altLang="en-US" sz="4800" b="1" dirty="0">
                <a:solidFill>
                  <a:srgbClr val="C00000"/>
                </a:solidFill>
                <a:latin typeface="Times New Roman" panose="02020603050405020304" pitchFamily="18" charset="0"/>
              </a:rPr>
              <a:t>:</a:t>
            </a:r>
          </a:p>
        </p:txBody>
      </p:sp>
      <p:pic>
        <p:nvPicPr>
          <p:cNvPr id="89" name="图片 107" descr="D:\资料\新建文件夹\组 4.png组 4"/>
          <p:cNvPicPr>
            <a:picLocks noChangeAspect="1"/>
          </p:cNvPicPr>
          <p:nvPr/>
        </p:nvPicPr>
        <p:blipFill>
          <a:blip r:embed="rId12"/>
          <a:srcRect l="71452" b="61123"/>
          <a:stretch>
            <a:fillRect/>
          </a:stretch>
        </p:blipFill>
        <p:spPr>
          <a:xfrm>
            <a:off x="9771760" y="-139875"/>
            <a:ext cx="2750185" cy="1781175"/>
          </a:xfrm>
          <a:prstGeom prst="rect">
            <a:avLst/>
          </a:prstGeom>
        </p:spPr>
      </p:pic>
      <p:pic>
        <p:nvPicPr>
          <p:cNvPr id="90" name="图片 108" descr="已插入图像"/>
          <p:cNvPicPr>
            <a:picLocks noChangeAspect="1"/>
          </p:cNvPicPr>
          <p:nvPr/>
        </p:nvPicPr>
        <p:blipFill>
          <a:blip r:embed="rId13"/>
          <a:stretch>
            <a:fillRect/>
          </a:stretch>
        </p:blipFill>
        <p:spPr>
          <a:xfrm rot="16200000" flipH="1">
            <a:off x="-1103336" y="4427310"/>
            <a:ext cx="3609340" cy="1465580"/>
          </a:xfrm>
          <a:prstGeom prst="rect">
            <a:avLst/>
          </a:prstGeom>
        </p:spPr>
      </p:pic>
    </p:spTree>
    <p:extLst>
      <p:ext uri="{BB962C8B-B14F-4D97-AF65-F5344CB8AC3E}">
        <p14:creationId xmlns:p14="http://schemas.microsoft.com/office/powerpoint/2010/main" val="965732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88"/>
                                        </p:tgtEl>
                                        <p:attrNameLst>
                                          <p:attrName>style.visibility</p:attrName>
                                        </p:attrNameLst>
                                      </p:cBhvr>
                                      <p:to>
                                        <p:strVal val="visible"/>
                                      </p:to>
                                    </p:set>
                                    <p:anim calcmode="discrete" valueType="clr">
                                      <p:cBhvr override="childStyle">
                                        <p:cTn id="10"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88"/>
                                        </p:tgtEl>
                                        <p:attrNameLst>
                                          <p:attrName>fillcolor</p:attrName>
                                        </p:attrNameLst>
                                      </p:cBhvr>
                                      <p:tavLst>
                                        <p:tav tm="0">
                                          <p:val>
                                            <p:clrVal>
                                              <a:schemeClr val="accent2"/>
                                            </p:clrVal>
                                          </p:val>
                                        </p:tav>
                                        <p:tav tm="50000">
                                          <p:val>
                                            <p:clrVal>
                                              <a:schemeClr val="hlink"/>
                                            </p:clrVal>
                                          </p:val>
                                        </p:tav>
                                      </p:tavLst>
                                    </p:anim>
                                    <p:set>
                                      <p:cBhvr>
                                        <p:cTn id="12" dur="80"/>
                                        <p:tgtEl>
                                          <p:spTgt spid="88"/>
                                        </p:tgtEl>
                                        <p:attrNameLst>
                                          <p:attrName>fill.type</p:attrName>
                                        </p:attrNameLst>
                                      </p:cBhvr>
                                      <p:to>
                                        <p:strVal val="solid"/>
                                      </p:to>
                                    </p:set>
                                  </p:childTnLst>
                                </p:cTn>
                              </p:par>
                              <p:par>
                                <p:cTn id="13" presetID="53" presetClass="entr" presetSubtype="16"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p:cTn id="15" dur="500" fill="hold"/>
                                        <p:tgtEl>
                                          <p:spTgt spid="74"/>
                                        </p:tgtEl>
                                        <p:attrNameLst>
                                          <p:attrName>ppt_w</p:attrName>
                                        </p:attrNameLst>
                                      </p:cBhvr>
                                      <p:tavLst>
                                        <p:tav tm="0">
                                          <p:val>
                                            <p:fltVal val="0"/>
                                          </p:val>
                                        </p:tav>
                                        <p:tav tm="100000">
                                          <p:val>
                                            <p:strVal val="#ppt_w"/>
                                          </p:val>
                                        </p:tav>
                                      </p:tavLst>
                                    </p:anim>
                                    <p:anim calcmode="lin" valueType="num">
                                      <p:cBhvr>
                                        <p:cTn id="16" dur="500" fill="hold"/>
                                        <p:tgtEl>
                                          <p:spTgt spid="74"/>
                                        </p:tgtEl>
                                        <p:attrNameLst>
                                          <p:attrName>ppt_h</p:attrName>
                                        </p:attrNameLst>
                                      </p:cBhvr>
                                      <p:tavLst>
                                        <p:tav tm="0">
                                          <p:val>
                                            <p:fltVal val="0"/>
                                          </p:val>
                                        </p:tav>
                                        <p:tav tm="100000">
                                          <p:val>
                                            <p:strVal val="#ppt_h"/>
                                          </p:val>
                                        </p:tav>
                                      </p:tavLst>
                                    </p:anim>
                                    <p:animEffect transition="in" filter="fade">
                                      <p:cBhvr>
                                        <p:cTn id="17" dur="500"/>
                                        <p:tgtEl>
                                          <p:spTgt spid="74"/>
                                        </p:tgtEl>
                                      </p:cBhvr>
                                    </p:animEffect>
                                  </p:childTnLst>
                                </p:cTn>
                              </p:par>
                              <p:par>
                                <p:cTn id="18" presetID="53" presetClass="entr" presetSubtype="16"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53" presetClass="entr" presetSubtype="16"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Effect transition="in" filter="fade">
                                      <p:cBhvr>
                                        <p:cTn id="27" dur="500"/>
                                        <p:tgtEl>
                                          <p:spTgt spid="81"/>
                                        </p:tgtEl>
                                      </p:cBhvr>
                                    </p:animEffect>
                                  </p:childTnLst>
                                </p:cTn>
                              </p:par>
                              <p:par>
                                <p:cTn id="28" presetID="10" presetClass="entr" presetSubtype="0"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500"/>
                                        <p:tgtEl>
                                          <p:spTgt spid="90"/>
                                        </p:tgtEl>
                                      </p:cBhvr>
                                    </p:animEffect>
                                  </p:childTnLst>
                                </p:cTn>
                              </p:par>
                              <p:par>
                                <p:cTn id="31" presetID="10" presetClass="entr" presetSubtype="0" fill="hold" nodeType="with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fade">
                                      <p:cBhvr>
                                        <p:cTn id="33" dur="500"/>
                                        <p:tgtEl>
                                          <p:spTgt spid="8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74"/>
                                        </p:tgtEl>
                                        <p:attrNameLst>
                                          <p:attrName>ppt_w</p:attrName>
                                        </p:attrNameLst>
                                      </p:cBhvr>
                                      <p:tavLst>
                                        <p:tav tm="0">
                                          <p:val>
                                            <p:strVal val="ppt_w"/>
                                          </p:val>
                                        </p:tav>
                                        <p:tav tm="100000">
                                          <p:val>
                                            <p:fltVal val="0"/>
                                          </p:val>
                                        </p:tav>
                                      </p:tavLst>
                                    </p:anim>
                                    <p:anim calcmode="lin" valueType="num">
                                      <p:cBhvr>
                                        <p:cTn id="38" dur="500"/>
                                        <p:tgtEl>
                                          <p:spTgt spid="74"/>
                                        </p:tgtEl>
                                        <p:attrNameLst>
                                          <p:attrName>ppt_h</p:attrName>
                                        </p:attrNameLst>
                                      </p:cBhvr>
                                      <p:tavLst>
                                        <p:tav tm="0">
                                          <p:val>
                                            <p:strVal val="ppt_h"/>
                                          </p:val>
                                        </p:tav>
                                        <p:tav tm="100000">
                                          <p:val>
                                            <p:fltVal val="0"/>
                                          </p:val>
                                        </p:tav>
                                      </p:tavLst>
                                    </p:anim>
                                    <p:animEffect transition="out" filter="fade">
                                      <p:cBhvr>
                                        <p:cTn id="39" dur="500"/>
                                        <p:tgtEl>
                                          <p:spTgt spid="74"/>
                                        </p:tgtEl>
                                      </p:cBhvr>
                                    </p:animEffect>
                                    <p:set>
                                      <p:cBhvr>
                                        <p:cTn id="40" dur="1" fill="hold">
                                          <p:stCondLst>
                                            <p:cond delay="499"/>
                                          </p:stCondLst>
                                        </p:cTn>
                                        <p:tgtEl>
                                          <p:spTgt spid="74"/>
                                        </p:tgtEl>
                                        <p:attrNameLst>
                                          <p:attrName>style.visibility</p:attrName>
                                        </p:attrNameLst>
                                      </p:cBhvr>
                                      <p:to>
                                        <p:strVal val="hidden"/>
                                      </p:to>
                                    </p:set>
                                  </p:childTnLst>
                                </p:cTn>
                              </p:par>
                              <p:par>
                                <p:cTn id="41" presetID="53" presetClass="exit" presetSubtype="32" fill="hold" nodeType="withEffect">
                                  <p:stCondLst>
                                    <p:cond delay="0"/>
                                  </p:stCondLst>
                                  <p:childTnLst>
                                    <p:anim calcmode="lin" valueType="num">
                                      <p:cBhvr>
                                        <p:cTn id="42" dur="500"/>
                                        <p:tgtEl>
                                          <p:spTgt spid="53"/>
                                        </p:tgtEl>
                                        <p:attrNameLst>
                                          <p:attrName>ppt_w</p:attrName>
                                        </p:attrNameLst>
                                      </p:cBhvr>
                                      <p:tavLst>
                                        <p:tav tm="0">
                                          <p:val>
                                            <p:strVal val="ppt_w"/>
                                          </p:val>
                                        </p:tav>
                                        <p:tav tm="100000">
                                          <p:val>
                                            <p:fltVal val="0"/>
                                          </p:val>
                                        </p:tav>
                                      </p:tavLst>
                                    </p:anim>
                                    <p:anim calcmode="lin" valueType="num">
                                      <p:cBhvr>
                                        <p:cTn id="43" dur="500"/>
                                        <p:tgtEl>
                                          <p:spTgt spid="53"/>
                                        </p:tgtEl>
                                        <p:attrNameLst>
                                          <p:attrName>ppt_h</p:attrName>
                                        </p:attrNameLst>
                                      </p:cBhvr>
                                      <p:tavLst>
                                        <p:tav tm="0">
                                          <p:val>
                                            <p:strVal val="ppt_h"/>
                                          </p:val>
                                        </p:tav>
                                        <p:tav tm="100000">
                                          <p:val>
                                            <p:fltVal val="0"/>
                                          </p:val>
                                        </p:tav>
                                      </p:tavLst>
                                    </p:anim>
                                    <p:animEffect transition="out" filter="fade">
                                      <p:cBhvr>
                                        <p:cTn id="44" dur="500"/>
                                        <p:tgtEl>
                                          <p:spTgt spid="53"/>
                                        </p:tgtEl>
                                      </p:cBhvr>
                                    </p:animEffect>
                                    <p:set>
                                      <p:cBhvr>
                                        <p:cTn id="45" dur="1" fill="hold">
                                          <p:stCondLst>
                                            <p:cond delay="499"/>
                                          </p:stCondLst>
                                        </p:cTn>
                                        <p:tgtEl>
                                          <p:spTgt spid="53"/>
                                        </p:tgtEl>
                                        <p:attrNameLst>
                                          <p:attrName>style.visibility</p:attrName>
                                        </p:attrNameLst>
                                      </p:cBhvr>
                                      <p:to>
                                        <p:strVal val="hidden"/>
                                      </p:to>
                                    </p:set>
                                  </p:childTnLst>
                                </p:cTn>
                              </p:par>
                              <p:par>
                                <p:cTn id="46" presetID="6" presetClass="emph" presetSubtype="0" fill="hold" nodeType="withEffect">
                                  <p:stCondLst>
                                    <p:cond delay="0"/>
                                  </p:stCondLst>
                                  <p:childTnLst>
                                    <p:animScale>
                                      <p:cBhvr>
                                        <p:cTn id="47" dur="2000" fill="hold"/>
                                        <p:tgtEl>
                                          <p:spTgt spid="81"/>
                                        </p:tgtEl>
                                      </p:cBhvr>
                                      <p:by x="150000" y="150000"/>
                                    </p:animScale>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092" y="-1588590"/>
            <a:ext cx="6671572" cy="4998316"/>
          </a:xfrm>
          <a:prstGeom prst="rect">
            <a:avLst/>
          </a:prstGeom>
        </p:spPr>
      </p:pic>
      <p:pic>
        <p:nvPicPr>
          <p:cNvPr id="57" name="Picture 56">
            <a:extLst>
              <a:ext uri="{FF2B5EF4-FFF2-40B4-BE49-F238E27FC236}">
                <a16:creationId xmlns="" xmlns:a16="http://schemas.microsoft.com/office/drawing/2014/main" id="{82671D72-D365-43AF-B692-F51732DD6F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632343" y="697241"/>
            <a:ext cx="3779460" cy="2132877"/>
          </a:xfrm>
          <a:prstGeom prst="rect">
            <a:avLst/>
          </a:prstGeom>
        </p:spPr>
      </p:pic>
      <p:sp>
        <p:nvSpPr>
          <p:cNvPr id="44" name="Oval 43"/>
          <p:cNvSpPr/>
          <p:nvPr/>
        </p:nvSpPr>
        <p:spPr>
          <a:xfrm>
            <a:off x="-770868" y="4564952"/>
            <a:ext cx="14257445" cy="4092988"/>
          </a:xfrm>
          <a:prstGeom prst="ellipse">
            <a:avLst/>
          </a:prstGeom>
          <a:solidFill>
            <a:schemeClr val="accent1">
              <a:lumMod val="40000"/>
              <a:lumOff val="60000"/>
              <a:alpha val="43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0238"/>
          <a:stretch/>
        </p:blipFill>
        <p:spPr>
          <a:xfrm>
            <a:off x="1909741" y="2863645"/>
            <a:ext cx="4686300" cy="2624815"/>
          </a:xfrm>
          <a:prstGeom prst="ellipse">
            <a:avLst/>
          </a:prstGeom>
          <a:effectLst>
            <a:reflection blurRad="6350" stA="52000" endA="300" endPos="35000" dir="5400000" sy="-100000" algn="bl" rotWithShape="0"/>
          </a:effectLst>
        </p:spPr>
      </p:pic>
      <p:pic>
        <p:nvPicPr>
          <p:cNvPr id="4" name="Picture 4" descr="SaiGon75 Homep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8633" y="1529399"/>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67909">
            <a:off x="409317" y="311225"/>
            <a:ext cx="1775571" cy="1620092"/>
          </a:xfrm>
          <a:prstGeom prst="rect">
            <a:avLst/>
          </a:prstGeom>
        </p:spPr>
      </p:pic>
      <p:pic>
        <p:nvPicPr>
          <p:cNvPr id="28" name="Picture 27"/>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b="20723"/>
          <a:stretch/>
        </p:blipFill>
        <p:spPr>
          <a:xfrm>
            <a:off x="5259213" y="3211645"/>
            <a:ext cx="3161871" cy="2046155"/>
          </a:xfrm>
          <a:prstGeom prst="rect">
            <a:avLst/>
          </a:prstGeom>
          <a:effectLst>
            <a:reflection blurRad="6350" stA="52000" endA="300" endPos="35000" dir="5400000" sy="-100000" algn="bl" rotWithShape="0"/>
          </a:effectLst>
        </p:spPr>
      </p:pic>
      <p:pic>
        <p:nvPicPr>
          <p:cNvPr id="30" name="Picture 2" descr="Hình ảnh Hà Nội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499" y="1491856"/>
            <a:ext cx="4837449" cy="483745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b="23299"/>
          <a:stretch/>
        </p:blipFill>
        <p:spPr>
          <a:xfrm>
            <a:off x="-1694081" y="2766169"/>
            <a:ext cx="5102046" cy="3913342"/>
          </a:xfrm>
          <a:prstGeom prst="rect">
            <a:avLst/>
          </a:prstGeom>
          <a:effectLst>
            <a:reflection blurRad="6350" stA="52000" endA="300" endPos="35000" dir="5400000" sy="-100000" algn="bl" rotWithShape="0"/>
          </a:effectLst>
        </p:spPr>
      </p:pic>
      <p:pic>
        <p:nvPicPr>
          <p:cNvPr id="43" name="Picture 4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62304" y="4306824"/>
            <a:ext cx="2857143" cy="2419048"/>
          </a:xfrm>
          <a:prstGeom prst="rect">
            <a:avLst/>
          </a:prstGeom>
          <a:effectLst>
            <a:reflection blurRad="6350" stA="52000" endA="300" endPos="35000" dir="5400000" sy="-100000" algn="bl" rotWithShape="0"/>
          </a:effectLst>
        </p:spPr>
      </p:pic>
      <p:pic>
        <p:nvPicPr>
          <p:cNvPr id="50" name="Picture 49"/>
          <p:cNvPicPr>
            <a:picLocks noChangeAspect="1"/>
          </p:cNvPicPr>
          <p:nvPr/>
        </p:nvPicPr>
        <p:blipFill rotWithShape="1">
          <a:blip r:embed="rId15">
            <a:extLst>
              <a:ext uri="{28A0092B-C50C-407E-A947-70E740481C1C}">
                <a14:useLocalDpi xmlns:a14="http://schemas.microsoft.com/office/drawing/2010/main" val="0"/>
              </a:ext>
            </a:extLst>
          </a:blip>
          <a:srcRect b="4627"/>
          <a:stretch/>
        </p:blipFill>
        <p:spPr>
          <a:xfrm flipH="1">
            <a:off x="9580554" y="528375"/>
            <a:ext cx="4013300" cy="5399283"/>
          </a:xfrm>
          <a:prstGeom prst="rect">
            <a:avLst/>
          </a:prstGeom>
          <a:effectLst>
            <a:reflection blurRad="6350" stA="52000" endA="300" endPos="35000" dir="5400000" sy="-100000" algn="bl" rotWithShape="0"/>
          </a:effectLst>
        </p:spPr>
      </p:pic>
      <p:pic>
        <p:nvPicPr>
          <p:cNvPr id="52" name="Picture 51"/>
          <p:cNvPicPr>
            <a:picLocks noChangeAspect="1"/>
          </p:cNvPicPr>
          <p:nvPr/>
        </p:nvPicPr>
        <p:blipFill rotWithShape="1">
          <a:blip r:embed="rId16">
            <a:extLst>
              <a:ext uri="{28A0092B-C50C-407E-A947-70E740481C1C}">
                <a14:useLocalDpi xmlns:a14="http://schemas.microsoft.com/office/drawing/2010/main" val="0"/>
              </a:ext>
            </a:extLst>
          </a:blip>
          <a:srcRect l="28292" r="29786" b="7821"/>
          <a:stretch/>
        </p:blipFill>
        <p:spPr>
          <a:xfrm>
            <a:off x="10011158" y="2863645"/>
            <a:ext cx="2250868" cy="3365957"/>
          </a:xfrm>
          <a:prstGeom prst="rect">
            <a:avLst/>
          </a:prstGeom>
          <a:effectLst>
            <a:reflection blurRad="6350" stA="52000" endA="300" endPos="35000" dir="5400000" sy="-100000" algn="bl" rotWithShape="0"/>
          </a:effectLst>
        </p:spPr>
      </p:pic>
      <p:pic>
        <p:nvPicPr>
          <p:cNvPr id="55" name="Picture 5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42869" y="6329307"/>
            <a:ext cx="6541575" cy="1121761"/>
          </a:xfrm>
          <a:prstGeom prst="rect">
            <a:avLst/>
          </a:prstGeom>
        </p:spPr>
      </p:pic>
      <p:pic>
        <p:nvPicPr>
          <p:cNvPr id="56" name="Picture 55">
            <a:extLst>
              <a:ext uri="{FF2B5EF4-FFF2-40B4-BE49-F238E27FC236}">
                <a16:creationId xmlns="" xmlns:a16="http://schemas.microsoft.com/office/drawing/2014/main" id="{ABDC5145-7AFB-4F11-AA8B-EDF7371D804F}"/>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8321741" y="1170787"/>
            <a:ext cx="1428120" cy="750356"/>
          </a:xfrm>
          <a:prstGeom prst="rect">
            <a:avLst/>
          </a:prstGeom>
        </p:spPr>
      </p:pic>
      <p:pic>
        <p:nvPicPr>
          <p:cNvPr id="58" name="Picture 57">
            <a:extLst>
              <a:ext uri="{FF2B5EF4-FFF2-40B4-BE49-F238E27FC236}">
                <a16:creationId xmlns="" xmlns:a16="http://schemas.microsoft.com/office/drawing/2014/main" id="{56ECB41A-96D6-4312-A354-D268648DAB17}"/>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25641" y="1307427"/>
            <a:ext cx="1493880" cy="687185"/>
          </a:xfrm>
          <a:prstGeom prst="rect">
            <a:avLst/>
          </a:prstGeom>
        </p:spPr>
      </p:pic>
      <p:pic>
        <p:nvPicPr>
          <p:cNvPr id="59" name="Picture 58"/>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l="9451" t="60092" r="69426" b="23299"/>
          <a:stretch/>
        </p:blipFill>
        <p:spPr>
          <a:xfrm flipH="1">
            <a:off x="-21349" y="5972679"/>
            <a:ext cx="760713" cy="847441"/>
          </a:xfrm>
          <a:prstGeom prst="rect">
            <a:avLst/>
          </a:prstGeom>
          <a:effectLst>
            <a:reflection blurRad="6350" stA="52000" endA="300" endPos="35000" dir="5400000" sy="-100000" algn="bl" rotWithShape="0"/>
          </a:effectLst>
        </p:spPr>
      </p:pic>
      <p:pic>
        <p:nvPicPr>
          <p:cNvPr id="60" name="Picture 5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6090" y="6329307"/>
            <a:ext cx="6541575" cy="1121761"/>
          </a:xfrm>
          <a:prstGeom prst="rect">
            <a:avLst/>
          </a:prstGeom>
        </p:spPr>
      </p:pic>
      <p:pic>
        <p:nvPicPr>
          <p:cNvPr id="61" name="Picture 60">
            <a:extLst>
              <a:ext uri="{FF2B5EF4-FFF2-40B4-BE49-F238E27FC236}">
                <a16:creationId xmlns="" xmlns:a16="http://schemas.microsoft.com/office/drawing/2014/main" id="{ABDC5145-7AFB-4F11-AA8B-EDF7371D804F}"/>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2153453" y="376766"/>
            <a:ext cx="1428120" cy="750356"/>
          </a:xfrm>
          <a:prstGeom prst="rect">
            <a:avLst/>
          </a:prstGeom>
        </p:spPr>
      </p:pic>
      <p:pic>
        <p:nvPicPr>
          <p:cNvPr id="3" name="Picture 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14561" y="-1583422"/>
            <a:ext cx="5319858" cy="4762500"/>
          </a:xfrm>
          <a:prstGeom prst="rect">
            <a:avLst/>
          </a:prstGeom>
        </p:spPr>
      </p:pic>
      <p:pic>
        <p:nvPicPr>
          <p:cNvPr id="5" name="Picture 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2216819" y="1485824"/>
            <a:ext cx="5126910" cy="3208683"/>
          </a:xfrm>
          <a:prstGeom prst="rect">
            <a:avLst/>
          </a:prstGeom>
        </p:spPr>
      </p:pic>
      <p:pic>
        <p:nvPicPr>
          <p:cNvPr id="32" name="图片 2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150445" flipH="1">
            <a:off x="-4946107" y="5787738"/>
            <a:ext cx="1502888" cy="1217322"/>
          </a:xfrm>
          <a:prstGeom prst="rect">
            <a:avLst/>
          </a:prstGeom>
        </p:spPr>
      </p:pic>
      <p:pic>
        <p:nvPicPr>
          <p:cNvPr id="7" name="Picture 6">
            <a:extLst>
              <a:ext uri="{FF2B5EF4-FFF2-40B4-BE49-F238E27FC236}">
                <a16:creationId xmlns="" xmlns:a16="http://schemas.microsoft.com/office/drawing/2014/main" id="{00C10B80-F448-5CD7-34E9-353E600D1F2D}"/>
              </a:ext>
            </a:extLst>
          </p:cNvPr>
          <p:cNvPicPr>
            <a:picLocks noChangeAspect="1"/>
          </p:cNvPicPr>
          <p:nvPr/>
        </p:nvPicPr>
        <p:blipFill>
          <a:blip r:embed="rId25"/>
          <a:stretch>
            <a:fillRect/>
          </a:stretch>
        </p:blipFill>
        <p:spPr>
          <a:xfrm>
            <a:off x="3635869" y="233203"/>
            <a:ext cx="4566300" cy="2694666"/>
          </a:xfrm>
          <a:prstGeom prst="rect">
            <a:avLst/>
          </a:prstGeom>
        </p:spPr>
      </p:pic>
    </p:spTree>
    <p:extLst>
      <p:ext uri="{BB962C8B-B14F-4D97-AF65-F5344CB8AC3E}">
        <p14:creationId xmlns:p14="http://schemas.microsoft.com/office/powerpoint/2010/main" val="2044671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1000"/>
                                        <p:tgtEl>
                                          <p:spTgt spid="59"/>
                                        </p:tgtEl>
                                      </p:cBhvr>
                                    </p:animEffect>
                                    <p:anim calcmode="lin" valueType="num">
                                      <p:cBhvr>
                                        <p:cTn id="30" dur="1000" fill="hold"/>
                                        <p:tgtEl>
                                          <p:spTgt spid="59"/>
                                        </p:tgtEl>
                                        <p:attrNameLst>
                                          <p:attrName>ppt_x</p:attrName>
                                        </p:attrNameLst>
                                      </p:cBhvr>
                                      <p:tavLst>
                                        <p:tav tm="0">
                                          <p:val>
                                            <p:strVal val="#ppt_x"/>
                                          </p:val>
                                        </p:tav>
                                        <p:tav tm="100000">
                                          <p:val>
                                            <p:strVal val="#ppt_x"/>
                                          </p:val>
                                        </p:tav>
                                      </p:tavLst>
                                    </p:anim>
                                    <p:anim calcmode="lin" valueType="num">
                                      <p:cBhvr>
                                        <p:cTn id="31" dur="1000" fill="hold"/>
                                        <p:tgtEl>
                                          <p:spTgt spid="5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1000"/>
                                        <p:tgtEl>
                                          <p:spTgt spid="50"/>
                                        </p:tgtEl>
                                      </p:cBhvr>
                                    </p:animEffect>
                                    <p:anim calcmode="lin" valueType="num">
                                      <p:cBhvr>
                                        <p:cTn id="52" dur="1000" fill="hold"/>
                                        <p:tgtEl>
                                          <p:spTgt spid="50"/>
                                        </p:tgtEl>
                                        <p:attrNameLst>
                                          <p:attrName>ppt_x</p:attrName>
                                        </p:attrNameLst>
                                      </p:cBhvr>
                                      <p:tavLst>
                                        <p:tav tm="0">
                                          <p:val>
                                            <p:strVal val="#ppt_x"/>
                                          </p:val>
                                        </p:tav>
                                        <p:tav tm="100000">
                                          <p:val>
                                            <p:strVal val="#ppt_x"/>
                                          </p:val>
                                        </p:tav>
                                      </p:tavLst>
                                    </p:anim>
                                    <p:anim calcmode="lin" valueType="num">
                                      <p:cBhvr>
                                        <p:cTn id="53" dur="1000" fill="hold"/>
                                        <p:tgtEl>
                                          <p:spTgt spid="5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1000"/>
                                        <p:tgtEl>
                                          <p:spTgt spid="52"/>
                                        </p:tgtEl>
                                      </p:cBhvr>
                                    </p:animEffect>
                                    <p:anim calcmode="lin" valueType="num">
                                      <p:cBhvr>
                                        <p:cTn id="57" dur="1000" fill="hold"/>
                                        <p:tgtEl>
                                          <p:spTgt spid="52"/>
                                        </p:tgtEl>
                                        <p:attrNameLst>
                                          <p:attrName>ppt_x</p:attrName>
                                        </p:attrNameLst>
                                      </p:cBhvr>
                                      <p:tavLst>
                                        <p:tav tm="0">
                                          <p:val>
                                            <p:strVal val="#ppt_x"/>
                                          </p:val>
                                        </p:tav>
                                        <p:tav tm="100000">
                                          <p:val>
                                            <p:strVal val="#ppt_x"/>
                                          </p:val>
                                        </p:tav>
                                      </p:tavLst>
                                    </p:anim>
                                    <p:anim calcmode="lin" valueType="num">
                                      <p:cBhvr>
                                        <p:cTn id="58" dur="1000" fill="hold"/>
                                        <p:tgtEl>
                                          <p:spTgt spid="52"/>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2" presetClass="entr" presetSubtype="8"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additive="base">
                                        <p:cTn id="62" dur="2000" fill="hold"/>
                                        <p:tgtEl>
                                          <p:spTgt spid="43"/>
                                        </p:tgtEl>
                                        <p:attrNameLst>
                                          <p:attrName>ppt_x</p:attrName>
                                        </p:attrNameLst>
                                      </p:cBhvr>
                                      <p:tavLst>
                                        <p:tav tm="0">
                                          <p:val>
                                            <p:strVal val="0-#ppt_w/2"/>
                                          </p:val>
                                        </p:tav>
                                        <p:tav tm="100000">
                                          <p:val>
                                            <p:strVal val="#ppt_x"/>
                                          </p:val>
                                        </p:tav>
                                      </p:tavLst>
                                    </p:anim>
                                    <p:anim calcmode="lin" valueType="num">
                                      <p:cBhvr additive="base">
                                        <p:cTn id="63" dur="2000" fill="hold"/>
                                        <p:tgtEl>
                                          <p:spTgt spid="43"/>
                                        </p:tgtEl>
                                        <p:attrNameLst>
                                          <p:attrName>ppt_y</p:attrName>
                                        </p:attrNameLst>
                                      </p:cBhvr>
                                      <p:tavLst>
                                        <p:tav tm="0">
                                          <p:val>
                                            <p:strVal val="#ppt_y"/>
                                          </p:val>
                                        </p:tav>
                                        <p:tav tm="100000">
                                          <p:val>
                                            <p:strVal val="#ppt_y"/>
                                          </p:val>
                                        </p:tav>
                                      </p:tavLst>
                                    </p:anim>
                                  </p:childTnLst>
                                </p:cTn>
                              </p:par>
                            </p:childTnLst>
                          </p:cTn>
                        </p:par>
                        <p:par>
                          <p:cTn id="64" fill="hold">
                            <p:stCondLst>
                              <p:cond delay="5000"/>
                            </p:stCondLst>
                            <p:childTnLst>
                              <p:par>
                                <p:cTn id="65" presetID="2" presetClass="entr" presetSubtype="2"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additive="base">
                                        <p:cTn id="67" dur="1000" fill="hold"/>
                                        <p:tgtEl>
                                          <p:spTgt spid="57"/>
                                        </p:tgtEl>
                                        <p:attrNameLst>
                                          <p:attrName>ppt_x</p:attrName>
                                        </p:attrNameLst>
                                      </p:cBhvr>
                                      <p:tavLst>
                                        <p:tav tm="0">
                                          <p:val>
                                            <p:strVal val="1+#ppt_w/2"/>
                                          </p:val>
                                        </p:tav>
                                        <p:tav tm="100000">
                                          <p:val>
                                            <p:strVal val="#ppt_x"/>
                                          </p:val>
                                        </p:tav>
                                      </p:tavLst>
                                    </p:anim>
                                    <p:anim calcmode="lin" valueType="num">
                                      <p:cBhvr additive="base">
                                        <p:cTn id="68" dur="1000" fill="hold"/>
                                        <p:tgtEl>
                                          <p:spTgt spid="57"/>
                                        </p:tgtEl>
                                        <p:attrNameLst>
                                          <p:attrName>ppt_y</p:attrName>
                                        </p:attrNameLst>
                                      </p:cBhvr>
                                      <p:tavLst>
                                        <p:tav tm="0">
                                          <p:val>
                                            <p:strVal val="#ppt_y"/>
                                          </p:val>
                                        </p:tav>
                                        <p:tav tm="100000">
                                          <p:val>
                                            <p:strVal val="#ppt_y"/>
                                          </p:val>
                                        </p:tav>
                                      </p:tavLst>
                                    </p:anim>
                                  </p:childTnLst>
                                </p:cTn>
                              </p:par>
                            </p:childTnLst>
                          </p:cTn>
                        </p:par>
                        <p:par>
                          <p:cTn id="69" fill="hold">
                            <p:stCondLst>
                              <p:cond delay="6000"/>
                            </p:stCondLst>
                            <p:childTnLst>
                              <p:par>
                                <p:cTn id="70" presetID="2" presetClass="entr" presetSubtype="2" fill="hold" nodeType="afterEffect">
                                  <p:stCondLst>
                                    <p:cond delay="0"/>
                                  </p:stCondLst>
                                  <p:childTnLst>
                                    <p:set>
                                      <p:cBhvr>
                                        <p:cTn id="71" dur="1" fill="hold">
                                          <p:stCondLst>
                                            <p:cond delay="0"/>
                                          </p:stCondLst>
                                        </p:cTn>
                                        <p:tgtEl>
                                          <p:spTgt spid="58"/>
                                        </p:tgtEl>
                                        <p:attrNameLst>
                                          <p:attrName>style.visibility</p:attrName>
                                        </p:attrNameLst>
                                      </p:cBhvr>
                                      <p:to>
                                        <p:strVal val="visible"/>
                                      </p:to>
                                    </p:set>
                                    <p:anim calcmode="lin" valueType="num">
                                      <p:cBhvr additive="base">
                                        <p:cTn id="72" dur="1000" fill="hold"/>
                                        <p:tgtEl>
                                          <p:spTgt spid="58"/>
                                        </p:tgtEl>
                                        <p:attrNameLst>
                                          <p:attrName>ppt_x</p:attrName>
                                        </p:attrNameLst>
                                      </p:cBhvr>
                                      <p:tavLst>
                                        <p:tav tm="0">
                                          <p:val>
                                            <p:strVal val="1+#ppt_w/2"/>
                                          </p:val>
                                        </p:tav>
                                        <p:tav tm="100000">
                                          <p:val>
                                            <p:strVal val="#ppt_x"/>
                                          </p:val>
                                        </p:tav>
                                      </p:tavLst>
                                    </p:anim>
                                    <p:anim calcmode="lin" valueType="num">
                                      <p:cBhvr additive="base">
                                        <p:cTn id="73" dur="1000" fill="hold"/>
                                        <p:tgtEl>
                                          <p:spTgt spid="58"/>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nodeType="afterEffect">
                                  <p:stCondLst>
                                    <p:cond delay="0"/>
                                  </p:stCondLst>
                                  <p:childTnLst>
                                    <p:set>
                                      <p:cBhvr>
                                        <p:cTn id="76" dur="1" fill="hold">
                                          <p:stCondLst>
                                            <p:cond delay="0"/>
                                          </p:stCondLst>
                                        </p:cTn>
                                        <p:tgtEl>
                                          <p:spTgt spid="56"/>
                                        </p:tgtEl>
                                        <p:attrNameLst>
                                          <p:attrName>style.visibility</p:attrName>
                                        </p:attrNameLst>
                                      </p:cBhvr>
                                      <p:to>
                                        <p:strVal val="visible"/>
                                      </p:to>
                                    </p:set>
                                    <p:anim calcmode="lin" valueType="num">
                                      <p:cBhvr additive="base">
                                        <p:cTn id="77" dur="1000" fill="hold"/>
                                        <p:tgtEl>
                                          <p:spTgt spid="56"/>
                                        </p:tgtEl>
                                        <p:attrNameLst>
                                          <p:attrName>ppt_x</p:attrName>
                                        </p:attrNameLst>
                                      </p:cBhvr>
                                      <p:tavLst>
                                        <p:tav tm="0">
                                          <p:val>
                                            <p:strVal val="0-#ppt_w/2"/>
                                          </p:val>
                                        </p:tav>
                                        <p:tav tm="100000">
                                          <p:val>
                                            <p:strVal val="#ppt_x"/>
                                          </p:val>
                                        </p:tav>
                                      </p:tavLst>
                                    </p:anim>
                                    <p:anim calcmode="lin" valueType="num">
                                      <p:cBhvr additive="base">
                                        <p:cTn id="78" dur="1000" fill="hold"/>
                                        <p:tgtEl>
                                          <p:spTgt spid="56"/>
                                        </p:tgtEl>
                                        <p:attrNameLst>
                                          <p:attrName>ppt_y</p:attrName>
                                        </p:attrNameLst>
                                      </p:cBhvr>
                                      <p:tavLst>
                                        <p:tav tm="0">
                                          <p:val>
                                            <p:strVal val="#ppt_y"/>
                                          </p:val>
                                        </p:tav>
                                        <p:tav tm="100000">
                                          <p:val>
                                            <p:strVal val="#ppt_y"/>
                                          </p:val>
                                        </p:tav>
                                      </p:tavLst>
                                    </p:anim>
                                  </p:childTnLst>
                                </p:cTn>
                              </p:par>
                            </p:childTnLst>
                          </p:cTn>
                        </p:par>
                        <p:par>
                          <p:cTn id="79" fill="hold">
                            <p:stCondLst>
                              <p:cond delay="8000"/>
                            </p:stCondLst>
                            <p:childTnLst>
                              <p:par>
                                <p:cTn id="80" presetID="2" presetClass="entr" presetSubtype="8" fill="hold" nodeType="afterEffect">
                                  <p:stCondLst>
                                    <p:cond delay="0"/>
                                  </p:stCondLst>
                                  <p:childTnLst>
                                    <p:set>
                                      <p:cBhvr>
                                        <p:cTn id="81" dur="1" fill="hold">
                                          <p:stCondLst>
                                            <p:cond delay="0"/>
                                          </p:stCondLst>
                                        </p:cTn>
                                        <p:tgtEl>
                                          <p:spTgt spid="61"/>
                                        </p:tgtEl>
                                        <p:attrNameLst>
                                          <p:attrName>style.visibility</p:attrName>
                                        </p:attrNameLst>
                                      </p:cBhvr>
                                      <p:to>
                                        <p:strVal val="visible"/>
                                      </p:to>
                                    </p:set>
                                    <p:anim calcmode="lin" valueType="num">
                                      <p:cBhvr additive="base">
                                        <p:cTn id="82" dur="1000" fill="hold"/>
                                        <p:tgtEl>
                                          <p:spTgt spid="61"/>
                                        </p:tgtEl>
                                        <p:attrNameLst>
                                          <p:attrName>ppt_x</p:attrName>
                                        </p:attrNameLst>
                                      </p:cBhvr>
                                      <p:tavLst>
                                        <p:tav tm="0">
                                          <p:val>
                                            <p:strVal val="0-#ppt_w/2"/>
                                          </p:val>
                                        </p:tav>
                                        <p:tav tm="100000">
                                          <p:val>
                                            <p:strVal val="#ppt_x"/>
                                          </p:val>
                                        </p:tav>
                                      </p:tavLst>
                                    </p:anim>
                                    <p:anim calcmode="lin" valueType="num">
                                      <p:cBhvr additive="base">
                                        <p:cTn id="83" dur="1000" fill="hold"/>
                                        <p:tgtEl>
                                          <p:spTgt spid="61"/>
                                        </p:tgtEl>
                                        <p:attrNameLst>
                                          <p:attrName>ppt_y</p:attrName>
                                        </p:attrNameLst>
                                      </p:cBhvr>
                                      <p:tavLst>
                                        <p:tav tm="0">
                                          <p:val>
                                            <p:strVal val="#ppt_y"/>
                                          </p:val>
                                        </p:tav>
                                        <p:tav tm="100000">
                                          <p:val>
                                            <p:strVal val="#ppt_y"/>
                                          </p:val>
                                        </p:tav>
                                      </p:tavLst>
                                    </p:anim>
                                  </p:childTnLst>
                                </p:cTn>
                              </p:par>
                              <p:par>
                                <p:cTn id="84" presetID="42" presetClass="path" presetSubtype="0" accel="50000" decel="50000" fill="hold" nodeType="withEffect">
                                  <p:stCondLst>
                                    <p:cond delay="1500"/>
                                  </p:stCondLst>
                                  <p:childTnLst>
                                    <p:animMotion origin="layout" path="M -0.0056 0.07847 L 0.94583 -0.55995 " pathEditMode="relative" rAng="0" ptsTypes="AA">
                                      <p:cBhvr>
                                        <p:cTn id="85" dur="2000" fill="hold"/>
                                        <p:tgtEl>
                                          <p:spTgt spid="32"/>
                                        </p:tgtEl>
                                        <p:attrNameLst>
                                          <p:attrName>ppt_x</p:attrName>
                                          <p:attrName>ppt_y</p:attrName>
                                        </p:attrNameLst>
                                      </p:cBhvr>
                                      <p:rCtr x="47565" y="-31921"/>
                                    </p:animMotion>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barn(inVertical)">
                                      <p:cBhvr>
                                        <p:cTn id="9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3450" y="354568"/>
            <a:ext cx="10534650" cy="707886"/>
          </a:xfrm>
          <a:prstGeom prst="rect">
            <a:avLst/>
          </a:prstGeom>
        </p:spPr>
        <p:txBody>
          <a:bodyPr wrap="square">
            <a:spAutoFit/>
          </a:bodyPr>
          <a:lstStyle/>
          <a:p>
            <a:r>
              <a:rPr lang="nl-NL" sz="4000" b="1" dirty="0">
                <a:latin typeface="Times New Roman" pitchFamily="18" charset="0"/>
                <a:cs typeface="Times New Roman" pitchFamily="18" charset="0"/>
              </a:rPr>
              <a:t>+ Kể tên các đơn vị đo diện tích </a:t>
            </a:r>
            <a:r>
              <a:rPr lang="nl-NL" sz="4000" b="1" dirty="0" smtClean="0">
                <a:latin typeface="Times New Roman" pitchFamily="18" charset="0"/>
                <a:cs typeface="Times New Roman" pitchFamily="18" charset="0"/>
              </a:rPr>
              <a:t>đã </a:t>
            </a:r>
            <a:r>
              <a:rPr lang="nl-NL" sz="4000" b="1" dirty="0" smtClean="0">
                <a:latin typeface="Times New Roman" pitchFamily="18" charset="0"/>
                <a:cs typeface="Times New Roman" pitchFamily="18" charset="0"/>
              </a:rPr>
              <a:t>được học</a:t>
            </a:r>
            <a:r>
              <a:rPr lang="nl-NL" sz="4000" b="1" dirty="0">
                <a:latin typeface="Times New Roman" pitchFamily="18" charset="0"/>
                <a:cs typeface="Times New Roman" pitchFamily="18" charset="0"/>
              </a:rPr>
              <a:t>. </a:t>
            </a:r>
            <a:endParaRPr lang="en-US" sz="4000" b="1" dirty="0">
              <a:latin typeface="Times New Roman" pitchFamily="18" charset="0"/>
              <a:cs typeface="Times New Roman" pitchFamily="18" charset="0"/>
            </a:endParaRPr>
          </a:p>
        </p:txBody>
      </p:sp>
      <p:sp>
        <p:nvSpPr>
          <p:cNvPr id="5" name="Rectangle 4"/>
          <p:cNvSpPr/>
          <p:nvPr/>
        </p:nvSpPr>
        <p:spPr>
          <a:xfrm>
            <a:off x="933450" y="2283235"/>
            <a:ext cx="1600200" cy="808619"/>
          </a:xfrm>
          <a:prstGeom prst="rect">
            <a:avLst/>
          </a:prstGeom>
        </p:spPr>
        <p:txBody>
          <a:bodyPr wrap="square">
            <a:spAutoFit/>
          </a:bodyPr>
          <a:lstStyle/>
          <a:p>
            <a:pPr algn="ctr">
              <a:lnSpc>
                <a:spcPct val="115000"/>
              </a:lnSpc>
              <a:spcAft>
                <a:spcPts val="0"/>
              </a:spcAft>
            </a:pPr>
            <a:r>
              <a:rPr lang="en-US" sz="4400" b="1" dirty="0" smtClean="0">
                <a:solidFill>
                  <a:srgbClr val="FF0000"/>
                </a:solidFill>
                <a:latin typeface="Times New Roman" pitchFamily="18" charset="0"/>
                <a:cs typeface="Times New Roman" pitchFamily="18" charset="0"/>
              </a:rPr>
              <a:t>m</a:t>
            </a:r>
            <a:r>
              <a:rPr lang="en-US" sz="4400" b="1" baseline="30000" dirty="0" smtClean="0">
                <a:solidFill>
                  <a:srgbClr val="FF0000"/>
                </a:solidFill>
                <a:latin typeface="Times New Roman" pitchFamily="18" charset="0"/>
                <a:cs typeface="Times New Roman" pitchFamily="18" charset="0"/>
              </a:rPr>
              <a:t>2</a:t>
            </a:r>
            <a:endParaRPr lang="en-US" sz="4400" b="1" dirty="0">
              <a:solidFill>
                <a:srgbClr val="FF0000"/>
              </a:solidFill>
              <a:effectLst/>
              <a:latin typeface="Times New Roman" pitchFamily="18" charset="0"/>
              <a:ea typeface="Calibri"/>
              <a:cs typeface="Times New Roman" pitchFamily="18" charset="0"/>
            </a:endParaRPr>
          </a:p>
        </p:txBody>
      </p:sp>
      <p:sp>
        <p:nvSpPr>
          <p:cNvPr id="6" name="Rectangle 5"/>
          <p:cNvSpPr/>
          <p:nvPr/>
        </p:nvSpPr>
        <p:spPr>
          <a:xfrm>
            <a:off x="4626728" y="3480707"/>
            <a:ext cx="1452642" cy="808619"/>
          </a:xfrm>
          <a:prstGeom prst="rect">
            <a:avLst/>
          </a:prstGeom>
        </p:spPr>
        <p:txBody>
          <a:bodyPr wrap="none">
            <a:spAutoFit/>
          </a:bodyPr>
          <a:lstStyle/>
          <a:p>
            <a:pPr algn="ctr">
              <a:lnSpc>
                <a:spcPct val="115000"/>
              </a:lnSpc>
              <a:spcAft>
                <a:spcPts val="0"/>
              </a:spcAft>
            </a:pPr>
            <a:r>
              <a:rPr lang="en-US" sz="4400" b="1" dirty="0" smtClean="0">
                <a:solidFill>
                  <a:srgbClr val="FF0000"/>
                </a:solidFill>
                <a:latin typeface="Times New Roman" pitchFamily="18" charset="0"/>
                <a:cs typeface="Times New Roman" pitchFamily="18" charset="0"/>
              </a:rPr>
              <a:t> mm</a:t>
            </a:r>
            <a:r>
              <a:rPr lang="en-US" sz="4400" b="1" baseline="30000" dirty="0" smtClean="0">
                <a:solidFill>
                  <a:srgbClr val="FF0000"/>
                </a:solidFill>
                <a:latin typeface="Times New Roman" pitchFamily="18" charset="0"/>
                <a:cs typeface="Times New Roman" pitchFamily="18" charset="0"/>
              </a:rPr>
              <a:t>2</a:t>
            </a:r>
            <a:endParaRPr lang="en-US" sz="4400" b="1" dirty="0">
              <a:solidFill>
                <a:srgbClr val="FF0000"/>
              </a:solidFill>
              <a:latin typeface="Times New Roman" pitchFamily="18" charset="0"/>
              <a:ea typeface="Calibri"/>
              <a:cs typeface="Times New Roman" pitchFamily="18" charset="0"/>
            </a:endParaRPr>
          </a:p>
        </p:txBody>
      </p:sp>
      <p:sp>
        <p:nvSpPr>
          <p:cNvPr id="7" name="Rectangle 6"/>
          <p:cNvSpPr/>
          <p:nvPr/>
        </p:nvSpPr>
        <p:spPr>
          <a:xfrm>
            <a:off x="4978516" y="2404409"/>
            <a:ext cx="1091966" cy="808619"/>
          </a:xfrm>
          <a:prstGeom prst="rect">
            <a:avLst/>
          </a:prstGeom>
        </p:spPr>
        <p:txBody>
          <a:bodyPr wrap="none">
            <a:spAutoFit/>
          </a:bodyPr>
          <a:lstStyle/>
          <a:p>
            <a:pPr algn="ctr">
              <a:lnSpc>
                <a:spcPct val="115000"/>
              </a:lnSpc>
              <a:spcAft>
                <a:spcPts val="0"/>
              </a:spcAft>
            </a:pPr>
            <a:r>
              <a:rPr lang="en-US" sz="4400" b="1" dirty="0" smtClean="0">
                <a:solidFill>
                  <a:srgbClr val="FF0000"/>
                </a:solidFill>
                <a:latin typeface="Times New Roman" pitchFamily="18" charset="0"/>
                <a:cs typeface="Times New Roman" pitchFamily="18" charset="0"/>
              </a:rPr>
              <a:t>cm</a:t>
            </a:r>
            <a:r>
              <a:rPr lang="en-US" sz="4400" b="1" baseline="30000" dirty="0" smtClean="0">
                <a:solidFill>
                  <a:srgbClr val="FF0000"/>
                </a:solidFill>
                <a:latin typeface="Times New Roman" pitchFamily="18" charset="0"/>
                <a:cs typeface="Times New Roman" pitchFamily="18" charset="0"/>
              </a:rPr>
              <a:t>2</a:t>
            </a:r>
            <a:endParaRPr lang="en-US" sz="4400" b="1" dirty="0">
              <a:solidFill>
                <a:srgbClr val="FF0000"/>
              </a:solidFill>
              <a:latin typeface="Times New Roman" pitchFamily="18" charset="0"/>
              <a:ea typeface="Calibri"/>
              <a:cs typeface="Times New Roman" pitchFamily="18" charset="0"/>
            </a:endParaRPr>
          </a:p>
        </p:txBody>
      </p:sp>
      <p:sp>
        <p:nvSpPr>
          <p:cNvPr id="8" name="Rectangle 7"/>
          <p:cNvSpPr/>
          <p:nvPr/>
        </p:nvSpPr>
        <p:spPr>
          <a:xfrm>
            <a:off x="1250757" y="3375959"/>
            <a:ext cx="1156086" cy="871008"/>
          </a:xfrm>
          <a:prstGeom prst="rect">
            <a:avLst/>
          </a:prstGeom>
        </p:spPr>
        <p:txBody>
          <a:bodyPr wrap="none">
            <a:spAutoFit/>
          </a:bodyPr>
          <a:lstStyle/>
          <a:p>
            <a:pPr algn="just">
              <a:lnSpc>
                <a:spcPct val="115000"/>
              </a:lnSpc>
              <a:spcAft>
                <a:spcPts val="0"/>
              </a:spcAft>
            </a:pPr>
            <a:r>
              <a:rPr lang="en-US" sz="4400" b="1" dirty="0">
                <a:solidFill>
                  <a:srgbClr val="FF0000"/>
                </a:solidFill>
                <a:latin typeface="Times New Roman" pitchFamily="18" charset="0"/>
                <a:cs typeface="Times New Roman" pitchFamily="18" charset="0"/>
              </a:rPr>
              <a:t>dm</a:t>
            </a:r>
            <a:r>
              <a:rPr lang="en-US" sz="4400" b="1" baseline="30000" dirty="0">
                <a:solidFill>
                  <a:srgbClr val="FF0000"/>
                </a:solidFill>
                <a:latin typeface="Times New Roman" pitchFamily="18" charset="0"/>
                <a:cs typeface="Times New Roman" pitchFamily="18" charset="0"/>
              </a:rPr>
              <a:t>2</a:t>
            </a:r>
            <a:endParaRPr lang="en-US" sz="4400" b="1" dirty="0">
              <a:solidFill>
                <a:srgbClr val="FF00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4657006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3449" y="354568"/>
            <a:ext cx="10761245" cy="1446550"/>
          </a:xfrm>
          <a:prstGeom prst="rect">
            <a:avLst/>
          </a:prstGeom>
        </p:spPr>
        <p:txBody>
          <a:bodyPr wrap="square">
            <a:spAutoFit/>
          </a:bodyPr>
          <a:lstStyle/>
          <a:p>
            <a:r>
              <a:rPr lang="nl-NL" sz="4400" b="1" dirty="0" smtClean="0">
                <a:latin typeface="Times New Roman" pitchFamily="18" charset="0"/>
                <a:cs typeface="Times New Roman" pitchFamily="18" charset="0"/>
              </a:rPr>
              <a:t>	1 </a:t>
            </a:r>
            <a:r>
              <a:rPr lang="nl-NL" sz="4400" b="1" dirty="0">
                <a:latin typeface="Times New Roman" pitchFamily="18" charset="0"/>
                <a:cs typeface="Times New Roman" pitchFamily="18" charset="0"/>
              </a:rPr>
              <a:t>m</a:t>
            </a:r>
            <a:r>
              <a:rPr lang="nl-NL" sz="4400" b="1" baseline="30000" dirty="0">
                <a:latin typeface="Times New Roman" pitchFamily="18" charset="0"/>
                <a:cs typeface="Times New Roman" pitchFamily="18" charset="0"/>
              </a:rPr>
              <a:t>2 </a:t>
            </a:r>
            <a:r>
              <a:rPr lang="nl-NL" sz="4400" b="1" dirty="0">
                <a:latin typeface="Times New Roman" pitchFamily="18" charset="0"/>
                <a:cs typeface="Times New Roman" pitchFamily="18" charset="0"/>
              </a:rPr>
              <a:t>là diện tích của hình vuông có </a:t>
            </a:r>
            <a:r>
              <a:rPr lang="nl-NL" sz="4400" b="1" dirty="0" smtClean="0">
                <a:latin typeface="Times New Roman" pitchFamily="18" charset="0"/>
                <a:cs typeface="Times New Roman" pitchFamily="18" charset="0"/>
              </a:rPr>
              <a:t>cạnh dài bao </a:t>
            </a:r>
            <a:r>
              <a:rPr lang="nl-NL" sz="4400" b="1" dirty="0">
                <a:latin typeface="Times New Roman" pitchFamily="18" charset="0"/>
                <a:cs typeface="Times New Roman" pitchFamily="18" charset="0"/>
              </a:rPr>
              <a:t>nhiêu?</a:t>
            </a:r>
            <a:endParaRPr lang="en-US" sz="4400" b="1" dirty="0">
              <a:latin typeface="Times New Roman" pitchFamily="18" charset="0"/>
              <a:cs typeface="Times New Roman" pitchFamily="18" charset="0"/>
            </a:endParaRPr>
          </a:p>
        </p:txBody>
      </p:sp>
      <p:sp>
        <p:nvSpPr>
          <p:cNvPr id="5" name="Rectangle 4"/>
          <p:cNvSpPr/>
          <p:nvPr/>
        </p:nvSpPr>
        <p:spPr>
          <a:xfrm>
            <a:off x="933450" y="2283235"/>
            <a:ext cx="10328108" cy="1649682"/>
          </a:xfrm>
          <a:prstGeom prst="rect">
            <a:avLst/>
          </a:prstGeom>
        </p:spPr>
        <p:txBody>
          <a:bodyPr wrap="square">
            <a:spAutoFit/>
          </a:bodyPr>
          <a:lstStyle/>
          <a:p>
            <a:pPr algn="ctr">
              <a:lnSpc>
                <a:spcPct val="115000"/>
              </a:lnSpc>
              <a:spcAft>
                <a:spcPts val="0"/>
              </a:spcAft>
            </a:pPr>
            <a:r>
              <a:rPr lang="en-US" sz="4400" b="1" dirty="0" smtClean="0">
                <a:solidFill>
                  <a:srgbClr val="FF0000"/>
                </a:solidFill>
                <a:latin typeface="Times New Roman" pitchFamily="18" charset="0"/>
                <a:cs typeface="Times New Roman" pitchFamily="18" charset="0"/>
              </a:rPr>
              <a:t>1 m</a:t>
            </a:r>
            <a:r>
              <a:rPr lang="en-US" sz="4400" b="1" baseline="30000" dirty="0" smtClean="0">
                <a:solidFill>
                  <a:srgbClr val="FF0000"/>
                </a:solidFill>
                <a:latin typeface="Times New Roman" pitchFamily="18" charset="0"/>
                <a:cs typeface="Times New Roman" pitchFamily="18" charset="0"/>
              </a:rPr>
              <a:t>2</a:t>
            </a:r>
            <a:r>
              <a:rPr lang="nl-NL" sz="4400" b="1" dirty="0">
                <a:latin typeface="Times New Roman" pitchFamily="18" charset="0"/>
                <a:cs typeface="Times New Roman" pitchFamily="18" charset="0"/>
              </a:rPr>
              <a:t> là diện tích của hình vuông có </a:t>
            </a:r>
            <a:r>
              <a:rPr lang="nl-NL" sz="4400" b="1" dirty="0" smtClean="0">
                <a:latin typeface="Times New Roman" pitchFamily="18" charset="0"/>
                <a:cs typeface="Times New Roman" pitchFamily="18" charset="0"/>
              </a:rPr>
              <a:t>cạnh dài </a:t>
            </a:r>
            <a:r>
              <a:rPr lang="nl-NL" sz="4400" b="1" dirty="0" smtClean="0">
                <a:solidFill>
                  <a:srgbClr val="FF0000"/>
                </a:solidFill>
                <a:latin typeface="Times New Roman" pitchFamily="18" charset="0"/>
                <a:cs typeface="Times New Roman" pitchFamily="18" charset="0"/>
              </a:rPr>
              <a:t>1m</a:t>
            </a:r>
            <a:r>
              <a:rPr lang="nl-NL" sz="4400" b="1" dirty="0" smtClean="0">
                <a:latin typeface="Times New Roman" pitchFamily="18" charset="0"/>
                <a:cs typeface="Times New Roman" pitchFamily="18" charset="0"/>
              </a:rPr>
              <a:t>.</a:t>
            </a:r>
            <a:endParaRPr lang="en-US" sz="4400" b="1" dirty="0">
              <a:solidFill>
                <a:srgbClr val="FF0000"/>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368985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3450" y="354568"/>
            <a:ext cx="10534650" cy="1446550"/>
          </a:xfrm>
          <a:prstGeom prst="rect">
            <a:avLst/>
          </a:prstGeom>
        </p:spPr>
        <p:txBody>
          <a:bodyPr wrap="square">
            <a:spAutoFit/>
          </a:bodyPr>
          <a:lstStyle/>
          <a:p>
            <a:r>
              <a:rPr lang="nl-NL" sz="4400" b="1" dirty="0" smtClean="0">
                <a:latin typeface="Times New Roman" pitchFamily="18" charset="0"/>
                <a:cs typeface="Times New Roman" pitchFamily="18" charset="0"/>
              </a:rPr>
              <a:t>	Hãy nêu mối </a:t>
            </a:r>
            <a:r>
              <a:rPr lang="nl-NL" sz="4400" b="1" dirty="0">
                <a:latin typeface="Times New Roman" pitchFamily="18" charset="0"/>
                <a:cs typeface="Times New Roman" pitchFamily="18" charset="0"/>
              </a:rPr>
              <a:t>liên hệ giữa các đơn vị đo diện tích đã học.</a:t>
            </a:r>
            <a:endParaRPr lang="en-US" sz="4400" b="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765008" y="2245731"/>
                <a:ext cx="10328108" cy="3101683"/>
              </a:xfrm>
              <a:prstGeom prst="rect">
                <a:avLst/>
              </a:prstGeom>
            </p:spPr>
            <p:txBody>
              <a:bodyPr wrap="square">
                <a:spAutoFit/>
              </a:bodyPr>
              <a:lstStyle/>
              <a:p>
                <a:r>
                  <a:rPr lang="nl-NL" sz="4400" dirty="0">
                    <a:latin typeface="Times New Roman" pitchFamily="18" charset="0"/>
                    <a:cs typeface="Times New Roman" pitchFamily="18" charset="0"/>
                  </a:rPr>
                  <a:t>+ Mỗi đơn vị đo diện tích gấp 100 lần đơn vị bé hơn tiếp liền.</a:t>
                </a:r>
                <a:endParaRPr lang="en-US" sz="4400" dirty="0">
                  <a:latin typeface="Times New Roman" pitchFamily="18" charset="0"/>
                  <a:cs typeface="Times New Roman" pitchFamily="18" charset="0"/>
                </a:endParaRPr>
              </a:p>
              <a:p>
                <a:r>
                  <a:rPr lang="nl-NL" sz="4400" dirty="0">
                    <a:latin typeface="Times New Roman" pitchFamily="18" charset="0"/>
                    <a:cs typeface="Times New Roman" pitchFamily="18" charset="0"/>
                  </a:rPr>
                  <a:t>+ Mỗi đơn vị đo diện tích bằng </a:t>
                </a:r>
                <a14:m>
                  <m:oMath xmlns:m="http://schemas.openxmlformats.org/officeDocument/2006/math">
                    <m:f>
                      <m:fPr>
                        <m:ctrlPr>
                          <a:rPr lang="en-US" sz="4400" i="1">
                            <a:latin typeface="Cambria Math"/>
                          </a:rPr>
                        </m:ctrlPr>
                      </m:fPr>
                      <m:num>
                        <m:r>
                          <a:rPr lang="nl-NL" sz="4400" i="1">
                            <a:latin typeface="Cambria Math"/>
                          </a:rPr>
                          <m:t>1</m:t>
                        </m:r>
                      </m:num>
                      <m:den>
                        <m:r>
                          <a:rPr lang="nl-NL" sz="4400" i="1">
                            <a:latin typeface="Cambria Math"/>
                          </a:rPr>
                          <m:t>100</m:t>
                        </m:r>
                      </m:den>
                    </m:f>
                    <m:r>
                      <a:rPr lang="nl-NL" sz="4400" i="1">
                        <a:latin typeface="Cambria Math"/>
                      </a:rPr>
                      <m:t> </m:t>
                    </m:r>
                  </m:oMath>
                </a14:m>
                <a:r>
                  <a:rPr lang="nl-NL" sz="4400" dirty="0">
                    <a:latin typeface="Times New Roman" pitchFamily="18" charset="0"/>
                    <a:cs typeface="Times New Roman" pitchFamily="18" charset="0"/>
                  </a:rPr>
                  <a:t>đơn vị lớn hơn tiếp liền.</a:t>
                </a:r>
                <a:endParaRPr lang="en-US" sz="4400" b="1" dirty="0">
                  <a:solidFill>
                    <a:srgbClr val="FF0000"/>
                  </a:solidFill>
                  <a:effectLst/>
                  <a:latin typeface="Times New Roman" pitchFamily="18" charset="0"/>
                  <a:ea typeface="Calibri"/>
                  <a:cs typeface="Times New Roman"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65008" y="2245731"/>
                <a:ext cx="10328108" cy="3101683"/>
              </a:xfrm>
              <a:prstGeom prst="rect">
                <a:avLst/>
              </a:prstGeom>
              <a:blipFill rotWithShape="1">
                <a:blip r:embed="rId2"/>
                <a:stretch>
                  <a:fillRect l="-2360" t="-3733" r="-2773" b="-8448"/>
                </a:stretch>
              </a:blipFill>
            </p:spPr>
            <p:txBody>
              <a:bodyPr/>
              <a:lstStyle/>
              <a:p>
                <a:r>
                  <a:rPr lang="en-US">
                    <a:noFill/>
                  </a:rPr>
                  <a:t> </a:t>
                </a:r>
              </a:p>
            </p:txBody>
          </p:sp>
        </mc:Fallback>
      </mc:AlternateContent>
    </p:spTree>
    <p:extLst>
      <p:ext uri="{BB962C8B-B14F-4D97-AF65-F5344CB8AC3E}">
        <p14:creationId xmlns:p14="http://schemas.microsoft.com/office/powerpoint/2010/main" val="42785900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 xmlns:a16="http://schemas.microsoft.com/office/drawing/2014/main" id="{61886466-2EBA-4C8E-A249-C34FE2500B25}"/>
              </a:ext>
            </a:extLst>
          </p:cNvPr>
          <p:cNvPicPr>
            <a:picLocks noChangeAspect="1"/>
          </p:cNvPicPr>
          <p:nvPr/>
        </p:nvPicPr>
        <p:blipFill>
          <a:blip r:embed="rId2"/>
          <a:stretch>
            <a:fillRect/>
          </a:stretch>
        </p:blipFill>
        <p:spPr>
          <a:xfrm>
            <a:off x="-21347" y="21598"/>
            <a:ext cx="12192000" cy="6857999"/>
          </a:xfrm>
          <a:prstGeom prst="rect">
            <a:avLst/>
          </a:prstGeom>
        </p:spPr>
      </p:pic>
      <p:pic>
        <p:nvPicPr>
          <p:cNvPr id="7" name="图片 38">
            <a:extLst>
              <a:ext uri="{FF2B5EF4-FFF2-40B4-BE49-F238E27FC236}">
                <a16:creationId xmlns=""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29394" y="196047"/>
            <a:ext cx="4252080" cy="1376162"/>
          </a:xfrm>
          <a:prstGeom prst="rect">
            <a:avLst/>
          </a:prstGeom>
        </p:spPr>
      </p:pic>
      <p:pic>
        <p:nvPicPr>
          <p:cNvPr id="8" name="图片 3"/>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442779" y="1968907"/>
            <a:ext cx="312448" cy="418516"/>
          </a:xfrm>
          <a:prstGeom prst="rect">
            <a:avLst/>
          </a:prstGeom>
        </p:spPr>
      </p:pic>
      <p:pic>
        <p:nvPicPr>
          <p:cNvPr id="14"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67909">
            <a:off x="696990" y="-14079"/>
            <a:ext cx="1775571" cy="1620092"/>
          </a:xfrm>
          <a:prstGeom prst="rect">
            <a:avLst/>
          </a:prstGeom>
        </p:spPr>
      </p:pic>
      <p:pic>
        <p:nvPicPr>
          <p:cNvPr id="15" name="Picture 14">
            <a:extLst>
              <a:ext uri="{FF2B5EF4-FFF2-40B4-BE49-F238E27FC236}">
                <a16:creationId xmlns="" xmlns:a16="http://schemas.microsoft.com/office/drawing/2014/main" id="{56ECB41A-96D6-4312-A354-D268648DAB1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82060" y="869753"/>
            <a:ext cx="1493880" cy="687185"/>
          </a:xfrm>
          <a:prstGeom prst="rect">
            <a:avLst/>
          </a:prstGeom>
        </p:spPr>
      </p:pic>
      <p:pic>
        <p:nvPicPr>
          <p:cNvPr id="12" name="Picture 11">
            <a:extLst>
              <a:ext uri="{FF2B5EF4-FFF2-40B4-BE49-F238E27FC236}">
                <a16:creationId xmlns="" xmlns:a16="http://schemas.microsoft.com/office/drawing/2014/main" id="{4F9EA3ED-2A4D-0203-7E8A-CC09E27650ED}"/>
              </a:ext>
            </a:extLst>
          </p:cNvPr>
          <p:cNvPicPr>
            <a:picLocks noChangeAspect="1"/>
          </p:cNvPicPr>
          <p:nvPr/>
        </p:nvPicPr>
        <p:blipFill>
          <a:blip r:embed="rId9"/>
          <a:stretch>
            <a:fillRect/>
          </a:stretch>
        </p:blipFill>
        <p:spPr>
          <a:xfrm>
            <a:off x="1584775" y="2178165"/>
            <a:ext cx="8748518" cy="2304488"/>
          </a:xfrm>
          <a:prstGeom prst="rect">
            <a:avLst/>
          </a:prstGeom>
        </p:spPr>
      </p:pic>
      <p:pic>
        <p:nvPicPr>
          <p:cNvPr id="13" name="Picture 12">
            <a:extLst>
              <a:ext uri="{FF2B5EF4-FFF2-40B4-BE49-F238E27FC236}">
                <a16:creationId xmlns="" xmlns:a16="http://schemas.microsoft.com/office/drawing/2014/main" id="{5CEDC025-A9DD-F601-9D5A-2F0DE5EE3107}"/>
              </a:ext>
            </a:extLst>
          </p:cNvPr>
          <p:cNvPicPr>
            <a:picLocks noChangeAspect="1"/>
          </p:cNvPicPr>
          <p:nvPr/>
        </p:nvPicPr>
        <p:blipFill>
          <a:blip r:embed="rId10"/>
          <a:stretch>
            <a:fillRect/>
          </a:stretch>
        </p:blipFill>
        <p:spPr>
          <a:xfrm>
            <a:off x="3008357" y="350613"/>
            <a:ext cx="2694666" cy="1109568"/>
          </a:xfrm>
          <a:prstGeom prst="rect">
            <a:avLst/>
          </a:prstGeom>
        </p:spPr>
      </p:pic>
      <p:sp>
        <p:nvSpPr>
          <p:cNvPr id="24" name="Rectangle 23"/>
          <p:cNvSpPr/>
          <p:nvPr/>
        </p:nvSpPr>
        <p:spPr>
          <a:xfrm>
            <a:off x="7559561" y="3245755"/>
            <a:ext cx="2931955" cy="1069075"/>
          </a:xfrm>
          <a:prstGeom prst="rect">
            <a:avLst/>
          </a:prstGeom>
        </p:spPr>
        <p:txBody>
          <a:bodyPr wrap="square">
            <a:spAutoFit/>
          </a:bodyPr>
          <a:lstStyle/>
          <a:p>
            <a:pPr algn="ctr">
              <a:lnSpc>
                <a:spcPct val="115000"/>
              </a:lnSpc>
              <a:spcAft>
                <a:spcPts val="0"/>
              </a:spcAft>
            </a:pPr>
            <a:r>
              <a:rPr lang="en-US" sz="6000" b="1" dirty="0" smtClean="0">
                <a:solidFill>
                  <a:srgbClr val="FF0000"/>
                </a:solidFill>
                <a:latin typeface="Times New Roman" pitchFamily="18" charset="0"/>
                <a:cs typeface="Times New Roman" pitchFamily="18" charset="0"/>
              </a:rPr>
              <a:t>(</a:t>
            </a:r>
            <a:r>
              <a:rPr lang="en-US" sz="6000" b="1" dirty="0" err="1" smtClean="0">
                <a:solidFill>
                  <a:srgbClr val="FF0000"/>
                </a:solidFill>
                <a:latin typeface="Times New Roman" pitchFamily="18" charset="0"/>
                <a:cs typeface="Times New Roman" pitchFamily="18" charset="0"/>
              </a:rPr>
              <a:t>Tiết</a:t>
            </a:r>
            <a:r>
              <a:rPr lang="en-US" sz="6000" b="1" dirty="0" smtClean="0">
                <a:solidFill>
                  <a:srgbClr val="FF0000"/>
                </a:solidFill>
                <a:latin typeface="Times New Roman" pitchFamily="18" charset="0"/>
                <a:cs typeface="Times New Roman" pitchFamily="18" charset="0"/>
              </a:rPr>
              <a:t> 1)</a:t>
            </a:r>
            <a:endParaRPr lang="en-US" sz="6000" b="1" dirty="0">
              <a:solidFill>
                <a:srgbClr val="FF0000"/>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0121424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2" presetClass="entr" presetSubtype="12"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6000" fill="hold"/>
                                        <p:tgtEl>
                                          <p:spTgt spid="8"/>
                                        </p:tgtEl>
                                        <p:attrNameLst>
                                          <p:attrName>ppt_x</p:attrName>
                                        </p:attrNameLst>
                                      </p:cBhvr>
                                      <p:tavLst>
                                        <p:tav tm="0">
                                          <p:val>
                                            <p:strVal val="0-#ppt_w/2"/>
                                          </p:val>
                                        </p:tav>
                                        <p:tav tm="100000">
                                          <p:val>
                                            <p:strVal val="#ppt_x"/>
                                          </p:val>
                                        </p:tav>
                                      </p:tavLst>
                                    </p:anim>
                                    <p:anim calcmode="lin" valueType="num">
                                      <p:cBhvr additive="base">
                                        <p:cTn id="15" dur="6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fill="hold" nodeType="withEffect">
                                  <p:stCondLst>
                                    <p:cond delay="0"/>
                                  </p:stCondLst>
                                  <p:childTnLst>
                                    <p:animRot by="120000">
                                      <p:cBhvr>
                                        <p:cTn id="17" dur="600" fill="hold">
                                          <p:stCondLst>
                                            <p:cond delay="0"/>
                                          </p:stCondLst>
                                        </p:cTn>
                                        <p:tgtEl>
                                          <p:spTgt spid="8"/>
                                        </p:tgtEl>
                                        <p:attrNameLst>
                                          <p:attrName>r</p:attrName>
                                        </p:attrNameLst>
                                      </p:cBhvr>
                                    </p:animRot>
                                    <p:animRot by="-240000">
                                      <p:cBhvr>
                                        <p:cTn id="18" dur="1200" fill="hold">
                                          <p:stCondLst>
                                            <p:cond delay="1200"/>
                                          </p:stCondLst>
                                        </p:cTn>
                                        <p:tgtEl>
                                          <p:spTgt spid="8"/>
                                        </p:tgtEl>
                                        <p:attrNameLst>
                                          <p:attrName>r</p:attrName>
                                        </p:attrNameLst>
                                      </p:cBhvr>
                                    </p:animRot>
                                    <p:animRot by="240000">
                                      <p:cBhvr>
                                        <p:cTn id="19" dur="1200" fill="hold">
                                          <p:stCondLst>
                                            <p:cond delay="2400"/>
                                          </p:stCondLst>
                                        </p:cTn>
                                        <p:tgtEl>
                                          <p:spTgt spid="8"/>
                                        </p:tgtEl>
                                        <p:attrNameLst>
                                          <p:attrName>r</p:attrName>
                                        </p:attrNameLst>
                                      </p:cBhvr>
                                    </p:animRot>
                                    <p:animRot by="-240000">
                                      <p:cBhvr>
                                        <p:cTn id="20" dur="1200" fill="hold">
                                          <p:stCondLst>
                                            <p:cond delay="3600"/>
                                          </p:stCondLst>
                                        </p:cTn>
                                        <p:tgtEl>
                                          <p:spTgt spid="8"/>
                                        </p:tgtEl>
                                        <p:attrNameLst>
                                          <p:attrName>r</p:attrName>
                                        </p:attrNameLst>
                                      </p:cBhvr>
                                    </p:animRot>
                                    <p:animRot by="120000">
                                      <p:cBhvr>
                                        <p:cTn id="21" dur="1200" fill="hold">
                                          <p:stCondLst>
                                            <p:cond delay="4800"/>
                                          </p:stCondLst>
                                        </p:cTn>
                                        <p:tgtEl>
                                          <p:spTgt spid="8"/>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4"/>
                                        </p:tgtEl>
                                        <p:attrNameLst>
                                          <p:attrName>r</p:attrName>
                                        </p:attrNameLst>
                                      </p:cBhvr>
                                    </p:animRot>
                                    <p:animRot by="-240000">
                                      <p:cBhvr>
                                        <p:cTn id="24" dur="200" fill="hold">
                                          <p:stCondLst>
                                            <p:cond delay="200"/>
                                          </p:stCondLst>
                                        </p:cTn>
                                        <p:tgtEl>
                                          <p:spTgt spid="14"/>
                                        </p:tgtEl>
                                        <p:attrNameLst>
                                          <p:attrName>r</p:attrName>
                                        </p:attrNameLst>
                                      </p:cBhvr>
                                    </p:animRot>
                                    <p:animRot by="240000">
                                      <p:cBhvr>
                                        <p:cTn id="25" dur="200" fill="hold">
                                          <p:stCondLst>
                                            <p:cond delay="400"/>
                                          </p:stCondLst>
                                        </p:cTn>
                                        <p:tgtEl>
                                          <p:spTgt spid="14"/>
                                        </p:tgtEl>
                                        <p:attrNameLst>
                                          <p:attrName>r</p:attrName>
                                        </p:attrNameLst>
                                      </p:cBhvr>
                                    </p:animRot>
                                    <p:animRot by="-240000">
                                      <p:cBhvr>
                                        <p:cTn id="26" dur="200" fill="hold">
                                          <p:stCondLst>
                                            <p:cond delay="600"/>
                                          </p:stCondLst>
                                        </p:cTn>
                                        <p:tgtEl>
                                          <p:spTgt spid="14"/>
                                        </p:tgtEl>
                                        <p:attrNameLst>
                                          <p:attrName>r</p:attrName>
                                        </p:attrNameLst>
                                      </p:cBhvr>
                                    </p:animRot>
                                    <p:animRot by="120000">
                                      <p:cBhvr>
                                        <p:cTn id="27" dur="200" fill="hold">
                                          <p:stCondLst>
                                            <p:cond delay="800"/>
                                          </p:stCondLst>
                                        </p:cTn>
                                        <p:tgtEl>
                                          <p:spTgt spid="14"/>
                                        </p:tgtEl>
                                        <p:attrNameLst>
                                          <p:attrName>r</p:attrName>
                                        </p:attrNameLst>
                                      </p:cBhvr>
                                    </p:animRo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261757" y="0"/>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488279" y="-118461"/>
            <a:ext cx="1775571" cy="1620092"/>
          </a:xfrm>
          <a:prstGeom prst="rect">
            <a:avLst/>
          </a:prstGeom>
        </p:spPr>
      </p:pic>
      <p:pic>
        <p:nvPicPr>
          <p:cNvPr id="22" name="Picture 21">
            <a:extLst>
              <a:ext uri="{FF2B5EF4-FFF2-40B4-BE49-F238E27FC236}">
                <a16:creationId xmlns=""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4" name="Group 3"/>
          <p:cNvGrpSpPr/>
          <p:nvPr/>
        </p:nvGrpSpPr>
        <p:grpSpPr>
          <a:xfrm>
            <a:off x="120" y="-681004"/>
            <a:ext cx="6017696" cy="8294915"/>
            <a:chOff x="120" y="-681004"/>
            <a:chExt cx="6017696" cy="8294915"/>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120" y="-681004"/>
              <a:ext cx="6017696" cy="8294915"/>
            </a:xfrm>
            <a:prstGeom prst="ellipse">
              <a:avLst/>
            </a:prstGeom>
          </p:spPr>
        </p:pic>
        <p:sp>
          <p:nvSpPr>
            <p:cNvPr id="15" name="Flowchart: Punched Tape 43"/>
            <p:cNvSpPr/>
            <p:nvPr/>
          </p:nvSpPr>
          <p:spPr>
            <a:xfrm>
              <a:off x="4913979" y="6042801"/>
              <a:ext cx="56309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 xmlns:a16="http://schemas.microsoft.com/office/drawing/2014/main" id="{7B335E29-D4AE-779F-C894-F295CBA6F259}"/>
              </a:ext>
            </a:extLst>
          </p:cNvPr>
          <p:cNvPicPr>
            <a:picLocks noChangeAspect="1"/>
          </p:cNvPicPr>
          <p:nvPr/>
        </p:nvPicPr>
        <p:blipFill>
          <a:blip r:embed="rId9"/>
          <a:stretch>
            <a:fillRect/>
          </a:stretch>
        </p:blipFill>
        <p:spPr>
          <a:xfrm>
            <a:off x="5021994" y="-79499"/>
            <a:ext cx="7437765" cy="5797798"/>
          </a:xfrm>
          <a:prstGeom prst="rect">
            <a:avLst/>
          </a:prstGeom>
        </p:spPr>
      </p:pic>
    </p:spTree>
    <p:extLst>
      <p:ext uri="{BB962C8B-B14F-4D97-AF65-F5344CB8AC3E}">
        <p14:creationId xmlns:p14="http://schemas.microsoft.com/office/powerpoint/2010/main" val="2710455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16568" y="240632"/>
            <a:ext cx="11766885" cy="637673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 xmlns:a16="http://schemas.microsoft.com/office/drawing/2014/main" id="{43A6BBD8-E5C3-D089-0599-458C49D3C7FA}"/>
              </a:ext>
            </a:extLst>
          </p:cNvPr>
          <p:cNvGrpSpPr/>
          <p:nvPr/>
        </p:nvGrpSpPr>
        <p:grpSpPr>
          <a:xfrm>
            <a:off x="3942734" y="1297858"/>
            <a:ext cx="4807976" cy="2635045"/>
            <a:chOff x="1071716" y="1042219"/>
            <a:chExt cx="6115665" cy="3559278"/>
          </a:xfrm>
        </p:grpSpPr>
        <p:sp>
          <p:nvSpPr>
            <p:cNvPr id="5" name="Rectangle 4">
              <a:extLst>
                <a:ext uri="{FF2B5EF4-FFF2-40B4-BE49-F238E27FC236}">
                  <a16:creationId xmlns="" xmlns:a16="http://schemas.microsoft.com/office/drawing/2014/main" id="{A0A37866-4BE5-081A-2B47-A9A22DE231AD}"/>
                </a:ext>
              </a:extLst>
            </p:cNvPr>
            <p:cNvSpPr/>
            <p:nvPr/>
          </p:nvSpPr>
          <p:spPr>
            <a:xfrm>
              <a:off x="1071716" y="1042219"/>
              <a:ext cx="6115665" cy="355927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A map of the world&#10;&#10;Description automatically generated">
              <a:extLst>
                <a:ext uri="{FF2B5EF4-FFF2-40B4-BE49-F238E27FC236}">
                  <a16:creationId xmlns="" xmlns:a16="http://schemas.microsoft.com/office/drawing/2014/main" id="{4378C18E-F0B7-6284-1154-4A7587B72B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373" y="1087928"/>
              <a:ext cx="5898791" cy="3400497"/>
            </a:xfrm>
            <a:prstGeom prst="rect">
              <a:avLst/>
            </a:prstGeom>
          </p:spPr>
        </p:pic>
      </p:grpSp>
      <p:pic>
        <p:nvPicPr>
          <p:cNvPr id="12" name="Picture 11">
            <a:extLst>
              <a:ext uri="{FF2B5EF4-FFF2-40B4-BE49-F238E27FC236}">
                <a16:creationId xmlns="" xmlns:a16="http://schemas.microsoft.com/office/drawing/2014/main" id="{E9D8E2D2-B7EC-3AB5-912D-C7A522038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11" y="2274885"/>
            <a:ext cx="3026038" cy="4012457"/>
          </a:xfrm>
          <a:prstGeom prst="rect">
            <a:avLst/>
          </a:prstGeom>
        </p:spPr>
      </p:pic>
      <p:sp>
        <p:nvSpPr>
          <p:cNvPr id="14" name="Speech Bubble: Rectangle with Corners Rounded 13">
            <a:extLst>
              <a:ext uri="{FF2B5EF4-FFF2-40B4-BE49-F238E27FC236}">
                <a16:creationId xmlns="" xmlns:a16="http://schemas.microsoft.com/office/drawing/2014/main" id="{65794754-E945-0E30-10B4-6E2EF84D1055}"/>
              </a:ext>
            </a:extLst>
          </p:cNvPr>
          <p:cNvSpPr/>
          <p:nvPr/>
        </p:nvSpPr>
        <p:spPr>
          <a:xfrm>
            <a:off x="673768" y="240632"/>
            <a:ext cx="3023161" cy="1853640"/>
          </a:xfrm>
          <a:prstGeom prst="wedgeRoundRectCallou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itchFamily="18" charset="0"/>
                <a:ea typeface="Cambria" panose="02040503050406030204" pitchFamily="18" charset="0"/>
                <a:cs typeface="Times New Roman" pitchFamily="18" charset="0"/>
              </a:rPr>
              <a:t>Việt</a:t>
            </a:r>
            <a:r>
              <a:rPr lang="en-US" sz="2800" b="1" dirty="0">
                <a:latin typeface="Times New Roman" pitchFamily="18" charset="0"/>
                <a:ea typeface="Cambria" panose="02040503050406030204" pitchFamily="18" charset="0"/>
                <a:cs typeface="Times New Roman" pitchFamily="18" charset="0"/>
              </a:rPr>
              <a:t> Nam </a:t>
            </a:r>
            <a:r>
              <a:rPr lang="en-US" sz="2800" b="1" dirty="0" err="1">
                <a:latin typeface="Times New Roman" pitchFamily="18" charset="0"/>
                <a:ea typeface="Cambria" panose="02040503050406030204" pitchFamily="18" charset="0"/>
                <a:cs typeface="Times New Roman" pitchFamily="18" charset="0"/>
              </a:rPr>
              <a:t>có</a:t>
            </a:r>
            <a:r>
              <a:rPr lang="en-US" sz="2800" b="1" dirty="0">
                <a:latin typeface="Times New Roman" pitchFamily="18" charset="0"/>
                <a:ea typeface="Cambria" panose="02040503050406030204" pitchFamily="18" charset="0"/>
                <a:cs typeface="Times New Roman" pitchFamily="18" charset="0"/>
              </a:rPr>
              <a:t> </a:t>
            </a:r>
            <a:r>
              <a:rPr lang="en-US" sz="2800" b="1" dirty="0" err="1">
                <a:latin typeface="Times New Roman" pitchFamily="18" charset="0"/>
                <a:ea typeface="Cambria" panose="02040503050406030204" pitchFamily="18" charset="0"/>
                <a:cs typeface="Times New Roman" pitchFamily="18" charset="0"/>
              </a:rPr>
              <a:t>diện</a:t>
            </a:r>
            <a:r>
              <a:rPr lang="en-US" sz="2800" b="1" dirty="0">
                <a:latin typeface="Times New Roman" pitchFamily="18" charset="0"/>
                <a:ea typeface="Cambria" panose="02040503050406030204" pitchFamily="18" charset="0"/>
                <a:cs typeface="Times New Roman" pitchFamily="18" charset="0"/>
              </a:rPr>
              <a:t> </a:t>
            </a:r>
            <a:r>
              <a:rPr lang="en-US" sz="2800" b="1" dirty="0" err="1">
                <a:latin typeface="Times New Roman" pitchFamily="18" charset="0"/>
                <a:ea typeface="Cambria" panose="02040503050406030204" pitchFamily="18" charset="0"/>
                <a:cs typeface="Times New Roman" pitchFamily="18" charset="0"/>
              </a:rPr>
              <a:t>tích</a:t>
            </a:r>
            <a:r>
              <a:rPr lang="en-US" sz="2800" b="1" dirty="0">
                <a:latin typeface="Times New Roman" pitchFamily="18" charset="0"/>
                <a:ea typeface="Cambria" panose="02040503050406030204" pitchFamily="18" charset="0"/>
                <a:cs typeface="Times New Roman" pitchFamily="18" charset="0"/>
              </a:rPr>
              <a:t> 331 210 ki-</a:t>
            </a:r>
            <a:r>
              <a:rPr lang="en-US" sz="2800" b="1" dirty="0" err="1">
                <a:latin typeface="Times New Roman" pitchFamily="18" charset="0"/>
                <a:ea typeface="Cambria" panose="02040503050406030204" pitchFamily="18" charset="0"/>
                <a:cs typeface="Times New Roman" pitchFamily="18" charset="0"/>
              </a:rPr>
              <a:t>lô</a:t>
            </a:r>
            <a:r>
              <a:rPr lang="en-US" sz="2800" b="1" dirty="0">
                <a:latin typeface="Times New Roman" pitchFamily="18" charset="0"/>
                <a:ea typeface="Cambria" panose="02040503050406030204" pitchFamily="18" charset="0"/>
                <a:cs typeface="Times New Roman" pitchFamily="18" charset="0"/>
              </a:rPr>
              <a:t>-</a:t>
            </a:r>
            <a:r>
              <a:rPr lang="en-US" sz="2800" b="1" dirty="0" err="1">
                <a:latin typeface="Times New Roman" pitchFamily="18" charset="0"/>
                <a:ea typeface="Cambria" panose="02040503050406030204" pitchFamily="18" charset="0"/>
                <a:cs typeface="Times New Roman" pitchFamily="18" charset="0"/>
              </a:rPr>
              <a:t>mét</a:t>
            </a:r>
            <a:r>
              <a:rPr lang="en-US" sz="2800" b="1" dirty="0">
                <a:latin typeface="Times New Roman" pitchFamily="18" charset="0"/>
                <a:ea typeface="Cambria" panose="02040503050406030204" pitchFamily="18" charset="0"/>
                <a:cs typeface="Times New Roman" pitchFamily="18" charset="0"/>
              </a:rPr>
              <a:t> </a:t>
            </a:r>
            <a:r>
              <a:rPr lang="en-US" sz="2800" b="1" dirty="0" err="1">
                <a:latin typeface="Times New Roman" pitchFamily="18" charset="0"/>
                <a:ea typeface="Cambria" panose="02040503050406030204" pitchFamily="18" charset="0"/>
                <a:cs typeface="Times New Roman" pitchFamily="18" charset="0"/>
              </a:rPr>
              <a:t>vuông</a:t>
            </a:r>
            <a:endParaRPr lang="en-US" sz="2800" b="1" dirty="0">
              <a:latin typeface="Times New Roman" pitchFamily="18" charset="0"/>
              <a:ea typeface="Cambria" panose="02040503050406030204" pitchFamily="18" charset="0"/>
              <a:cs typeface="Times New Roman" pitchFamily="18" charset="0"/>
            </a:endParaRPr>
          </a:p>
        </p:txBody>
      </p:sp>
      <p:pic>
        <p:nvPicPr>
          <p:cNvPr id="15" name="Picture 14">
            <a:extLst>
              <a:ext uri="{FF2B5EF4-FFF2-40B4-BE49-F238E27FC236}">
                <a16:creationId xmlns="" xmlns:a16="http://schemas.microsoft.com/office/drawing/2014/main" id="{C780B1F6-349F-0C97-B4AC-972709FD2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15899" y="2153880"/>
            <a:ext cx="2287843" cy="3860445"/>
          </a:xfrm>
          <a:prstGeom prst="rect">
            <a:avLst/>
          </a:prstGeom>
        </p:spPr>
      </p:pic>
      <p:sp>
        <p:nvSpPr>
          <p:cNvPr id="16" name="Speech Bubble: Rectangle with Corners Rounded 15">
            <a:extLst>
              <a:ext uri="{FF2B5EF4-FFF2-40B4-BE49-F238E27FC236}">
                <a16:creationId xmlns="" xmlns:a16="http://schemas.microsoft.com/office/drawing/2014/main" id="{4FD89D5D-829B-0807-DCA6-38265D6BC0B9}"/>
              </a:ext>
            </a:extLst>
          </p:cNvPr>
          <p:cNvSpPr/>
          <p:nvPr/>
        </p:nvSpPr>
        <p:spPr>
          <a:xfrm>
            <a:off x="8726387" y="240632"/>
            <a:ext cx="3023161" cy="1814311"/>
          </a:xfrm>
          <a:prstGeom prst="wedgeRoundRectCallout">
            <a:avLst>
              <a:gd name="adj1" fmla="val -1456"/>
              <a:gd name="adj2" fmla="val 644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itchFamily="18" charset="0"/>
                <a:ea typeface="Cambria" panose="02040503050406030204" pitchFamily="18" charset="0"/>
                <a:cs typeface="Times New Roman" pitchFamily="18" charset="0"/>
              </a:rPr>
              <a:t>Vì</a:t>
            </a:r>
            <a:r>
              <a:rPr lang="en-US" sz="2800" b="1" dirty="0">
                <a:latin typeface="Times New Roman" pitchFamily="18" charset="0"/>
                <a:ea typeface="Cambria" panose="02040503050406030204" pitchFamily="18" charset="0"/>
                <a:cs typeface="Times New Roman" pitchFamily="18" charset="0"/>
              </a:rPr>
              <a:t> </a:t>
            </a:r>
            <a:r>
              <a:rPr lang="en-US" sz="2800" b="1" dirty="0" err="1">
                <a:latin typeface="Times New Roman" pitchFamily="18" charset="0"/>
                <a:ea typeface="Cambria" panose="02040503050406030204" pitchFamily="18" charset="0"/>
                <a:cs typeface="Times New Roman" pitchFamily="18" charset="0"/>
              </a:rPr>
              <a:t>rộng</a:t>
            </a:r>
            <a:r>
              <a:rPr lang="en-US" sz="2800" b="1" dirty="0">
                <a:latin typeface="Times New Roman" pitchFamily="18" charset="0"/>
                <a:ea typeface="Cambria" panose="02040503050406030204" pitchFamily="18" charset="0"/>
                <a:cs typeface="Times New Roman" pitchFamily="18" charset="0"/>
              </a:rPr>
              <a:t> </a:t>
            </a:r>
            <a:r>
              <a:rPr lang="en-US" sz="2800" b="1" dirty="0" err="1">
                <a:latin typeface="Times New Roman" pitchFamily="18" charset="0"/>
                <a:ea typeface="Cambria" panose="02040503050406030204" pitchFamily="18" charset="0"/>
                <a:cs typeface="Times New Roman" pitchFamily="18" charset="0"/>
              </a:rPr>
              <a:t>lớn</a:t>
            </a:r>
            <a:r>
              <a:rPr lang="en-US" sz="2800" b="1" dirty="0">
                <a:latin typeface="Times New Roman" pitchFamily="18" charset="0"/>
                <a:ea typeface="Cambria" panose="02040503050406030204" pitchFamily="18" charset="0"/>
                <a:cs typeface="Times New Roman" pitchFamily="18" charset="0"/>
              </a:rPr>
              <a:t> </a:t>
            </a:r>
            <a:r>
              <a:rPr lang="en-US" sz="2800" b="1" dirty="0" err="1">
                <a:latin typeface="Times New Roman" pitchFamily="18" charset="0"/>
                <a:ea typeface="Cambria" panose="02040503050406030204" pitchFamily="18" charset="0"/>
                <a:cs typeface="Times New Roman" pitchFamily="18" charset="0"/>
              </a:rPr>
              <a:t>quá</a:t>
            </a:r>
            <a:r>
              <a:rPr lang="en-US" sz="2800" b="1" dirty="0">
                <a:latin typeface="Times New Roman" pitchFamily="18" charset="0"/>
                <a:ea typeface="Cambria" panose="02040503050406030204" pitchFamily="18" charset="0"/>
                <a:cs typeface="Times New Roman" pitchFamily="18" charset="0"/>
              </a:rPr>
              <a:t> </a:t>
            </a:r>
            <a:r>
              <a:rPr lang="en-US" sz="2800" b="1" dirty="0" err="1">
                <a:latin typeface="Times New Roman" pitchFamily="18" charset="0"/>
                <a:ea typeface="Cambria" panose="02040503050406030204" pitchFamily="18" charset="0"/>
                <a:cs typeface="Times New Roman" pitchFamily="18" charset="0"/>
              </a:rPr>
              <a:t>nên</a:t>
            </a:r>
            <a:r>
              <a:rPr lang="en-US" sz="2800" b="1" dirty="0">
                <a:latin typeface="Times New Roman" pitchFamily="18" charset="0"/>
                <a:ea typeface="Cambria" panose="02040503050406030204" pitchFamily="18" charset="0"/>
                <a:cs typeface="Times New Roman" pitchFamily="18" charset="0"/>
              </a:rPr>
              <a:t> </a:t>
            </a:r>
            <a:r>
              <a:rPr lang="en-US" sz="2800" b="1" dirty="0" err="1">
                <a:latin typeface="Times New Roman" pitchFamily="18" charset="0"/>
                <a:ea typeface="Cambria" panose="02040503050406030204" pitchFamily="18" charset="0"/>
                <a:cs typeface="Times New Roman" pitchFamily="18" charset="0"/>
              </a:rPr>
              <a:t>cần</a:t>
            </a:r>
            <a:r>
              <a:rPr lang="en-US" sz="2800" b="1" dirty="0">
                <a:latin typeface="Times New Roman" pitchFamily="18" charset="0"/>
                <a:ea typeface="Cambria" panose="02040503050406030204" pitchFamily="18" charset="0"/>
                <a:cs typeface="Times New Roman" pitchFamily="18" charset="0"/>
              </a:rPr>
              <a:t> </a:t>
            </a:r>
            <a:r>
              <a:rPr lang="en-US" sz="2800" b="1" dirty="0" err="1">
                <a:latin typeface="Times New Roman" pitchFamily="18" charset="0"/>
                <a:ea typeface="Cambria" panose="02040503050406030204" pitchFamily="18" charset="0"/>
                <a:cs typeface="Times New Roman" pitchFamily="18" charset="0"/>
              </a:rPr>
              <a:t>phải</a:t>
            </a:r>
            <a:r>
              <a:rPr lang="en-US" sz="2800" b="1" dirty="0">
                <a:latin typeface="Times New Roman" pitchFamily="18" charset="0"/>
                <a:ea typeface="Cambria" panose="02040503050406030204" pitchFamily="18" charset="0"/>
                <a:cs typeface="Times New Roman" pitchFamily="18" charset="0"/>
              </a:rPr>
              <a:t> </a:t>
            </a:r>
            <a:r>
              <a:rPr lang="en-US" sz="2800" b="1" dirty="0" err="1">
                <a:latin typeface="Times New Roman" pitchFamily="18" charset="0"/>
                <a:ea typeface="Cambria" panose="02040503050406030204" pitchFamily="18" charset="0"/>
                <a:cs typeface="Times New Roman" pitchFamily="18" charset="0"/>
              </a:rPr>
              <a:t>có</a:t>
            </a:r>
            <a:r>
              <a:rPr lang="en-US" sz="2800" b="1" dirty="0">
                <a:latin typeface="Times New Roman" pitchFamily="18" charset="0"/>
                <a:ea typeface="Cambria" panose="02040503050406030204" pitchFamily="18" charset="0"/>
                <a:cs typeface="Times New Roman" pitchFamily="18" charset="0"/>
              </a:rPr>
              <a:t> </a:t>
            </a:r>
            <a:r>
              <a:rPr lang="en-US" sz="2800" b="1" dirty="0" err="1">
                <a:latin typeface="Times New Roman" pitchFamily="18" charset="0"/>
                <a:ea typeface="Cambria" panose="02040503050406030204" pitchFamily="18" charset="0"/>
                <a:cs typeface="Times New Roman" pitchFamily="18" charset="0"/>
              </a:rPr>
              <a:t>đơn</a:t>
            </a:r>
            <a:r>
              <a:rPr lang="en-US" sz="2800" b="1" dirty="0">
                <a:latin typeface="Times New Roman" pitchFamily="18" charset="0"/>
                <a:ea typeface="Cambria" panose="02040503050406030204" pitchFamily="18" charset="0"/>
                <a:cs typeface="Times New Roman" pitchFamily="18" charset="0"/>
              </a:rPr>
              <a:t> </a:t>
            </a:r>
            <a:r>
              <a:rPr lang="en-US" sz="2800" b="1" dirty="0" err="1">
                <a:latin typeface="Times New Roman" pitchFamily="18" charset="0"/>
                <a:ea typeface="Cambria" panose="02040503050406030204" pitchFamily="18" charset="0"/>
                <a:cs typeface="Times New Roman" pitchFamily="18" charset="0"/>
              </a:rPr>
              <a:t>vị</a:t>
            </a:r>
            <a:r>
              <a:rPr lang="en-US" sz="2800" b="1" dirty="0">
                <a:latin typeface="Times New Roman" pitchFamily="18" charset="0"/>
                <a:ea typeface="Cambria" panose="02040503050406030204" pitchFamily="18" charset="0"/>
                <a:cs typeface="Times New Roman" pitchFamily="18" charset="0"/>
              </a:rPr>
              <a:t> </a:t>
            </a:r>
            <a:r>
              <a:rPr lang="en-US" sz="2800" b="1" dirty="0" err="1">
                <a:latin typeface="Times New Roman" pitchFamily="18" charset="0"/>
                <a:ea typeface="Cambria" panose="02040503050406030204" pitchFamily="18" charset="0"/>
                <a:cs typeface="Times New Roman" pitchFamily="18" charset="0"/>
              </a:rPr>
              <a:t>đo</a:t>
            </a:r>
            <a:r>
              <a:rPr lang="en-US" sz="2800" b="1" dirty="0">
                <a:latin typeface="Times New Roman" pitchFamily="18" charset="0"/>
                <a:ea typeface="Cambria" panose="02040503050406030204" pitchFamily="18" charset="0"/>
                <a:cs typeface="Times New Roman" pitchFamily="18" charset="0"/>
              </a:rPr>
              <a:t> </a:t>
            </a:r>
            <a:r>
              <a:rPr lang="en-US" sz="2800" b="1" dirty="0" err="1">
                <a:latin typeface="Times New Roman" pitchFamily="18" charset="0"/>
                <a:ea typeface="Cambria" panose="02040503050406030204" pitchFamily="18" charset="0"/>
                <a:cs typeface="Times New Roman" pitchFamily="18" charset="0"/>
              </a:rPr>
              <a:t>lớn</a:t>
            </a:r>
            <a:r>
              <a:rPr lang="en-US" sz="2800" b="1" dirty="0">
                <a:latin typeface="Times New Roman" pitchFamily="18" charset="0"/>
                <a:ea typeface="Cambria" panose="02040503050406030204" pitchFamily="18" charset="0"/>
                <a:cs typeface="Times New Roman" pitchFamily="18" charset="0"/>
              </a:rPr>
              <a:t> </a:t>
            </a:r>
            <a:r>
              <a:rPr lang="en-US" sz="2800" b="1" dirty="0" err="1">
                <a:latin typeface="Times New Roman" pitchFamily="18" charset="0"/>
                <a:ea typeface="Cambria" panose="02040503050406030204" pitchFamily="18" charset="0"/>
                <a:cs typeface="Times New Roman" pitchFamily="18" charset="0"/>
              </a:rPr>
              <a:t>hơn</a:t>
            </a:r>
            <a:r>
              <a:rPr lang="en-US" sz="2800" b="1" dirty="0">
                <a:latin typeface="Times New Roman" pitchFamily="18" charset="0"/>
                <a:ea typeface="Cambria" panose="02040503050406030204" pitchFamily="18" charset="0"/>
                <a:cs typeface="Times New Roman" pitchFamily="18" charset="0"/>
              </a:rPr>
              <a:t> ư?</a:t>
            </a:r>
          </a:p>
        </p:txBody>
      </p:sp>
      <p:sp>
        <p:nvSpPr>
          <p:cNvPr id="19" name="Rectangle: Rounded Corners 18">
            <a:extLst>
              <a:ext uri="{FF2B5EF4-FFF2-40B4-BE49-F238E27FC236}">
                <a16:creationId xmlns="" xmlns:a16="http://schemas.microsoft.com/office/drawing/2014/main" id="{376210FB-DE34-FD32-91F8-E8FE4D13AF04}"/>
              </a:ext>
            </a:extLst>
          </p:cNvPr>
          <p:cNvSpPr/>
          <p:nvPr/>
        </p:nvSpPr>
        <p:spPr>
          <a:xfrm>
            <a:off x="2801228" y="4355690"/>
            <a:ext cx="6414671" cy="1931652"/>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a:latin typeface="Times New Roman" pitchFamily="18" charset="0"/>
                <a:ea typeface="Cambria" panose="02040503050406030204" pitchFamily="18" charset="0"/>
                <a:cs typeface="Times New Roman" pitchFamily="18" charset="0"/>
              </a:rPr>
              <a:t>   </a:t>
            </a:r>
            <a:r>
              <a:rPr lang="vi-VN" sz="2800" b="1" dirty="0">
                <a:latin typeface="Times New Roman" pitchFamily="18" charset="0"/>
                <a:ea typeface="Cambria" panose="02040503050406030204" pitchFamily="18" charset="0"/>
                <a:cs typeface="Times New Roman" pitchFamily="18" charset="0"/>
              </a:rPr>
              <a:t>Để đo diện tích lớn như diện tích một thành phố, một khu rừng hay một vùng biển,... người ta thường dùng đơn vị: ki-lô-mét vuông.</a:t>
            </a:r>
            <a:endParaRPr lang="en-US" sz="2800" b="1" dirty="0">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05343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100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grpId="0" nodeType="after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8729" y="3575957"/>
            <a:ext cx="4729056" cy="3317766"/>
            <a:chOff x="168729" y="3575957"/>
            <a:chExt cx="4729056" cy="3317766"/>
          </a:xfrm>
        </p:grpSpPr>
        <p:pic>
          <p:nvPicPr>
            <p:cNvPr id="2050" name="Picture 2" descr="Tiếp nối những trang sử vàng của Thủ đô Anh hùng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38">
              <a:extLst>
                <a:ext uri="{FF2B5EF4-FFF2-40B4-BE49-F238E27FC236}">
                  <a16:creationId xmlns=""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4" name="文本框 1">
              <a:extLst>
                <a:ext uri="{FF2B5EF4-FFF2-40B4-BE49-F238E27FC236}">
                  <a16:creationId xmlns="" xmlns:a16="http://schemas.microsoft.com/office/drawing/2014/main" id="{5C211499-B047-4E39-B875-A0205F9C06F4}"/>
                </a:ext>
              </a:extLst>
            </p:cNvPr>
            <p:cNvSpPr txBox="1"/>
            <p:nvPr/>
          </p:nvSpPr>
          <p:spPr>
            <a:xfrm>
              <a:off x="551713" y="6147799"/>
              <a:ext cx="2220480"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Thành</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phố</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9" name="Group 8"/>
          <p:cNvGrpSpPr/>
          <p:nvPr/>
        </p:nvGrpSpPr>
        <p:grpSpPr>
          <a:xfrm>
            <a:off x="0" y="124337"/>
            <a:ext cx="4778865" cy="3359542"/>
            <a:chOff x="0" y="124337"/>
            <a:chExt cx="4778865" cy="3359542"/>
          </a:xfrm>
        </p:grpSpPr>
        <p:pic>
          <p:nvPicPr>
            <p:cNvPr id="2054" name="Picture 6" descr="Quốc gia nào rộng nhất Châu Á? - Giải Đáp Việt - Tri Thức Cho Người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17" y="124337"/>
              <a:ext cx="4579748" cy="3221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64641"/>
              <a:ext cx="3031671" cy="819238"/>
            </a:xfrm>
            <a:prstGeom prst="rect">
              <a:avLst/>
            </a:prstGeom>
          </p:spPr>
        </p:pic>
        <p:sp>
          <p:nvSpPr>
            <p:cNvPr id="7" name="文本框 1">
              <a:extLst>
                <a:ext uri="{FF2B5EF4-FFF2-40B4-BE49-F238E27FC236}">
                  <a16:creationId xmlns="" xmlns:a16="http://schemas.microsoft.com/office/drawing/2014/main" id="{5C211499-B047-4E39-B875-A0205F9C06F4}"/>
                </a:ext>
              </a:extLst>
            </p:cNvPr>
            <p:cNvSpPr txBox="1"/>
            <p:nvPr/>
          </p:nvSpPr>
          <p:spPr>
            <a:xfrm>
              <a:off x="510101" y="2792077"/>
              <a:ext cx="2150589"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Đất</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nước</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5" name="Group 4"/>
          <p:cNvGrpSpPr/>
          <p:nvPr/>
        </p:nvGrpSpPr>
        <p:grpSpPr>
          <a:xfrm>
            <a:off x="7592786" y="174962"/>
            <a:ext cx="4411889" cy="3308917"/>
            <a:chOff x="7592786" y="216415"/>
            <a:chExt cx="4411889" cy="3308917"/>
          </a:xfrm>
        </p:grpSpPr>
        <p:pic>
          <p:nvPicPr>
            <p:cNvPr id="2056" name="Picture 8" descr="Rừng Amazon ở đâu? Tại sao phải đặt vấn đề bảo vệ rừng Amazon? - KHBVPT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92786" y="216415"/>
              <a:ext cx="4411889" cy="3308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3004" y="216415"/>
              <a:ext cx="3031671" cy="819238"/>
            </a:xfrm>
            <a:prstGeom prst="rect">
              <a:avLst/>
            </a:prstGeom>
          </p:spPr>
        </p:pic>
        <p:sp>
          <p:nvSpPr>
            <p:cNvPr id="11" name="文本框 1">
              <a:extLst>
                <a:ext uri="{FF2B5EF4-FFF2-40B4-BE49-F238E27FC236}">
                  <a16:creationId xmlns="" xmlns:a16="http://schemas.microsoft.com/office/drawing/2014/main" id="{5C211499-B047-4E39-B875-A0205F9C06F4}"/>
                </a:ext>
              </a:extLst>
            </p:cNvPr>
            <p:cNvSpPr txBox="1"/>
            <p:nvPr/>
          </p:nvSpPr>
          <p:spPr>
            <a:xfrm>
              <a:off x="9314376" y="251772"/>
              <a:ext cx="2207656"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Khu</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rừng</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7459889" y="3975458"/>
            <a:ext cx="4677682" cy="2757116"/>
            <a:chOff x="7405340" y="4004260"/>
            <a:chExt cx="4677682" cy="2757116"/>
          </a:xfrm>
        </p:grpSpPr>
        <p:pic>
          <p:nvPicPr>
            <p:cNvPr id="2058" name="Picture 10" descr="Cuốn hút những con đường giữa biển và đảo Điệp Sơn, Nha Trang | VIETRAV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5340" y="4004260"/>
              <a:ext cx="4596039" cy="2728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1351" y="5942138"/>
              <a:ext cx="3031671" cy="819238"/>
            </a:xfrm>
            <a:prstGeom prst="rect">
              <a:avLst/>
            </a:prstGeom>
          </p:spPr>
        </p:pic>
        <p:sp>
          <p:nvSpPr>
            <p:cNvPr id="16" name="文本框 1">
              <a:extLst>
                <a:ext uri="{FF2B5EF4-FFF2-40B4-BE49-F238E27FC236}">
                  <a16:creationId xmlns="" xmlns:a16="http://schemas.microsoft.com/office/drawing/2014/main" id="{5C211499-B047-4E39-B875-A0205F9C06F4}"/>
                </a:ext>
              </a:extLst>
            </p:cNvPr>
            <p:cNvSpPr txBox="1"/>
            <p:nvPr/>
          </p:nvSpPr>
          <p:spPr>
            <a:xfrm>
              <a:off x="9311080" y="6074119"/>
              <a:ext cx="2303131"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Vùng</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biển</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4" name="Group 13"/>
          <p:cNvGrpSpPr/>
          <p:nvPr/>
        </p:nvGrpSpPr>
        <p:grpSpPr>
          <a:xfrm>
            <a:off x="5018858" y="1856342"/>
            <a:ext cx="2396125" cy="3255073"/>
            <a:chOff x="5080936" y="1948420"/>
            <a:chExt cx="2396125" cy="3255073"/>
          </a:xfrm>
        </p:grpSpPr>
        <p:sp>
          <p:nvSpPr>
            <p:cNvPr id="21" name="圆角矩形 53"/>
            <p:cNvSpPr/>
            <p:nvPr/>
          </p:nvSpPr>
          <p:spPr>
            <a:xfrm>
              <a:off x="5080936" y="1948420"/>
              <a:ext cx="2396125"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22" name="文本框 1">
              <a:extLst>
                <a:ext uri="{FF2B5EF4-FFF2-40B4-BE49-F238E27FC236}">
                  <a16:creationId xmlns="" xmlns:a16="http://schemas.microsoft.com/office/drawing/2014/main" id="{5C211499-B047-4E39-B875-A0205F9C06F4}"/>
                </a:ext>
              </a:extLst>
            </p:cNvPr>
            <p:cNvSpPr txBox="1"/>
            <p:nvPr/>
          </p:nvSpPr>
          <p:spPr>
            <a:xfrm>
              <a:off x="5227419" y="2427929"/>
              <a:ext cx="2185214" cy="2308324"/>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Ki-</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lô</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mét</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vuông</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để</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đo</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diện</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tích</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9193" y="4099144"/>
            <a:ext cx="2095899" cy="2095899"/>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975950">
            <a:off x="6858123" y="3986794"/>
            <a:ext cx="1512359" cy="2005525"/>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a:off x="4355843" y="204763"/>
            <a:ext cx="2095899" cy="2095899"/>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flipV="1">
            <a:off x="5956631" y="574762"/>
            <a:ext cx="2095899" cy="1685060"/>
          </a:xfrm>
          <a:prstGeom prst="rect">
            <a:avLst/>
          </a:prstGeom>
        </p:spPr>
      </p:pic>
    </p:spTree>
    <p:extLst>
      <p:ext uri="{BB962C8B-B14F-4D97-AF65-F5344CB8AC3E}">
        <p14:creationId xmlns:p14="http://schemas.microsoft.com/office/powerpoint/2010/main" val="3856710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校园卡通安全教育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578</Words>
  <Application>Microsoft Office PowerPoint</Application>
  <PresentationFormat>Custom</PresentationFormat>
  <Paragraphs>106</Paragraphs>
  <Slides>22</Slides>
  <Notes>3</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 lo met vuong</dc:title>
  <dc:subject>Toan 4</dc:subject>
  <dc:creator/>
  <cp:keywords>BichHa</cp:keywords>
  <cp:lastModifiedBy/>
  <cp:revision>1</cp:revision>
  <dcterms:created xsi:type="dcterms:W3CDTF">2017-03-16T14:21:07Z</dcterms:created>
  <dcterms:modified xsi:type="dcterms:W3CDTF">2024-10-19T10:36:14Z</dcterms:modified>
  <cp:version>N04</cp:version>
</cp:coreProperties>
</file>