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0075771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1788F-499D-BDEB-FF2F-22A6C8854C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8EEC47-50AB-9CDC-10CB-04BE98C2D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633CC0-F1A7-2411-D777-784FF33BBCD4}"/>
              </a:ext>
            </a:extLst>
          </p:cNvPr>
          <p:cNvSpPr>
            <a:spLocks noGrp="1"/>
          </p:cNvSpPr>
          <p:nvPr>
            <p:ph type="dt" sz="half" idx="10"/>
          </p:nvPr>
        </p:nvSpPr>
        <p:spPr/>
        <p:txBody>
          <a:bodyPr/>
          <a:lstStyle/>
          <a:p>
            <a:fld id="{1498CA9E-57BA-41C5-BA65-275B44B742E6}" type="datetimeFigureOut">
              <a:rPr lang="en-US" smtClean="0"/>
              <a:t>15/10/2024</a:t>
            </a:fld>
            <a:endParaRPr lang="en-US"/>
          </a:p>
        </p:txBody>
      </p:sp>
      <p:sp>
        <p:nvSpPr>
          <p:cNvPr id="5" name="Footer Placeholder 4">
            <a:extLst>
              <a:ext uri="{FF2B5EF4-FFF2-40B4-BE49-F238E27FC236}">
                <a16:creationId xmlns:a16="http://schemas.microsoft.com/office/drawing/2014/main" id="{A5B8003D-73CE-91F1-5E63-AC45B2DCF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DDBCC-0948-99B8-D5C4-FB3288A8E969}"/>
              </a:ext>
            </a:extLst>
          </p:cNvPr>
          <p:cNvSpPr>
            <a:spLocks noGrp="1"/>
          </p:cNvSpPr>
          <p:nvPr>
            <p:ph type="sldNum" sz="quarter" idx="12"/>
          </p:nvPr>
        </p:nvSpPr>
        <p:spPr/>
        <p:txBody>
          <a:bodyPr/>
          <a:lstStyle/>
          <a:p>
            <a:fld id="{233E47B4-DCFC-44BD-B276-A22EB03D7210}" type="slidenum">
              <a:rPr lang="en-US" smtClean="0"/>
              <a:t>‹#›</a:t>
            </a:fld>
            <a:endParaRPr lang="en-US"/>
          </a:p>
        </p:txBody>
      </p:sp>
    </p:spTree>
    <p:extLst>
      <p:ext uri="{BB962C8B-B14F-4D97-AF65-F5344CB8AC3E}">
        <p14:creationId xmlns:p14="http://schemas.microsoft.com/office/powerpoint/2010/main" val="390245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8425-42F7-61EB-1272-FF070E98F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48812B-C392-7D96-B186-99F2FF4789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A41F5-B19E-7233-BC63-0E1AF188A3CF}"/>
              </a:ext>
            </a:extLst>
          </p:cNvPr>
          <p:cNvSpPr>
            <a:spLocks noGrp="1"/>
          </p:cNvSpPr>
          <p:nvPr>
            <p:ph type="dt" sz="half" idx="10"/>
          </p:nvPr>
        </p:nvSpPr>
        <p:spPr/>
        <p:txBody>
          <a:bodyPr/>
          <a:lstStyle/>
          <a:p>
            <a:fld id="{1498CA9E-57BA-41C5-BA65-275B44B742E6}" type="datetimeFigureOut">
              <a:rPr lang="en-US" smtClean="0"/>
              <a:t>15/10/2024</a:t>
            </a:fld>
            <a:endParaRPr lang="en-US"/>
          </a:p>
        </p:txBody>
      </p:sp>
      <p:sp>
        <p:nvSpPr>
          <p:cNvPr id="5" name="Footer Placeholder 4">
            <a:extLst>
              <a:ext uri="{FF2B5EF4-FFF2-40B4-BE49-F238E27FC236}">
                <a16:creationId xmlns:a16="http://schemas.microsoft.com/office/drawing/2014/main" id="{FC20CD4C-0EA3-48EB-EC16-926C52BA06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B5564-90CA-740E-169F-7515600E2D04}"/>
              </a:ext>
            </a:extLst>
          </p:cNvPr>
          <p:cNvSpPr>
            <a:spLocks noGrp="1"/>
          </p:cNvSpPr>
          <p:nvPr>
            <p:ph type="sldNum" sz="quarter" idx="12"/>
          </p:nvPr>
        </p:nvSpPr>
        <p:spPr/>
        <p:txBody>
          <a:bodyPr/>
          <a:lstStyle/>
          <a:p>
            <a:fld id="{233E47B4-DCFC-44BD-B276-A22EB03D7210}" type="slidenum">
              <a:rPr lang="en-US" smtClean="0"/>
              <a:t>‹#›</a:t>
            </a:fld>
            <a:endParaRPr lang="en-US"/>
          </a:p>
        </p:txBody>
      </p:sp>
    </p:spTree>
    <p:extLst>
      <p:ext uri="{BB962C8B-B14F-4D97-AF65-F5344CB8AC3E}">
        <p14:creationId xmlns:p14="http://schemas.microsoft.com/office/powerpoint/2010/main" val="65604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812DAB-F8EE-D361-C75D-8FC61830AC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6BDC00-8CAB-0E90-3AF1-0352BE3005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61401-4333-0852-B608-FFCD5C1613AC}"/>
              </a:ext>
            </a:extLst>
          </p:cNvPr>
          <p:cNvSpPr>
            <a:spLocks noGrp="1"/>
          </p:cNvSpPr>
          <p:nvPr>
            <p:ph type="dt" sz="half" idx="10"/>
          </p:nvPr>
        </p:nvSpPr>
        <p:spPr/>
        <p:txBody>
          <a:bodyPr/>
          <a:lstStyle/>
          <a:p>
            <a:fld id="{1498CA9E-57BA-41C5-BA65-275B44B742E6}" type="datetimeFigureOut">
              <a:rPr lang="en-US" smtClean="0"/>
              <a:t>15/10/2024</a:t>
            </a:fld>
            <a:endParaRPr lang="en-US"/>
          </a:p>
        </p:txBody>
      </p:sp>
      <p:sp>
        <p:nvSpPr>
          <p:cNvPr id="5" name="Footer Placeholder 4">
            <a:extLst>
              <a:ext uri="{FF2B5EF4-FFF2-40B4-BE49-F238E27FC236}">
                <a16:creationId xmlns:a16="http://schemas.microsoft.com/office/drawing/2014/main" id="{C17507E6-3404-FD0E-45C1-13CA50349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005CD-BEF1-FB3B-BCE8-5BCD6CD62EA3}"/>
              </a:ext>
            </a:extLst>
          </p:cNvPr>
          <p:cNvSpPr>
            <a:spLocks noGrp="1"/>
          </p:cNvSpPr>
          <p:nvPr>
            <p:ph type="sldNum" sz="quarter" idx="12"/>
          </p:nvPr>
        </p:nvSpPr>
        <p:spPr/>
        <p:txBody>
          <a:bodyPr/>
          <a:lstStyle/>
          <a:p>
            <a:fld id="{233E47B4-DCFC-44BD-B276-A22EB03D7210}" type="slidenum">
              <a:rPr lang="en-US" smtClean="0"/>
              <a:t>‹#›</a:t>
            </a:fld>
            <a:endParaRPr lang="en-US"/>
          </a:p>
        </p:txBody>
      </p:sp>
    </p:spTree>
    <p:extLst>
      <p:ext uri="{BB962C8B-B14F-4D97-AF65-F5344CB8AC3E}">
        <p14:creationId xmlns:p14="http://schemas.microsoft.com/office/powerpoint/2010/main" val="87190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84F7-BF5A-0571-CE3D-4F58B77BA4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50CFF-9681-7EF3-BC5E-802652CB1F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1475C-91AA-AAE8-50B3-09C45D85EB2D}"/>
              </a:ext>
            </a:extLst>
          </p:cNvPr>
          <p:cNvSpPr>
            <a:spLocks noGrp="1"/>
          </p:cNvSpPr>
          <p:nvPr>
            <p:ph type="dt" sz="half" idx="10"/>
          </p:nvPr>
        </p:nvSpPr>
        <p:spPr/>
        <p:txBody>
          <a:bodyPr/>
          <a:lstStyle/>
          <a:p>
            <a:fld id="{1498CA9E-57BA-41C5-BA65-275B44B742E6}" type="datetimeFigureOut">
              <a:rPr lang="en-US" smtClean="0"/>
              <a:t>15/10/2024</a:t>
            </a:fld>
            <a:endParaRPr lang="en-US"/>
          </a:p>
        </p:txBody>
      </p:sp>
      <p:sp>
        <p:nvSpPr>
          <p:cNvPr id="5" name="Footer Placeholder 4">
            <a:extLst>
              <a:ext uri="{FF2B5EF4-FFF2-40B4-BE49-F238E27FC236}">
                <a16:creationId xmlns:a16="http://schemas.microsoft.com/office/drawing/2014/main" id="{11E0DFBB-25FC-BF3D-12E2-F12BC3234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85AF3-1E81-2B97-F4E4-5D1D9E5E3F41}"/>
              </a:ext>
            </a:extLst>
          </p:cNvPr>
          <p:cNvSpPr>
            <a:spLocks noGrp="1"/>
          </p:cNvSpPr>
          <p:nvPr>
            <p:ph type="sldNum" sz="quarter" idx="12"/>
          </p:nvPr>
        </p:nvSpPr>
        <p:spPr/>
        <p:txBody>
          <a:bodyPr/>
          <a:lstStyle/>
          <a:p>
            <a:fld id="{233E47B4-DCFC-44BD-B276-A22EB03D7210}" type="slidenum">
              <a:rPr lang="en-US" smtClean="0"/>
              <a:t>‹#›</a:t>
            </a:fld>
            <a:endParaRPr lang="en-US"/>
          </a:p>
        </p:txBody>
      </p:sp>
    </p:spTree>
    <p:extLst>
      <p:ext uri="{BB962C8B-B14F-4D97-AF65-F5344CB8AC3E}">
        <p14:creationId xmlns:p14="http://schemas.microsoft.com/office/powerpoint/2010/main" val="148791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DBD7-E99B-ED01-425D-B035D0BA15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6D7AA-2CA7-7BD4-2A72-78C3CAD6B6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4F6013-674D-2B19-02A0-EAD1A74B6EF0}"/>
              </a:ext>
            </a:extLst>
          </p:cNvPr>
          <p:cNvSpPr>
            <a:spLocks noGrp="1"/>
          </p:cNvSpPr>
          <p:nvPr>
            <p:ph type="dt" sz="half" idx="10"/>
          </p:nvPr>
        </p:nvSpPr>
        <p:spPr/>
        <p:txBody>
          <a:bodyPr/>
          <a:lstStyle/>
          <a:p>
            <a:fld id="{1498CA9E-57BA-41C5-BA65-275B44B742E6}" type="datetimeFigureOut">
              <a:rPr lang="en-US" smtClean="0"/>
              <a:t>15/10/2024</a:t>
            </a:fld>
            <a:endParaRPr lang="en-US"/>
          </a:p>
        </p:txBody>
      </p:sp>
      <p:sp>
        <p:nvSpPr>
          <p:cNvPr id="5" name="Footer Placeholder 4">
            <a:extLst>
              <a:ext uri="{FF2B5EF4-FFF2-40B4-BE49-F238E27FC236}">
                <a16:creationId xmlns:a16="http://schemas.microsoft.com/office/drawing/2014/main" id="{77E53623-A6DF-29AB-4C72-F6E74A6B9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9D479-3E69-F2C6-A3C5-043C20F56F82}"/>
              </a:ext>
            </a:extLst>
          </p:cNvPr>
          <p:cNvSpPr>
            <a:spLocks noGrp="1"/>
          </p:cNvSpPr>
          <p:nvPr>
            <p:ph type="sldNum" sz="quarter" idx="12"/>
          </p:nvPr>
        </p:nvSpPr>
        <p:spPr/>
        <p:txBody>
          <a:bodyPr/>
          <a:lstStyle/>
          <a:p>
            <a:fld id="{233E47B4-DCFC-44BD-B276-A22EB03D7210}" type="slidenum">
              <a:rPr lang="en-US" smtClean="0"/>
              <a:t>‹#›</a:t>
            </a:fld>
            <a:endParaRPr lang="en-US"/>
          </a:p>
        </p:txBody>
      </p:sp>
    </p:spTree>
    <p:extLst>
      <p:ext uri="{BB962C8B-B14F-4D97-AF65-F5344CB8AC3E}">
        <p14:creationId xmlns:p14="http://schemas.microsoft.com/office/powerpoint/2010/main" val="375032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4EDD-5822-5C64-5A46-2192D26A0A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F4B0C-BA5D-7ADE-2D9F-D1A348902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52AF02-F1CF-BBD7-E190-5E9C652106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17D801-7480-3061-CA11-E738D5DB00C4}"/>
              </a:ext>
            </a:extLst>
          </p:cNvPr>
          <p:cNvSpPr>
            <a:spLocks noGrp="1"/>
          </p:cNvSpPr>
          <p:nvPr>
            <p:ph type="dt" sz="half" idx="10"/>
          </p:nvPr>
        </p:nvSpPr>
        <p:spPr/>
        <p:txBody>
          <a:bodyPr/>
          <a:lstStyle/>
          <a:p>
            <a:fld id="{1498CA9E-57BA-41C5-BA65-275B44B742E6}" type="datetimeFigureOut">
              <a:rPr lang="en-US" smtClean="0"/>
              <a:t>15/10/2024</a:t>
            </a:fld>
            <a:endParaRPr lang="en-US"/>
          </a:p>
        </p:txBody>
      </p:sp>
      <p:sp>
        <p:nvSpPr>
          <p:cNvPr id="6" name="Footer Placeholder 5">
            <a:extLst>
              <a:ext uri="{FF2B5EF4-FFF2-40B4-BE49-F238E27FC236}">
                <a16:creationId xmlns:a16="http://schemas.microsoft.com/office/drawing/2014/main" id="{470826BF-1E93-BB98-9B36-B650A758D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44F261-CECB-AB85-5B50-EEDB8B06FC6A}"/>
              </a:ext>
            </a:extLst>
          </p:cNvPr>
          <p:cNvSpPr>
            <a:spLocks noGrp="1"/>
          </p:cNvSpPr>
          <p:nvPr>
            <p:ph type="sldNum" sz="quarter" idx="12"/>
          </p:nvPr>
        </p:nvSpPr>
        <p:spPr/>
        <p:txBody>
          <a:bodyPr/>
          <a:lstStyle/>
          <a:p>
            <a:fld id="{233E47B4-DCFC-44BD-B276-A22EB03D7210}" type="slidenum">
              <a:rPr lang="en-US" smtClean="0"/>
              <a:t>‹#›</a:t>
            </a:fld>
            <a:endParaRPr lang="en-US"/>
          </a:p>
        </p:txBody>
      </p:sp>
    </p:spTree>
    <p:extLst>
      <p:ext uri="{BB962C8B-B14F-4D97-AF65-F5344CB8AC3E}">
        <p14:creationId xmlns:p14="http://schemas.microsoft.com/office/powerpoint/2010/main" val="3821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D839-ED87-7726-F75D-71610C3A0B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CAA78-103C-6517-EF24-A03BE2FC63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34B248-B795-AC31-DB4D-C70075483B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E6FB45-187C-47F3-69C0-83A7B6C467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A890FC-F720-1AAA-AA4B-82B8F4272C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4145FD-A16B-049C-2216-B835AABBBA04}"/>
              </a:ext>
            </a:extLst>
          </p:cNvPr>
          <p:cNvSpPr>
            <a:spLocks noGrp="1"/>
          </p:cNvSpPr>
          <p:nvPr>
            <p:ph type="dt" sz="half" idx="10"/>
          </p:nvPr>
        </p:nvSpPr>
        <p:spPr/>
        <p:txBody>
          <a:bodyPr/>
          <a:lstStyle/>
          <a:p>
            <a:fld id="{1498CA9E-57BA-41C5-BA65-275B44B742E6}" type="datetimeFigureOut">
              <a:rPr lang="en-US" smtClean="0"/>
              <a:t>15/10/2024</a:t>
            </a:fld>
            <a:endParaRPr lang="en-US"/>
          </a:p>
        </p:txBody>
      </p:sp>
      <p:sp>
        <p:nvSpPr>
          <p:cNvPr id="8" name="Footer Placeholder 7">
            <a:extLst>
              <a:ext uri="{FF2B5EF4-FFF2-40B4-BE49-F238E27FC236}">
                <a16:creationId xmlns:a16="http://schemas.microsoft.com/office/drawing/2014/main" id="{C822F495-5CB9-2BBA-82D0-6232BF6732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23B6ED-9E5D-E94F-214E-3D9791F0CA34}"/>
              </a:ext>
            </a:extLst>
          </p:cNvPr>
          <p:cNvSpPr>
            <a:spLocks noGrp="1"/>
          </p:cNvSpPr>
          <p:nvPr>
            <p:ph type="sldNum" sz="quarter" idx="12"/>
          </p:nvPr>
        </p:nvSpPr>
        <p:spPr/>
        <p:txBody>
          <a:bodyPr/>
          <a:lstStyle/>
          <a:p>
            <a:fld id="{233E47B4-DCFC-44BD-B276-A22EB03D7210}" type="slidenum">
              <a:rPr lang="en-US" smtClean="0"/>
              <a:t>‹#›</a:t>
            </a:fld>
            <a:endParaRPr lang="en-US"/>
          </a:p>
        </p:txBody>
      </p:sp>
    </p:spTree>
    <p:extLst>
      <p:ext uri="{BB962C8B-B14F-4D97-AF65-F5344CB8AC3E}">
        <p14:creationId xmlns:p14="http://schemas.microsoft.com/office/powerpoint/2010/main" val="132115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F6A6-D87E-5A7A-A9E9-75B68AFBB8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CD1D3F-573A-0107-F0B7-49325C4E40F4}"/>
              </a:ext>
            </a:extLst>
          </p:cNvPr>
          <p:cNvSpPr>
            <a:spLocks noGrp="1"/>
          </p:cNvSpPr>
          <p:nvPr>
            <p:ph type="dt" sz="half" idx="10"/>
          </p:nvPr>
        </p:nvSpPr>
        <p:spPr/>
        <p:txBody>
          <a:bodyPr/>
          <a:lstStyle/>
          <a:p>
            <a:fld id="{1498CA9E-57BA-41C5-BA65-275B44B742E6}" type="datetimeFigureOut">
              <a:rPr lang="en-US" smtClean="0"/>
              <a:t>15/10/2024</a:t>
            </a:fld>
            <a:endParaRPr lang="en-US"/>
          </a:p>
        </p:txBody>
      </p:sp>
      <p:sp>
        <p:nvSpPr>
          <p:cNvPr id="4" name="Footer Placeholder 3">
            <a:extLst>
              <a:ext uri="{FF2B5EF4-FFF2-40B4-BE49-F238E27FC236}">
                <a16:creationId xmlns:a16="http://schemas.microsoft.com/office/drawing/2014/main" id="{A0845E23-9EC8-4A49-C2E4-C988EF3056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7EA37B-C8A4-25E4-7E50-13B78737ECDD}"/>
              </a:ext>
            </a:extLst>
          </p:cNvPr>
          <p:cNvSpPr>
            <a:spLocks noGrp="1"/>
          </p:cNvSpPr>
          <p:nvPr>
            <p:ph type="sldNum" sz="quarter" idx="12"/>
          </p:nvPr>
        </p:nvSpPr>
        <p:spPr/>
        <p:txBody>
          <a:bodyPr/>
          <a:lstStyle/>
          <a:p>
            <a:fld id="{233E47B4-DCFC-44BD-B276-A22EB03D7210}" type="slidenum">
              <a:rPr lang="en-US" smtClean="0"/>
              <a:t>‹#›</a:t>
            </a:fld>
            <a:endParaRPr lang="en-US"/>
          </a:p>
        </p:txBody>
      </p:sp>
    </p:spTree>
    <p:extLst>
      <p:ext uri="{BB962C8B-B14F-4D97-AF65-F5344CB8AC3E}">
        <p14:creationId xmlns:p14="http://schemas.microsoft.com/office/powerpoint/2010/main" val="8077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39C264-0ED6-7B28-2D9B-AC5351069418}"/>
              </a:ext>
            </a:extLst>
          </p:cNvPr>
          <p:cNvSpPr>
            <a:spLocks noGrp="1"/>
          </p:cNvSpPr>
          <p:nvPr>
            <p:ph type="dt" sz="half" idx="10"/>
          </p:nvPr>
        </p:nvSpPr>
        <p:spPr/>
        <p:txBody>
          <a:bodyPr/>
          <a:lstStyle/>
          <a:p>
            <a:fld id="{1498CA9E-57BA-41C5-BA65-275B44B742E6}" type="datetimeFigureOut">
              <a:rPr lang="en-US" smtClean="0"/>
              <a:t>15/10/2024</a:t>
            </a:fld>
            <a:endParaRPr lang="en-US"/>
          </a:p>
        </p:txBody>
      </p:sp>
      <p:sp>
        <p:nvSpPr>
          <p:cNvPr id="3" name="Footer Placeholder 2">
            <a:extLst>
              <a:ext uri="{FF2B5EF4-FFF2-40B4-BE49-F238E27FC236}">
                <a16:creationId xmlns:a16="http://schemas.microsoft.com/office/drawing/2014/main" id="{9C0E508B-F475-2802-FE93-2766D282EE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88B195-7A2F-C8FC-39A2-CD26B9247345}"/>
              </a:ext>
            </a:extLst>
          </p:cNvPr>
          <p:cNvSpPr>
            <a:spLocks noGrp="1"/>
          </p:cNvSpPr>
          <p:nvPr>
            <p:ph type="sldNum" sz="quarter" idx="12"/>
          </p:nvPr>
        </p:nvSpPr>
        <p:spPr/>
        <p:txBody>
          <a:bodyPr/>
          <a:lstStyle/>
          <a:p>
            <a:fld id="{233E47B4-DCFC-44BD-B276-A22EB03D7210}" type="slidenum">
              <a:rPr lang="en-US" smtClean="0"/>
              <a:t>‹#›</a:t>
            </a:fld>
            <a:endParaRPr lang="en-US"/>
          </a:p>
        </p:txBody>
      </p:sp>
    </p:spTree>
    <p:extLst>
      <p:ext uri="{BB962C8B-B14F-4D97-AF65-F5344CB8AC3E}">
        <p14:creationId xmlns:p14="http://schemas.microsoft.com/office/powerpoint/2010/main" val="349539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3174-560E-376F-3BC4-C25A4164B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F8AB38-07E4-02A4-9086-E30574D81C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DEDBE4-79CE-F92B-C5B5-F62D34BD3A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C64BDD-3515-1DED-2BF9-997F80FD7C0E}"/>
              </a:ext>
            </a:extLst>
          </p:cNvPr>
          <p:cNvSpPr>
            <a:spLocks noGrp="1"/>
          </p:cNvSpPr>
          <p:nvPr>
            <p:ph type="dt" sz="half" idx="10"/>
          </p:nvPr>
        </p:nvSpPr>
        <p:spPr/>
        <p:txBody>
          <a:bodyPr/>
          <a:lstStyle/>
          <a:p>
            <a:fld id="{1498CA9E-57BA-41C5-BA65-275B44B742E6}" type="datetimeFigureOut">
              <a:rPr lang="en-US" smtClean="0"/>
              <a:t>15/10/2024</a:t>
            </a:fld>
            <a:endParaRPr lang="en-US"/>
          </a:p>
        </p:txBody>
      </p:sp>
      <p:sp>
        <p:nvSpPr>
          <p:cNvPr id="6" name="Footer Placeholder 5">
            <a:extLst>
              <a:ext uri="{FF2B5EF4-FFF2-40B4-BE49-F238E27FC236}">
                <a16:creationId xmlns:a16="http://schemas.microsoft.com/office/drawing/2014/main" id="{2ABAF9D7-E54B-E239-C29A-C645C195B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B0ED7-DD91-363A-5DEC-28ADB133C2A1}"/>
              </a:ext>
            </a:extLst>
          </p:cNvPr>
          <p:cNvSpPr>
            <a:spLocks noGrp="1"/>
          </p:cNvSpPr>
          <p:nvPr>
            <p:ph type="sldNum" sz="quarter" idx="12"/>
          </p:nvPr>
        </p:nvSpPr>
        <p:spPr/>
        <p:txBody>
          <a:bodyPr/>
          <a:lstStyle/>
          <a:p>
            <a:fld id="{233E47B4-DCFC-44BD-B276-A22EB03D7210}" type="slidenum">
              <a:rPr lang="en-US" smtClean="0"/>
              <a:t>‹#›</a:t>
            </a:fld>
            <a:endParaRPr lang="en-US"/>
          </a:p>
        </p:txBody>
      </p:sp>
    </p:spTree>
    <p:extLst>
      <p:ext uri="{BB962C8B-B14F-4D97-AF65-F5344CB8AC3E}">
        <p14:creationId xmlns:p14="http://schemas.microsoft.com/office/powerpoint/2010/main" val="232379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5142-7BCC-5AB6-BE6E-BAABD19A27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0EC9CA-9C50-BBBE-3B31-D3B1E51DF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82997B-6313-536A-2C92-15797D9DE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11A9A7-5C0A-4379-1A13-E30049B1082A}"/>
              </a:ext>
            </a:extLst>
          </p:cNvPr>
          <p:cNvSpPr>
            <a:spLocks noGrp="1"/>
          </p:cNvSpPr>
          <p:nvPr>
            <p:ph type="dt" sz="half" idx="10"/>
          </p:nvPr>
        </p:nvSpPr>
        <p:spPr/>
        <p:txBody>
          <a:bodyPr/>
          <a:lstStyle/>
          <a:p>
            <a:fld id="{1498CA9E-57BA-41C5-BA65-275B44B742E6}" type="datetimeFigureOut">
              <a:rPr lang="en-US" smtClean="0"/>
              <a:t>15/10/2024</a:t>
            </a:fld>
            <a:endParaRPr lang="en-US"/>
          </a:p>
        </p:txBody>
      </p:sp>
      <p:sp>
        <p:nvSpPr>
          <p:cNvPr id="6" name="Footer Placeholder 5">
            <a:extLst>
              <a:ext uri="{FF2B5EF4-FFF2-40B4-BE49-F238E27FC236}">
                <a16:creationId xmlns:a16="http://schemas.microsoft.com/office/drawing/2014/main" id="{61F89471-448F-C9D5-F769-CFC606DD8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1AFD4B-0780-0B58-9F7C-C87FCA2B3AB3}"/>
              </a:ext>
            </a:extLst>
          </p:cNvPr>
          <p:cNvSpPr>
            <a:spLocks noGrp="1"/>
          </p:cNvSpPr>
          <p:nvPr>
            <p:ph type="sldNum" sz="quarter" idx="12"/>
          </p:nvPr>
        </p:nvSpPr>
        <p:spPr/>
        <p:txBody>
          <a:bodyPr/>
          <a:lstStyle/>
          <a:p>
            <a:fld id="{233E47B4-DCFC-44BD-B276-A22EB03D7210}" type="slidenum">
              <a:rPr lang="en-US" smtClean="0"/>
              <a:t>‹#›</a:t>
            </a:fld>
            <a:endParaRPr lang="en-US"/>
          </a:p>
        </p:txBody>
      </p:sp>
    </p:spTree>
    <p:extLst>
      <p:ext uri="{BB962C8B-B14F-4D97-AF65-F5344CB8AC3E}">
        <p14:creationId xmlns:p14="http://schemas.microsoft.com/office/powerpoint/2010/main" val="112327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FEC3B7-6E33-28ED-FE4C-7D157703D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24168E-71BB-256D-4348-44B91F5DCC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0391D-B0C6-8B43-ECFA-7D42D5D5E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8CA9E-57BA-41C5-BA65-275B44B742E6}" type="datetimeFigureOut">
              <a:rPr lang="en-US" smtClean="0"/>
              <a:t>15/10/2024</a:t>
            </a:fld>
            <a:endParaRPr lang="en-US"/>
          </a:p>
        </p:txBody>
      </p:sp>
      <p:sp>
        <p:nvSpPr>
          <p:cNvPr id="5" name="Footer Placeholder 4">
            <a:extLst>
              <a:ext uri="{FF2B5EF4-FFF2-40B4-BE49-F238E27FC236}">
                <a16:creationId xmlns:a16="http://schemas.microsoft.com/office/drawing/2014/main" id="{3E81B9AE-6ACF-4B0E-342B-F29F1C45AA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D79E32-8D04-4F86-B17A-9A5D8E2A12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E47B4-DCFC-44BD-B276-A22EB03D7210}" type="slidenum">
              <a:rPr lang="en-US" smtClean="0"/>
              <a:t>‹#›</a:t>
            </a:fld>
            <a:endParaRPr lang="en-US"/>
          </a:p>
        </p:txBody>
      </p:sp>
    </p:spTree>
    <p:extLst>
      <p:ext uri="{BB962C8B-B14F-4D97-AF65-F5344CB8AC3E}">
        <p14:creationId xmlns:p14="http://schemas.microsoft.com/office/powerpoint/2010/main" val="1732323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field with a tree and a road&#10;&#10;Description automatically generated">
            <a:extLst>
              <a:ext uri="{FF2B5EF4-FFF2-40B4-BE49-F238E27FC236}">
                <a16:creationId xmlns:a16="http://schemas.microsoft.com/office/drawing/2014/main" id="{A8F94292-282C-49C8-C392-E8C59766E8D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0" y="1282"/>
            <a:ext cx="12191980" cy="6856718"/>
          </a:xfrm>
          <a:prstGeom prst="rect">
            <a:avLst/>
          </a:prstGeom>
        </p:spPr>
      </p:pic>
      <p:sp>
        <p:nvSpPr>
          <p:cNvPr id="5" name="TextBox 4">
            <a:extLst>
              <a:ext uri="{FF2B5EF4-FFF2-40B4-BE49-F238E27FC236}">
                <a16:creationId xmlns:a16="http://schemas.microsoft.com/office/drawing/2014/main" id="{DDC8825D-94A5-BA01-9021-DF934E828B52}"/>
              </a:ext>
            </a:extLst>
          </p:cNvPr>
          <p:cNvSpPr txBox="1"/>
          <p:nvPr/>
        </p:nvSpPr>
        <p:spPr>
          <a:xfrm>
            <a:off x="2699801" y="1902041"/>
            <a:ext cx="7302328" cy="1323439"/>
          </a:xfrm>
          <a:prstGeom prst="rect">
            <a:avLst/>
          </a:prstGeom>
          <a:noFill/>
        </p:spPr>
        <p:txBody>
          <a:bodyPr wrap="square" rtlCol="0">
            <a:spAutoFit/>
          </a:bodyPr>
          <a:lstStyle/>
          <a:p>
            <a:r>
              <a:rPr lang="en-US" sz="4000">
                <a:solidFill>
                  <a:srgbClr val="FF0000"/>
                </a:solidFill>
              </a:rPr>
              <a:t>CHÀO MỪNG  CÁC EM ĐẾN VỚI </a:t>
            </a:r>
          </a:p>
          <a:p>
            <a:r>
              <a:rPr lang="en-US" sz="4000">
                <a:solidFill>
                  <a:srgbClr val="FF0000"/>
                </a:solidFill>
              </a:rPr>
              <a:t>              TIẾT HỌC HÔM NAY</a:t>
            </a:r>
          </a:p>
        </p:txBody>
      </p:sp>
      <p:sp>
        <p:nvSpPr>
          <p:cNvPr id="6" name="TextBox 5">
            <a:extLst>
              <a:ext uri="{FF2B5EF4-FFF2-40B4-BE49-F238E27FC236}">
                <a16:creationId xmlns:a16="http://schemas.microsoft.com/office/drawing/2014/main" id="{BF5E5596-3B9D-2B5D-C2B9-59DE447095CA}"/>
              </a:ext>
            </a:extLst>
          </p:cNvPr>
          <p:cNvSpPr txBox="1"/>
          <p:nvPr/>
        </p:nvSpPr>
        <p:spPr>
          <a:xfrm>
            <a:off x="4126513" y="4343601"/>
            <a:ext cx="4679862" cy="2246769"/>
          </a:xfrm>
          <a:prstGeom prst="rect">
            <a:avLst/>
          </a:prstGeom>
          <a:noFill/>
        </p:spPr>
        <p:txBody>
          <a:bodyPr wrap="square" rtlCol="0">
            <a:spAutoFit/>
          </a:bodyPr>
          <a:lstStyle/>
          <a:p>
            <a:r>
              <a:rPr lang="en-US" sz="2800" b="1">
                <a:solidFill>
                  <a:srgbClr val="FF0000"/>
                </a:solidFill>
              </a:rPr>
              <a:t>MÔN: TIẾNG VIỆT </a:t>
            </a:r>
          </a:p>
          <a:p>
            <a:r>
              <a:rPr lang="en-US" sz="2800" b="1">
                <a:solidFill>
                  <a:srgbClr val="FF0000"/>
                </a:solidFill>
              </a:rPr>
              <a:t>BÀI: GẶT CHỮ TRÊN NON (T1)</a:t>
            </a:r>
          </a:p>
          <a:p>
            <a:r>
              <a:rPr lang="en-US" sz="2800" b="1">
                <a:solidFill>
                  <a:srgbClr val="FF0000"/>
                </a:solidFill>
              </a:rPr>
              <a:t>LỚP : 4C</a:t>
            </a:r>
          </a:p>
          <a:p>
            <a:r>
              <a:rPr lang="en-US" sz="2800" b="1">
                <a:solidFill>
                  <a:srgbClr val="FF0000"/>
                </a:solidFill>
              </a:rPr>
              <a:t>GIÁO VIÊN : Nguyễn Thị Lục</a:t>
            </a:r>
          </a:p>
          <a:p>
            <a:endParaRPr lang="en-US" sz="2800" b="1">
              <a:solidFill>
                <a:srgbClr val="FF0000"/>
              </a:solidFill>
            </a:endParaRPr>
          </a:p>
        </p:txBody>
      </p:sp>
      <p:sp>
        <p:nvSpPr>
          <p:cNvPr id="7" name="TextBox 6">
            <a:extLst>
              <a:ext uri="{FF2B5EF4-FFF2-40B4-BE49-F238E27FC236}">
                <a16:creationId xmlns:a16="http://schemas.microsoft.com/office/drawing/2014/main" id="{52D88724-82E8-1AD0-5CA5-6ADC44B6D9C3}"/>
              </a:ext>
            </a:extLst>
          </p:cNvPr>
          <p:cNvSpPr txBox="1"/>
          <p:nvPr/>
        </p:nvSpPr>
        <p:spPr>
          <a:xfrm>
            <a:off x="3671004" y="336251"/>
            <a:ext cx="5655871" cy="461665"/>
          </a:xfrm>
          <a:prstGeom prst="rect">
            <a:avLst/>
          </a:prstGeom>
          <a:noFill/>
        </p:spPr>
        <p:txBody>
          <a:bodyPr wrap="square" rtlCol="0">
            <a:spAutoFit/>
          </a:bodyPr>
          <a:lstStyle/>
          <a:p>
            <a:r>
              <a:rPr lang="en-US" sz="2400" b="1">
                <a:solidFill>
                  <a:srgbClr val="00B050"/>
                </a:solidFill>
                <a:latin typeface="Times New Roman" panose="02020603050405020304" pitchFamily="18" charset="0"/>
                <a:cs typeface="Times New Roman" panose="02020603050405020304" pitchFamily="18" charset="0"/>
              </a:rPr>
              <a:t>TRƯỜNG TIỂU HỌC ĐOÀN NGHIÊN</a:t>
            </a:r>
          </a:p>
        </p:txBody>
      </p:sp>
    </p:spTree>
    <p:extLst>
      <p:ext uri="{BB962C8B-B14F-4D97-AF65-F5344CB8AC3E}">
        <p14:creationId xmlns:p14="http://schemas.microsoft.com/office/powerpoint/2010/main" val="2513696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7">
            <a:extLst>
              <a:ext uri="{FF2B5EF4-FFF2-40B4-BE49-F238E27FC236}">
                <a16:creationId xmlns:a16="http://schemas.microsoft.com/office/drawing/2014/main" id="{C75DF133-7C5F-55B1-0B31-4052AECF9052}"/>
              </a:ext>
            </a:extLst>
          </p:cNvPr>
          <p:cNvGrpSpPr/>
          <p:nvPr/>
        </p:nvGrpSpPr>
        <p:grpSpPr>
          <a:xfrm>
            <a:off x="565009" y="990600"/>
            <a:ext cx="10815003" cy="1915885"/>
            <a:chOff x="784602" y="2806076"/>
            <a:chExt cx="8111252" cy="2199631"/>
          </a:xfrm>
        </p:grpSpPr>
        <p:grpSp>
          <p:nvGrpSpPr>
            <p:cNvPr id="3" name="Nhóm 50">
              <a:extLst>
                <a:ext uri="{FF2B5EF4-FFF2-40B4-BE49-F238E27FC236}">
                  <a16:creationId xmlns:a16="http://schemas.microsoft.com/office/drawing/2014/main" id="{529D685F-E65E-4F8E-E71E-7814D4BD498F}"/>
                </a:ext>
              </a:extLst>
            </p:cNvPr>
            <p:cNvGrpSpPr/>
            <p:nvPr/>
          </p:nvGrpSpPr>
          <p:grpSpPr>
            <a:xfrm flipH="1">
              <a:off x="784602" y="2806076"/>
              <a:ext cx="8111252" cy="2199631"/>
              <a:chOff x="320221" y="925161"/>
              <a:chExt cx="7404917" cy="2199631"/>
            </a:xfrm>
          </p:grpSpPr>
          <p:sp>
            <p:nvSpPr>
              <p:cNvPr id="5" name="Hình chữ nhật: Góc Tròn 52">
                <a:extLst>
                  <a:ext uri="{FF2B5EF4-FFF2-40B4-BE49-F238E27FC236}">
                    <a16:creationId xmlns:a16="http://schemas.microsoft.com/office/drawing/2014/main" id="{750CA6CB-A022-F7FA-361D-981D0173433F}"/>
                  </a:ext>
                </a:extLst>
              </p:cNvPr>
              <p:cNvSpPr/>
              <p:nvPr/>
            </p:nvSpPr>
            <p:spPr>
              <a:xfrm>
                <a:off x="320221" y="1447274"/>
                <a:ext cx="7111050" cy="1677518"/>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sp>
            <p:nvSpPr>
              <p:cNvPr id="6" name="Hình chữ nhật: Góc Tròn 53">
                <a:extLst>
                  <a:ext uri="{FF2B5EF4-FFF2-40B4-BE49-F238E27FC236}">
                    <a16:creationId xmlns:a16="http://schemas.microsoft.com/office/drawing/2014/main" id="{E0CCB9DE-3884-22A8-78D0-FB73B6369761}"/>
                  </a:ext>
                </a:extLst>
              </p:cNvPr>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a:endParaRPr>
              </a:p>
            </p:txBody>
          </p:sp>
          <p:pic>
            <p:nvPicPr>
              <p:cNvPr id="7" name="Hình ảnh 54" descr="Ảnh có chứa văn bản, đồ họa véc-tơ&#10;&#10;Mô tả được tạo tự động">
                <a:extLst>
                  <a:ext uri="{FF2B5EF4-FFF2-40B4-BE49-F238E27FC236}">
                    <a16:creationId xmlns:a16="http://schemas.microsoft.com/office/drawing/2014/main" id="{E14BF9E5-89A4-3464-8111-D91780070D86}"/>
                  </a:ext>
                </a:extLst>
              </p:cNvPr>
              <p:cNvPicPr>
                <a:picLocks noChangeAspect="1"/>
              </p:cNvPicPr>
              <p:nvPr/>
            </p:nvPicPr>
            <p:blipFill rotWithShape="1">
              <a:blip r:embed="rId2"/>
              <a:srcRect l="41319" t="4844" r="40995" b="54324"/>
              <a:stretch/>
            </p:blipFill>
            <p:spPr>
              <a:xfrm flipH="1">
                <a:off x="7062479" y="925161"/>
                <a:ext cx="662659" cy="1081753"/>
              </a:xfrm>
              <a:prstGeom prst="rect">
                <a:avLst/>
              </a:prstGeom>
            </p:spPr>
          </p:pic>
        </p:grpSp>
        <p:sp>
          <p:nvSpPr>
            <p:cNvPr id="4" name="Google Shape;1768;p26">
              <a:extLst>
                <a:ext uri="{FF2B5EF4-FFF2-40B4-BE49-F238E27FC236}">
                  <a16:creationId xmlns:a16="http://schemas.microsoft.com/office/drawing/2014/main" id="{9FD64FAD-C456-2799-A8C2-96612169EA06}"/>
                </a:ext>
              </a:extLst>
            </p:cNvPr>
            <p:cNvSpPr txBox="1">
              <a:spLocks/>
            </p:cNvSpPr>
            <p:nvPr/>
          </p:nvSpPr>
          <p:spPr>
            <a:xfrm>
              <a:off x="1508401" y="3456552"/>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rPr>
                <a:t>Những chi tiết nào cho thấy việc đi học của các bạn nhỏ ở vùng cao rất vất vả?</a:t>
              </a:r>
              <a:endParaRPr lang="pt-BR" sz="3333"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endParaRPr>
            </a:p>
          </p:txBody>
        </p:sp>
      </p:grpSp>
      <p:sp>
        <p:nvSpPr>
          <p:cNvPr id="8" name="Google Shape;1768;p26">
            <a:extLst>
              <a:ext uri="{FF2B5EF4-FFF2-40B4-BE49-F238E27FC236}">
                <a16:creationId xmlns:a16="http://schemas.microsoft.com/office/drawing/2014/main" id="{ED054A00-7E68-C58A-FB5C-9B9A01DD0154}"/>
              </a:ext>
            </a:extLst>
          </p:cNvPr>
          <p:cNvSpPr txBox="1">
            <a:spLocks/>
          </p:cNvSpPr>
          <p:nvPr/>
        </p:nvSpPr>
        <p:spPr>
          <a:xfrm>
            <a:off x="1007583" y="3199328"/>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Em đi tìm cái chữ</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Vượt suối lại băng rừng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Đường xa chân có mỏi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Chữ vẫn gùi trên lưng.</a:t>
            </a:r>
            <a:endParaRPr lang="pt-BR" sz="3600" b="0" kern="0" dirty="0">
              <a:solidFill>
                <a:srgbClr val="000000"/>
              </a:solidFill>
              <a:latin typeface="Calibri" panose="020F0502020204030204" pitchFamily="34" charset="0"/>
              <a:ea typeface="Cambria" panose="02040503050406030204" pitchFamily="18" charset="0"/>
              <a:cs typeface="Calibri" panose="020F0502020204030204" pitchFamily="34" charset="0"/>
            </a:endParaRPr>
          </a:p>
        </p:txBody>
      </p:sp>
      <p:sp>
        <p:nvSpPr>
          <p:cNvPr id="9" name="Google Shape;1768;p26">
            <a:extLst>
              <a:ext uri="{FF2B5EF4-FFF2-40B4-BE49-F238E27FC236}">
                <a16:creationId xmlns:a16="http://schemas.microsoft.com/office/drawing/2014/main" id="{F821F81E-CF14-8F35-5265-D79CD13CD9F3}"/>
              </a:ext>
            </a:extLst>
          </p:cNvPr>
          <p:cNvSpPr txBox="1">
            <a:spLocks/>
          </p:cNvSpPr>
          <p:nvPr/>
        </p:nvSpPr>
        <p:spPr>
          <a:xfrm>
            <a:off x="6591954" y="3177557"/>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Càng đi chân càng vững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Lớp học ngang lưng đồi</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Mắt em như sao sáng</a:t>
            </a:r>
          </a:p>
          <a:p>
            <a:pPr algn="l" defTabSz="121917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Gặt chữ trên đỉnh trời!</a:t>
            </a:r>
          </a:p>
        </p:txBody>
      </p:sp>
      <p:sp>
        <p:nvSpPr>
          <p:cNvPr id="10" name="Rectangle: Rounded Corners 9">
            <a:extLst>
              <a:ext uri="{FF2B5EF4-FFF2-40B4-BE49-F238E27FC236}">
                <a16:creationId xmlns:a16="http://schemas.microsoft.com/office/drawing/2014/main" id="{898B70E6-33C9-5F7D-3B16-4E63D622E3E9}"/>
              </a:ext>
            </a:extLst>
          </p:cNvPr>
          <p:cNvSpPr/>
          <p:nvPr/>
        </p:nvSpPr>
        <p:spPr>
          <a:xfrm>
            <a:off x="6585858" y="36358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1" name="Nhóm 26">
            <a:extLst>
              <a:ext uri="{FF2B5EF4-FFF2-40B4-BE49-F238E27FC236}">
                <a16:creationId xmlns:a16="http://schemas.microsoft.com/office/drawing/2014/main" id="{2F8A08CD-173D-F3FF-0A45-E262621E8AC0}"/>
              </a:ext>
            </a:extLst>
          </p:cNvPr>
          <p:cNvGrpSpPr/>
          <p:nvPr/>
        </p:nvGrpSpPr>
        <p:grpSpPr>
          <a:xfrm>
            <a:off x="1447915" y="4803874"/>
            <a:ext cx="10495737" cy="1893739"/>
            <a:chOff x="4145308" y="2811382"/>
            <a:chExt cx="7354684" cy="1226887"/>
          </a:xfrm>
        </p:grpSpPr>
        <p:sp>
          <p:nvSpPr>
            <p:cNvPr id="12" name="Hình chữ nhật: Góc Tròn 27">
              <a:extLst>
                <a:ext uri="{FF2B5EF4-FFF2-40B4-BE49-F238E27FC236}">
                  <a16:creationId xmlns:a16="http://schemas.microsoft.com/office/drawing/2014/main" id="{78EDB79A-765D-0D4B-B75D-1A2527D95501}"/>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13" name="Hộp Văn bản 28">
              <a:extLst>
                <a:ext uri="{FF2B5EF4-FFF2-40B4-BE49-F238E27FC236}">
                  <a16:creationId xmlns:a16="http://schemas.microsoft.com/office/drawing/2014/main" id="{38ED241E-FFA9-68EA-494E-34C0F4669DAB}"/>
                </a:ext>
              </a:extLst>
            </p:cNvPr>
            <p:cNvSpPr txBox="1"/>
            <p:nvPr/>
          </p:nvSpPr>
          <p:spPr>
            <a:xfrm>
              <a:off x="4285410" y="3140979"/>
              <a:ext cx="6462099" cy="897290"/>
            </a:xfrm>
            <a:prstGeom prst="rect">
              <a:avLst/>
            </a:prstGeom>
            <a:noFill/>
          </p:spPr>
          <p:txBody>
            <a:bodyPr wrap="square" rtlCol="0">
              <a:spAutoFit/>
            </a:bodyPr>
            <a:lstStyle/>
            <a:p>
              <a:pPr marL="0" marR="0" algn="just">
                <a:spcBef>
                  <a:spcPts val="0"/>
                </a:spcBef>
                <a:spcAft>
                  <a:spcPts val="0"/>
                </a:spcAft>
              </a:pP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chi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tiết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cho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thấy</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việc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nhỏ</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vùng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cao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vất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vả</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vượt</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băng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ngang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gạch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đỉnh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4" name="Picture 26">
              <a:extLst>
                <a:ext uri="{FF2B5EF4-FFF2-40B4-BE49-F238E27FC236}">
                  <a16:creationId xmlns:a16="http://schemas.microsoft.com/office/drawing/2014/main" id="{02CE420B-641D-EFB4-B7C3-93AEF190A9E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
        <p:nvSpPr>
          <p:cNvPr id="16" name="TextBox 15">
            <a:extLst>
              <a:ext uri="{FF2B5EF4-FFF2-40B4-BE49-F238E27FC236}">
                <a16:creationId xmlns:a16="http://schemas.microsoft.com/office/drawing/2014/main" id="{0A68B51A-775D-1B45-A515-EF30573AB834}"/>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17" name="TextBox 16">
            <a:extLst>
              <a:ext uri="{FF2B5EF4-FFF2-40B4-BE49-F238E27FC236}">
                <a16:creationId xmlns:a16="http://schemas.microsoft.com/office/drawing/2014/main" id="{9F8D7B0B-7817-8A95-8529-0A9989847075}"/>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18" name="TextBox 17">
            <a:extLst>
              <a:ext uri="{FF2B5EF4-FFF2-40B4-BE49-F238E27FC236}">
                <a16:creationId xmlns:a16="http://schemas.microsoft.com/office/drawing/2014/main" id="{CA09A486-E7C2-C098-B950-43C11E1315E5}"/>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406894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98">
            <a:extLst>
              <a:ext uri="{FF2B5EF4-FFF2-40B4-BE49-F238E27FC236}">
                <a16:creationId xmlns:a16="http://schemas.microsoft.com/office/drawing/2014/main" id="{E86630BC-2E9F-6A4A-F176-BC4237AC3C20}"/>
              </a:ext>
            </a:extLst>
          </p:cNvPr>
          <p:cNvGrpSpPr/>
          <p:nvPr/>
        </p:nvGrpSpPr>
        <p:grpSpPr>
          <a:xfrm>
            <a:off x="1611205" y="849869"/>
            <a:ext cx="9334895" cy="2408307"/>
            <a:chOff x="88006" y="4309963"/>
            <a:chExt cx="7001171" cy="1616340"/>
          </a:xfrm>
        </p:grpSpPr>
        <p:grpSp>
          <p:nvGrpSpPr>
            <p:cNvPr id="4" name="Nhóm 99">
              <a:extLst>
                <a:ext uri="{FF2B5EF4-FFF2-40B4-BE49-F238E27FC236}">
                  <a16:creationId xmlns:a16="http://schemas.microsoft.com/office/drawing/2014/main" id="{C794E2C1-49B2-E08E-C167-2F66024A3890}"/>
                </a:ext>
              </a:extLst>
            </p:cNvPr>
            <p:cNvGrpSpPr/>
            <p:nvPr/>
          </p:nvGrpSpPr>
          <p:grpSpPr>
            <a:xfrm>
              <a:off x="88006" y="4309963"/>
              <a:ext cx="7001171" cy="1340529"/>
              <a:chOff x="220781" y="2915087"/>
              <a:chExt cx="6724470" cy="1340529"/>
            </a:xfrm>
          </p:grpSpPr>
          <p:sp>
            <p:nvSpPr>
              <p:cNvPr id="6" name="Hình chữ nhật: Góc Tròn 101">
                <a:extLst>
                  <a:ext uri="{FF2B5EF4-FFF2-40B4-BE49-F238E27FC236}">
                    <a16:creationId xmlns:a16="http://schemas.microsoft.com/office/drawing/2014/main" id="{FC2A3065-90D2-1634-D04E-B01629ABE3CF}"/>
                  </a:ext>
                </a:extLst>
              </p:cNvPr>
              <p:cNvSpPr/>
              <p:nvPr/>
            </p:nvSpPr>
            <p:spPr>
              <a:xfrm>
                <a:off x="604186" y="3411738"/>
                <a:ext cx="6341065" cy="843878"/>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7" name="Hình chữ nhật: Góc Tròn 102">
                <a:extLst>
                  <a:ext uri="{FF2B5EF4-FFF2-40B4-BE49-F238E27FC236}">
                    <a16:creationId xmlns:a16="http://schemas.microsoft.com/office/drawing/2014/main" id="{ABD7F5CE-4873-33FD-60F6-9960820329F9}"/>
                  </a:ext>
                </a:extLst>
              </p:cNvPr>
              <p:cNvSpPr/>
              <p:nvPr/>
            </p:nvSpPr>
            <p:spPr>
              <a:xfrm>
                <a:off x="389815" y="3319793"/>
                <a:ext cx="6186669" cy="711921"/>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8" name="Hình ảnh 103" descr="Ảnh có chứa văn bản, đồ họa véc-tơ&#10;&#10;Mô tả được tạo tự động">
                <a:extLst>
                  <a:ext uri="{FF2B5EF4-FFF2-40B4-BE49-F238E27FC236}">
                    <a16:creationId xmlns:a16="http://schemas.microsoft.com/office/drawing/2014/main" id="{E2FF327D-9F56-8299-F553-59DC649CAA74}"/>
                  </a:ext>
                </a:extLst>
              </p:cNvPr>
              <p:cNvPicPr>
                <a:picLocks noChangeAspect="1"/>
              </p:cNvPicPr>
              <p:nvPr/>
            </p:nvPicPr>
            <p:blipFill rotWithShape="1">
              <a:blip r:embed="rId2"/>
              <a:srcRect l="59929" r="22623" b="50735"/>
              <a:stretch/>
            </p:blipFill>
            <p:spPr>
              <a:xfrm>
                <a:off x="220781" y="2915087"/>
                <a:ext cx="426134" cy="850769"/>
              </a:xfrm>
              <a:prstGeom prst="rect">
                <a:avLst/>
              </a:prstGeom>
            </p:spPr>
          </p:pic>
        </p:grpSp>
        <p:sp>
          <p:nvSpPr>
            <p:cNvPr id="5" name="Google Shape;1768;p26">
              <a:extLst>
                <a:ext uri="{FF2B5EF4-FFF2-40B4-BE49-F238E27FC236}">
                  <a16:creationId xmlns:a16="http://schemas.microsoft.com/office/drawing/2014/main" id="{33DE2466-EA65-295B-6444-692C2ECBF0CA}"/>
                </a:ext>
              </a:extLst>
            </p:cNvPr>
            <p:cNvSpPr txBox="1">
              <a:spLocks/>
            </p:cNvSpPr>
            <p:nvPr/>
          </p:nvSpPr>
          <p:spPr>
            <a:xfrm>
              <a:off x="500669" y="4543906"/>
              <a:ext cx="657170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defTabSz="1219170">
                <a:buClr>
                  <a:srgbClr val="85A8CE"/>
                </a:buClr>
              </a:pPr>
              <a:r>
                <a:rPr lang="vi-VN" sz="3333" b="0" kern="0" dirty="0">
                  <a:solidFill>
                    <a:srgbClr val="000000">
                      <a:lumMod val="95000"/>
                      <a:lumOff val="5000"/>
                    </a:srgbClr>
                  </a:solidFill>
                  <a:latin typeface="Calibri" panose="020F0502020204030204" pitchFamily="34" charset="0"/>
                  <a:cs typeface="Calibri" panose="020F0502020204030204" pitchFamily="34" charset="0"/>
                </a:rPr>
                <a:t>Trên đường đi học Bạn nhỏ nghe thấy những âm thanh nào?</a:t>
              </a:r>
              <a:r>
                <a:rPr lang="en-US" sz="3333" b="0" kern="0" dirty="0">
                  <a:solidFill>
                    <a:srgbClr val="000000">
                      <a:lumMod val="95000"/>
                      <a:lumOff val="5000"/>
                    </a:srgbClr>
                  </a:solidFill>
                  <a:latin typeface="Calibri" panose="020F0502020204030204" pitchFamily="34" charset="0"/>
                  <a:cs typeface="Calibri" panose="020F0502020204030204" pitchFamily="34" charset="0"/>
                </a:rPr>
                <a:t> </a:t>
              </a:r>
              <a:r>
                <a:rPr lang="vi-VN" sz="3333" b="0" kern="0" dirty="0">
                  <a:solidFill>
                    <a:srgbClr val="000000">
                      <a:lumMod val="95000"/>
                      <a:lumOff val="5000"/>
                    </a:srgbClr>
                  </a:solidFill>
                  <a:latin typeface="Calibri" panose="020F0502020204030204" pitchFamily="34" charset="0"/>
                  <a:cs typeface="Calibri" panose="020F0502020204030204" pitchFamily="34" charset="0"/>
                </a:rPr>
                <a:t>Theo em những âm thanh đó đem lại cảm xúc gì cho bạn nhỏ?</a:t>
              </a:r>
            </a:p>
          </p:txBody>
        </p:sp>
      </p:grpSp>
      <p:sp>
        <p:nvSpPr>
          <p:cNvPr id="9" name="TextBox 8">
            <a:extLst>
              <a:ext uri="{FF2B5EF4-FFF2-40B4-BE49-F238E27FC236}">
                <a16:creationId xmlns:a16="http://schemas.microsoft.com/office/drawing/2014/main" id="{FEB9CCD3-6216-C793-15F1-5EC3D86FBEA8}"/>
              </a:ext>
            </a:extLst>
          </p:cNvPr>
          <p:cNvSpPr txBox="1"/>
          <p:nvPr/>
        </p:nvSpPr>
        <p:spPr>
          <a:xfrm>
            <a:off x="936171" y="2740495"/>
            <a:ext cx="609600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
        <p:nvSpPr>
          <p:cNvPr id="10" name="TextBox 9">
            <a:extLst>
              <a:ext uri="{FF2B5EF4-FFF2-40B4-BE49-F238E27FC236}">
                <a16:creationId xmlns:a16="http://schemas.microsoft.com/office/drawing/2014/main" id="{BCB4E9E7-3E3C-8DBB-1D1A-406929902E7E}"/>
              </a:ext>
            </a:extLst>
          </p:cNvPr>
          <p:cNvSpPr txBox="1"/>
          <p:nvPr/>
        </p:nvSpPr>
        <p:spPr>
          <a:xfrm>
            <a:off x="6814458" y="2286001"/>
            <a:ext cx="59327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p:txBody>
      </p:sp>
      <p:grpSp>
        <p:nvGrpSpPr>
          <p:cNvPr id="11" name="Nhóm 26">
            <a:extLst>
              <a:ext uri="{FF2B5EF4-FFF2-40B4-BE49-F238E27FC236}">
                <a16:creationId xmlns:a16="http://schemas.microsoft.com/office/drawing/2014/main" id="{2A29169A-930C-A99C-F7B2-E6BF4B986C0D}"/>
              </a:ext>
            </a:extLst>
          </p:cNvPr>
          <p:cNvGrpSpPr/>
          <p:nvPr/>
        </p:nvGrpSpPr>
        <p:grpSpPr>
          <a:xfrm>
            <a:off x="402772" y="4749447"/>
            <a:ext cx="11410252" cy="1890841"/>
            <a:chOff x="4145308" y="2811382"/>
            <a:chExt cx="7354684" cy="1225009"/>
          </a:xfrm>
        </p:grpSpPr>
        <p:sp>
          <p:nvSpPr>
            <p:cNvPr id="12" name="Hình chữ nhật: Góc Tròn 27">
              <a:extLst>
                <a:ext uri="{FF2B5EF4-FFF2-40B4-BE49-F238E27FC236}">
                  <a16:creationId xmlns:a16="http://schemas.microsoft.com/office/drawing/2014/main" id="{29C65B2E-56A6-E996-12F7-A279B4F50C95}"/>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13" name="Hộp Văn bản 28">
              <a:extLst>
                <a:ext uri="{FF2B5EF4-FFF2-40B4-BE49-F238E27FC236}">
                  <a16:creationId xmlns:a16="http://schemas.microsoft.com/office/drawing/2014/main" id="{91320C73-9590-4680-109B-AB465C6866F2}"/>
                </a:ext>
              </a:extLst>
            </p:cNvPr>
            <p:cNvSpPr txBox="1"/>
            <p:nvPr/>
          </p:nvSpPr>
          <p:spPr>
            <a:xfrm>
              <a:off x="4370220" y="2999931"/>
              <a:ext cx="6462099" cy="1016927"/>
            </a:xfrm>
            <a:prstGeom prst="rect">
              <a:avLst/>
            </a:prstGeom>
            <a:noFill/>
          </p:spPr>
          <p:txBody>
            <a:bodyPr wrap="square" rtlCol="0">
              <a:spAutoFit/>
            </a:bodyPr>
            <a:lstStyle/>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rung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vách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gió</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nghe</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nhịp</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bình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vùng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đem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phấn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khởi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4" name="Picture 26">
              <a:extLst>
                <a:ext uri="{FF2B5EF4-FFF2-40B4-BE49-F238E27FC236}">
                  <a16:creationId xmlns:a16="http://schemas.microsoft.com/office/drawing/2014/main" id="{A193C213-90E2-5B9E-D294-7B4C46AE81F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
        <p:nvSpPr>
          <p:cNvPr id="16" name="TextBox 15">
            <a:extLst>
              <a:ext uri="{FF2B5EF4-FFF2-40B4-BE49-F238E27FC236}">
                <a16:creationId xmlns:a16="http://schemas.microsoft.com/office/drawing/2014/main" id="{106621EE-D15F-B096-3CB8-1707D3BD2ABA}"/>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17" name="TextBox 16">
            <a:extLst>
              <a:ext uri="{FF2B5EF4-FFF2-40B4-BE49-F238E27FC236}">
                <a16:creationId xmlns:a16="http://schemas.microsoft.com/office/drawing/2014/main" id="{5C725B80-7167-3B4D-E3F5-C3AF8358B03B}"/>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2" name="TextBox 1">
            <a:extLst>
              <a:ext uri="{FF2B5EF4-FFF2-40B4-BE49-F238E27FC236}">
                <a16:creationId xmlns:a16="http://schemas.microsoft.com/office/drawing/2014/main" id="{4CE5E2EC-DD24-A4A3-AF1D-E482472B14A9}"/>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428830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a:extLst>
              <a:ext uri="{FF2B5EF4-FFF2-40B4-BE49-F238E27FC236}">
                <a16:creationId xmlns:a16="http://schemas.microsoft.com/office/drawing/2014/main" id="{9A632C25-4B74-C640-4FF3-3C28A1B10C3F}"/>
              </a:ext>
            </a:extLst>
          </p:cNvPr>
          <p:cNvGrpSpPr/>
          <p:nvPr/>
        </p:nvGrpSpPr>
        <p:grpSpPr>
          <a:xfrm>
            <a:off x="975752" y="3140495"/>
            <a:ext cx="10495737" cy="2748340"/>
            <a:chOff x="4145308" y="2976302"/>
            <a:chExt cx="7354684" cy="2061255"/>
          </a:xfrm>
        </p:grpSpPr>
        <p:sp>
          <p:nvSpPr>
            <p:cNvPr id="3" name="Hình chữ nhật: Góc Tròn 93">
              <a:extLst>
                <a:ext uri="{FF2B5EF4-FFF2-40B4-BE49-F238E27FC236}">
                  <a16:creationId xmlns:a16="http://schemas.microsoft.com/office/drawing/2014/main" id="{CABD922C-ED63-3618-6F16-14501471A2BE}"/>
                </a:ext>
              </a:extLst>
            </p:cNvPr>
            <p:cNvSpPr/>
            <p:nvPr/>
          </p:nvSpPr>
          <p:spPr>
            <a:xfrm>
              <a:off x="4145308" y="2976302"/>
              <a:ext cx="7354684" cy="2061255"/>
            </a:xfrm>
            <a:custGeom>
              <a:avLst/>
              <a:gdLst>
                <a:gd name="connsiteX0" fmla="*/ 0 w 7354684"/>
                <a:gd name="connsiteY0" fmla="*/ 343549 h 2061255"/>
                <a:gd name="connsiteX1" fmla="*/ 343549 w 7354684"/>
                <a:gd name="connsiteY1" fmla="*/ 0 h 2061255"/>
                <a:gd name="connsiteX2" fmla="*/ 7011135 w 7354684"/>
                <a:gd name="connsiteY2" fmla="*/ 0 h 2061255"/>
                <a:gd name="connsiteX3" fmla="*/ 7354684 w 7354684"/>
                <a:gd name="connsiteY3" fmla="*/ 343549 h 2061255"/>
                <a:gd name="connsiteX4" fmla="*/ 7354684 w 7354684"/>
                <a:gd name="connsiteY4" fmla="*/ 1717706 h 2061255"/>
                <a:gd name="connsiteX5" fmla="*/ 7011135 w 7354684"/>
                <a:gd name="connsiteY5" fmla="*/ 2061255 h 2061255"/>
                <a:gd name="connsiteX6" fmla="*/ 343549 w 7354684"/>
                <a:gd name="connsiteY6" fmla="*/ 2061255 h 2061255"/>
                <a:gd name="connsiteX7" fmla="*/ 0 w 7354684"/>
                <a:gd name="connsiteY7" fmla="*/ 1717706 h 2061255"/>
                <a:gd name="connsiteX8" fmla="*/ 0 w 7354684"/>
                <a:gd name="connsiteY8" fmla="*/ 343549 h 20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2061255" fill="none" extrusionOk="0">
                  <a:moveTo>
                    <a:pt x="0" y="343549"/>
                  </a:moveTo>
                  <a:cubicBezTo>
                    <a:pt x="30405" y="131449"/>
                    <a:pt x="170301" y="33554"/>
                    <a:pt x="343549" y="0"/>
                  </a:cubicBezTo>
                  <a:cubicBezTo>
                    <a:pt x="2342997" y="-106144"/>
                    <a:pt x="4105948" y="-57456"/>
                    <a:pt x="7011135" y="0"/>
                  </a:cubicBezTo>
                  <a:cubicBezTo>
                    <a:pt x="7203104" y="1177"/>
                    <a:pt x="7367979" y="153874"/>
                    <a:pt x="7354684" y="343549"/>
                  </a:cubicBezTo>
                  <a:cubicBezTo>
                    <a:pt x="7434258" y="955414"/>
                    <a:pt x="7356353" y="1575687"/>
                    <a:pt x="7354684" y="1717706"/>
                  </a:cubicBezTo>
                  <a:cubicBezTo>
                    <a:pt x="7369161" y="1927979"/>
                    <a:pt x="7208321" y="2037912"/>
                    <a:pt x="7011135" y="2061255"/>
                  </a:cubicBezTo>
                  <a:cubicBezTo>
                    <a:pt x="4102854" y="2032258"/>
                    <a:pt x="1546772" y="1987891"/>
                    <a:pt x="343549" y="2061255"/>
                  </a:cubicBezTo>
                  <a:cubicBezTo>
                    <a:pt x="162064" y="2047553"/>
                    <a:pt x="3537" y="1892917"/>
                    <a:pt x="0" y="1717706"/>
                  </a:cubicBezTo>
                  <a:cubicBezTo>
                    <a:pt x="-64951" y="1224464"/>
                    <a:pt x="-58143" y="645606"/>
                    <a:pt x="0" y="343549"/>
                  </a:cubicBezTo>
                  <a:close/>
                </a:path>
                <a:path w="7354684" h="2061255" stroke="0" extrusionOk="0">
                  <a:moveTo>
                    <a:pt x="0" y="343549"/>
                  </a:moveTo>
                  <a:cubicBezTo>
                    <a:pt x="18593" y="147499"/>
                    <a:pt x="146466" y="18398"/>
                    <a:pt x="343549" y="0"/>
                  </a:cubicBezTo>
                  <a:cubicBezTo>
                    <a:pt x="3507817" y="-6525"/>
                    <a:pt x="3764003" y="152743"/>
                    <a:pt x="7011135" y="0"/>
                  </a:cubicBezTo>
                  <a:cubicBezTo>
                    <a:pt x="7218739" y="9351"/>
                    <a:pt x="7335145" y="182139"/>
                    <a:pt x="7354684" y="343549"/>
                  </a:cubicBezTo>
                  <a:cubicBezTo>
                    <a:pt x="7326273" y="927279"/>
                    <a:pt x="7389225" y="1309934"/>
                    <a:pt x="7354684" y="1717706"/>
                  </a:cubicBezTo>
                  <a:cubicBezTo>
                    <a:pt x="7360413" y="1906943"/>
                    <a:pt x="7177328" y="2087867"/>
                    <a:pt x="7011135" y="2061255"/>
                  </a:cubicBezTo>
                  <a:cubicBezTo>
                    <a:pt x="4772241" y="2175089"/>
                    <a:pt x="3070774" y="2060609"/>
                    <a:pt x="343549" y="2061255"/>
                  </a:cubicBezTo>
                  <a:cubicBezTo>
                    <a:pt x="168635" y="2093436"/>
                    <a:pt x="-528" y="1904486"/>
                    <a:pt x="0" y="1717706"/>
                  </a:cubicBezTo>
                  <a:cubicBezTo>
                    <a:pt x="21197" y="1411377"/>
                    <a:pt x="-49816" y="750046"/>
                    <a:pt x="0" y="343549"/>
                  </a:cubicBezTo>
                  <a:close/>
                </a:path>
              </a:pathLst>
            </a:custGeom>
            <a:solidFill>
              <a:srgbClr val="FFFFB7"/>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000000">
                    <a:lumMod val="95000"/>
                    <a:lumOff val="5000"/>
                  </a:srgbClr>
                </a:solidFill>
                <a:latin typeface="Calibri" panose="020F0502020204030204" pitchFamily="34" charset="0"/>
                <a:cs typeface="Calibri" panose="020F0502020204030204" pitchFamily="34" charset="0"/>
                <a:sym typeface="Arial"/>
              </a:endParaRPr>
            </a:p>
          </p:txBody>
        </p:sp>
        <p:sp>
          <p:nvSpPr>
            <p:cNvPr id="4" name="Hộp Văn bản 2">
              <a:extLst>
                <a:ext uri="{FF2B5EF4-FFF2-40B4-BE49-F238E27FC236}">
                  <a16:creationId xmlns:a16="http://schemas.microsoft.com/office/drawing/2014/main" id="{BB54463B-D2B4-584E-7639-8AE62FFD7C3C}"/>
                </a:ext>
              </a:extLst>
            </p:cNvPr>
            <p:cNvSpPr txBox="1"/>
            <p:nvPr/>
          </p:nvSpPr>
          <p:spPr>
            <a:xfrm>
              <a:off x="4308294" y="2994404"/>
              <a:ext cx="6462099" cy="1915909"/>
            </a:xfrm>
            <a:prstGeom prst="rect">
              <a:avLst/>
            </a:prstGeom>
            <a:noFill/>
          </p:spPr>
          <p:txBody>
            <a:bodyPr wrap="square" rtlCol="0">
              <a:spAutoFit/>
            </a:bodyPr>
            <a:lstStyle/>
            <a:p>
              <a:pPr marL="0" marR="0" algn="just">
                <a:spcBef>
                  <a:spcPts val="0"/>
                </a:spcBef>
                <a:spcAft>
                  <a:spcPts val="0"/>
                </a:spcAf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Hai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tâm</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mặc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dù</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nhiều</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khó</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khăn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khổ</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nản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5" name="Picture 26">
              <a:extLst>
                <a:ext uri="{FF2B5EF4-FFF2-40B4-BE49-F238E27FC236}">
                  <a16:creationId xmlns:a16="http://schemas.microsoft.com/office/drawing/2014/main" id="{FCB81E87-E925-7848-1BAC-5CE6AF70495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08318">
              <a:off x="10800021" y="3443424"/>
              <a:ext cx="670341" cy="1043332"/>
            </a:xfrm>
            <a:prstGeom prst="rect">
              <a:avLst/>
            </a:prstGeom>
            <a:effectLst>
              <a:outerShdw blurRad="76200" dist="12700" dir="2700000" sy="-23000" kx="-800400" algn="bl" rotWithShape="0">
                <a:prstClr val="black">
                  <a:alpha val="20000"/>
                </a:prstClr>
              </a:outerShdw>
            </a:effectLst>
          </p:spPr>
        </p:pic>
      </p:grpSp>
      <p:grpSp>
        <p:nvGrpSpPr>
          <p:cNvPr id="6" name="Nhóm 30">
            <a:extLst>
              <a:ext uri="{FF2B5EF4-FFF2-40B4-BE49-F238E27FC236}">
                <a16:creationId xmlns:a16="http://schemas.microsoft.com/office/drawing/2014/main" id="{914287EB-F80C-9A23-7EBE-ECFBA71CCE83}"/>
              </a:ext>
            </a:extLst>
          </p:cNvPr>
          <p:cNvGrpSpPr/>
          <p:nvPr/>
        </p:nvGrpSpPr>
        <p:grpSpPr>
          <a:xfrm>
            <a:off x="1383943" y="1018836"/>
            <a:ext cx="9730372" cy="2053456"/>
            <a:chOff x="4161797" y="3612326"/>
            <a:chExt cx="7297779" cy="1540092"/>
          </a:xfrm>
        </p:grpSpPr>
        <p:grpSp>
          <p:nvGrpSpPr>
            <p:cNvPr id="7" name="Nhóm 31">
              <a:extLst>
                <a:ext uri="{FF2B5EF4-FFF2-40B4-BE49-F238E27FC236}">
                  <a16:creationId xmlns:a16="http://schemas.microsoft.com/office/drawing/2014/main" id="{65BA2905-D302-62C9-8E0C-0AA0AD397F41}"/>
                </a:ext>
              </a:extLst>
            </p:cNvPr>
            <p:cNvGrpSpPr/>
            <p:nvPr/>
          </p:nvGrpSpPr>
          <p:grpSpPr>
            <a:xfrm>
              <a:off x="4161797" y="3612326"/>
              <a:ext cx="7171713" cy="1303959"/>
              <a:chOff x="2884131" y="3160137"/>
              <a:chExt cx="6615045" cy="1303959"/>
            </a:xfrm>
          </p:grpSpPr>
          <p:sp>
            <p:nvSpPr>
              <p:cNvPr id="9" name="Hình chữ nhật: Góc Tròn 33">
                <a:extLst>
                  <a:ext uri="{FF2B5EF4-FFF2-40B4-BE49-F238E27FC236}">
                    <a16:creationId xmlns:a16="http://schemas.microsoft.com/office/drawing/2014/main" id="{6D168DD6-5BA1-1090-9D47-A9F417426F43}"/>
                  </a:ext>
                </a:extLst>
              </p:cNvPr>
              <p:cNvSpPr/>
              <p:nvPr/>
            </p:nvSpPr>
            <p:spPr>
              <a:xfrm>
                <a:off x="3298738" y="3494417"/>
                <a:ext cx="6200438" cy="969679"/>
              </a:xfrm>
              <a:prstGeom prst="roundRect">
                <a:avLst/>
              </a:prstGeom>
              <a:solidFill>
                <a:srgbClr val="8CE088"/>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10" name="Hình chữ nhật: Góc Tròn 34">
                <a:extLst>
                  <a:ext uri="{FF2B5EF4-FFF2-40B4-BE49-F238E27FC236}">
                    <a16:creationId xmlns:a16="http://schemas.microsoft.com/office/drawing/2014/main" id="{2350388C-35B4-8A71-632E-25D7714B9132}"/>
                  </a:ext>
                </a:extLst>
              </p:cNvPr>
              <p:cNvSpPr/>
              <p:nvPr/>
            </p:nvSpPr>
            <p:spPr>
              <a:xfrm>
                <a:off x="3176775" y="3374275"/>
                <a:ext cx="6110744" cy="780058"/>
              </a:xfrm>
              <a:prstGeom prst="roundRect">
                <a:avLst/>
              </a:prstGeom>
              <a:noFill/>
              <a:ln w="19050">
                <a:solidFill>
                  <a:srgbClr val="8BDF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11" name="Hình ảnh 35">
                <a:extLst>
                  <a:ext uri="{FF2B5EF4-FFF2-40B4-BE49-F238E27FC236}">
                    <a16:creationId xmlns:a16="http://schemas.microsoft.com/office/drawing/2014/main" id="{4F2CEDA6-CD9F-8A84-93DB-5E6155B1E186}"/>
                  </a:ext>
                </a:extLst>
              </p:cNvPr>
              <p:cNvPicPr>
                <a:picLocks noChangeAspect="1"/>
              </p:cNvPicPr>
              <p:nvPr/>
            </p:nvPicPr>
            <p:blipFill rotWithShape="1">
              <a:blip r:embed="rId4"/>
              <a:srcRect l="76009" t="6911" r="1222" b="53613"/>
              <a:stretch/>
            </p:blipFill>
            <p:spPr>
              <a:xfrm>
                <a:off x="2884131" y="3160137"/>
                <a:ext cx="594111" cy="728337"/>
              </a:xfrm>
              <a:prstGeom prst="rect">
                <a:avLst/>
              </a:prstGeom>
            </p:spPr>
          </p:pic>
        </p:grpSp>
        <p:sp>
          <p:nvSpPr>
            <p:cNvPr id="8" name="Google Shape;1768;p26">
              <a:extLst>
                <a:ext uri="{FF2B5EF4-FFF2-40B4-BE49-F238E27FC236}">
                  <a16:creationId xmlns:a16="http://schemas.microsoft.com/office/drawing/2014/main" id="{67834B63-3F48-AC37-D919-0E703AD703FE}"/>
                </a:ext>
              </a:extLst>
            </p:cNvPr>
            <p:cNvSpPr txBox="1">
              <a:spLocks/>
            </p:cNvSpPr>
            <p:nvPr/>
          </p:nvSpPr>
          <p:spPr>
            <a:xfrm>
              <a:off x="4620978" y="3770021"/>
              <a:ext cx="6838598"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algn="just">
                <a:spcBef>
                  <a:spcPts val="0"/>
                </a:spcBef>
                <a:spcAft>
                  <a:spcPts val="0"/>
                </a:spcAft>
              </a:pP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Theo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hai</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
        <p:nvSpPr>
          <p:cNvPr id="13" name="TextBox 12">
            <a:extLst>
              <a:ext uri="{FF2B5EF4-FFF2-40B4-BE49-F238E27FC236}">
                <a16:creationId xmlns:a16="http://schemas.microsoft.com/office/drawing/2014/main" id="{0E94CD39-BC92-F607-A79B-2864F99A5CE9}"/>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14" name="TextBox 13">
            <a:extLst>
              <a:ext uri="{FF2B5EF4-FFF2-40B4-BE49-F238E27FC236}">
                <a16:creationId xmlns:a16="http://schemas.microsoft.com/office/drawing/2014/main" id="{82A7B089-44A9-B69B-487E-D2D159186A97}"/>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15" name="TextBox 14">
            <a:extLst>
              <a:ext uri="{FF2B5EF4-FFF2-40B4-BE49-F238E27FC236}">
                <a16:creationId xmlns:a16="http://schemas.microsoft.com/office/drawing/2014/main" id="{7B9DC43E-61A5-0658-F0BC-3C993464944B}"/>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95719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8">
            <a:extLst>
              <a:ext uri="{FF2B5EF4-FFF2-40B4-BE49-F238E27FC236}">
                <a16:creationId xmlns:a16="http://schemas.microsoft.com/office/drawing/2014/main" id="{D6374F25-90F3-BD94-AAEF-8083F4D8FACA}"/>
              </a:ext>
            </a:extLst>
          </p:cNvPr>
          <p:cNvGrpSpPr/>
          <p:nvPr/>
        </p:nvGrpSpPr>
        <p:grpSpPr>
          <a:xfrm flipH="1">
            <a:off x="8041804" y="2058881"/>
            <a:ext cx="3567932" cy="2364954"/>
            <a:chOff x="2886201" y="512793"/>
            <a:chExt cx="3544497" cy="2058957"/>
          </a:xfrm>
        </p:grpSpPr>
        <p:sp>
          <p:nvSpPr>
            <p:cNvPr id="3" name="Bong bóng Lời nói: Hình bầu dục 7">
              <a:extLst>
                <a:ext uri="{FF2B5EF4-FFF2-40B4-BE49-F238E27FC236}">
                  <a16:creationId xmlns:a16="http://schemas.microsoft.com/office/drawing/2014/main" id="{82997BC1-DDF5-C5C0-BF71-6E4DEBA6686D}"/>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Calibri"/>
                <a:sym typeface="Arial"/>
              </a:endParaRPr>
            </a:p>
          </p:txBody>
        </p:sp>
        <p:sp>
          <p:nvSpPr>
            <p:cNvPr id="4" name="Hộp Văn bản 1">
              <a:extLst>
                <a:ext uri="{FF2B5EF4-FFF2-40B4-BE49-F238E27FC236}">
                  <a16:creationId xmlns:a16="http://schemas.microsoft.com/office/drawing/2014/main" id="{1ACB3D9E-B3DB-DF0A-6D13-24304EF69E55}"/>
                </a:ext>
              </a:extLst>
            </p:cNvPr>
            <p:cNvSpPr txBox="1"/>
            <p:nvPr/>
          </p:nvSpPr>
          <p:spPr>
            <a:xfrm>
              <a:off x="2886201" y="988500"/>
              <a:ext cx="3493266" cy="13665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ctr">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thích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nhất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Vì</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5" name="Nhóm 5">
            <a:extLst>
              <a:ext uri="{FF2B5EF4-FFF2-40B4-BE49-F238E27FC236}">
                <a16:creationId xmlns:a16="http://schemas.microsoft.com/office/drawing/2014/main" id="{C51CA617-A5CA-500A-26BC-252A1CBED922}"/>
              </a:ext>
            </a:extLst>
          </p:cNvPr>
          <p:cNvGrpSpPr/>
          <p:nvPr/>
        </p:nvGrpSpPr>
        <p:grpSpPr>
          <a:xfrm>
            <a:off x="500348" y="2032475"/>
            <a:ext cx="7523531" cy="4458015"/>
            <a:chOff x="594441" y="1346937"/>
            <a:chExt cx="5642648" cy="3343511"/>
          </a:xfrm>
        </p:grpSpPr>
        <p:sp>
          <p:nvSpPr>
            <p:cNvPr id="6" name="Hình chữ nhật: Góc Tròn 13">
              <a:extLst>
                <a:ext uri="{FF2B5EF4-FFF2-40B4-BE49-F238E27FC236}">
                  <a16:creationId xmlns:a16="http://schemas.microsoft.com/office/drawing/2014/main" id="{B8B47A1F-E444-2174-1A3D-CFE00EF3EB6B}"/>
                </a:ext>
              </a:extLst>
            </p:cNvPr>
            <p:cNvSpPr/>
            <p:nvPr/>
          </p:nvSpPr>
          <p:spPr>
            <a:xfrm>
              <a:off x="594441" y="1346937"/>
              <a:ext cx="5642648" cy="3343511"/>
            </a:xfrm>
            <a:custGeom>
              <a:avLst/>
              <a:gdLst>
                <a:gd name="connsiteX0" fmla="*/ 0 w 5642648"/>
                <a:gd name="connsiteY0" fmla="*/ 557263 h 3343511"/>
                <a:gd name="connsiteX1" fmla="*/ 557263 w 5642648"/>
                <a:gd name="connsiteY1" fmla="*/ 0 h 3343511"/>
                <a:gd name="connsiteX2" fmla="*/ 5085385 w 5642648"/>
                <a:gd name="connsiteY2" fmla="*/ 0 h 3343511"/>
                <a:gd name="connsiteX3" fmla="*/ 5642648 w 5642648"/>
                <a:gd name="connsiteY3" fmla="*/ 557263 h 3343511"/>
                <a:gd name="connsiteX4" fmla="*/ 5642648 w 5642648"/>
                <a:gd name="connsiteY4" fmla="*/ 2786248 h 3343511"/>
                <a:gd name="connsiteX5" fmla="*/ 5085385 w 5642648"/>
                <a:gd name="connsiteY5" fmla="*/ 3343511 h 3343511"/>
                <a:gd name="connsiteX6" fmla="*/ 557263 w 5642648"/>
                <a:gd name="connsiteY6" fmla="*/ 3343511 h 3343511"/>
                <a:gd name="connsiteX7" fmla="*/ 0 w 5642648"/>
                <a:gd name="connsiteY7" fmla="*/ 2786248 h 3343511"/>
                <a:gd name="connsiteX8" fmla="*/ 0 w 5642648"/>
                <a:gd name="connsiteY8" fmla="*/ 557263 h 334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2648" h="3343511" fill="none" extrusionOk="0">
                  <a:moveTo>
                    <a:pt x="0" y="557263"/>
                  </a:moveTo>
                  <a:cubicBezTo>
                    <a:pt x="29816" y="227565"/>
                    <a:pt x="268147" y="37956"/>
                    <a:pt x="557263" y="0"/>
                  </a:cubicBezTo>
                  <a:cubicBezTo>
                    <a:pt x="1285432" y="-106144"/>
                    <a:pt x="3668553" y="-57456"/>
                    <a:pt x="5085385" y="0"/>
                  </a:cubicBezTo>
                  <a:cubicBezTo>
                    <a:pt x="5429640" y="19238"/>
                    <a:pt x="5677819" y="249659"/>
                    <a:pt x="5642648" y="557263"/>
                  </a:cubicBezTo>
                  <a:cubicBezTo>
                    <a:pt x="5498092" y="1446096"/>
                    <a:pt x="5533967" y="2527579"/>
                    <a:pt x="5642648" y="2786248"/>
                  </a:cubicBezTo>
                  <a:cubicBezTo>
                    <a:pt x="5674218" y="3138800"/>
                    <a:pt x="5405592" y="3304529"/>
                    <a:pt x="5085385" y="3343511"/>
                  </a:cubicBezTo>
                  <a:cubicBezTo>
                    <a:pt x="3630362" y="3314514"/>
                    <a:pt x="2436053" y="3270147"/>
                    <a:pt x="557263" y="3343511"/>
                  </a:cubicBezTo>
                  <a:cubicBezTo>
                    <a:pt x="273011" y="3304462"/>
                    <a:pt x="6561" y="3067067"/>
                    <a:pt x="0" y="2786248"/>
                  </a:cubicBezTo>
                  <a:cubicBezTo>
                    <a:pt x="-124905" y="2313895"/>
                    <a:pt x="-168306" y="1047264"/>
                    <a:pt x="0" y="557263"/>
                  </a:cubicBezTo>
                  <a:close/>
                </a:path>
                <a:path w="5642648" h="3343511" stroke="0" extrusionOk="0">
                  <a:moveTo>
                    <a:pt x="0" y="557263"/>
                  </a:moveTo>
                  <a:cubicBezTo>
                    <a:pt x="53363" y="231375"/>
                    <a:pt x="243196" y="15775"/>
                    <a:pt x="557263" y="0"/>
                  </a:cubicBezTo>
                  <a:cubicBezTo>
                    <a:pt x="1455999" y="-6525"/>
                    <a:pt x="3723134" y="152743"/>
                    <a:pt x="5085385" y="0"/>
                  </a:cubicBezTo>
                  <a:cubicBezTo>
                    <a:pt x="5422516" y="15368"/>
                    <a:pt x="5632138" y="264732"/>
                    <a:pt x="5642648" y="557263"/>
                  </a:cubicBezTo>
                  <a:cubicBezTo>
                    <a:pt x="5630626" y="1154841"/>
                    <a:pt x="5721827" y="1745456"/>
                    <a:pt x="5642648" y="2786248"/>
                  </a:cubicBezTo>
                  <a:cubicBezTo>
                    <a:pt x="5701077" y="3088915"/>
                    <a:pt x="5357493" y="3383817"/>
                    <a:pt x="5085385" y="3343511"/>
                  </a:cubicBezTo>
                  <a:cubicBezTo>
                    <a:pt x="3113389" y="3457345"/>
                    <a:pt x="2314434" y="3342865"/>
                    <a:pt x="557263" y="3343511"/>
                  </a:cubicBezTo>
                  <a:cubicBezTo>
                    <a:pt x="261798" y="3370220"/>
                    <a:pt x="-4497" y="3068833"/>
                    <a:pt x="0" y="2786248"/>
                  </a:cubicBezTo>
                  <a:cubicBezTo>
                    <a:pt x="-119259" y="2416075"/>
                    <a:pt x="-86911" y="817062"/>
                    <a:pt x="0" y="557263"/>
                  </a:cubicBezTo>
                  <a:close/>
                </a:path>
              </a:pathLst>
            </a:custGeom>
            <a:solidFill>
              <a:schemeClr val="accent4">
                <a:lumMod val="20000"/>
                <a:lumOff val="80000"/>
              </a:schemeClr>
            </a:solidFill>
            <a:ln w="19050">
              <a:solidFill>
                <a:schemeClr val="accent4"/>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7" name="Hộp Văn bản 14">
              <a:extLst>
                <a:ext uri="{FF2B5EF4-FFF2-40B4-BE49-F238E27FC236}">
                  <a16:creationId xmlns:a16="http://schemas.microsoft.com/office/drawing/2014/main" id="{1F3A76B1-091D-1B90-4E25-9B585F423BA2}"/>
                </a:ext>
              </a:extLst>
            </p:cNvPr>
            <p:cNvSpPr txBox="1"/>
            <p:nvPr/>
          </p:nvSpPr>
          <p:spPr>
            <a:xfrm>
              <a:off x="792109" y="1552886"/>
              <a:ext cx="5113260" cy="2839239"/>
            </a:xfrm>
            <a:prstGeom prst="rect">
              <a:avLst/>
            </a:prstGeom>
            <a:noFill/>
          </p:spPr>
          <p:txBody>
            <a:bodyPr wrap="square">
              <a:spAutoFit/>
            </a:bodyPr>
            <a:lstStyle/>
            <a:p>
              <a:pPr algn="just" defTabSz="1219170">
                <a:buClr>
                  <a:srgbClr val="000000"/>
                </a:buClr>
              </a:pPr>
              <a:r>
                <a:rPr lang="en-US" sz="3000" b="1" i="1" dirty="0" err="1">
                  <a:solidFill>
                    <a:srgbClr val="000000"/>
                  </a:solidFill>
                  <a:effectLst/>
                  <a:latin typeface="Calibri" panose="020F0502020204030204" pitchFamily="34" charset="0"/>
                  <a:cs typeface="Calibri" panose="020F0502020204030204" pitchFamily="34" charset="0"/>
                </a:rPr>
                <a:t>Ví</a:t>
              </a:r>
              <a:r>
                <a:rPr lang="en-US" sz="3000" b="1" i="1" dirty="0">
                  <a:solidFill>
                    <a:srgbClr val="000000"/>
                  </a:solidFill>
                  <a:effectLst/>
                  <a:latin typeface="Calibri" panose="020F0502020204030204" pitchFamily="34" charset="0"/>
                  <a:cs typeface="Calibri" panose="020F0502020204030204" pitchFamily="34" charset="0"/>
                </a:rPr>
                <a:t> </a:t>
              </a:r>
              <a:r>
                <a:rPr lang="en-US" sz="3000" b="1" i="1" dirty="0" err="1">
                  <a:solidFill>
                    <a:srgbClr val="000000"/>
                  </a:solidFill>
                  <a:effectLst/>
                  <a:latin typeface="Calibri" panose="020F0502020204030204" pitchFamily="34" charset="0"/>
                  <a:cs typeface="Calibri" panose="020F0502020204030204" pitchFamily="34" charset="0"/>
                </a:rPr>
                <a:t>dụ</a:t>
              </a:r>
              <a:r>
                <a:rPr lang="en-US" sz="3000" b="1" i="1" dirty="0">
                  <a:solidFill>
                    <a:srgbClr val="000000"/>
                  </a:solidFill>
                  <a:effectLst/>
                  <a:latin typeface="Calibri" panose="020F0502020204030204" pitchFamily="34" charset="0"/>
                  <a:cs typeface="Calibri" panose="020F0502020204030204" pitchFamily="34" charset="0"/>
                </a:rPr>
                <a:t>: </a:t>
              </a:r>
              <a:r>
                <a:rPr lang="vi-VN" sz="3000" b="1" i="1" dirty="0">
                  <a:solidFill>
                    <a:srgbClr val="000000"/>
                  </a:solidFill>
                  <a:effectLst/>
                  <a:latin typeface="Calibri" panose="020F0502020204030204" pitchFamily="34" charset="0"/>
                  <a:cs typeface="Calibri" panose="020F0502020204030204" pitchFamily="34" charset="0"/>
                </a:rPr>
                <a:t>Em thích hình ảnh: "Mắt em như sao sáng/ Gặt chữ trên đỉnh trời!" bởi vì đây là hai câu thơ thể hiện được nghị lực, sự nỗ lực và lòng quyết tâm không bỏ cuộc trước những khó khăn trắc trở ở vùng cao. Trái lại đôi mắt sáng ấy sáng rực như sao sáng khi bạn thấy được niềm vui đi học "gặt chữ".</a:t>
              </a:r>
              <a:endParaRPr lang="en-US" sz="3000" b="1" i="1" kern="0" dirty="0">
                <a:solidFill>
                  <a:srgbClr val="000000"/>
                </a:solidFill>
                <a:latin typeface="Calibri" panose="020F0502020204030204" pitchFamily="34" charset="0"/>
                <a:cs typeface="Calibri" panose="020F0502020204030204" pitchFamily="34" charset="0"/>
                <a:sym typeface="Arial"/>
              </a:endParaRPr>
            </a:p>
          </p:txBody>
        </p:sp>
      </p:grpSp>
      <p:sp>
        <p:nvSpPr>
          <p:cNvPr id="9" name="TextBox 8">
            <a:extLst>
              <a:ext uri="{FF2B5EF4-FFF2-40B4-BE49-F238E27FC236}">
                <a16:creationId xmlns:a16="http://schemas.microsoft.com/office/drawing/2014/main" id="{1F252F75-A002-5102-2A1A-9A5E3B1178AC}"/>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10" name="TextBox 9">
            <a:extLst>
              <a:ext uri="{FF2B5EF4-FFF2-40B4-BE49-F238E27FC236}">
                <a16:creationId xmlns:a16="http://schemas.microsoft.com/office/drawing/2014/main" id="{956EB78D-CA9A-B71A-6102-4A52335919CE}"/>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11" name="TextBox 10">
            <a:extLst>
              <a:ext uri="{FF2B5EF4-FFF2-40B4-BE49-F238E27FC236}">
                <a16:creationId xmlns:a16="http://schemas.microsoft.com/office/drawing/2014/main" id="{8F8A2944-2E95-2976-ED3D-064346092EDB}"/>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259263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F72F90-F5A4-2DE1-3A25-6868A8FD6900}"/>
              </a:ext>
            </a:extLst>
          </p:cNvPr>
          <p:cNvGrpSpPr/>
          <p:nvPr/>
        </p:nvGrpSpPr>
        <p:grpSpPr>
          <a:xfrm>
            <a:off x="923606" y="3020901"/>
            <a:ext cx="10401935" cy="3213490"/>
            <a:chOff x="1522081" y="2214752"/>
            <a:chExt cx="10401935" cy="3213490"/>
          </a:xfrm>
        </p:grpSpPr>
        <p:sp>
          <p:nvSpPr>
            <p:cNvPr id="3" name="Rectangle: Rounded Corners 2">
              <a:extLst>
                <a:ext uri="{FF2B5EF4-FFF2-40B4-BE49-F238E27FC236}">
                  <a16:creationId xmlns:a16="http://schemas.microsoft.com/office/drawing/2014/main" id="{C7BFE1C1-DD5A-E18E-F912-7FF0B93A9B3E}"/>
                </a:ext>
              </a:extLst>
            </p:cNvPr>
            <p:cNvSpPr/>
            <p:nvPr/>
          </p:nvSpPr>
          <p:spPr>
            <a:xfrm>
              <a:off x="1522081" y="2214752"/>
              <a:ext cx="10401935" cy="3213490"/>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Arial"/>
                <a:ea typeface="微软雅黑"/>
                <a:cs typeface="+mn-cs"/>
              </a:endParaRPr>
            </a:p>
          </p:txBody>
        </p:sp>
        <p:sp>
          <p:nvSpPr>
            <p:cNvPr id="4" name="TextBox 3">
              <a:extLst>
                <a:ext uri="{FF2B5EF4-FFF2-40B4-BE49-F238E27FC236}">
                  <a16:creationId xmlns:a16="http://schemas.microsoft.com/office/drawing/2014/main" id="{84359D4E-13CE-9C28-6764-73FF8C7F7DB4}"/>
                </a:ext>
              </a:extLst>
            </p:cNvPr>
            <p:cNvSpPr txBox="1"/>
            <p:nvPr/>
          </p:nvSpPr>
          <p:spPr>
            <a:xfrm>
              <a:off x="1668992" y="2496706"/>
              <a:ext cx="1025502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微软雅黑"/>
                  <a:cs typeface="+mn-cs"/>
                </a:rPr>
                <a:t>thơ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微软雅黑"/>
                  <a:cs typeface="+mn-cs"/>
                </a:rPr>
                <a: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grpSp>
      <p:pic>
        <p:nvPicPr>
          <p:cNvPr id="5" name="Picture 4">
            <a:extLst>
              <a:ext uri="{FF2B5EF4-FFF2-40B4-BE49-F238E27FC236}">
                <a16:creationId xmlns:a16="http://schemas.microsoft.com/office/drawing/2014/main" id="{CB005799-AA70-AAD3-BE19-6E1946E07B6E}"/>
              </a:ext>
            </a:extLst>
          </p:cNvPr>
          <p:cNvPicPr>
            <a:picLocks noChangeAspect="1"/>
          </p:cNvPicPr>
          <p:nvPr/>
        </p:nvPicPr>
        <p:blipFill>
          <a:blip r:embed="rId2"/>
          <a:stretch>
            <a:fillRect/>
          </a:stretch>
        </p:blipFill>
        <p:spPr>
          <a:xfrm>
            <a:off x="3825327" y="1448730"/>
            <a:ext cx="4401693" cy="1475360"/>
          </a:xfrm>
          <a:prstGeom prst="rect">
            <a:avLst/>
          </a:prstGeom>
        </p:spPr>
      </p:pic>
      <p:sp>
        <p:nvSpPr>
          <p:cNvPr id="7" name="TextBox 6">
            <a:extLst>
              <a:ext uri="{FF2B5EF4-FFF2-40B4-BE49-F238E27FC236}">
                <a16:creationId xmlns:a16="http://schemas.microsoft.com/office/drawing/2014/main" id="{016422D9-FD3A-ADCD-B447-1B7D4E1D4019}"/>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8" name="TextBox 7">
            <a:extLst>
              <a:ext uri="{FF2B5EF4-FFF2-40B4-BE49-F238E27FC236}">
                <a16:creationId xmlns:a16="http://schemas.microsoft.com/office/drawing/2014/main" id="{B3AA82AD-01A5-2CED-BDBE-4FCD0E44305E}"/>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9" name="TextBox 8">
            <a:extLst>
              <a:ext uri="{FF2B5EF4-FFF2-40B4-BE49-F238E27FC236}">
                <a16:creationId xmlns:a16="http://schemas.microsoft.com/office/drawing/2014/main" id="{29FA634A-5ECE-1CA9-E66E-5243A9D10643}"/>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212005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8">
            <a:extLst>
              <a:ext uri="{FF2B5EF4-FFF2-40B4-BE49-F238E27FC236}">
                <a16:creationId xmlns:a16="http://schemas.microsoft.com/office/drawing/2014/main" id="{C466B53B-3EFC-4200-4AF3-31FAB15F7510}"/>
              </a:ext>
            </a:extLst>
          </p:cNvPr>
          <p:cNvGrpSpPr/>
          <p:nvPr/>
        </p:nvGrpSpPr>
        <p:grpSpPr>
          <a:xfrm flipH="1">
            <a:off x="8707900" y="998806"/>
            <a:ext cx="3267595" cy="2071594"/>
            <a:chOff x="2886201" y="512793"/>
            <a:chExt cx="3544497" cy="2058957"/>
          </a:xfrm>
        </p:grpSpPr>
        <p:sp>
          <p:nvSpPr>
            <p:cNvPr id="3" name="Bong bóng Lời nói: Hình bầu dục 7">
              <a:extLst>
                <a:ext uri="{FF2B5EF4-FFF2-40B4-BE49-F238E27FC236}">
                  <a16:creationId xmlns:a16="http://schemas.microsoft.com/office/drawing/2014/main" id="{AEA58789-18D9-2C08-45A0-171CE5502C80}"/>
                </a:ext>
              </a:extLst>
            </p:cNvPr>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Calibri"/>
                <a:ea typeface="微软雅黑"/>
                <a:cs typeface="+mn-cs"/>
                <a:sym typeface="Arial"/>
              </a:endParaRPr>
            </a:p>
          </p:txBody>
        </p:sp>
        <p:sp>
          <p:nvSpPr>
            <p:cNvPr id="4" name="Hộp Văn bản 1">
              <a:extLst>
                <a:ext uri="{FF2B5EF4-FFF2-40B4-BE49-F238E27FC236}">
                  <a16:creationId xmlns:a16="http://schemas.microsoft.com/office/drawing/2014/main" id="{74C55CFE-7F65-650D-0B34-470FB0175703}"/>
                </a:ext>
              </a:extLst>
            </p:cNvPr>
            <p:cNvSpPr txBox="1"/>
            <p:nvPr/>
          </p:nvSpPr>
          <p:spPr>
            <a:xfrm>
              <a:off x="2886201" y="988500"/>
              <a:ext cx="3493266" cy="11522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Học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thuộc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lòng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thơ</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pic>
        <p:nvPicPr>
          <p:cNvPr id="5" name="Picture 4">
            <a:extLst>
              <a:ext uri="{FF2B5EF4-FFF2-40B4-BE49-F238E27FC236}">
                <a16:creationId xmlns:a16="http://schemas.microsoft.com/office/drawing/2014/main" id="{8099B2D9-A3EE-D955-FE91-B821324B4E51}"/>
              </a:ext>
            </a:extLst>
          </p:cNvPr>
          <p:cNvPicPr>
            <a:picLocks noChangeAspect="1"/>
          </p:cNvPicPr>
          <p:nvPr/>
        </p:nvPicPr>
        <p:blipFill>
          <a:blip r:embed="rId2"/>
          <a:stretch>
            <a:fillRect/>
          </a:stretch>
        </p:blipFill>
        <p:spPr>
          <a:xfrm>
            <a:off x="216503" y="1643742"/>
            <a:ext cx="8444170" cy="51861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A84C11B2-274E-DE28-19D6-8B8F14313856}"/>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8" name="TextBox 7">
            <a:extLst>
              <a:ext uri="{FF2B5EF4-FFF2-40B4-BE49-F238E27FC236}">
                <a16:creationId xmlns:a16="http://schemas.microsoft.com/office/drawing/2014/main" id="{297B795E-B52B-7767-9D7A-D2CFE1F842A0}"/>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9" name="TextBox 8">
            <a:extLst>
              <a:ext uri="{FF2B5EF4-FFF2-40B4-BE49-F238E27FC236}">
                <a16:creationId xmlns:a16="http://schemas.microsoft.com/office/drawing/2014/main" id="{5F768D9A-2CA9-3173-6F5B-D9141CF0D1C1}"/>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57089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C9B787-7A00-8716-9E4E-F9A324806550}"/>
              </a:ext>
            </a:extLst>
          </p:cNvPr>
          <p:cNvSpPr txBox="1"/>
          <p:nvPr/>
        </p:nvSpPr>
        <p:spPr>
          <a:xfrm>
            <a:off x="1788500" y="1219259"/>
            <a:ext cx="9950087" cy="3416320"/>
          </a:xfrm>
          <a:prstGeom prst="rect">
            <a:avLst/>
          </a:prstGeom>
          <a:noFill/>
        </p:spPr>
        <p:txBody>
          <a:bodyPr wrap="square">
            <a:spAutoFit/>
          </a:bodyPr>
          <a:lstStyle/>
          <a:p>
            <a:pPr algn="just" latinLnBrk="0"/>
            <a:r>
              <a:rPr lang="vi-VN" sz="5400" b="0" i="0" dirty="0">
                <a:effectLst/>
                <a:latin typeface="Calibri" panose="020F0502020204030204" pitchFamily="34" charset="0"/>
                <a:cs typeface="Calibri" panose="020F0502020204030204" pitchFamily="34" charset="0"/>
              </a:rPr>
              <a:t>Bình minh vừa tỉnh giấc</a:t>
            </a:r>
          </a:p>
          <a:p>
            <a:pPr algn="just" latinLnBrk="0"/>
            <a:r>
              <a:rPr lang="vi-VN" sz="5400" b="0" i="0" dirty="0">
                <a:effectLst/>
                <a:latin typeface="Calibri" panose="020F0502020204030204" pitchFamily="34" charset="0"/>
                <a:cs typeface="Calibri" panose="020F0502020204030204" pitchFamily="34" charset="0"/>
              </a:rPr>
              <a:t>Nắng nhuộm hồng núi xanh</a:t>
            </a:r>
          </a:p>
          <a:p>
            <a:pPr algn="just" latinLnBrk="0"/>
            <a:r>
              <a:rPr lang="vi-VN" sz="5400" b="0" i="0" dirty="0">
                <a:effectLst/>
                <a:latin typeface="Calibri" panose="020F0502020204030204" pitchFamily="34" charset="0"/>
                <a:cs typeface="Calibri" panose="020F0502020204030204" pitchFamily="34" charset="0"/>
              </a:rPr>
              <a:t>Tiếng trống rung vách đá</a:t>
            </a:r>
          </a:p>
          <a:p>
            <a:pPr algn="just" latinLnBrk="0"/>
            <a:r>
              <a:rPr lang="vi-VN" sz="5400" b="0" i="0" dirty="0">
                <a:effectLst/>
                <a:latin typeface="Calibri" panose="020F0502020204030204" pitchFamily="34" charset="0"/>
                <a:cs typeface="Calibri" panose="020F0502020204030204" pitchFamily="34" charset="0"/>
              </a:rPr>
              <a:t>Giục đôi chân bước nhanh.</a:t>
            </a:r>
          </a:p>
        </p:txBody>
      </p:sp>
      <p:pic>
        <p:nvPicPr>
          <p:cNvPr id="5" name="Picture 4">
            <a:extLst>
              <a:ext uri="{FF2B5EF4-FFF2-40B4-BE49-F238E27FC236}">
                <a16:creationId xmlns:a16="http://schemas.microsoft.com/office/drawing/2014/main" id="{1CA306E4-5BC8-A7EE-FEE8-C4DEA806C029}"/>
              </a:ext>
            </a:extLst>
          </p:cNvPr>
          <p:cNvPicPr>
            <a:picLocks noChangeAspect="1"/>
          </p:cNvPicPr>
          <p:nvPr/>
        </p:nvPicPr>
        <p:blipFill>
          <a:blip r:embed="rId3"/>
          <a:stretch>
            <a:fillRect/>
          </a:stretch>
        </p:blipFill>
        <p:spPr>
          <a:xfrm>
            <a:off x="6110868" y="1131558"/>
            <a:ext cx="1164290" cy="1176900"/>
          </a:xfrm>
          <a:prstGeom prst="rect">
            <a:avLst/>
          </a:prstGeom>
        </p:spPr>
      </p:pic>
      <p:pic>
        <p:nvPicPr>
          <p:cNvPr id="6" name="Picture 5">
            <a:extLst>
              <a:ext uri="{FF2B5EF4-FFF2-40B4-BE49-F238E27FC236}">
                <a16:creationId xmlns:a16="http://schemas.microsoft.com/office/drawing/2014/main" id="{F40D3CD3-5F7F-44E5-0FE9-F9ADA78E67B5}"/>
              </a:ext>
            </a:extLst>
          </p:cNvPr>
          <p:cNvPicPr>
            <a:picLocks noChangeAspect="1"/>
          </p:cNvPicPr>
          <p:nvPr/>
        </p:nvPicPr>
        <p:blipFill>
          <a:blip r:embed="rId3"/>
          <a:stretch>
            <a:fillRect/>
          </a:stretch>
        </p:blipFill>
        <p:spPr>
          <a:xfrm>
            <a:off x="1770380" y="1972856"/>
            <a:ext cx="1630742" cy="1060276"/>
          </a:xfrm>
          <a:prstGeom prst="rect">
            <a:avLst/>
          </a:prstGeom>
        </p:spPr>
      </p:pic>
      <p:pic>
        <p:nvPicPr>
          <p:cNvPr id="7" name="Picture 6">
            <a:extLst>
              <a:ext uri="{FF2B5EF4-FFF2-40B4-BE49-F238E27FC236}">
                <a16:creationId xmlns:a16="http://schemas.microsoft.com/office/drawing/2014/main" id="{6511C6B6-1FEF-F8F8-E084-5D83A3112F05}"/>
              </a:ext>
            </a:extLst>
          </p:cNvPr>
          <p:cNvPicPr>
            <a:picLocks noChangeAspect="1"/>
          </p:cNvPicPr>
          <p:nvPr/>
        </p:nvPicPr>
        <p:blipFill>
          <a:blip r:embed="rId3"/>
          <a:stretch>
            <a:fillRect/>
          </a:stretch>
        </p:blipFill>
        <p:spPr>
          <a:xfrm>
            <a:off x="5218770" y="2728617"/>
            <a:ext cx="1349297" cy="1252007"/>
          </a:xfrm>
          <a:prstGeom prst="rect">
            <a:avLst/>
          </a:prstGeom>
        </p:spPr>
      </p:pic>
      <p:pic>
        <p:nvPicPr>
          <p:cNvPr id="8" name="Picture 7">
            <a:extLst>
              <a:ext uri="{FF2B5EF4-FFF2-40B4-BE49-F238E27FC236}">
                <a16:creationId xmlns:a16="http://schemas.microsoft.com/office/drawing/2014/main" id="{53FD1466-3B4B-FEC8-5FB2-3FA1ECEA9F36}"/>
              </a:ext>
            </a:extLst>
          </p:cNvPr>
          <p:cNvPicPr>
            <a:picLocks noChangeAspect="1"/>
          </p:cNvPicPr>
          <p:nvPr/>
        </p:nvPicPr>
        <p:blipFill>
          <a:blip r:embed="rId3"/>
          <a:stretch>
            <a:fillRect/>
          </a:stretch>
        </p:blipFill>
        <p:spPr>
          <a:xfrm>
            <a:off x="1541360" y="3579542"/>
            <a:ext cx="1688738" cy="1520718"/>
          </a:xfrm>
          <a:prstGeom prst="rect">
            <a:avLst/>
          </a:prstGeom>
        </p:spPr>
      </p:pic>
      <p:pic>
        <p:nvPicPr>
          <p:cNvPr id="9" name="Picture 8">
            <a:extLst>
              <a:ext uri="{FF2B5EF4-FFF2-40B4-BE49-F238E27FC236}">
                <a16:creationId xmlns:a16="http://schemas.microsoft.com/office/drawing/2014/main" id="{B76A5DE2-F497-6E98-B440-7DE21F72B508}"/>
              </a:ext>
            </a:extLst>
          </p:cNvPr>
          <p:cNvPicPr>
            <a:picLocks noChangeAspect="1"/>
          </p:cNvPicPr>
          <p:nvPr/>
        </p:nvPicPr>
        <p:blipFill>
          <a:blip r:embed="rId3"/>
          <a:stretch>
            <a:fillRect/>
          </a:stretch>
        </p:blipFill>
        <p:spPr>
          <a:xfrm>
            <a:off x="7393258" y="3564762"/>
            <a:ext cx="2062975" cy="1419329"/>
          </a:xfrm>
          <a:prstGeom prst="rect">
            <a:avLst/>
          </a:prstGeom>
        </p:spPr>
      </p:pic>
      <p:sp>
        <p:nvSpPr>
          <p:cNvPr id="11" name="TextBox 10">
            <a:extLst>
              <a:ext uri="{FF2B5EF4-FFF2-40B4-BE49-F238E27FC236}">
                <a16:creationId xmlns:a16="http://schemas.microsoft.com/office/drawing/2014/main" id="{41D08B4D-EBEC-A131-BB93-9A068072350F}"/>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12" name="TextBox 11">
            <a:extLst>
              <a:ext uri="{FF2B5EF4-FFF2-40B4-BE49-F238E27FC236}">
                <a16:creationId xmlns:a16="http://schemas.microsoft.com/office/drawing/2014/main" id="{C2ED8C00-4211-143A-C72B-CEA9609BEB39}"/>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2" name="TextBox 1">
            <a:extLst>
              <a:ext uri="{FF2B5EF4-FFF2-40B4-BE49-F238E27FC236}">
                <a16:creationId xmlns:a16="http://schemas.microsoft.com/office/drawing/2014/main" id="{4F6AC29A-808C-E657-0793-1D10AD9894D0}"/>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329270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7"/>
                                        </p:tgtEl>
                                      </p:cBhvr>
                                    </p:animEffect>
                                    <p:anim calcmode="lin" valueType="num">
                                      <p:cBhvr>
                                        <p:cTn id="21" dur="1000"/>
                                        <p:tgtEl>
                                          <p:spTgt spid="7"/>
                                        </p:tgtEl>
                                        <p:attrNameLst>
                                          <p:attrName>ppt_x</p:attrName>
                                        </p:attrNameLst>
                                      </p:cBhvr>
                                      <p:tavLst>
                                        <p:tav tm="0">
                                          <p:val>
                                            <p:strVal val="ppt_x"/>
                                          </p:val>
                                        </p:tav>
                                        <p:tav tm="100000">
                                          <p:val>
                                            <p:strVal val="ppt_x"/>
                                          </p:val>
                                        </p:tav>
                                      </p:tavLst>
                                    </p:anim>
                                    <p:anim calcmode="lin" valueType="num">
                                      <p:cBhvr>
                                        <p:cTn id="22" dur="1000"/>
                                        <p:tgtEl>
                                          <p:spTgt spid="7"/>
                                        </p:tgtEl>
                                        <p:attrNameLst>
                                          <p:attrName>ppt_y</p:attrName>
                                        </p:attrNameLst>
                                      </p:cBhvr>
                                      <p:tavLst>
                                        <p:tav tm="0">
                                          <p:val>
                                            <p:strVal val="ppt_y"/>
                                          </p:val>
                                        </p:tav>
                                        <p:tav tm="100000">
                                          <p:val>
                                            <p:strVal val="ppt_y+.1"/>
                                          </p:val>
                                        </p:tav>
                                      </p:tavLst>
                                    </p:anim>
                                    <p:set>
                                      <p:cBhvr>
                                        <p:cTn id="23"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8"/>
                                        </p:tgtEl>
                                      </p:cBhvr>
                                    </p:animEffect>
                                    <p:anim calcmode="lin" valueType="num">
                                      <p:cBhvr>
                                        <p:cTn id="28" dur="1000"/>
                                        <p:tgtEl>
                                          <p:spTgt spid="8"/>
                                        </p:tgtEl>
                                        <p:attrNameLst>
                                          <p:attrName>ppt_x</p:attrName>
                                        </p:attrNameLst>
                                      </p:cBhvr>
                                      <p:tavLst>
                                        <p:tav tm="0">
                                          <p:val>
                                            <p:strVal val="ppt_x"/>
                                          </p:val>
                                        </p:tav>
                                        <p:tav tm="100000">
                                          <p:val>
                                            <p:strVal val="ppt_x"/>
                                          </p:val>
                                        </p:tav>
                                      </p:tavLst>
                                    </p:anim>
                                    <p:anim calcmode="lin" valueType="num">
                                      <p:cBhvr>
                                        <p:cTn id="29" dur="1000"/>
                                        <p:tgtEl>
                                          <p:spTgt spid="8"/>
                                        </p:tgtEl>
                                        <p:attrNameLst>
                                          <p:attrName>ppt_y</p:attrName>
                                        </p:attrNameLst>
                                      </p:cBhvr>
                                      <p:tavLst>
                                        <p:tav tm="0">
                                          <p:val>
                                            <p:strVal val="ppt_y"/>
                                          </p:val>
                                        </p:tav>
                                        <p:tav tm="100000">
                                          <p:val>
                                            <p:strVal val="ppt_y+.1"/>
                                          </p:val>
                                        </p:tav>
                                      </p:tavLst>
                                    </p:anim>
                                    <p:set>
                                      <p:cBhvr>
                                        <p:cTn id="3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9"/>
                                        </p:tgtEl>
                                      </p:cBhvr>
                                    </p:animEffect>
                                    <p:anim calcmode="lin" valueType="num">
                                      <p:cBhvr>
                                        <p:cTn id="35" dur="1000"/>
                                        <p:tgtEl>
                                          <p:spTgt spid="9"/>
                                        </p:tgtEl>
                                        <p:attrNameLst>
                                          <p:attrName>ppt_x</p:attrName>
                                        </p:attrNameLst>
                                      </p:cBhvr>
                                      <p:tavLst>
                                        <p:tav tm="0">
                                          <p:val>
                                            <p:strVal val="ppt_x"/>
                                          </p:val>
                                        </p:tav>
                                        <p:tav tm="100000">
                                          <p:val>
                                            <p:strVal val="ppt_x"/>
                                          </p:val>
                                        </p:tav>
                                      </p:tavLst>
                                    </p:anim>
                                    <p:anim calcmode="lin" valueType="num">
                                      <p:cBhvr>
                                        <p:cTn id="36" dur="1000"/>
                                        <p:tgtEl>
                                          <p:spTgt spid="9"/>
                                        </p:tgtEl>
                                        <p:attrNameLst>
                                          <p:attrName>ppt_y</p:attrName>
                                        </p:attrNameLst>
                                      </p:cBhvr>
                                      <p:tavLst>
                                        <p:tav tm="0">
                                          <p:val>
                                            <p:strVal val="ppt_y"/>
                                          </p:val>
                                        </p:tav>
                                        <p:tav tm="100000">
                                          <p:val>
                                            <p:strVal val="ppt_y+.1"/>
                                          </p:val>
                                        </p:tav>
                                      </p:tavLst>
                                    </p:anim>
                                    <p:set>
                                      <p:cBhvr>
                                        <p:cTn id="37"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638F5-386E-5A18-FBAA-090F7C9B7B14}"/>
              </a:ext>
            </a:extLst>
          </p:cNvPr>
          <p:cNvSpPr txBox="1"/>
          <p:nvPr/>
        </p:nvSpPr>
        <p:spPr>
          <a:xfrm>
            <a:off x="1851102"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Bóng em nhoà bóng núi</a:t>
            </a:r>
          </a:p>
          <a:p>
            <a:pPr lvl="0" algn="just"/>
            <a:r>
              <a:rPr lang="vi-VN" sz="5400" dirty="0">
                <a:solidFill>
                  <a:srgbClr val="000000"/>
                </a:solidFill>
                <a:latin typeface="Calibri" panose="020F0502020204030204" pitchFamily="34" charset="0"/>
                <a:cs typeface="Calibri" panose="020F0502020204030204" pitchFamily="34" charset="0"/>
              </a:rPr>
              <a:t>Hun hút mấy thung sâu</a:t>
            </a:r>
          </a:p>
          <a:p>
            <a:pPr lvl="0" algn="just"/>
            <a:r>
              <a:rPr lang="vi-VN" sz="5400" dirty="0">
                <a:solidFill>
                  <a:srgbClr val="000000"/>
                </a:solidFill>
                <a:latin typeface="Calibri" panose="020F0502020204030204" pitchFamily="34" charset="0"/>
                <a:cs typeface="Calibri" panose="020F0502020204030204" pitchFamily="34" charset="0"/>
              </a:rPr>
              <a:t>Gió đưa theo tiếng sáo</a:t>
            </a:r>
          </a:p>
          <a:p>
            <a:pPr lvl="0" algn="just"/>
            <a:r>
              <a:rPr lang="vi-VN" sz="5400" dirty="0">
                <a:solidFill>
                  <a:srgbClr val="000000"/>
                </a:solidFill>
                <a:latin typeface="Calibri" panose="020F0502020204030204" pitchFamily="34" charset="0"/>
                <a:cs typeface="Calibri" panose="020F0502020204030204" pitchFamily="34" charset="0"/>
              </a:rPr>
              <a:t>La đà trên tán lau.</a:t>
            </a:r>
          </a:p>
        </p:txBody>
      </p:sp>
      <p:pic>
        <p:nvPicPr>
          <p:cNvPr id="3" name="Picture 2">
            <a:extLst>
              <a:ext uri="{FF2B5EF4-FFF2-40B4-BE49-F238E27FC236}">
                <a16:creationId xmlns:a16="http://schemas.microsoft.com/office/drawing/2014/main" id="{4B72D17F-8E2F-D7DC-3A5B-49B881993372}"/>
              </a:ext>
            </a:extLst>
          </p:cNvPr>
          <p:cNvPicPr>
            <a:picLocks noChangeAspect="1"/>
          </p:cNvPicPr>
          <p:nvPr/>
        </p:nvPicPr>
        <p:blipFill>
          <a:blip r:embed="rId3"/>
          <a:stretch>
            <a:fillRect/>
          </a:stretch>
        </p:blipFill>
        <p:spPr>
          <a:xfrm>
            <a:off x="1851102" y="1064651"/>
            <a:ext cx="1572322" cy="1176900"/>
          </a:xfrm>
          <a:prstGeom prst="rect">
            <a:avLst/>
          </a:prstGeom>
        </p:spPr>
      </p:pic>
      <p:pic>
        <p:nvPicPr>
          <p:cNvPr id="4" name="Picture 3">
            <a:extLst>
              <a:ext uri="{FF2B5EF4-FFF2-40B4-BE49-F238E27FC236}">
                <a16:creationId xmlns:a16="http://schemas.microsoft.com/office/drawing/2014/main" id="{80CE0BEB-8240-AC9D-5892-D191812B80E2}"/>
              </a:ext>
            </a:extLst>
          </p:cNvPr>
          <p:cNvPicPr>
            <a:picLocks noChangeAspect="1"/>
          </p:cNvPicPr>
          <p:nvPr/>
        </p:nvPicPr>
        <p:blipFill>
          <a:blip r:embed="rId3"/>
          <a:stretch>
            <a:fillRect/>
          </a:stretch>
        </p:blipFill>
        <p:spPr>
          <a:xfrm>
            <a:off x="5450282" y="1984008"/>
            <a:ext cx="1898372" cy="1060276"/>
          </a:xfrm>
          <a:prstGeom prst="rect">
            <a:avLst/>
          </a:prstGeom>
        </p:spPr>
      </p:pic>
      <p:pic>
        <p:nvPicPr>
          <p:cNvPr id="5" name="Picture 4">
            <a:extLst>
              <a:ext uri="{FF2B5EF4-FFF2-40B4-BE49-F238E27FC236}">
                <a16:creationId xmlns:a16="http://schemas.microsoft.com/office/drawing/2014/main" id="{1E6FB184-5023-DB2A-9227-44193F559B05}"/>
              </a:ext>
            </a:extLst>
          </p:cNvPr>
          <p:cNvPicPr>
            <a:picLocks noChangeAspect="1"/>
          </p:cNvPicPr>
          <p:nvPr/>
        </p:nvPicPr>
        <p:blipFill>
          <a:blip r:embed="rId3"/>
          <a:stretch>
            <a:fillRect/>
          </a:stretch>
        </p:blipFill>
        <p:spPr>
          <a:xfrm>
            <a:off x="1672682" y="2639407"/>
            <a:ext cx="1349297" cy="1252007"/>
          </a:xfrm>
          <a:prstGeom prst="rect">
            <a:avLst/>
          </a:prstGeom>
        </p:spPr>
      </p:pic>
      <p:pic>
        <p:nvPicPr>
          <p:cNvPr id="6" name="Picture 5">
            <a:extLst>
              <a:ext uri="{FF2B5EF4-FFF2-40B4-BE49-F238E27FC236}">
                <a16:creationId xmlns:a16="http://schemas.microsoft.com/office/drawing/2014/main" id="{AA0FEC97-64C0-A709-B17B-F25BB5BC8AC0}"/>
              </a:ext>
            </a:extLst>
          </p:cNvPr>
          <p:cNvPicPr>
            <a:picLocks noChangeAspect="1"/>
          </p:cNvPicPr>
          <p:nvPr/>
        </p:nvPicPr>
        <p:blipFill>
          <a:blip r:embed="rId3"/>
          <a:stretch>
            <a:fillRect/>
          </a:stretch>
        </p:blipFill>
        <p:spPr>
          <a:xfrm>
            <a:off x="4741759" y="3456879"/>
            <a:ext cx="2216601" cy="1520718"/>
          </a:xfrm>
          <a:prstGeom prst="rect">
            <a:avLst/>
          </a:prstGeom>
        </p:spPr>
      </p:pic>
      <p:sp>
        <p:nvSpPr>
          <p:cNvPr id="8" name="TextBox 7">
            <a:extLst>
              <a:ext uri="{FF2B5EF4-FFF2-40B4-BE49-F238E27FC236}">
                <a16:creationId xmlns:a16="http://schemas.microsoft.com/office/drawing/2014/main" id="{D5B5E22B-A2C0-B189-2E6E-9F1D5C97278A}"/>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9" name="TextBox 8">
            <a:extLst>
              <a:ext uri="{FF2B5EF4-FFF2-40B4-BE49-F238E27FC236}">
                <a16:creationId xmlns:a16="http://schemas.microsoft.com/office/drawing/2014/main" id="{356F6399-0B6B-216F-4FA9-FD67A449A50D}"/>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10" name="TextBox 9">
            <a:extLst>
              <a:ext uri="{FF2B5EF4-FFF2-40B4-BE49-F238E27FC236}">
                <a16:creationId xmlns:a16="http://schemas.microsoft.com/office/drawing/2014/main" id="{8121B0F0-27A9-D01F-0636-79DC15F7689B}"/>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342423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
                                        </p:tgtEl>
                                      </p:cBhvr>
                                    </p:animEffect>
                                    <p:anim calcmode="lin" valueType="num">
                                      <p:cBhvr>
                                        <p:cTn id="21" dur="1000"/>
                                        <p:tgtEl>
                                          <p:spTgt spid="5"/>
                                        </p:tgtEl>
                                        <p:attrNameLst>
                                          <p:attrName>ppt_x</p:attrName>
                                        </p:attrNameLst>
                                      </p:cBhvr>
                                      <p:tavLst>
                                        <p:tav tm="0">
                                          <p:val>
                                            <p:strVal val="ppt_x"/>
                                          </p:val>
                                        </p:tav>
                                        <p:tav tm="100000">
                                          <p:val>
                                            <p:strVal val="ppt_x"/>
                                          </p:val>
                                        </p:tav>
                                      </p:tavLst>
                                    </p:anim>
                                    <p:anim calcmode="lin" valueType="num">
                                      <p:cBhvr>
                                        <p:cTn id="22" dur="1000"/>
                                        <p:tgtEl>
                                          <p:spTgt spid="5"/>
                                        </p:tgtEl>
                                        <p:attrNameLst>
                                          <p:attrName>ppt_y</p:attrName>
                                        </p:attrNameLst>
                                      </p:cBhvr>
                                      <p:tavLst>
                                        <p:tav tm="0">
                                          <p:val>
                                            <p:strVal val="ppt_y"/>
                                          </p:val>
                                        </p:tav>
                                        <p:tav tm="100000">
                                          <p:val>
                                            <p:strVal val="ppt_y+.1"/>
                                          </p:val>
                                        </p:tav>
                                      </p:tavLst>
                                    </p:anim>
                                    <p:set>
                                      <p:cBhvr>
                                        <p:cTn id="23"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6"/>
                                        </p:tgtEl>
                                      </p:cBhvr>
                                    </p:animEffect>
                                    <p:anim calcmode="lin" valueType="num">
                                      <p:cBhvr>
                                        <p:cTn id="28" dur="1000"/>
                                        <p:tgtEl>
                                          <p:spTgt spid="6"/>
                                        </p:tgtEl>
                                        <p:attrNameLst>
                                          <p:attrName>ppt_x</p:attrName>
                                        </p:attrNameLst>
                                      </p:cBhvr>
                                      <p:tavLst>
                                        <p:tav tm="0">
                                          <p:val>
                                            <p:strVal val="ppt_x"/>
                                          </p:val>
                                        </p:tav>
                                        <p:tav tm="100000">
                                          <p:val>
                                            <p:strVal val="ppt_x"/>
                                          </p:val>
                                        </p:tav>
                                      </p:tavLst>
                                    </p:anim>
                                    <p:anim calcmode="lin" valueType="num">
                                      <p:cBhvr>
                                        <p:cTn id="29" dur="1000"/>
                                        <p:tgtEl>
                                          <p:spTgt spid="6"/>
                                        </p:tgtEl>
                                        <p:attrNameLst>
                                          <p:attrName>ppt_y</p:attrName>
                                        </p:attrNameLst>
                                      </p:cBhvr>
                                      <p:tavLst>
                                        <p:tav tm="0">
                                          <p:val>
                                            <p:strVal val="ppt_y"/>
                                          </p:val>
                                        </p:tav>
                                        <p:tav tm="100000">
                                          <p:val>
                                            <p:strVal val="ppt_y+.1"/>
                                          </p:val>
                                        </p:tav>
                                      </p:tavLst>
                                    </p:anim>
                                    <p:set>
                                      <p:cBhvr>
                                        <p:cTn id="30"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2589D3-F82F-1E44-7958-8937A5D6DAE3}"/>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Chữ vẫn gùi trên lưng.</a:t>
            </a:r>
          </a:p>
        </p:txBody>
      </p:sp>
      <p:pic>
        <p:nvPicPr>
          <p:cNvPr id="3" name="Picture 2">
            <a:extLst>
              <a:ext uri="{FF2B5EF4-FFF2-40B4-BE49-F238E27FC236}">
                <a16:creationId xmlns:a16="http://schemas.microsoft.com/office/drawing/2014/main" id="{D8AFB132-7276-6CA0-E0E7-1A2BC56FB47B}"/>
              </a:ext>
            </a:extLst>
          </p:cNvPr>
          <p:cNvPicPr>
            <a:picLocks noChangeAspect="1"/>
          </p:cNvPicPr>
          <p:nvPr/>
        </p:nvPicPr>
        <p:blipFill>
          <a:blip r:embed="rId3"/>
          <a:stretch>
            <a:fillRect/>
          </a:stretch>
        </p:blipFill>
        <p:spPr>
          <a:xfrm>
            <a:off x="4460486" y="1153861"/>
            <a:ext cx="2653991" cy="1054080"/>
          </a:xfrm>
          <a:prstGeom prst="rect">
            <a:avLst/>
          </a:prstGeom>
        </p:spPr>
      </p:pic>
      <p:pic>
        <p:nvPicPr>
          <p:cNvPr id="4" name="Picture 3">
            <a:extLst>
              <a:ext uri="{FF2B5EF4-FFF2-40B4-BE49-F238E27FC236}">
                <a16:creationId xmlns:a16="http://schemas.microsoft.com/office/drawing/2014/main" id="{5202FB00-1DFB-906B-F669-C3E285A87C7B}"/>
              </a:ext>
            </a:extLst>
          </p:cNvPr>
          <p:cNvPicPr>
            <a:picLocks noChangeAspect="1"/>
          </p:cNvPicPr>
          <p:nvPr/>
        </p:nvPicPr>
        <p:blipFill>
          <a:blip r:embed="rId3"/>
          <a:stretch>
            <a:fillRect/>
          </a:stretch>
        </p:blipFill>
        <p:spPr>
          <a:xfrm>
            <a:off x="3298097" y="1995159"/>
            <a:ext cx="1597288" cy="1060276"/>
          </a:xfrm>
          <a:prstGeom prst="rect">
            <a:avLst/>
          </a:prstGeom>
        </p:spPr>
      </p:pic>
      <p:pic>
        <p:nvPicPr>
          <p:cNvPr id="5" name="Picture 4">
            <a:extLst>
              <a:ext uri="{FF2B5EF4-FFF2-40B4-BE49-F238E27FC236}">
                <a16:creationId xmlns:a16="http://schemas.microsoft.com/office/drawing/2014/main" id="{664094A6-D902-81DD-5D5C-BA7385733F9E}"/>
              </a:ext>
            </a:extLst>
          </p:cNvPr>
          <p:cNvPicPr>
            <a:picLocks noChangeAspect="1"/>
          </p:cNvPicPr>
          <p:nvPr/>
        </p:nvPicPr>
        <p:blipFill>
          <a:blip r:embed="rId3"/>
          <a:stretch>
            <a:fillRect/>
          </a:stretch>
        </p:blipFill>
        <p:spPr>
          <a:xfrm>
            <a:off x="6913756" y="1948033"/>
            <a:ext cx="1828800" cy="1252007"/>
          </a:xfrm>
          <a:prstGeom prst="rect">
            <a:avLst/>
          </a:prstGeom>
        </p:spPr>
      </p:pic>
      <p:pic>
        <p:nvPicPr>
          <p:cNvPr id="6" name="Picture 5">
            <a:extLst>
              <a:ext uri="{FF2B5EF4-FFF2-40B4-BE49-F238E27FC236}">
                <a16:creationId xmlns:a16="http://schemas.microsoft.com/office/drawing/2014/main" id="{061B1F0F-997B-D4CB-53BE-28E0CD702B7E}"/>
              </a:ext>
            </a:extLst>
          </p:cNvPr>
          <p:cNvPicPr>
            <a:picLocks noChangeAspect="1"/>
          </p:cNvPicPr>
          <p:nvPr/>
        </p:nvPicPr>
        <p:blipFill>
          <a:blip r:embed="rId3"/>
          <a:stretch>
            <a:fillRect/>
          </a:stretch>
        </p:blipFill>
        <p:spPr>
          <a:xfrm>
            <a:off x="4552190" y="2821259"/>
            <a:ext cx="1580982" cy="1084646"/>
          </a:xfrm>
          <a:prstGeom prst="rect">
            <a:avLst/>
          </a:prstGeom>
        </p:spPr>
      </p:pic>
      <p:pic>
        <p:nvPicPr>
          <p:cNvPr id="7" name="Picture 6">
            <a:extLst>
              <a:ext uri="{FF2B5EF4-FFF2-40B4-BE49-F238E27FC236}">
                <a16:creationId xmlns:a16="http://schemas.microsoft.com/office/drawing/2014/main" id="{DD0A89EA-76DD-50E4-4B8E-08DBE40E2104}"/>
              </a:ext>
            </a:extLst>
          </p:cNvPr>
          <p:cNvPicPr>
            <a:picLocks noChangeAspect="1"/>
          </p:cNvPicPr>
          <p:nvPr/>
        </p:nvPicPr>
        <p:blipFill>
          <a:blip r:embed="rId3"/>
          <a:stretch>
            <a:fillRect/>
          </a:stretch>
        </p:blipFill>
        <p:spPr>
          <a:xfrm>
            <a:off x="1742082" y="3646449"/>
            <a:ext cx="1580982" cy="1084646"/>
          </a:xfrm>
          <a:prstGeom prst="rect">
            <a:avLst/>
          </a:prstGeom>
        </p:spPr>
      </p:pic>
      <p:pic>
        <p:nvPicPr>
          <p:cNvPr id="8" name="Picture 7">
            <a:extLst>
              <a:ext uri="{FF2B5EF4-FFF2-40B4-BE49-F238E27FC236}">
                <a16:creationId xmlns:a16="http://schemas.microsoft.com/office/drawing/2014/main" id="{6C3CB2F3-A002-4967-3753-8A803856A1F8}"/>
              </a:ext>
            </a:extLst>
          </p:cNvPr>
          <p:cNvPicPr>
            <a:picLocks noChangeAspect="1"/>
          </p:cNvPicPr>
          <p:nvPr/>
        </p:nvPicPr>
        <p:blipFill>
          <a:blip r:embed="rId3"/>
          <a:stretch>
            <a:fillRect/>
          </a:stretch>
        </p:blipFill>
        <p:spPr>
          <a:xfrm>
            <a:off x="6369837" y="3635296"/>
            <a:ext cx="1737099" cy="1191751"/>
          </a:xfrm>
          <a:prstGeom prst="rect">
            <a:avLst/>
          </a:prstGeom>
        </p:spPr>
      </p:pic>
      <p:sp>
        <p:nvSpPr>
          <p:cNvPr id="10" name="TextBox 9">
            <a:extLst>
              <a:ext uri="{FF2B5EF4-FFF2-40B4-BE49-F238E27FC236}">
                <a16:creationId xmlns:a16="http://schemas.microsoft.com/office/drawing/2014/main" id="{4209FA36-D565-9626-C441-9774BE6D4A14}"/>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11" name="TextBox 10">
            <a:extLst>
              <a:ext uri="{FF2B5EF4-FFF2-40B4-BE49-F238E27FC236}">
                <a16:creationId xmlns:a16="http://schemas.microsoft.com/office/drawing/2014/main" id="{144DE30B-8141-8751-8EC9-342D7524BC7F}"/>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12" name="TextBox 11">
            <a:extLst>
              <a:ext uri="{FF2B5EF4-FFF2-40B4-BE49-F238E27FC236}">
                <a16:creationId xmlns:a16="http://schemas.microsoft.com/office/drawing/2014/main" id="{C890C8AC-DF7A-C0EB-0CA4-306391355376}"/>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15938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
                                        </p:tgtEl>
                                      </p:cBhvr>
                                    </p:animEffect>
                                    <p:anim calcmode="lin" valueType="num">
                                      <p:cBhvr>
                                        <p:cTn id="21" dur="1000"/>
                                        <p:tgtEl>
                                          <p:spTgt spid="5"/>
                                        </p:tgtEl>
                                        <p:attrNameLst>
                                          <p:attrName>ppt_x</p:attrName>
                                        </p:attrNameLst>
                                      </p:cBhvr>
                                      <p:tavLst>
                                        <p:tav tm="0">
                                          <p:val>
                                            <p:strVal val="ppt_x"/>
                                          </p:val>
                                        </p:tav>
                                        <p:tav tm="100000">
                                          <p:val>
                                            <p:strVal val="ppt_x"/>
                                          </p:val>
                                        </p:tav>
                                      </p:tavLst>
                                    </p:anim>
                                    <p:anim calcmode="lin" valueType="num">
                                      <p:cBhvr>
                                        <p:cTn id="22" dur="1000"/>
                                        <p:tgtEl>
                                          <p:spTgt spid="5"/>
                                        </p:tgtEl>
                                        <p:attrNameLst>
                                          <p:attrName>ppt_y</p:attrName>
                                        </p:attrNameLst>
                                      </p:cBhvr>
                                      <p:tavLst>
                                        <p:tav tm="0">
                                          <p:val>
                                            <p:strVal val="ppt_y"/>
                                          </p:val>
                                        </p:tav>
                                        <p:tav tm="100000">
                                          <p:val>
                                            <p:strVal val="ppt_y+.1"/>
                                          </p:val>
                                        </p:tav>
                                      </p:tavLst>
                                    </p:anim>
                                    <p:set>
                                      <p:cBhvr>
                                        <p:cTn id="23"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6"/>
                                        </p:tgtEl>
                                      </p:cBhvr>
                                    </p:animEffect>
                                    <p:anim calcmode="lin" valueType="num">
                                      <p:cBhvr>
                                        <p:cTn id="28" dur="1000"/>
                                        <p:tgtEl>
                                          <p:spTgt spid="6"/>
                                        </p:tgtEl>
                                        <p:attrNameLst>
                                          <p:attrName>ppt_x</p:attrName>
                                        </p:attrNameLst>
                                      </p:cBhvr>
                                      <p:tavLst>
                                        <p:tav tm="0">
                                          <p:val>
                                            <p:strVal val="ppt_x"/>
                                          </p:val>
                                        </p:tav>
                                        <p:tav tm="100000">
                                          <p:val>
                                            <p:strVal val="ppt_x"/>
                                          </p:val>
                                        </p:tav>
                                      </p:tavLst>
                                    </p:anim>
                                    <p:anim calcmode="lin" valueType="num">
                                      <p:cBhvr>
                                        <p:cTn id="29" dur="1000"/>
                                        <p:tgtEl>
                                          <p:spTgt spid="6"/>
                                        </p:tgtEl>
                                        <p:attrNameLst>
                                          <p:attrName>ppt_y</p:attrName>
                                        </p:attrNameLst>
                                      </p:cBhvr>
                                      <p:tavLst>
                                        <p:tav tm="0">
                                          <p:val>
                                            <p:strVal val="ppt_y"/>
                                          </p:val>
                                        </p:tav>
                                        <p:tav tm="100000">
                                          <p:val>
                                            <p:strVal val="ppt_y+.1"/>
                                          </p:val>
                                        </p:tav>
                                      </p:tavLst>
                                    </p:anim>
                                    <p:set>
                                      <p:cBhvr>
                                        <p:cTn id="30"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7"/>
                                        </p:tgtEl>
                                      </p:cBhvr>
                                    </p:animEffect>
                                    <p:anim calcmode="lin" valueType="num">
                                      <p:cBhvr>
                                        <p:cTn id="35" dur="1000"/>
                                        <p:tgtEl>
                                          <p:spTgt spid="7"/>
                                        </p:tgtEl>
                                        <p:attrNameLst>
                                          <p:attrName>ppt_x</p:attrName>
                                        </p:attrNameLst>
                                      </p:cBhvr>
                                      <p:tavLst>
                                        <p:tav tm="0">
                                          <p:val>
                                            <p:strVal val="ppt_x"/>
                                          </p:val>
                                        </p:tav>
                                        <p:tav tm="100000">
                                          <p:val>
                                            <p:strVal val="ppt_x"/>
                                          </p:val>
                                        </p:tav>
                                      </p:tavLst>
                                    </p:anim>
                                    <p:anim calcmode="lin" valueType="num">
                                      <p:cBhvr>
                                        <p:cTn id="36" dur="1000"/>
                                        <p:tgtEl>
                                          <p:spTgt spid="7"/>
                                        </p:tgtEl>
                                        <p:attrNameLst>
                                          <p:attrName>ppt_y</p:attrName>
                                        </p:attrNameLst>
                                      </p:cBhvr>
                                      <p:tavLst>
                                        <p:tav tm="0">
                                          <p:val>
                                            <p:strVal val="ppt_y"/>
                                          </p:val>
                                        </p:tav>
                                        <p:tav tm="100000">
                                          <p:val>
                                            <p:strVal val="ppt_y+.1"/>
                                          </p:val>
                                        </p:tav>
                                      </p:tavLst>
                                    </p:anim>
                                    <p:set>
                                      <p:cBhvr>
                                        <p:cTn id="37"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8"/>
                                        </p:tgtEl>
                                      </p:cBhvr>
                                    </p:animEffect>
                                    <p:anim calcmode="lin" valueType="num">
                                      <p:cBhvr>
                                        <p:cTn id="42" dur="1000"/>
                                        <p:tgtEl>
                                          <p:spTgt spid="8"/>
                                        </p:tgtEl>
                                        <p:attrNameLst>
                                          <p:attrName>ppt_x</p:attrName>
                                        </p:attrNameLst>
                                      </p:cBhvr>
                                      <p:tavLst>
                                        <p:tav tm="0">
                                          <p:val>
                                            <p:strVal val="ppt_x"/>
                                          </p:val>
                                        </p:tav>
                                        <p:tav tm="100000">
                                          <p:val>
                                            <p:strVal val="ppt_x"/>
                                          </p:val>
                                        </p:tav>
                                      </p:tavLst>
                                    </p:anim>
                                    <p:anim calcmode="lin" valueType="num">
                                      <p:cBhvr>
                                        <p:cTn id="43" dur="1000"/>
                                        <p:tgtEl>
                                          <p:spTgt spid="8"/>
                                        </p:tgtEl>
                                        <p:attrNameLst>
                                          <p:attrName>ppt_y</p:attrName>
                                        </p:attrNameLst>
                                      </p:cBhvr>
                                      <p:tavLst>
                                        <p:tav tm="0">
                                          <p:val>
                                            <p:strVal val="ppt_y"/>
                                          </p:val>
                                        </p:tav>
                                        <p:tav tm="100000">
                                          <p:val>
                                            <p:strVal val="ppt_y+.1"/>
                                          </p:val>
                                        </p:tav>
                                      </p:tavLst>
                                    </p:anim>
                                    <p:set>
                                      <p:cBhvr>
                                        <p:cTn id="44"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6CE602-4F6E-178C-9447-0D5574FEE882}"/>
              </a:ext>
            </a:extLst>
          </p:cNvPr>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Cái chữ rơi xuống nương</a:t>
            </a:r>
          </a:p>
          <a:p>
            <a:pPr lvl="0" algn="just"/>
            <a:r>
              <a:rPr lang="vi-VN" sz="5400" dirty="0">
                <a:solidFill>
                  <a:srgbClr val="000000"/>
                </a:solidFill>
                <a:latin typeface="Calibri" panose="020F0502020204030204" pitchFamily="34" charset="0"/>
                <a:cs typeface="Calibri" panose="020F0502020204030204" pitchFamily="34" charset="0"/>
              </a:rPr>
              <a:t>Mùa cho bông trĩu hạt</a:t>
            </a:r>
          </a:p>
          <a:p>
            <a:pPr lvl="0" algn="just"/>
            <a:r>
              <a:rPr lang="vi-VN" sz="5400" dirty="0">
                <a:solidFill>
                  <a:srgbClr val="000000"/>
                </a:solidFill>
                <a:latin typeface="Calibri" panose="020F0502020204030204" pitchFamily="34" charset="0"/>
                <a:cs typeface="Calibri" panose="020F0502020204030204" pitchFamily="34" charset="0"/>
              </a:rPr>
              <a:t>Cái chữ bay lên ngàn</a:t>
            </a:r>
          </a:p>
          <a:p>
            <a:pPr lvl="0" algn="just"/>
            <a:r>
              <a:rPr lang="vi-VN" sz="5400" dirty="0">
                <a:solidFill>
                  <a:srgbClr val="000000"/>
                </a:solidFill>
                <a:latin typeface="Calibri" panose="020F0502020204030204" pitchFamily="34" charset="0"/>
                <a:cs typeface="Calibri" panose="020F0502020204030204" pitchFamily="34" charset="0"/>
              </a:rPr>
              <a:t>Rừng ríu ran chim hát.</a:t>
            </a:r>
          </a:p>
        </p:txBody>
      </p:sp>
      <p:pic>
        <p:nvPicPr>
          <p:cNvPr id="3" name="Picture 2">
            <a:extLst>
              <a:ext uri="{FF2B5EF4-FFF2-40B4-BE49-F238E27FC236}">
                <a16:creationId xmlns:a16="http://schemas.microsoft.com/office/drawing/2014/main" id="{2AF0AC1E-4A00-9B43-2D81-3EE4A4B98BC8}"/>
              </a:ext>
            </a:extLst>
          </p:cNvPr>
          <p:cNvPicPr>
            <a:picLocks noChangeAspect="1"/>
          </p:cNvPicPr>
          <p:nvPr/>
        </p:nvPicPr>
        <p:blipFill>
          <a:blip r:embed="rId3"/>
          <a:stretch>
            <a:fillRect/>
          </a:stretch>
        </p:blipFill>
        <p:spPr>
          <a:xfrm>
            <a:off x="6534613" y="1064651"/>
            <a:ext cx="2653991" cy="1054080"/>
          </a:xfrm>
          <a:prstGeom prst="rect">
            <a:avLst/>
          </a:prstGeom>
        </p:spPr>
      </p:pic>
      <p:pic>
        <p:nvPicPr>
          <p:cNvPr id="4" name="Picture 3">
            <a:extLst>
              <a:ext uri="{FF2B5EF4-FFF2-40B4-BE49-F238E27FC236}">
                <a16:creationId xmlns:a16="http://schemas.microsoft.com/office/drawing/2014/main" id="{806AD82E-2775-B875-68ED-D5BB8AC40371}"/>
              </a:ext>
            </a:extLst>
          </p:cNvPr>
          <p:cNvPicPr>
            <a:picLocks noChangeAspect="1"/>
          </p:cNvPicPr>
          <p:nvPr/>
        </p:nvPicPr>
        <p:blipFill>
          <a:blip r:embed="rId3"/>
          <a:stretch>
            <a:fillRect/>
          </a:stretch>
        </p:blipFill>
        <p:spPr>
          <a:xfrm>
            <a:off x="1748078" y="2006310"/>
            <a:ext cx="1597288" cy="1060276"/>
          </a:xfrm>
          <a:prstGeom prst="rect">
            <a:avLst/>
          </a:prstGeom>
        </p:spPr>
      </p:pic>
      <p:pic>
        <p:nvPicPr>
          <p:cNvPr id="5" name="Picture 4">
            <a:extLst>
              <a:ext uri="{FF2B5EF4-FFF2-40B4-BE49-F238E27FC236}">
                <a16:creationId xmlns:a16="http://schemas.microsoft.com/office/drawing/2014/main" id="{070D8171-525B-715D-B5FD-ED82403163C9}"/>
              </a:ext>
            </a:extLst>
          </p:cNvPr>
          <p:cNvPicPr>
            <a:picLocks noChangeAspect="1"/>
          </p:cNvPicPr>
          <p:nvPr/>
        </p:nvPicPr>
        <p:blipFill>
          <a:blip r:embed="rId3"/>
          <a:stretch>
            <a:fillRect/>
          </a:stretch>
        </p:blipFill>
        <p:spPr>
          <a:xfrm>
            <a:off x="6269478" y="2754351"/>
            <a:ext cx="1580982" cy="1084646"/>
          </a:xfrm>
          <a:prstGeom prst="rect">
            <a:avLst/>
          </a:prstGeom>
        </p:spPr>
      </p:pic>
      <p:pic>
        <p:nvPicPr>
          <p:cNvPr id="6" name="Picture 5">
            <a:extLst>
              <a:ext uri="{FF2B5EF4-FFF2-40B4-BE49-F238E27FC236}">
                <a16:creationId xmlns:a16="http://schemas.microsoft.com/office/drawing/2014/main" id="{D86E7B38-21E1-B853-028D-2E97C1507819}"/>
              </a:ext>
            </a:extLst>
          </p:cNvPr>
          <p:cNvPicPr>
            <a:picLocks noChangeAspect="1"/>
          </p:cNvPicPr>
          <p:nvPr/>
        </p:nvPicPr>
        <p:blipFill>
          <a:blip r:embed="rId3"/>
          <a:stretch>
            <a:fillRect/>
          </a:stretch>
        </p:blipFill>
        <p:spPr>
          <a:xfrm>
            <a:off x="1761892" y="3635298"/>
            <a:ext cx="1683834" cy="1155208"/>
          </a:xfrm>
          <a:prstGeom prst="rect">
            <a:avLst/>
          </a:prstGeom>
        </p:spPr>
      </p:pic>
      <p:pic>
        <p:nvPicPr>
          <p:cNvPr id="7" name="Picture 6">
            <a:extLst>
              <a:ext uri="{FF2B5EF4-FFF2-40B4-BE49-F238E27FC236}">
                <a16:creationId xmlns:a16="http://schemas.microsoft.com/office/drawing/2014/main" id="{AF70754E-4AE2-17DD-E51C-6CE26919E43F}"/>
              </a:ext>
            </a:extLst>
          </p:cNvPr>
          <p:cNvPicPr>
            <a:picLocks noChangeAspect="1"/>
          </p:cNvPicPr>
          <p:nvPr/>
        </p:nvPicPr>
        <p:blipFill>
          <a:blip r:embed="rId3"/>
          <a:stretch>
            <a:fillRect/>
          </a:stretch>
        </p:blipFill>
        <p:spPr>
          <a:xfrm>
            <a:off x="5397189" y="3624147"/>
            <a:ext cx="1683834" cy="1155208"/>
          </a:xfrm>
          <a:prstGeom prst="rect">
            <a:avLst/>
          </a:prstGeom>
        </p:spPr>
      </p:pic>
      <p:sp>
        <p:nvSpPr>
          <p:cNvPr id="9" name="TextBox 8">
            <a:extLst>
              <a:ext uri="{FF2B5EF4-FFF2-40B4-BE49-F238E27FC236}">
                <a16:creationId xmlns:a16="http://schemas.microsoft.com/office/drawing/2014/main" id="{0C07FF86-E986-17A8-0436-D20AF856DC98}"/>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10" name="TextBox 9">
            <a:extLst>
              <a:ext uri="{FF2B5EF4-FFF2-40B4-BE49-F238E27FC236}">
                <a16:creationId xmlns:a16="http://schemas.microsoft.com/office/drawing/2014/main" id="{928A0E7C-8407-2C1F-CA8B-D8BEE21C0695}"/>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11" name="TextBox 10">
            <a:extLst>
              <a:ext uri="{FF2B5EF4-FFF2-40B4-BE49-F238E27FC236}">
                <a16:creationId xmlns:a16="http://schemas.microsoft.com/office/drawing/2014/main" id="{713BA0DF-223D-CE91-D4C2-C0E4CF7C7715}"/>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29196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5"/>
                                        </p:tgtEl>
                                      </p:cBhvr>
                                    </p:animEffect>
                                    <p:anim calcmode="lin" valueType="num">
                                      <p:cBhvr>
                                        <p:cTn id="21" dur="1000"/>
                                        <p:tgtEl>
                                          <p:spTgt spid="5"/>
                                        </p:tgtEl>
                                        <p:attrNameLst>
                                          <p:attrName>ppt_x</p:attrName>
                                        </p:attrNameLst>
                                      </p:cBhvr>
                                      <p:tavLst>
                                        <p:tav tm="0">
                                          <p:val>
                                            <p:strVal val="ppt_x"/>
                                          </p:val>
                                        </p:tav>
                                        <p:tav tm="100000">
                                          <p:val>
                                            <p:strVal val="ppt_x"/>
                                          </p:val>
                                        </p:tav>
                                      </p:tavLst>
                                    </p:anim>
                                    <p:anim calcmode="lin" valueType="num">
                                      <p:cBhvr>
                                        <p:cTn id="22" dur="1000"/>
                                        <p:tgtEl>
                                          <p:spTgt spid="5"/>
                                        </p:tgtEl>
                                        <p:attrNameLst>
                                          <p:attrName>ppt_y</p:attrName>
                                        </p:attrNameLst>
                                      </p:cBhvr>
                                      <p:tavLst>
                                        <p:tav tm="0">
                                          <p:val>
                                            <p:strVal val="ppt_y"/>
                                          </p:val>
                                        </p:tav>
                                        <p:tav tm="100000">
                                          <p:val>
                                            <p:strVal val="ppt_y+.1"/>
                                          </p:val>
                                        </p:tav>
                                      </p:tavLst>
                                    </p:anim>
                                    <p:set>
                                      <p:cBhvr>
                                        <p:cTn id="23"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6"/>
                                        </p:tgtEl>
                                      </p:cBhvr>
                                    </p:animEffect>
                                    <p:anim calcmode="lin" valueType="num">
                                      <p:cBhvr>
                                        <p:cTn id="28" dur="1000"/>
                                        <p:tgtEl>
                                          <p:spTgt spid="6"/>
                                        </p:tgtEl>
                                        <p:attrNameLst>
                                          <p:attrName>ppt_x</p:attrName>
                                        </p:attrNameLst>
                                      </p:cBhvr>
                                      <p:tavLst>
                                        <p:tav tm="0">
                                          <p:val>
                                            <p:strVal val="ppt_x"/>
                                          </p:val>
                                        </p:tav>
                                        <p:tav tm="100000">
                                          <p:val>
                                            <p:strVal val="ppt_x"/>
                                          </p:val>
                                        </p:tav>
                                      </p:tavLst>
                                    </p:anim>
                                    <p:anim calcmode="lin" valueType="num">
                                      <p:cBhvr>
                                        <p:cTn id="29" dur="1000"/>
                                        <p:tgtEl>
                                          <p:spTgt spid="6"/>
                                        </p:tgtEl>
                                        <p:attrNameLst>
                                          <p:attrName>ppt_y</p:attrName>
                                        </p:attrNameLst>
                                      </p:cBhvr>
                                      <p:tavLst>
                                        <p:tav tm="0">
                                          <p:val>
                                            <p:strVal val="ppt_y"/>
                                          </p:val>
                                        </p:tav>
                                        <p:tav tm="100000">
                                          <p:val>
                                            <p:strVal val="ppt_y+.1"/>
                                          </p:val>
                                        </p:tav>
                                      </p:tavLst>
                                    </p:anim>
                                    <p:set>
                                      <p:cBhvr>
                                        <p:cTn id="30"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7"/>
                                        </p:tgtEl>
                                      </p:cBhvr>
                                    </p:animEffect>
                                    <p:anim calcmode="lin" valueType="num">
                                      <p:cBhvr>
                                        <p:cTn id="35" dur="1000"/>
                                        <p:tgtEl>
                                          <p:spTgt spid="7"/>
                                        </p:tgtEl>
                                        <p:attrNameLst>
                                          <p:attrName>ppt_x</p:attrName>
                                        </p:attrNameLst>
                                      </p:cBhvr>
                                      <p:tavLst>
                                        <p:tav tm="0">
                                          <p:val>
                                            <p:strVal val="ppt_x"/>
                                          </p:val>
                                        </p:tav>
                                        <p:tav tm="100000">
                                          <p:val>
                                            <p:strVal val="ppt_x"/>
                                          </p:val>
                                        </p:tav>
                                      </p:tavLst>
                                    </p:anim>
                                    <p:anim calcmode="lin" valueType="num">
                                      <p:cBhvr>
                                        <p:cTn id="36" dur="1000"/>
                                        <p:tgtEl>
                                          <p:spTgt spid="7"/>
                                        </p:tgtEl>
                                        <p:attrNameLst>
                                          <p:attrName>ppt_y</p:attrName>
                                        </p:attrNameLst>
                                      </p:cBhvr>
                                      <p:tavLst>
                                        <p:tav tm="0">
                                          <p:val>
                                            <p:strVal val="ppt_y"/>
                                          </p:val>
                                        </p:tav>
                                        <p:tav tm="100000">
                                          <p:val>
                                            <p:strVal val="ppt_y+.1"/>
                                          </p:val>
                                        </p:tav>
                                      </p:tavLst>
                                    </p:anim>
                                    <p:set>
                                      <p:cBhvr>
                                        <p:cTn id="37"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CD6505-DD4D-4D82-6536-70413FA93DC3}"/>
              </a:ext>
            </a:extLst>
          </p:cNvPr>
          <p:cNvPicPr>
            <a:picLocks noChangeAspect="1"/>
          </p:cNvPicPr>
          <p:nvPr/>
        </p:nvPicPr>
        <p:blipFill>
          <a:blip r:embed="rId2"/>
          <a:stretch>
            <a:fillRect/>
          </a:stretch>
        </p:blipFill>
        <p:spPr>
          <a:xfrm>
            <a:off x="734537" y="1722639"/>
            <a:ext cx="10016596" cy="2597121"/>
          </a:xfrm>
          <a:prstGeom prst="rect">
            <a:avLst/>
          </a:prstGeom>
        </p:spPr>
      </p:pic>
    </p:spTree>
    <p:extLst>
      <p:ext uri="{BB962C8B-B14F-4D97-AF65-F5344CB8AC3E}">
        <p14:creationId xmlns:p14="http://schemas.microsoft.com/office/powerpoint/2010/main" val="29647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1FA38F-C8D0-E19E-3665-3A62671D5E99}"/>
              </a:ext>
            </a:extLst>
          </p:cNvPr>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Gặt chữ trên đỉnh trời!</a:t>
            </a:r>
          </a:p>
        </p:txBody>
      </p:sp>
      <p:pic>
        <p:nvPicPr>
          <p:cNvPr id="3" name="Picture 2">
            <a:extLst>
              <a:ext uri="{FF2B5EF4-FFF2-40B4-BE49-F238E27FC236}">
                <a16:creationId xmlns:a16="http://schemas.microsoft.com/office/drawing/2014/main" id="{7F8FD09E-9EEE-BF21-EB92-35D0675DCD96}"/>
              </a:ext>
            </a:extLst>
          </p:cNvPr>
          <p:cNvPicPr>
            <a:picLocks noChangeAspect="1"/>
          </p:cNvPicPr>
          <p:nvPr/>
        </p:nvPicPr>
        <p:blipFill>
          <a:blip r:embed="rId3"/>
          <a:stretch>
            <a:fillRect/>
          </a:stretch>
        </p:blipFill>
        <p:spPr>
          <a:xfrm>
            <a:off x="3956020" y="1225724"/>
            <a:ext cx="1597288" cy="1060276"/>
          </a:xfrm>
          <a:prstGeom prst="rect">
            <a:avLst/>
          </a:prstGeom>
        </p:spPr>
      </p:pic>
      <p:pic>
        <p:nvPicPr>
          <p:cNvPr id="4" name="Picture 3">
            <a:extLst>
              <a:ext uri="{FF2B5EF4-FFF2-40B4-BE49-F238E27FC236}">
                <a16:creationId xmlns:a16="http://schemas.microsoft.com/office/drawing/2014/main" id="{385D864C-6CD9-C9BA-4BCC-555F101A05B2}"/>
              </a:ext>
            </a:extLst>
          </p:cNvPr>
          <p:cNvPicPr>
            <a:picLocks noChangeAspect="1"/>
          </p:cNvPicPr>
          <p:nvPr/>
        </p:nvPicPr>
        <p:blipFill>
          <a:blip r:embed="rId3"/>
          <a:stretch>
            <a:fillRect/>
          </a:stretch>
        </p:blipFill>
        <p:spPr>
          <a:xfrm>
            <a:off x="1541360" y="1973766"/>
            <a:ext cx="2718405" cy="1084646"/>
          </a:xfrm>
          <a:prstGeom prst="rect">
            <a:avLst/>
          </a:prstGeom>
        </p:spPr>
      </p:pic>
      <p:pic>
        <p:nvPicPr>
          <p:cNvPr id="5" name="Picture 4">
            <a:extLst>
              <a:ext uri="{FF2B5EF4-FFF2-40B4-BE49-F238E27FC236}">
                <a16:creationId xmlns:a16="http://schemas.microsoft.com/office/drawing/2014/main" id="{5B8ABE8D-C0FF-9A96-0C19-B148E8F1FC82}"/>
              </a:ext>
            </a:extLst>
          </p:cNvPr>
          <p:cNvPicPr>
            <a:picLocks noChangeAspect="1"/>
          </p:cNvPicPr>
          <p:nvPr/>
        </p:nvPicPr>
        <p:blipFill>
          <a:blip r:embed="rId3"/>
          <a:stretch>
            <a:fillRect/>
          </a:stretch>
        </p:blipFill>
        <p:spPr>
          <a:xfrm>
            <a:off x="6824545" y="3579542"/>
            <a:ext cx="1683834" cy="1155208"/>
          </a:xfrm>
          <a:prstGeom prst="rect">
            <a:avLst/>
          </a:prstGeom>
        </p:spPr>
      </p:pic>
      <p:pic>
        <p:nvPicPr>
          <p:cNvPr id="6" name="Picture 5">
            <a:extLst>
              <a:ext uri="{FF2B5EF4-FFF2-40B4-BE49-F238E27FC236}">
                <a16:creationId xmlns:a16="http://schemas.microsoft.com/office/drawing/2014/main" id="{7856E852-32BF-3DBC-F739-2F770E9FF972}"/>
              </a:ext>
            </a:extLst>
          </p:cNvPr>
          <p:cNvPicPr>
            <a:picLocks noChangeAspect="1"/>
          </p:cNvPicPr>
          <p:nvPr/>
        </p:nvPicPr>
        <p:blipFill>
          <a:blip r:embed="rId3"/>
          <a:stretch>
            <a:fillRect/>
          </a:stretch>
        </p:blipFill>
        <p:spPr>
          <a:xfrm>
            <a:off x="5252224" y="2732049"/>
            <a:ext cx="1282391" cy="1155208"/>
          </a:xfrm>
          <a:prstGeom prst="rect">
            <a:avLst/>
          </a:prstGeom>
        </p:spPr>
      </p:pic>
      <p:sp>
        <p:nvSpPr>
          <p:cNvPr id="8" name="TextBox 7">
            <a:extLst>
              <a:ext uri="{FF2B5EF4-FFF2-40B4-BE49-F238E27FC236}">
                <a16:creationId xmlns:a16="http://schemas.microsoft.com/office/drawing/2014/main" id="{85103300-60DB-BC73-FBBC-D9A60E9E3745}"/>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9" name="TextBox 8">
            <a:extLst>
              <a:ext uri="{FF2B5EF4-FFF2-40B4-BE49-F238E27FC236}">
                <a16:creationId xmlns:a16="http://schemas.microsoft.com/office/drawing/2014/main" id="{C040D2AD-F1C8-2080-29B0-45A3696E5DC7}"/>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10" name="TextBox 9">
            <a:extLst>
              <a:ext uri="{FF2B5EF4-FFF2-40B4-BE49-F238E27FC236}">
                <a16:creationId xmlns:a16="http://schemas.microsoft.com/office/drawing/2014/main" id="{81EBB165-CB67-C72F-17DF-2CD9E4844272}"/>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11537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6"/>
                                        </p:tgtEl>
                                      </p:cBhvr>
                                    </p:animEffect>
                                    <p:anim calcmode="lin" valueType="num">
                                      <p:cBhvr>
                                        <p:cTn id="21" dur="1000"/>
                                        <p:tgtEl>
                                          <p:spTgt spid="6"/>
                                        </p:tgtEl>
                                        <p:attrNameLst>
                                          <p:attrName>ppt_x</p:attrName>
                                        </p:attrNameLst>
                                      </p:cBhvr>
                                      <p:tavLst>
                                        <p:tav tm="0">
                                          <p:val>
                                            <p:strVal val="ppt_x"/>
                                          </p:val>
                                        </p:tav>
                                        <p:tav tm="100000">
                                          <p:val>
                                            <p:strVal val="ppt_x"/>
                                          </p:val>
                                        </p:tav>
                                      </p:tavLst>
                                    </p:anim>
                                    <p:anim calcmode="lin" valueType="num">
                                      <p:cBhvr>
                                        <p:cTn id="22" dur="1000"/>
                                        <p:tgtEl>
                                          <p:spTgt spid="6"/>
                                        </p:tgtEl>
                                        <p:attrNameLst>
                                          <p:attrName>ppt_y</p:attrName>
                                        </p:attrNameLst>
                                      </p:cBhvr>
                                      <p:tavLst>
                                        <p:tav tm="0">
                                          <p:val>
                                            <p:strVal val="ppt_y"/>
                                          </p:val>
                                        </p:tav>
                                        <p:tav tm="100000">
                                          <p:val>
                                            <p:strVal val="ppt_y+.1"/>
                                          </p:val>
                                        </p:tav>
                                      </p:tavLst>
                                    </p:anim>
                                    <p:set>
                                      <p:cBhvr>
                                        <p:cTn id="23"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5"/>
                                        </p:tgtEl>
                                      </p:cBhvr>
                                    </p:animEffect>
                                    <p:anim calcmode="lin" valueType="num">
                                      <p:cBhvr>
                                        <p:cTn id="28" dur="1000"/>
                                        <p:tgtEl>
                                          <p:spTgt spid="5"/>
                                        </p:tgtEl>
                                        <p:attrNameLst>
                                          <p:attrName>ppt_x</p:attrName>
                                        </p:attrNameLst>
                                      </p:cBhvr>
                                      <p:tavLst>
                                        <p:tav tm="0">
                                          <p:val>
                                            <p:strVal val="ppt_x"/>
                                          </p:val>
                                        </p:tav>
                                        <p:tav tm="100000">
                                          <p:val>
                                            <p:strVal val="ppt_x"/>
                                          </p:val>
                                        </p:tav>
                                      </p:tavLst>
                                    </p:anim>
                                    <p:anim calcmode="lin" valueType="num">
                                      <p:cBhvr>
                                        <p:cTn id="29" dur="1000"/>
                                        <p:tgtEl>
                                          <p:spTgt spid="5"/>
                                        </p:tgtEl>
                                        <p:attrNameLst>
                                          <p:attrName>ppt_y</p:attrName>
                                        </p:attrNameLst>
                                      </p:cBhvr>
                                      <p:tavLst>
                                        <p:tav tm="0">
                                          <p:val>
                                            <p:strVal val="ppt_y"/>
                                          </p:val>
                                        </p:tav>
                                        <p:tav tm="100000">
                                          <p:val>
                                            <p:strVal val="ppt_y+.1"/>
                                          </p:val>
                                        </p:tav>
                                      </p:tavLst>
                                    </p:anim>
                                    <p:set>
                                      <p:cBhvr>
                                        <p:cTn id="30"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969DAA-C8A2-DBC5-8D4B-B144CF1ABA4C}"/>
              </a:ext>
            </a:extLst>
          </p:cNvPr>
          <p:cNvPicPr>
            <a:picLocks noChangeAspect="1"/>
          </p:cNvPicPr>
          <p:nvPr/>
        </p:nvPicPr>
        <p:blipFill>
          <a:blip r:embed="rId2"/>
          <a:stretch>
            <a:fillRect/>
          </a:stretch>
        </p:blipFill>
        <p:spPr>
          <a:xfrm>
            <a:off x="1738405" y="2205470"/>
            <a:ext cx="9358171" cy="1353429"/>
          </a:xfrm>
          <a:prstGeom prst="rect">
            <a:avLst/>
          </a:prstGeom>
        </p:spPr>
      </p:pic>
      <p:sp>
        <p:nvSpPr>
          <p:cNvPr id="4" name="TextBox 3">
            <a:extLst>
              <a:ext uri="{FF2B5EF4-FFF2-40B4-BE49-F238E27FC236}">
                <a16:creationId xmlns:a16="http://schemas.microsoft.com/office/drawing/2014/main" id="{86C133B2-3823-480D-3D66-FC3047B9C657}"/>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5" name="TextBox 4">
            <a:extLst>
              <a:ext uri="{FF2B5EF4-FFF2-40B4-BE49-F238E27FC236}">
                <a16:creationId xmlns:a16="http://schemas.microsoft.com/office/drawing/2014/main" id="{135DC45D-3A66-4659-BCBE-6DEFA297EFD2}"/>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6" name="TextBox 5">
            <a:extLst>
              <a:ext uri="{FF2B5EF4-FFF2-40B4-BE49-F238E27FC236}">
                <a16:creationId xmlns:a16="http://schemas.microsoft.com/office/drawing/2014/main" id="{95DD3B6E-E590-3C66-8F91-F46ACAE66736}"/>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368537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children walking on a dirt road&#10;&#10;Description automatically generated">
            <a:extLst>
              <a:ext uri="{FF2B5EF4-FFF2-40B4-BE49-F238E27FC236}">
                <a16:creationId xmlns:a16="http://schemas.microsoft.com/office/drawing/2014/main" id="{703114E1-14D8-FD0B-23FC-623273943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3" name="Picture 2">
            <a:extLst>
              <a:ext uri="{FF2B5EF4-FFF2-40B4-BE49-F238E27FC236}">
                <a16:creationId xmlns:a16="http://schemas.microsoft.com/office/drawing/2014/main" id="{3BDCDA71-CC42-6B5C-3D9A-D989AA04F9DE}"/>
              </a:ext>
            </a:extLst>
          </p:cNvPr>
          <p:cNvPicPr>
            <a:picLocks noChangeAspect="1"/>
          </p:cNvPicPr>
          <p:nvPr/>
        </p:nvPicPr>
        <p:blipFill>
          <a:blip r:embed="rId3"/>
          <a:stretch>
            <a:fillRect/>
          </a:stretch>
        </p:blipFill>
        <p:spPr>
          <a:xfrm>
            <a:off x="3538919" y="383641"/>
            <a:ext cx="4371211" cy="585267"/>
          </a:xfrm>
          <a:prstGeom prst="rect">
            <a:avLst/>
          </a:prstGeom>
        </p:spPr>
      </p:pic>
      <p:sp>
        <p:nvSpPr>
          <p:cNvPr id="4" name="TextBox 3">
            <a:extLst>
              <a:ext uri="{FF2B5EF4-FFF2-40B4-BE49-F238E27FC236}">
                <a16:creationId xmlns:a16="http://schemas.microsoft.com/office/drawing/2014/main" id="{7FC04A06-AEA2-C6CC-5A42-DCB94C5B10CE}"/>
              </a:ext>
            </a:extLst>
          </p:cNvPr>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5" name="TextBox 4">
            <a:extLst>
              <a:ext uri="{FF2B5EF4-FFF2-40B4-BE49-F238E27FC236}">
                <a16:creationId xmlns:a16="http://schemas.microsoft.com/office/drawing/2014/main" id="{4779148B-5463-9C79-C2A1-2068D209D28A}"/>
              </a:ext>
            </a:extLst>
          </p:cNvPr>
          <p:cNvSpPr txBox="1"/>
          <p:nvPr/>
        </p:nvSpPr>
        <p:spPr>
          <a:xfrm>
            <a:off x="4933950" y="1228725"/>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spTree>
    <p:extLst>
      <p:ext uri="{BB962C8B-B14F-4D97-AF65-F5344CB8AC3E}">
        <p14:creationId xmlns:p14="http://schemas.microsoft.com/office/powerpoint/2010/main" val="334347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3D3833-3BC8-4DDA-2962-DE27E9B484FE}"/>
              </a:ext>
            </a:extLst>
          </p:cNvPr>
          <p:cNvPicPr>
            <a:picLocks noChangeAspect="1"/>
          </p:cNvPicPr>
          <p:nvPr/>
        </p:nvPicPr>
        <p:blipFill>
          <a:blip r:embed="rId2"/>
          <a:stretch>
            <a:fillRect/>
          </a:stretch>
        </p:blipFill>
        <p:spPr>
          <a:xfrm>
            <a:off x="2148498" y="1741534"/>
            <a:ext cx="7895004" cy="835224"/>
          </a:xfrm>
          <a:prstGeom prst="rect">
            <a:avLst/>
          </a:prstGeom>
        </p:spPr>
      </p:pic>
      <p:pic>
        <p:nvPicPr>
          <p:cNvPr id="3" name="Picture 2">
            <a:extLst>
              <a:ext uri="{FF2B5EF4-FFF2-40B4-BE49-F238E27FC236}">
                <a16:creationId xmlns:a16="http://schemas.microsoft.com/office/drawing/2014/main" id="{0170DED5-833D-0E14-31F1-FB2A363F6B92}"/>
              </a:ext>
            </a:extLst>
          </p:cNvPr>
          <p:cNvPicPr>
            <a:picLocks noChangeAspect="1"/>
          </p:cNvPicPr>
          <p:nvPr/>
        </p:nvPicPr>
        <p:blipFill>
          <a:blip r:embed="rId3"/>
          <a:stretch>
            <a:fillRect/>
          </a:stretch>
        </p:blipFill>
        <p:spPr>
          <a:xfrm>
            <a:off x="2052805" y="3011388"/>
            <a:ext cx="7895004" cy="835224"/>
          </a:xfrm>
          <a:prstGeom prst="rect">
            <a:avLst/>
          </a:prstGeom>
        </p:spPr>
      </p:pic>
      <p:sp>
        <p:nvSpPr>
          <p:cNvPr id="5" name="TextBox 4">
            <a:extLst>
              <a:ext uri="{FF2B5EF4-FFF2-40B4-BE49-F238E27FC236}">
                <a16:creationId xmlns:a16="http://schemas.microsoft.com/office/drawing/2014/main" id="{C0575967-3261-0018-74CB-A4AE5E329E22}"/>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6" name="TextBox 5">
            <a:extLst>
              <a:ext uri="{FF2B5EF4-FFF2-40B4-BE49-F238E27FC236}">
                <a16:creationId xmlns:a16="http://schemas.microsoft.com/office/drawing/2014/main" id="{C17901D8-4850-26FF-ED7F-816F9191A042}"/>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7" name="TextBox 6">
            <a:extLst>
              <a:ext uri="{FF2B5EF4-FFF2-40B4-BE49-F238E27FC236}">
                <a16:creationId xmlns:a16="http://schemas.microsoft.com/office/drawing/2014/main" id="{457A7B00-F206-62B8-56A2-54837C57162C}"/>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208965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field with a tree and a road&#10;&#10;Description automatically generated">
            <a:extLst>
              <a:ext uri="{FF2B5EF4-FFF2-40B4-BE49-F238E27FC236}">
                <a16:creationId xmlns:a16="http://schemas.microsoft.com/office/drawing/2014/main" id="{8D3A0AB5-4E4E-B3C5-61BC-8F2D118E0AF0}"/>
              </a:ext>
            </a:extLst>
          </p:cNvPr>
          <p:cNvPicPr>
            <a:picLocks noChangeAspect="1"/>
          </p:cNvPicPr>
          <p:nvPr/>
        </p:nvPicPr>
        <p:blipFill rotWithShape="1">
          <a:blip r:embed="rId2">
            <a:extLst>
              <a:ext uri="{28A0092B-C50C-407E-A947-70E740481C1C}">
                <a14:useLocalDpi xmlns:a14="http://schemas.microsoft.com/office/drawing/2010/main" val="0"/>
              </a:ext>
            </a:extLst>
          </a:blip>
          <a:srcRect r="15540"/>
          <a:stretch/>
        </p:blipFill>
        <p:spPr>
          <a:xfrm>
            <a:off x="20" y="1282"/>
            <a:ext cx="12191980" cy="6856718"/>
          </a:xfrm>
          <a:prstGeom prst="rect">
            <a:avLst/>
          </a:prstGeom>
        </p:spPr>
      </p:pic>
      <p:pic>
        <p:nvPicPr>
          <p:cNvPr id="6" name="图形 7">
            <a:extLst>
              <a:ext uri="{FF2B5EF4-FFF2-40B4-BE49-F238E27FC236}">
                <a16:creationId xmlns:a16="http://schemas.microsoft.com/office/drawing/2014/main" id="{9CD618EA-B0BE-13E2-07F9-39CF92566A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76117">
            <a:off x="759175" y="218792"/>
            <a:ext cx="3263900" cy="1358900"/>
          </a:xfrm>
          <a:prstGeom prst="rect">
            <a:avLst/>
          </a:prstGeom>
        </p:spPr>
      </p:pic>
      <p:grpSp>
        <p:nvGrpSpPr>
          <p:cNvPr id="13" name="Group 12">
            <a:extLst>
              <a:ext uri="{FF2B5EF4-FFF2-40B4-BE49-F238E27FC236}">
                <a16:creationId xmlns:a16="http://schemas.microsoft.com/office/drawing/2014/main" id="{63E2E514-6648-FFEA-053C-3799C5E3197E}"/>
              </a:ext>
            </a:extLst>
          </p:cNvPr>
          <p:cNvGrpSpPr/>
          <p:nvPr/>
        </p:nvGrpSpPr>
        <p:grpSpPr>
          <a:xfrm>
            <a:off x="355898" y="3486150"/>
            <a:ext cx="2292051" cy="3301819"/>
            <a:chOff x="8659005" y="2015411"/>
            <a:chExt cx="2635271" cy="3895801"/>
          </a:xfrm>
        </p:grpSpPr>
        <p:sp>
          <p:nvSpPr>
            <p:cNvPr id="14" name="TextBox 13">
              <a:extLst>
                <a:ext uri="{FF2B5EF4-FFF2-40B4-BE49-F238E27FC236}">
                  <a16:creationId xmlns:a16="http://schemas.microsoft.com/office/drawing/2014/main" id="{9800BEBC-983F-9F67-6FA0-8923737D287E}"/>
                </a:ext>
              </a:extLst>
            </p:cNvPr>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Lê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Thị</a:t>
              </a: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mn-cs"/>
                </a:rPr>
                <a:t>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微软雅黑"/>
                  <a:cs typeface="+mn-cs"/>
                </a:rPr>
                <a:t>Oanh</a:t>
              </a:r>
              <a:endParaRPr kumimoji="0" lang="en-SG" sz="1800" b="0" i="0" u="none" strike="noStrike" kern="1200" cap="none" spc="0" normalizeH="0" baseline="0" noProof="0" dirty="0">
                <a:ln>
                  <a:noFill/>
                </a:ln>
                <a:solidFill>
                  <a:srgbClr val="000000"/>
                </a:solidFill>
                <a:effectLst/>
                <a:uLnTx/>
                <a:uFillTx/>
                <a:latin typeface="Arial"/>
                <a:ea typeface="微软雅黑"/>
                <a:cs typeface="+mn-cs"/>
              </a:endParaRPr>
            </a:p>
          </p:txBody>
        </p:sp>
        <p:pic>
          <p:nvPicPr>
            <p:cNvPr id="15" name="Picture 14">
              <a:extLst>
                <a:ext uri="{FF2B5EF4-FFF2-40B4-BE49-F238E27FC236}">
                  <a16:creationId xmlns:a16="http://schemas.microsoft.com/office/drawing/2014/main" id="{4C22A1D4-389B-2730-3ED7-0F83BF79A152}"/>
                </a:ext>
              </a:extLst>
            </p:cNvPr>
            <p:cNvPicPr>
              <a:picLocks noChangeAspect="1"/>
            </p:cNvPicPr>
            <p:nvPr/>
          </p:nvPicPr>
          <p:blipFill>
            <a:blip r:embed="rId5"/>
            <a:stretch>
              <a:fillRect/>
            </a:stretch>
          </p:blipFill>
          <p:spPr>
            <a:xfrm>
              <a:off x="8659005" y="2015411"/>
              <a:ext cx="2635271" cy="3895801"/>
            </a:xfrm>
            <a:prstGeom prst="rect">
              <a:avLst/>
            </a:prstGeom>
          </p:spPr>
        </p:pic>
      </p:grpSp>
      <p:pic>
        <p:nvPicPr>
          <p:cNvPr id="16" name="Graphic 15">
            <a:extLst>
              <a:ext uri="{FF2B5EF4-FFF2-40B4-BE49-F238E27FC236}">
                <a16:creationId xmlns:a16="http://schemas.microsoft.com/office/drawing/2014/main" id="{6DA1927F-9808-8556-F6CD-E952556E84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9653176" y="3466215"/>
            <a:ext cx="2538824" cy="3287010"/>
          </a:xfrm>
          <a:prstGeom prst="rect">
            <a:avLst/>
          </a:prstGeom>
        </p:spPr>
      </p:pic>
      <p:pic>
        <p:nvPicPr>
          <p:cNvPr id="2" name="Picture 1">
            <a:extLst>
              <a:ext uri="{FF2B5EF4-FFF2-40B4-BE49-F238E27FC236}">
                <a16:creationId xmlns:a16="http://schemas.microsoft.com/office/drawing/2014/main" id="{57D4DC58-2B61-48D5-0ABC-C981A43E4453}"/>
              </a:ext>
            </a:extLst>
          </p:cNvPr>
          <p:cNvPicPr>
            <a:picLocks noChangeAspect="1"/>
          </p:cNvPicPr>
          <p:nvPr/>
        </p:nvPicPr>
        <p:blipFill>
          <a:blip r:embed="rId8">
            <a:duotone>
              <a:prstClr val="black"/>
              <a:schemeClr val="accent4">
                <a:tint val="45000"/>
                <a:satMod val="400000"/>
              </a:schemeClr>
            </a:duotone>
          </a:blip>
          <a:stretch>
            <a:fillRect/>
          </a:stretch>
        </p:blipFill>
        <p:spPr>
          <a:xfrm>
            <a:off x="1271445" y="1872733"/>
            <a:ext cx="10193395" cy="3639627"/>
          </a:xfrm>
          <a:prstGeom prst="rect">
            <a:avLst/>
          </a:prstGeom>
        </p:spPr>
      </p:pic>
    </p:spTree>
    <p:extLst>
      <p:ext uri="{BB962C8B-B14F-4D97-AF65-F5344CB8AC3E}">
        <p14:creationId xmlns:p14="http://schemas.microsoft.com/office/powerpoint/2010/main" val="78004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60" fill="hold">
                                          <p:stCondLst>
                                            <p:cond delay="0"/>
                                          </p:stCondLst>
                                        </p:cTn>
                                        <p:tgtEl>
                                          <p:spTgt spid="13"/>
                                        </p:tgtEl>
                                        <p:attrNameLst>
                                          <p:attrName>r</p:attrName>
                                        </p:attrNameLst>
                                      </p:cBhvr>
                                    </p:animRot>
                                    <p:animRot by="-240000">
                                      <p:cBhvr>
                                        <p:cTn id="13" dur="320" fill="hold">
                                          <p:stCondLst>
                                            <p:cond delay="320"/>
                                          </p:stCondLst>
                                        </p:cTn>
                                        <p:tgtEl>
                                          <p:spTgt spid="13"/>
                                        </p:tgtEl>
                                        <p:attrNameLst>
                                          <p:attrName>r</p:attrName>
                                        </p:attrNameLst>
                                      </p:cBhvr>
                                    </p:animRot>
                                    <p:animRot by="240000">
                                      <p:cBhvr>
                                        <p:cTn id="14" dur="320" fill="hold">
                                          <p:stCondLst>
                                            <p:cond delay="640"/>
                                          </p:stCondLst>
                                        </p:cTn>
                                        <p:tgtEl>
                                          <p:spTgt spid="13"/>
                                        </p:tgtEl>
                                        <p:attrNameLst>
                                          <p:attrName>r</p:attrName>
                                        </p:attrNameLst>
                                      </p:cBhvr>
                                    </p:animRot>
                                    <p:animRot by="-240000">
                                      <p:cBhvr>
                                        <p:cTn id="15" dur="320" fill="hold">
                                          <p:stCondLst>
                                            <p:cond delay="960"/>
                                          </p:stCondLst>
                                        </p:cTn>
                                        <p:tgtEl>
                                          <p:spTgt spid="13"/>
                                        </p:tgtEl>
                                        <p:attrNameLst>
                                          <p:attrName>r</p:attrName>
                                        </p:attrNameLst>
                                      </p:cBhvr>
                                    </p:animRot>
                                    <p:animRot by="120000">
                                      <p:cBhvr>
                                        <p:cTn id="16" dur="320" fill="hold">
                                          <p:stCondLst>
                                            <p:cond delay="128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220" fill="hold">
                                          <p:stCondLst>
                                            <p:cond delay="0"/>
                                          </p:stCondLst>
                                        </p:cTn>
                                        <p:tgtEl>
                                          <p:spTgt spid="16"/>
                                        </p:tgtEl>
                                        <p:attrNameLst>
                                          <p:attrName>r</p:attrName>
                                        </p:attrNameLst>
                                      </p:cBhvr>
                                    </p:animRot>
                                    <p:animRot by="-240000">
                                      <p:cBhvr>
                                        <p:cTn id="19" dur="440" fill="hold">
                                          <p:stCondLst>
                                            <p:cond delay="440"/>
                                          </p:stCondLst>
                                        </p:cTn>
                                        <p:tgtEl>
                                          <p:spTgt spid="16"/>
                                        </p:tgtEl>
                                        <p:attrNameLst>
                                          <p:attrName>r</p:attrName>
                                        </p:attrNameLst>
                                      </p:cBhvr>
                                    </p:animRot>
                                    <p:animRot by="240000">
                                      <p:cBhvr>
                                        <p:cTn id="20" dur="440" fill="hold">
                                          <p:stCondLst>
                                            <p:cond delay="880"/>
                                          </p:stCondLst>
                                        </p:cTn>
                                        <p:tgtEl>
                                          <p:spTgt spid="16"/>
                                        </p:tgtEl>
                                        <p:attrNameLst>
                                          <p:attrName>r</p:attrName>
                                        </p:attrNameLst>
                                      </p:cBhvr>
                                    </p:animRot>
                                    <p:animRot by="-240000">
                                      <p:cBhvr>
                                        <p:cTn id="21" dur="440" fill="hold">
                                          <p:stCondLst>
                                            <p:cond delay="1320"/>
                                          </p:stCondLst>
                                        </p:cTn>
                                        <p:tgtEl>
                                          <p:spTgt spid="16"/>
                                        </p:tgtEl>
                                        <p:attrNameLst>
                                          <p:attrName>r</p:attrName>
                                        </p:attrNameLst>
                                      </p:cBhvr>
                                    </p:animRot>
                                    <p:animRot by="120000">
                                      <p:cBhvr>
                                        <p:cTn id="22" dur="440" fill="hold">
                                          <p:stCondLst>
                                            <p:cond delay="1760"/>
                                          </p:stCondLst>
                                        </p:cTn>
                                        <p:tgtEl>
                                          <p:spTgt spid="16"/>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hildren walking on a dirt road&#10;&#10;Description automatically generated">
            <a:extLst>
              <a:ext uri="{FF2B5EF4-FFF2-40B4-BE49-F238E27FC236}">
                <a16:creationId xmlns:a16="http://schemas.microsoft.com/office/drawing/2014/main" id="{A1743C18-2846-7A61-B934-1E1C82F88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507" y="192474"/>
            <a:ext cx="6767818" cy="6538913"/>
          </a:xfrm>
          <a:prstGeom prst="rect">
            <a:avLst/>
          </a:prstGeom>
        </p:spPr>
      </p:pic>
      <p:sp>
        <p:nvSpPr>
          <p:cNvPr id="5" name="Rectangle: Rounded Corners 6">
            <a:extLst>
              <a:ext uri="{FF2B5EF4-FFF2-40B4-BE49-F238E27FC236}">
                <a16:creationId xmlns:a16="http://schemas.microsoft.com/office/drawing/2014/main" id="{58EFF194-C07F-792E-0F5A-3581B13D76E1}"/>
              </a:ext>
            </a:extLst>
          </p:cNvPr>
          <p:cNvSpPr/>
          <p:nvPr/>
        </p:nvSpPr>
        <p:spPr>
          <a:xfrm>
            <a:off x="-12049" y="235377"/>
            <a:ext cx="5493753" cy="888573"/>
          </a:xfrm>
          <a:custGeom>
            <a:avLst/>
            <a:gdLst>
              <a:gd name="connsiteX0" fmla="*/ 0 w 5493753"/>
              <a:gd name="connsiteY0" fmla="*/ 444287 h 888573"/>
              <a:gd name="connsiteX1" fmla="*/ 444287 w 5493753"/>
              <a:gd name="connsiteY1" fmla="*/ 0 h 888573"/>
              <a:gd name="connsiteX2" fmla="*/ 1194273 w 5493753"/>
              <a:gd name="connsiteY2" fmla="*/ 0 h 888573"/>
              <a:gd name="connsiteX3" fmla="*/ 1806105 w 5493753"/>
              <a:gd name="connsiteY3" fmla="*/ 0 h 888573"/>
              <a:gd name="connsiteX4" fmla="*/ 2417936 w 5493753"/>
              <a:gd name="connsiteY4" fmla="*/ 0 h 888573"/>
              <a:gd name="connsiteX5" fmla="*/ 3075818 w 5493753"/>
              <a:gd name="connsiteY5" fmla="*/ 0 h 888573"/>
              <a:gd name="connsiteX6" fmla="*/ 3641598 w 5493753"/>
              <a:gd name="connsiteY6" fmla="*/ 0 h 888573"/>
              <a:gd name="connsiteX7" fmla="*/ 4207377 w 5493753"/>
              <a:gd name="connsiteY7" fmla="*/ 0 h 888573"/>
              <a:gd name="connsiteX8" fmla="*/ 5049467 w 5493753"/>
              <a:gd name="connsiteY8" fmla="*/ 0 h 888573"/>
              <a:gd name="connsiteX9" fmla="*/ 5493754 w 5493753"/>
              <a:gd name="connsiteY9" fmla="*/ 444287 h 888573"/>
              <a:gd name="connsiteX10" fmla="*/ 5493753 w 5493753"/>
              <a:gd name="connsiteY10" fmla="*/ 444287 h 888573"/>
              <a:gd name="connsiteX11" fmla="*/ 5049466 w 5493753"/>
              <a:gd name="connsiteY11" fmla="*/ 888574 h 888573"/>
              <a:gd name="connsiteX12" fmla="*/ 4437635 w 5493753"/>
              <a:gd name="connsiteY12" fmla="*/ 888574 h 888573"/>
              <a:gd name="connsiteX13" fmla="*/ 3917908 w 5493753"/>
              <a:gd name="connsiteY13" fmla="*/ 888574 h 888573"/>
              <a:gd name="connsiteX14" fmla="*/ 3352129 w 5493753"/>
              <a:gd name="connsiteY14" fmla="*/ 888574 h 888573"/>
              <a:gd name="connsiteX15" fmla="*/ 2694246 w 5493753"/>
              <a:gd name="connsiteY15" fmla="*/ 888573 h 888573"/>
              <a:gd name="connsiteX16" fmla="*/ 2082415 w 5493753"/>
              <a:gd name="connsiteY16" fmla="*/ 888573 h 888573"/>
              <a:gd name="connsiteX17" fmla="*/ 1470584 w 5493753"/>
              <a:gd name="connsiteY17" fmla="*/ 888573 h 888573"/>
              <a:gd name="connsiteX18" fmla="*/ 444287 w 5493753"/>
              <a:gd name="connsiteY18" fmla="*/ 888573 h 888573"/>
              <a:gd name="connsiteX19" fmla="*/ 0 w 5493753"/>
              <a:gd name="connsiteY19" fmla="*/ 444286 h 888573"/>
              <a:gd name="connsiteX20" fmla="*/ 0 w 5493753"/>
              <a:gd name="connsiteY20" fmla="*/ 444287 h 8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888573" fill="none" extrusionOk="0">
                <a:moveTo>
                  <a:pt x="0" y="444287"/>
                </a:moveTo>
                <a:cubicBezTo>
                  <a:pt x="53368" y="195511"/>
                  <a:pt x="149439" y="-15918"/>
                  <a:pt x="444287" y="0"/>
                </a:cubicBezTo>
                <a:cubicBezTo>
                  <a:pt x="655430" y="943"/>
                  <a:pt x="832269" y="-27146"/>
                  <a:pt x="1194273" y="0"/>
                </a:cubicBezTo>
                <a:cubicBezTo>
                  <a:pt x="1556277" y="27146"/>
                  <a:pt x="1570202" y="-695"/>
                  <a:pt x="1806105" y="0"/>
                </a:cubicBezTo>
                <a:cubicBezTo>
                  <a:pt x="2042008" y="695"/>
                  <a:pt x="2279292" y="-20474"/>
                  <a:pt x="2417936" y="0"/>
                </a:cubicBezTo>
                <a:cubicBezTo>
                  <a:pt x="2556580" y="20474"/>
                  <a:pt x="2906020" y="-8283"/>
                  <a:pt x="3075818" y="0"/>
                </a:cubicBezTo>
                <a:cubicBezTo>
                  <a:pt x="3245616" y="8283"/>
                  <a:pt x="3494152" y="17353"/>
                  <a:pt x="3641598" y="0"/>
                </a:cubicBezTo>
                <a:cubicBezTo>
                  <a:pt x="3789044" y="-17353"/>
                  <a:pt x="4056191" y="-12636"/>
                  <a:pt x="4207377" y="0"/>
                </a:cubicBezTo>
                <a:cubicBezTo>
                  <a:pt x="4358563" y="12636"/>
                  <a:pt x="4649781" y="-5707"/>
                  <a:pt x="5049467" y="0"/>
                </a:cubicBezTo>
                <a:cubicBezTo>
                  <a:pt x="5313166" y="-11001"/>
                  <a:pt x="5495200" y="179946"/>
                  <a:pt x="5493754" y="444287"/>
                </a:cubicBezTo>
                <a:lnTo>
                  <a:pt x="5493753" y="444287"/>
                </a:lnTo>
                <a:cubicBezTo>
                  <a:pt x="5486693" y="730309"/>
                  <a:pt x="5340432" y="893584"/>
                  <a:pt x="5049466" y="888574"/>
                </a:cubicBezTo>
                <a:cubicBezTo>
                  <a:pt x="4851789" y="864211"/>
                  <a:pt x="4735558" y="882456"/>
                  <a:pt x="4437635" y="888574"/>
                </a:cubicBezTo>
                <a:cubicBezTo>
                  <a:pt x="4139712" y="894692"/>
                  <a:pt x="4153235" y="912543"/>
                  <a:pt x="3917908" y="888574"/>
                </a:cubicBezTo>
                <a:cubicBezTo>
                  <a:pt x="3682581" y="864605"/>
                  <a:pt x="3495458" y="896183"/>
                  <a:pt x="3352129" y="888574"/>
                </a:cubicBezTo>
                <a:cubicBezTo>
                  <a:pt x="3208800" y="880965"/>
                  <a:pt x="2890619" y="899637"/>
                  <a:pt x="2694246" y="888573"/>
                </a:cubicBezTo>
                <a:cubicBezTo>
                  <a:pt x="2497873" y="877509"/>
                  <a:pt x="2317922" y="862529"/>
                  <a:pt x="2082415" y="888573"/>
                </a:cubicBezTo>
                <a:cubicBezTo>
                  <a:pt x="1846908" y="914617"/>
                  <a:pt x="1639843" y="897051"/>
                  <a:pt x="1470584" y="888573"/>
                </a:cubicBezTo>
                <a:cubicBezTo>
                  <a:pt x="1301325" y="880095"/>
                  <a:pt x="765374" y="880850"/>
                  <a:pt x="444287" y="888573"/>
                </a:cubicBezTo>
                <a:cubicBezTo>
                  <a:pt x="203722" y="853952"/>
                  <a:pt x="155" y="656069"/>
                  <a:pt x="0" y="444286"/>
                </a:cubicBezTo>
                <a:lnTo>
                  <a:pt x="0" y="444287"/>
                </a:lnTo>
                <a:close/>
              </a:path>
              <a:path w="5493753" h="888573" stroke="0" extrusionOk="0">
                <a:moveTo>
                  <a:pt x="0" y="444287"/>
                </a:moveTo>
                <a:cubicBezTo>
                  <a:pt x="-19081" y="218940"/>
                  <a:pt x="212397" y="57035"/>
                  <a:pt x="444287" y="0"/>
                </a:cubicBezTo>
                <a:cubicBezTo>
                  <a:pt x="661737" y="-8773"/>
                  <a:pt x="827515" y="23991"/>
                  <a:pt x="1010066" y="0"/>
                </a:cubicBezTo>
                <a:cubicBezTo>
                  <a:pt x="1192617" y="-23991"/>
                  <a:pt x="1386707" y="15826"/>
                  <a:pt x="1621897" y="0"/>
                </a:cubicBezTo>
                <a:cubicBezTo>
                  <a:pt x="1857087" y="-15826"/>
                  <a:pt x="1994327" y="-19141"/>
                  <a:pt x="2141625" y="0"/>
                </a:cubicBezTo>
                <a:cubicBezTo>
                  <a:pt x="2288923" y="19141"/>
                  <a:pt x="2522992" y="22960"/>
                  <a:pt x="2845559" y="0"/>
                </a:cubicBezTo>
                <a:cubicBezTo>
                  <a:pt x="3168126" y="-22960"/>
                  <a:pt x="3132933" y="-22734"/>
                  <a:pt x="3365287" y="0"/>
                </a:cubicBezTo>
                <a:cubicBezTo>
                  <a:pt x="3597641" y="22734"/>
                  <a:pt x="3873680" y="24537"/>
                  <a:pt x="4023170" y="0"/>
                </a:cubicBezTo>
                <a:cubicBezTo>
                  <a:pt x="4172660" y="-24537"/>
                  <a:pt x="4733283" y="-36566"/>
                  <a:pt x="5049467" y="0"/>
                </a:cubicBezTo>
                <a:cubicBezTo>
                  <a:pt x="5291325" y="4785"/>
                  <a:pt x="5478060" y="242562"/>
                  <a:pt x="5493754" y="444287"/>
                </a:cubicBezTo>
                <a:lnTo>
                  <a:pt x="5493753" y="444287"/>
                </a:lnTo>
                <a:cubicBezTo>
                  <a:pt x="5553136" y="683234"/>
                  <a:pt x="5276565" y="840473"/>
                  <a:pt x="5049466" y="888574"/>
                </a:cubicBezTo>
                <a:cubicBezTo>
                  <a:pt x="4874704" y="866334"/>
                  <a:pt x="4679297" y="884588"/>
                  <a:pt x="4437635" y="888574"/>
                </a:cubicBezTo>
                <a:cubicBezTo>
                  <a:pt x="4195973" y="892560"/>
                  <a:pt x="4137292" y="874371"/>
                  <a:pt x="3871856" y="888574"/>
                </a:cubicBezTo>
                <a:cubicBezTo>
                  <a:pt x="3606420" y="902777"/>
                  <a:pt x="3400310" y="900599"/>
                  <a:pt x="3167921" y="888574"/>
                </a:cubicBezTo>
                <a:cubicBezTo>
                  <a:pt x="2935532" y="876549"/>
                  <a:pt x="2750211" y="873916"/>
                  <a:pt x="2556091" y="888573"/>
                </a:cubicBezTo>
                <a:cubicBezTo>
                  <a:pt x="2361971" y="903230"/>
                  <a:pt x="2270766" y="903688"/>
                  <a:pt x="1990311" y="888573"/>
                </a:cubicBezTo>
                <a:cubicBezTo>
                  <a:pt x="1709856" y="873458"/>
                  <a:pt x="1636018" y="891077"/>
                  <a:pt x="1424532" y="888573"/>
                </a:cubicBezTo>
                <a:cubicBezTo>
                  <a:pt x="1213046" y="886069"/>
                  <a:pt x="928689" y="858885"/>
                  <a:pt x="444287" y="888573"/>
                </a:cubicBezTo>
                <a:cubicBezTo>
                  <a:pt x="193901" y="873953"/>
                  <a:pt x="-46202" y="714711"/>
                  <a:pt x="0" y="444286"/>
                </a:cubicBezTo>
                <a:lnTo>
                  <a:pt x="0" y="4442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Bức tranh vẽ gì?</a:t>
            </a:r>
            <a:endParaRPr lang="en-US" sz="4000" b="1" dirty="0">
              <a:solidFill>
                <a:srgbClr val="002060"/>
              </a:solidFill>
              <a:latin typeface="Calibri" panose="020F0502020204030204" pitchFamily="34" charset="0"/>
              <a:cs typeface="Calibri" panose="020F0502020204030204" pitchFamily="34" charset="0"/>
            </a:endParaRPr>
          </a:p>
        </p:txBody>
      </p:sp>
      <p:sp>
        <p:nvSpPr>
          <p:cNvPr id="6" name="Rectangle: Rounded Corners 7">
            <a:extLst>
              <a:ext uri="{FF2B5EF4-FFF2-40B4-BE49-F238E27FC236}">
                <a16:creationId xmlns:a16="http://schemas.microsoft.com/office/drawing/2014/main" id="{4D27BF44-A179-1A5C-7811-0C1FEB554FEE}"/>
              </a:ext>
            </a:extLst>
          </p:cNvPr>
          <p:cNvSpPr/>
          <p:nvPr/>
        </p:nvSpPr>
        <p:spPr>
          <a:xfrm>
            <a:off x="54626" y="155935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Các bạn nhỏ trong bức tranh sống ở đâu? </a:t>
            </a:r>
            <a:endParaRPr lang="en-US" sz="4000" b="1" dirty="0">
              <a:solidFill>
                <a:srgbClr val="002060"/>
              </a:solidFill>
              <a:latin typeface="Calibri" panose="020F0502020204030204" pitchFamily="34" charset="0"/>
              <a:cs typeface="Calibri" panose="020F0502020204030204" pitchFamily="34" charset="0"/>
            </a:endParaRPr>
          </a:p>
        </p:txBody>
      </p:sp>
      <p:sp>
        <p:nvSpPr>
          <p:cNvPr id="7" name="Rectangle: Rounded Corners 8">
            <a:extLst>
              <a:ext uri="{FF2B5EF4-FFF2-40B4-BE49-F238E27FC236}">
                <a16:creationId xmlns:a16="http://schemas.microsoft.com/office/drawing/2014/main" id="{BDA40024-E021-F1F3-B6D0-C151E1B297FA}"/>
              </a:ext>
            </a:extLst>
          </p:cNvPr>
          <p:cNvSpPr/>
          <p:nvPr/>
        </p:nvSpPr>
        <p:spPr>
          <a:xfrm>
            <a:off x="45101" y="32548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Các bạn đang đi học trên con đường như thế nào?</a:t>
            </a:r>
            <a:endParaRPr lang="en-US" sz="3600" b="1" dirty="0">
              <a:solidFill>
                <a:srgbClr val="002060"/>
              </a:solidFill>
              <a:latin typeface="Calibri" panose="020F0502020204030204" pitchFamily="34" charset="0"/>
              <a:cs typeface="Calibri" panose="020F0502020204030204" pitchFamily="34" charset="0"/>
            </a:endParaRPr>
          </a:p>
        </p:txBody>
      </p:sp>
      <p:sp>
        <p:nvSpPr>
          <p:cNvPr id="8" name="Rectangle: Rounded Corners 9">
            <a:extLst>
              <a:ext uri="{FF2B5EF4-FFF2-40B4-BE49-F238E27FC236}">
                <a16:creationId xmlns:a16="http://schemas.microsoft.com/office/drawing/2014/main" id="{0A92D0E8-D948-62D9-734D-EBB6774BE8D1}"/>
              </a:ext>
            </a:extLst>
          </p:cNvPr>
          <p:cNvSpPr/>
          <p:nvPr/>
        </p:nvSpPr>
        <p:spPr>
          <a:xfrm>
            <a:off x="73676" y="48169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Nêu cảm nghĩ về việc đi học của các bạn nhỏ?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077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895486-F529-4999-94C1-CE445571E6E2}"/>
              </a:ext>
            </a:extLst>
          </p:cNvPr>
          <p:cNvSpPr txBox="1"/>
          <p:nvPr/>
        </p:nvSpPr>
        <p:spPr>
          <a:xfrm>
            <a:off x="1018954" y="2456795"/>
            <a:ext cx="10154092" cy="4401205"/>
          </a:xfrm>
          <a:prstGeom prst="rect">
            <a:avLst/>
          </a:prstGeom>
          <a:solidFill>
            <a:schemeClr val="bg1"/>
          </a:solidFill>
        </p:spPr>
        <p:txBody>
          <a:bodyPr wrap="square" rtlCol="0">
            <a:spAutoFit/>
          </a:bodyPr>
          <a:lstStyle/>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Đọc đúng và diễn cảm bài thơ Gặt chữ trên non, biết nhấn giọng vào </a:t>
            </a:r>
            <a:r>
              <a:rPr lang="vi-VN" sz="2800" b="1" dirty="0">
                <a:solidFill>
                  <a:srgbClr val="004924"/>
                </a:solidFill>
                <a:latin typeface="+mj-lt"/>
              </a:rPr>
              <a:t>những</a:t>
            </a:r>
            <a:r>
              <a:rPr lang="vi-VN" sz="2800" b="1" dirty="0">
                <a:solidFill>
                  <a:srgbClr val="004924"/>
                </a:solidFill>
                <a:latin typeface="Cambria" panose="02040503050406030204" pitchFamily="18" charset="0"/>
              </a:rPr>
              <a:t> từ ngữ cần thiết để thể hiện cảm xúc, suy nghĩ của bạn nhỏ.</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Nhận biết được diễn biến cảm xúc của bạn nhỏ trên đường đi học, gắn với thời gian, không gian (địa điểm) cụ thể, nêu được những cảm xúc, suy nghĩ của bạn nhỏ khi đi học (đi tìm cái chữ).</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Hiểu điều tác giả muốn nói qua bài thơ: Trẻ em ở miền núi phải trải qua rất nhiều khó khăn để được đến lớp, được đi học là niềm vui, niềm mong ước của các bạn</a:t>
            </a:r>
          </a:p>
        </p:txBody>
      </p:sp>
      <p:pic>
        <p:nvPicPr>
          <p:cNvPr id="7" name="Picture 6">
            <a:extLst>
              <a:ext uri="{FF2B5EF4-FFF2-40B4-BE49-F238E27FC236}">
                <a16:creationId xmlns:a16="http://schemas.microsoft.com/office/drawing/2014/main" id="{94C21034-F992-036F-B113-5E57DF716132}"/>
              </a:ext>
            </a:extLst>
          </p:cNvPr>
          <p:cNvPicPr>
            <a:picLocks noChangeAspect="1"/>
          </p:cNvPicPr>
          <p:nvPr/>
        </p:nvPicPr>
        <p:blipFill>
          <a:blip r:embed="rId2"/>
          <a:stretch>
            <a:fillRect/>
          </a:stretch>
        </p:blipFill>
        <p:spPr>
          <a:xfrm>
            <a:off x="1941379" y="1604666"/>
            <a:ext cx="5430092" cy="999818"/>
          </a:xfrm>
          <a:prstGeom prst="rect">
            <a:avLst/>
          </a:prstGeom>
        </p:spPr>
      </p:pic>
      <p:sp>
        <p:nvSpPr>
          <p:cNvPr id="8" name="TextBox 7">
            <a:extLst>
              <a:ext uri="{FF2B5EF4-FFF2-40B4-BE49-F238E27FC236}">
                <a16:creationId xmlns:a16="http://schemas.microsoft.com/office/drawing/2014/main" id="{4CB4DBE9-BE2B-8AFF-F507-CDEF13347B63}"/>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
        <p:nvSpPr>
          <p:cNvPr id="9" name="TextBox 8">
            <a:extLst>
              <a:ext uri="{FF2B5EF4-FFF2-40B4-BE49-F238E27FC236}">
                <a16:creationId xmlns:a16="http://schemas.microsoft.com/office/drawing/2014/main" id="{0F2ECCD6-635F-C4D2-5482-4C4FBA433B3B}"/>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10" name="TextBox 9">
            <a:extLst>
              <a:ext uri="{FF2B5EF4-FFF2-40B4-BE49-F238E27FC236}">
                <a16:creationId xmlns:a16="http://schemas.microsoft.com/office/drawing/2014/main" id="{2F2026AE-6B9F-0A0A-00D7-A0CFA3D40876}"/>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Tree>
    <p:extLst>
      <p:ext uri="{BB962C8B-B14F-4D97-AF65-F5344CB8AC3E}">
        <p14:creationId xmlns:p14="http://schemas.microsoft.com/office/powerpoint/2010/main" val="187798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wipe(down)">
                                      <p:cBhvr>
                                        <p:cTn id="17" dur="5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down)">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526140-5E55-2479-1A54-A4547A8C1232}"/>
              </a:ext>
            </a:extLst>
          </p:cNvPr>
          <p:cNvPicPr>
            <a:picLocks noChangeAspect="1"/>
          </p:cNvPicPr>
          <p:nvPr/>
        </p:nvPicPr>
        <p:blipFill>
          <a:blip r:embed="rId2"/>
          <a:stretch>
            <a:fillRect/>
          </a:stretch>
        </p:blipFill>
        <p:spPr>
          <a:xfrm>
            <a:off x="1087702" y="2133487"/>
            <a:ext cx="10016596" cy="2591025"/>
          </a:xfrm>
          <a:prstGeom prst="rect">
            <a:avLst/>
          </a:prstGeom>
        </p:spPr>
      </p:pic>
      <p:sp>
        <p:nvSpPr>
          <p:cNvPr id="4" name="TextBox 3">
            <a:extLst>
              <a:ext uri="{FF2B5EF4-FFF2-40B4-BE49-F238E27FC236}">
                <a16:creationId xmlns:a16="http://schemas.microsoft.com/office/drawing/2014/main" id="{6982290B-8E8F-5C97-EB5D-4D42589641AF}"/>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5" name="TextBox 4">
            <a:extLst>
              <a:ext uri="{FF2B5EF4-FFF2-40B4-BE49-F238E27FC236}">
                <a16:creationId xmlns:a16="http://schemas.microsoft.com/office/drawing/2014/main" id="{48670CAB-13DB-8CC1-5C3A-E8A448944383}"/>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6" name="TextBox 5">
            <a:extLst>
              <a:ext uri="{FF2B5EF4-FFF2-40B4-BE49-F238E27FC236}">
                <a16:creationId xmlns:a16="http://schemas.microsoft.com/office/drawing/2014/main" id="{7984186F-B060-3DCB-8276-13254084983C}"/>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214897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children walking on a dirt road&#10;&#10;Description automatically generated">
            <a:extLst>
              <a:ext uri="{FF2B5EF4-FFF2-40B4-BE49-F238E27FC236}">
                <a16:creationId xmlns:a16="http://schemas.microsoft.com/office/drawing/2014/main" id="{AEFA39DD-FDD6-63D9-E610-5BACF9DF1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4018" y="1079878"/>
            <a:ext cx="5537982" cy="5778121"/>
          </a:xfrm>
          <a:prstGeom prst="rect">
            <a:avLst/>
          </a:prstGeom>
          <a:ln>
            <a:noFill/>
          </a:ln>
          <a:effectLst>
            <a:softEdge rad="112500"/>
          </a:effectLst>
        </p:spPr>
      </p:pic>
      <p:pic>
        <p:nvPicPr>
          <p:cNvPr id="3" name="Picture 2">
            <a:extLst>
              <a:ext uri="{FF2B5EF4-FFF2-40B4-BE49-F238E27FC236}">
                <a16:creationId xmlns:a16="http://schemas.microsoft.com/office/drawing/2014/main" id="{5F487FF0-BCC4-38E3-2ABD-B28849C07F79}"/>
              </a:ext>
            </a:extLst>
          </p:cNvPr>
          <p:cNvPicPr>
            <a:picLocks noChangeAspect="1"/>
          </p:cNvPicPr>
          <p:nvPr/>
        </p:nvPicPr>
        <p:blipFill>
          <a:blip r:embed="rId3"/>
          <a:stretch>
            <a:fillRect/>
          </a:stretch>
        </p:blipFill>
        <p:spPr>
          <a:xfrm>
            <a:off x="3538919" y="383641"/>
            <a:ext cx="4371211" cy="585267"/>
          </a:xfrm>
          <a:prstGeom prst="rect">
            <a:avLst/>
          </a:prstGeom>
        </p:spPr>
      </p:pic>
      <p:sp>
        <p:nvSpPr>
          <p:cNvPr id="4" name="TextBox 3">
            <a:extLst>
              <a:ext uri="{FF2B5EF4-FFF2-40B4-BE49-F238E27FC236}">
                <a16:creationId xmlns:a16="http://schemas.microsoft.com/office/drawing/2014/main" id="{6DF8728B-C230-335C-63A6-3A6BF7193A6F}"/>
              </a:ext>
            </a:extLst>
          </p:cNvPr>
          <p:cNvSpPr txBox="1"/>
          <p:nvPr/>
        </p:nvSpPr>
        <p:spPr>
          <a:xfrm>
            <a:off x="90993" y="1079879"/>
            <a:ext cx="3819826" cy="5262979"/>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Bình minh vừa tỉnh giấc</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Nắng nhuộm hồng núi xanh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Tiếng trống rung vách đá</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Giục đôi chân bước nhanh.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Bóng em nhoà bóng núi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Hun hút mấy thung sâu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Gió đưa theo tiếng sáo</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La đà trên tán lau.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Em đi tìm cái chữ</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Vượt suối lại băng rừng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Đường xa chân có mỏi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5" name="TextBox 4">
            <a:extLst>
              <a:ext uri="{FF2B5EF4-FFF2-40B4-BE49-F238E27FC236}">
                <a16:creationId xmlns:a16="http://schemas.microsoft.com/office/drawing/2014/main" id="{8AF527C9-8136-E1BC-ACBE-5907C62327B2}"/>
              </a:ext>
            </a:extLst>
          </p:cNvPr>
          <p:cNvSpPr txBox="1"/>
          <p:nvPr/>
        </p:nvSpPr>
        <p:spPr>
          <a:xfrm>
            <a:off x="3910819" y="1079879"/>
            <a:ext cx="4448175" cy="3785652"/>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rơi xuống nương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Mùa cho bông trĩu hạt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bay lên ngàn</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Rừng ríu ran chim hát.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Càng đi chân càng vững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Lớp học ngang lưng đồi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Mắt em như sao sáng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Gặt chữ trên đỉnh trời!</a:t>
            </a:r>
          </a:p>
          <a:p>
            <a:pPr algn="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(Bích Ngọc)</a:t>
            </a:r>
          </a:p>
        </p:txBody>
      </p:sp>
      <p:cxnSp>
        <p:nvCxnSpPr>
          <p:cNvPr id="6" name="Đường nối Thẳng 46">
            <a:extLst>
              <a:ext uri="{FF2B5EF4-FFF2-40B4-BE49-F238E27FC236}">
                <a16:creationId xmlns:a16="http://schemas.microsoft.com/office/drawing/2014/main" id="{EBE072BC-B5BB-63BF-44BB-A84056796D27}"/>
              </a:ext>
            </a:extLst>
          </p:cNvPr>
          <p:cNvCxnSpPr>
            <a:cxnSpLocks/>
          </p:cNvCxnSpPr>
          <p:nvPr/>
        </p:nvCxnSpPr>
        <p:spPr>
          <a:xfrm flipH="1">
            <a:off x="2361068" y="4757057"/>
            <a:ext cx="137454" cy="37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46">
            <a:extLst>
              <a:ext uri="{FF2B5EF4-FFF2-40B4-BE49-F238E27FC236}">
                <a16:creationId xmlns:a16="http://schemas.microsoft.com/office/drawing/2014/main" id="{33D983A6-F4B4-0D62-00AD-FB7B8BBE6EF0}"/>
              </a:ext>
            </a:extLst>
          </p:cNvPr>
          <p:cNvCxnSpPr>
            <a:cxnSpLocks/>
          </p:cNvCxnSpPr>
          <p:nvPr/>
        </p:nvCxnSpPr>
        <p:spPr>
          <a:xfrm flipH="1">
            <a:off x="1457554" y="5116286"/>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46">
            <a:extLst>
              <a:ext uri="{FF2B5EF4-FFF2-40B4-BE49-F238E27FC236}">
                <a16:creationId xmlns:a16="http://schemas.microsoft.com/office/drawing/2014/main" id="{49B7CB6C-5222-5BAE-40AE-A96B1DB82A37}"/>
              </a:ext>
            </a:extLst>
          </p:cNvPr>
          <p:cNvCxnSpPr>
            <a:cxnSpLocks/>
          </p:cNvCxnSpPr>
          <p:nvPr/>
        </p:nvCxnSpPr>
        <p:spPr>
          <a:xfrm flipH="1">
            <a:off x="3221040" y="5083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46">
            <a:extLst>
              <a:ext uri="{FF2B5EF4-FFF2-40B4-BE49-F238E27FC236}">
                <a16:creationId xmlns:a16="http://schemas.microsoft.com/office/drawing/2014/main" id="{8ACC5D3E-610C-F040-6769-F2B1E68F4682}"/>
              </a:ext>
            </a:extLst>
          </p:cNvPr>
          <p:cNvCxnSpPr>
            <a:cxnSpLocks/>
          </p:cNvCxnSpPr>
          <p:nvPr/>
        </p:nvCxnSpPr>
        <p:spPr>
          <a:xfrm flipH="1">
            <a:off x="1457555" y="5464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46">
            <a:extLst>
              <a:ext uri="{FF2B5EF4-FFF2-40B4-BE49-F238E27FC236}">
                <a16:creationId xmlns:a16="http://schemas.microsoft.com/office/drawing/2014/main" id="{4A87ADD1-58C8-9AD0-37F0-FBE86BD40FC6}"/>
              </a:ext>
            </a:extLst>
          </p:cNvPr>
          <p:cNvCxnSpPr>
            <a:cxnSpLocks/>
          </p:cNvCxnSpPr>
          <p:nvPr/>
        </p:nvCxnSpPr>
        <p:spPr>
          <a:xfrm flipH="1">
            <a:off x="3035983" y="5486401"/>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46">
            <a:extLst>
              <a:ext uri="{FF2B5EF4-FFF2-40B4-BE49-F238E27FC236}">
                <a16:creationId xmlns:a16="http://schemas.microsoft.com/office/drawing/2014/main" id="{5CCCAA89-F66F-147B-A01A-33376321A7DA}"/>
              </a:ext>
            </a:extLst>
          </p:cNvPr>
          <p:cNvCxnSpPr>
            <a:cxnSpLocks/>
          </p:cNvCxnSpPr>
          <p:nvPr/>
        </p:nvCxnSpPr>
        <p:spPr>
          <a:xfrm flipH="1">
            <a:off x="2938012" y="5910944"/>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46">
            <a:extLst>
              <a:ext uri="{FF2B5EF4-FFF2-40B4-BE49-F238E27FC236}">
                <a16:creationId xmlns:a16="http://schemas.microsoft.com/office/drawing/2014/main" id="{77EEF17E-E203-62AF-DB53-F88F70E17A2F}"/>
              </a:ext>
            </a:extLst>
          </p:cNvPr>
          <p:cNvCxnSpPr>
            <a:cxnSpLocks/>
          </p:cNvCxnSpPr>
          <p:nvPr/>
        </p:nvCxnSpPr>
        <p:spPr>
          <a:xfrm flipH="1">
            <a:off x="3046869" y="5900058"/>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36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5">
            <a:extLst>
              <a:ext uri="{FF2B5EF4-FFF2-40B4-BE49-F238E27FC236}">
                <a16:creationId xmlns:a16="http://schemas.microsoft.com/office/drawing/2014/main" id="{09D6D00A-D22B-C5A7-71FA-E437848D8851}"/>
              </a:ext>
            </a:extLst>
          </p:cNvPr>
          <p:cNvSpPr txBox="1"/>
          <p:nvPr/>
        </p:nvSpPr>
        <p:spPr>
          <a:xfrm>
            <a:off x="2805019" y="1887145"/>
            <a:ext cx="1645185" cy="913007"/>
          </a:xfrm>
          <a:prstGeom prst="rect">
            <a:avLst/>
          </a:prstGeom>
          <a:noFill/>
        </p:spPr>
        <p:txBody>
          <a:bodyPr wrap="square" rtlCol="0">
            <a:spAutoFit/>
          </a:bodyPr>
          <a:lstStyle/>
          <a:p>
            <a:pPr algn="ctr" defTabSz="1219170">
              <a:buClr>
                <a:srgbClr val="000000"/>
              </a:buClr>
            </a:pPr>
            <a:r>
              <a:rPr lang="en-US" sz="5333" b="1" kern="0" dirty="0" err="1">
                <a:solidFill>
                  <a:srgbClr val="000000"/>
                </a:solidFill>
                <a:latin typeface="Cambria" panose="02040503050406030204" pitchFamily="18" charset="0"/>
                <a:ea typeface="Cambria" panose="02040503050406030204" pitchFamily="18" charset="0"/>
                <a:cs typeface="Arial"/>
                <a:sym typeface="Arial"/>
              </a:rPr>
              <a:t>Gùi</a:t>
            </a:r>
            <a:r>
              <a:rPr lang="en-US" sz="5333" b="1" kern="0" dirty="0">
                <a:solidFill>
                  <a:srgbClr val="000000"/>
                </a:solidFill>
                <a:latin typeface="Cambria" panose="02040503050406030204" pitchFamily="18" charset="0"/>
                <a:ea typeface="Cambria" panose="02040503050406030204" pitchFamily="18" charset="0"/>
                <a:cs typeface="Arial"/>
                <a:sym typeface="Arial"/>
              </a:rPr>
              <a:t>:</a:t>
            </a:r>
          </a:p>
        </p:txBody>
      </p:sp>
      <p:sp>
        <p:nvSpPr>
          <p:cNvPr id="4" name="Hộp Văn bản 12">
            <a:extLst>
              <a:ext uri="{FF2B5EF4-FFF2-40B4-BE49-F238E27FC236}">
                <a16:creationId xmlns:a16="http://schemas.microsoft.com/office/drawing/2014/main" id="{76A62F03-3D70-DCE7-6A8D-B87FF6E03B0E}"/>
              </a:ext>
            </a:extLst>
          </p:cNvPr>
          <p:cNvSpPr txBox="1"/>
          <p:nvPr/>
        </p:nvSpPr>
        <p:spPr>
          <a:xfrm>
            <a:off x="471895" y="2800152"/>
            <a:ext cx="6177495" cy="2308324"/>
          </a:xfrm>
          <a:prstGeom prst="rect">
            <a:avLst/>
          </a:prstGeom>
          <a:noFill/>
        </p:spPr>
        <p:txBody>
          <a:bodyPr wrap="square" rtlCol="0">
            <a:spAutoFit/>
          </a:bodyPr>
          <a:lstStyle/>
          <a:p>
            <a:pPr defTabSz="1219170">
              <a:buClr>
                <a:srgbClr val="000000"/>
              </a:buClr>
            </a:pPr>
            <a:r>
              <a:rPr lang="en-US" sz="3600" b="1" kern="0">
                <a:solidFill>
                  <a:srgbClr val="000000"/>
                </a:solidFill>
                <a:latin typeface="Cambria" panose="02040503050406030204" pitchFamily="18" charset="0"/>
                <a:ea typeface="Cambria" panose="02040503050406030204" pitchFamily="18" charset="0"/>
                <a:cs typeface="Arial"/>
                <a:sym typeface="Arial"/>
              </a:rPr>
              <a:t>    Đ</a:t>
            </a:r>
            <a:r>
              <a:rPr lang="vi-VN" sz="3600" b="1" kern="0" dirty="0">
                <a:solidFill>
                  <a:srgbClr val="000000"/>
                </a:solidFill>
                <a:latin typeface="Cambria" panose="02040503050406030204" pitchFamily="18" charset="0"/>
                <a:ea typeface="Cambria" panose="02040503050406030204" pitchFamily="18" charset="0"/>
                <a:cs typeface="Arial"/>
                <a:sym typeface="Arial"/>
              </a:rPr>
              <a:t>ồ làm bằng </a:t>
            </a:r>
            <a:r>
              <a:rPr lang="vi-VN" sz="3600" b="1" kern="0">
                <a:solidFill>
                  <a:srgbClr val="000000"/>
                </a:solidFill>
                <a:latin typeface="Cambria" panose="02040503050406030204" pitchFamily="18" charset="0"/>
                <a:ea typeface="Cambria" panose="02040503050406030204" pitchFamily="18" charset="0"/>
                <a:cs typeface="Arial"/>
                <a:sym typeface="Arial"/>
              </a:rPr>
              <a:t>mây tre</a:t>
            </a:r>
            <a:endParaRPr lang="en-US" sz="3600" b="1" kern="0">
              <a:solidFill>
                <a:srgbClr val="000000"/>
              </a:solidFill>
              <a:latin typeface="Cambria" panose="02040503050406030204" pitchFamily="18" charset="0"/>
              <a:ea typeface="Cambria" panose="02040503050406030204" pitchFamily="18" charset="0"/>
              <a:cs typeface="Arial"/>
              <a:sym typeface="Arial"/>
            </a:endParaRPr>
          </a:p>
          <a:p>
            <a:pPr defTabSz="1219170">
              <a:buClr>
                <a:srgbClr val="000000"/>
              </a:buClr>
            </a:pPr>
            <a:r>
              <a:rPr lang="vi-VN" sz="3600" b="1" kern="0">
                <a:solidFill>
                  <a:srgbClr val="000000"/>
                </a:solidFill>
                <a:latin typeface="Cambria" panose="02040503050406030204" pitchFamily="18" charset="0"/>
                <a:ea typeface="Cambria" panose="02040503050406030204" pitchFamily="18" charset="0"/>
                <a:cs typeface="Arial"/>
                <a:sym typeface="Arial"/>
              </a:rPr>
              <a:t> </a:t>
            </a:r>
            <a:r>
              <a:rPr lang="vi-VN" sz="3600" b="1" kern="0" dirty="0">
                <a:solidFill>
                  <a:srgbClr val="000000"/>
                </a:solidFill>
                <a:latin typeface="Cambria" panose="02040503050406030204" pitchFamily="18" charset="0"/>
                <a:ea typeface="Cambria" panose="02040503050406030204" pitchFamily="18" charset="0"/>
                <a:cs typeface="Arial"/>
                <a:sym typeface="Arial"/>
              </a:rPr>
              <a:t>để mang đồ đạc (trên </a:t>
            </a:r>
            <a:r>
              <a:rPr lang="vi-VN" sz="3600" b="1" kern="0">
                <a:solidFill>
                  <a:srgbClr val="000000"/>
                </a:solidFill>
                <a:latin typeface="Cambria" panose="02040503050406030204" pitchFamily="18" charset="0"/>
                <a:ea typeface="Cambria" panose="02040503050406030204" pitchFamily="18" charset="0"/>
                <a:cs typeface="Arial"/>
                <a:sym typeface="Arial"/>
              </a:rPr>
              <a:t>lưng),</a:t>
            </a:r>
            <a:endParaRPr lang="en-US" sz="3600" b="1" kern="0">
              <a:solidFill>
                <a:srgbClr val="000000"/>
              </a:solidFill>
              <a:latin typeface="Cambria" panose="02040503050406030204" pitchFamily="18" charset="0"/>
              <a:ea typeface="Cambria" panose="02040503050406030204" pitchFamily="18" charset="0"/>
              <a:cs typeface="Arial"/>
              <a:sym typeface="Arial"/>
            </a:endParaRPr>
          </a:p>
          <a:p>
            <a:pPr defTabSz="1219170">
              <a:buClr>
                <a:srgbClr val="000000"/>
              </a:buClr>
            </a:pPr>
            <a:r>
              <a:rPr lang="vi-VN" sz="3600" b="1" kern="0">
                <a:solidFill>
                  <a:srgbClr val="000000"/>
                </a:solidFill>
                <a:latin typeface="Cambria" panose="02040503050406030204" pitchFamily="18" charset="0"/>
                <a:ea typeface="Cambria" panose="02040503050406030204" pitchFamily="18" charset="0"/>
                <a:cs typeface="Arial"/>
                <a:sym typeface="Arial"/>
              </a:rPr>
              <a:t>dùng </a:t>
            </a:r>
            <a:r>
              <a:rPr lang="vi-VN" sz="3600" b="1" kern="0" dirty="0">
                <a:solidFill>
                  <a:srgbClr val="000000"/>
                </a:solidFill>
                <a:latin typeface="Cambria" panose="02040503050406030204" pitchFamily="18" charset="0"/>
                <a:ea typeface="Cambria" panose="02040503050406030204" pitchFamily="18" charset="0"/>
                <a:cs typeface="Arial"/>
                <a:sym typeface="Arial"/>
              </a:rPr>
              <a:t>ở một số khu </a:t>
            </a:r>
            <a:r>
              <a:rPr lang="vi-VN" sz="3600" b="1" kern="0">
                <a:solidFill>
                  <a:srgbClr val="000000"/>
                </a:solidFill>
                <a:latin typeface="Cambria" panose="02040503050406030204" pitchFamily="18" charset="0"/>
                <a:ea typeface="Cambria" panose="02040503050406030204" pitchFamily="18" charset="0"/>
                <a:cs typeface="Arial"/>
                <a:sym typeface="Arial"/>
              </a:rPr>
              <a:t>vực </a:t>
            </a:r>
            <a:endParaRPr lang="en-US" sz="3600" b="1" kern="0">
              <a:solidFill>
                <a:srgbClr val="000000"/>
              </a:solidFill>
              <a:latin typeface="Cambria" panose="02040503050406030204" pitchFamily="18" charset="0"/>
              <a:ea typeface="Cambria" panose="02040503050406030204" pitchFamily="18" charset="0"/>
              <a:cs typeface="Arial"/>
              <a:sym typeface="Arial"/>
            </a:endParaRPr>
          </a:p>
          <a:p>
            <a:pPr defTabSz="1219170">
              <a:buClr>
                <a:srgbClr val="000000"/>
              </a:buClr>
            </a:pPr>
            <a:r>
              <a:rPr lang="vi-VN" sz="3600" b="1" kern="0">
                <a:solidFill>
                  <a:srgbClr val="000000"/>
                </a:solidFill>
                <a:latin typeface="Cambria" panose="02040503050406030204" pitchFamily="18" charset="0"/>
                <a:ea typeface="Cambria" panose="02040503050406030204" pitchFamily="18" charset="0"/>
                <a:cs typeface="Arial"/>
                <a:sym typeface="Arial"/>
              </a:rPr>
              <a:t>miền </a:t>
            </a:r>
            <a:r>
              <a:rPr lang="vi-VN" sz="3600" b="1" kern="0" dirty="0">
                <a:solidFill>
                  <a:srgbClr val="000000"/>
                </a:solidFill>
                <a:latin typeface="Cambria" panose="02040503050406030204" pitchFamily="18" charset="0"/>
                <a:ea typeface="Cambria" panose="02040503050406030204" pitchFamily="18" charset="0"/>
                <a:cs typeface="Arial"/>
                <a:sym typeface="Arial"/>
              </a:rPr>
              <a:t>núi.</a:t>
            </a:r>
            <a:endParaRPr lang="en-US" sz="36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5" name="Picture 2" descr="Người Mông Yên Bái lưu giữ bản sắc dân tộc trên vai qua chiếc gùi">
            <a:extLst>
              <a:ext uri="{FF2B5EF4-FFF2-40B4-BE49-F238E27FC236}">
                <a16:creationId xmlns:a16="http://schemas.microsoft.com/office/drawing/2014/main" id="{8D48FE88-E65C-8493-92D6-536B0D76A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4132" y="3429000"/>
            <a:ext cx="5146766" cy="32167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8B996D4-55E5-DAF2-9C3D-E9A9224248A4}"/>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8" name="TextBox 7">
            <a:extLst>
              <a:ext uri="{FF2B5EF4-FFF2-40B4-BE49-F238E27FC236}">
                <a16:creationId xmlns:a16="http://schemas.microsoft.com/office/drawing/2014/main" id="{221BE080-F4A0-9DAF-75C8-AB3A515F1C94}"/>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2" name="TextBox 1">
            <a:extLst>
              <a:ext uri="{FF2B5EF4-FFF2-40B4-BE49-F238E27FC236}">
                <a16:creationId xmlns:a16="http://schemas.microsoft.com/office/drawing/2014/main" id="{34C258AE-C57C-1ED0-58C6-5206C53A1DFD}"/>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30002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5">
            <a:extLst>
              <a:ext uri="{FF2B5EF4-FFF2-40B4-BE49-F238E27FC236}">
                <a16:creationId xmlns:a16="http://schemas.microsoft.com/office/drawing/2014/main" id="{417AF1B2-62D7-7B6C-6C32-A47506AD81B0}"/>
              </a:ext>
            </a:extLst>
          </p:cNvPr>
          <p:cNvSpPr txBox="1"/>
          <p:nvPr/>
        </p:nvSpPr>
        <p:spPr>
          <a:xfrm>
            <a:off x="1909187" y="1596078"/>
            <a:ext cx="6564086" cy="913007"/>
          </a:xfrm>
          <a:prstGeom prst="rect">
            <a:avLst/>
          </a:prstGeom>
          <a:noFill/>
        </p:spPr>
        <p:txBody>
          <a:bodyPr wrap="square" rtlCol="0">
            <a:spAutoFit/>
          </a:bodyPr>
          <a:lstStyle/>
          <a:p>
            <a:pPr lvl="0" algn="ctr" defTabSz="1219170">
              <a:buClr>
                <a:srgbClr val="000000"/>
              </a:buClr>
            </a:pPr>
            <a:r>
              <a:rPr lang="en-US" sz="5333" b="1" kern="0">
                <a:solidFill>
                  <a:srgbClr val="000000"/>
                </a:solidFill>
                <a:latin typeface="Cambria" panose="02040503050406030204" pitchFamily="18" charset="0"/>
                <a:ea typeface="Cambria" panose="02040503050406030204" pitchFamily="18" charset="0"/>
                <a:cs typeface="Arial"/>
                <a:sym typeface="Arial"/>
              </a:rPr>
              <a:t>Thung (thung lũng):</a:t>
            </a:r>
            <a:endParaRPr kumimoji="0" lang="en-US" sz="53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Hộp Văn bản 12">
            <a:extLst>
              <a:ext uri="{FF2B5EF4-FFF2-40B4-BE49-F238E27FC236}">
                <a16:creationId xmlns:a16="http://schemas.microsoft.com/office/drawing/2014/main" id="{A2A292AA-DB59-F9F8-B498-0F6393B39B2C}"/>
              </a:ext>
            </a:extLst>
          </p:cNvPr>
          <p:cNvSpPr txBox="1"/>
          <p:nvPr/>
        </p:nvSpPr>
        <p:spPr>
          <a:xfrm>
            <a:off x="182880" y="2509085"/>
            <a:ext cx="7426570" cy="1323439"/>
          </a:xfrm>
          <a:prstGeom prst="rect">
            <a:avLst/>
          </a:prstGeom>
          <a:noFill/>
        </p:spPr>
        <p:txBody>
          <a:bodyPr wrap="square" rtlCol="0">
            <a:spAutoFit/>
          </a:bodyPr>
          <a:lstStyle/>
          <a:p>
            <a:pPr lvl="0" algn="ctr" defTabSz="1219170">
              <a:buClr>
                <a:srgbClr val="000000"/>
              </a:buClr>
            </a:pPr>
            <a:r>
              <a:rPr lang="vi-VN" sz="4000" b="1" kern="0" dirty="0">
                <a:solidFill>
                  <a:srgbClr val="000000"/>
                </a:solidFill>
                <a:latin typeface="Cambria" panose="02040503050406030204" pitchFamily="18" charset="0"/>
                <a:ea typeface="Cambria" panose="02040503050406030204" pitchFamily="18" charset="0"/>
                <a:cs typeface="Arial"/>
                <a:sym typeface="Arial"/>
              </a:rPr>
              <a:t>dải đất trũng, thấp giữa các sườn (dãy) núi.</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4" name="Picture 2" descr="Những thung lũng được khách Tây ưa chuộng nhất ở vùng núi phía bắc Việt Nam">
            <a:extLst>
              <a:ext uri="{FF2B5EF4-FFF2-40B4-BE49-F238E27FC236}">
                <a16:creationId xmlns:a16="http://schemas.microsoft.com/office/drawing/2014/main" id="{69B849A4-0C86-3C1F-7402-CBB9E1771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4657" y="3170804"/>
            <a:ext cx="6285139" cy="35390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9E54402-9458-A25B-AA45-29F68D14A260}"/>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7" name="TextBox 6">
            <a:extLst>
              <a:ext uri="{FF2B5EF4-FFF2-40B4-BE49-F238E27FC236}">
                <a16:creationId xmlns:a16="http://schemas.microsoft.com/office/drawing/2014/main" id="{EDB938D8-0C30-BD8E-D111-94B45514C7E7}"/>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8" name="TextBox 7">
            <a:extLst>
              <a:ext uri="{FF2B5EF4-FFF2-40B4-BE49-F238E27FC236}">
                <a16:creationId xmlns:a16="http://schemas.microsoft.com/office/drawing/2014/main" id="{A8C78CB2-26B4-90E8-9B4D-D8D17062DF96}"/>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175309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id="{7534FC1F-BC99-DC9E-4874-81D5DEA15E1E}"/>
              </a:ext>
            </a:extLst>
          </p:cNvPr>
          <p:cNvGrpSpPr/>
          <p:nvPr/>
        </p:nvGrpSpPr>
        <p:grpSpPr>
          <a:xfrm>
            <a:off x="1338993" y="1084664"/>
            <a:ext cx="9103689" cy="2207988"/>
            <a:chOff x="1075630" y="1416045"/>
            <a:chExt cx="6827767" cy="1655991"/>
          </a:xfrm>
        </p:grpSpPr>
        <p:grpSp>
          <p:nvGrpSpPr>
            <p:cNvPr id="3" name="Nhóm 25">
              <a:extLst>
                <a:ext uri="{FF2B5EF4-FFF2-40B4-BE49-F238E27FC236}">
                  <a16:creationId xmlns:a16="http://schemas.microsoft.com/office/drawing/2014/main" id="{142B7644-8355-DBF1-1A0E-D2C4D4503284}"/>
                </a:ext>
              </a:extLst>
            </p:cNvPr>
            <p:cNvGrpSpPr/>
            <p:nvPr/>
          </p:nvGrpSpPr>
          <p:grpSpPr>
            <a:xfrm>
              <a:off x="1075630" y="1416045"/>
              <a:ext cx="6823007" cy="1338002"/>
              <a:chOff x="1168334" y="1069640"/>
              <a:chExt cx="6823007" cy="1338002"/>
            </a:xfrm>
          </p:grpSpPr>
          <p:sp>
            <p:nvSpPr>
              <p:cNvPr id="5" name="Hình chữ nhật: Góc Tròn 30">
                <a:extLst>
                  <a:ext uri="{FF2B5EF4-FFF2-40B4-BE49-F238E27FC236}">
                    <a16:creationId xmlns:a16="http://schemas.microsoft.com/office/drawing/2014/main" id="{E44277A6-3DBD-B4CD-F0F7-5CA72781E153}"/>
                  </a:ext>
                </a:extLst>
              </p:cNvPr>
              <p:cNvSpPr/>
              <p:nvPr/>
            </p:nvSpPr>
            <p:spPr>
              <a:xfrm>
                <a:off x="1685641" y="1500381"/>
                <a:ext cx="6305700"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sp>
            <p:nvSpPr>
              <p:cNvPr id="6" name="Hình chữ nhật: Góc Tròn 12">
                <a:extLst>
                  <a:ext uri="{FF2B5EF4-FFF2-40B4-BE49-F238E27FC236}">
                    <a16:creationId xmlns:a16="http://schemas.microsoft.com/office/drawing/2014/main" id="{F49ECACA-EC1E-A3D9-0642-824B7D581D19}"/>
                  </a:ext>
                </a:extLst>
              </p:cNvPr>
              <p:cNvSpPr/>
              <p:nvPr/>
            </p:nvSpPr>
            <p:spPr>
              <a:xfrm>
                <a:off x="1454653" y="1392984"/>
                <a:ext cx="6305700"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panose="020F0502020204030204" pitchFamily="34" charset="0"/>
                  <a:cs typeface="Calibri" panose="020F0502020204030204" pitchFamily="34" charset="0"/>
                  <a:sym typeface="Arial"/>
                </a:endParaRPr>
              </a:p>
            </p:txBody>
          </p:sp>
          <p:pic>
            <p:nvPicPr>
              <p:cNvPr id="7" name="Hình ảnh 13" descr="Ảnh có chứa văn bản, đồ họa véc-tơ&#10;&#10;Mô tả được tạo tự động">
                <a:extLst>
                  <a:ext uri="{FF2B5EF4-FFF2-40B4-BE49-F238E27FC236}">
                    <a16:creationId xmlns:a16="http://schemas.microsoft.com/office/drawing/2014/main" id="{C49F8422-893B-9758-270C-FDFF11898CF9}"/>
                  </a:ext>
                </a:extLst>
              </p:cNvPr>
              <p:cNvPicPr>
                <a:picLocks noChangeAspect="1"/>
              </p:cNvPicPr>
              <p:nvPr/>
            </p:nvPicPr>
            <p:blipFill rotWithShape="1">
              <a:blip r:embed="rId2"/>
              <a:srcRect l="22873" t="-409" r="59822" b="52913"/>
              <a:stretch/>
            </p:blipFill>
            <p:spPr>
              <a:xfrm>
                <a:off x="1168334" y="1069640"/>
                <a:ext cx="545174" cy="1058007"/>
              </a:xfrm>
              <a:prstGeom prst="rect">
                <a:avLst/>
              </a:prstGeom>
            </p:spPr>
          </p:pic>
        </p:grpSp>
        <p:sp>
          <p:nvSpPr>
            <p:cNvPr id="4" name="Google Shape;1768;p26">
              <a:extLst>
                <a:ext uri="{FF2B5EF4-FFF2-40B4-BE49-F238E27FC236}">
                  <a16:creationId xmlns:a16="http://schemas.microsoft.com/office/drawing/2014/main" id="{33A745AC-D3BA-4494-1E94-1BFFBB246C35}"/>
                </a:ext>
              </a:extLst>
            </p:cNvPr>
            <p:cNvSpPr txBox="1">
              <a:spLocks/>
            </p:cNvSpPr>
            <p:nvPr/>
          </p:nvSpPr>
          <p:spPr>
            <a:xfrm>
              <a:off x="1740637" y="1689639"/>
              <a:ext cx="616276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defTabSz="1219170">
                <a:buClr>
                  <a:srgbClr val="85A8CE"/>
                </a:buClr>
              </a:pPr>
              <a:r>
                <a:rPr lang="vi-VN" sz="3600" b="0" kern="0" dirty="0">
                  <a:solidFill>
                    <a:srgbClr val="FFFFFF"/>
                  </a:solidFill>
                  <a:latin typeface="Calibri" panose="020F0502020204030204" pitchFamily="34" charset="0"/>
                  <a:cs typeface="Calibri" panose="020F0502020204030204" pitchFamily="34" charset="0"/>
                </a:rPr>
                <a:t>Bài thơ viết về các bạn nhỏ ở đâu? Những cảnh vật nào giúp em biết điều đó?</a:t>
              </a:r>
              <a:endParaRPr lang="pt-BR" sz="3600" b="0" kern="0" dirty="0">
                <a:solidFill>
                  <a:srgbClr val="FFFFFF"/>
                </a:solidFill>
                <a:latin typeface="Calibri" panose="020F0502020204030204" pitchFamily="34" charset="0"/>
                <a:cs typeface="Calibri" panose="020F0502020204030204" pitchFamily="34" charset="0"/>
              </a:endParaRPr>
            </a:p>
          </p:txBody>
        </p:sp>
      </p:grpSp>
      <p:grpSp>
        <p:nvGrpSpPr>
          <p:cNvPr id="8" name="Nhóm 26">
            <a:extLst>
              <a:ext uri="{FF2B5EF4-FFF2-40B4-BE49-F238E27FC236}">
                <a16:creationId xmlns:a16="http://schemas.microsoft.com/office/drawing/2014/main" id="{0CE934B0-2BE5-66E0-FCCD-80FE60F60E91}"/>
              </a:ext>
            </a:extLst>
          </p:cNvPr>
          <p:cNvGrpSpPr/>
          <p:nvPr/>
        </p:nvGrpSpPr>
        <p:grpSpPr>
          <a:xfrm>
            <a:off x="979829" y="2973404"/>
            <a:ext cx="10495737" cy="1248584"/>
            <a:chOff x="4145308" y="2811382"/>
            <a:chExt cx="7354684" cy="1225009"/>
          </a:xfrm>
        </p:grpSpPr>
        <p:sp>
          <p:nvSpPr>
            <p:cNvPr id="9" name="Hình chữ nhật: Góc Tròn 27">
              <a:extLst>
                <a:ext uri="{FF2B5EF4-FFF2-40B4-BE49-F238E27FC236}">
                  <a16:creationId xmlns:a16="http://schemas.microsoft.com/office/drawing/2014/main" id="{E136EB45-4F10-3AFB-5671-135A569144DA}"/>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10" name="Hộp Văn bản 28">
              <a:extLst>
                <a:ext uri="{FF2B5EF4-FFF2-40B4-BE49-F238E27FC236}">
                  <a16:creationId xmlns:a16="http://schemas.microsoft.com/office/drawing/2014/main" id="{B2EA4AA4-8C38-7B88-B91E-5D216244A254}"/>
                </a:ext>
              </a:extLst>
            </p:cNvPr>
            <p:cNvSpPr txBox="1"/>
            <p:nvPr/>
          </p:nvSpPr>
          <p:spPr>
            <a:xfrm>
              <a:off x="4293038" y="3190347"/>
              <a:ext cx="6462099" cy="500090"/>
            </a:xfrm>
            <a:prstGeom prst="rect">
              <a:avLst/>
            </a:prstGeom>
            <a:noFill/>
          </p:spPr>
          <p:txBody>
            <a:bodyPr wrap="square" rtlCol="0">
              <a:spAutoFit/>
            </a:bodyPr>
            <a:lstStyle/>
            <a:p>
              <a:pPr algn="ctr" defTabSz="1219170">
                <a:buClr>
                  <a:srgbClr val="000000"/>
                </a:buClr>
              </a:pPr>
              <a:r>
                <a:rPr lang="vi-VN" sz="3733" b="1" kern="0" dirty="0">
                  <a:solidFill>
                    <a:srgbClr val="000000"/>
                  </a:solidFill>
                  <a:latin typeface="Calibri" panose="020F0502020204030204" pitchFamily="34" charset="0"/>
                  <a:cs typeface="Calibri" panose="020F0502020204030204" pitchFamily="34" charset="0"/>
                  <a:sym typeface="Arial"/>
                </a:rPr>
                <a:t>Bài thơ viết về các bạn nhỏ ở miền núi.</a:t>
              </a:r>
              <a:endParaRPr lang="en-US" sz="3733" b="1" kern="0" dirty="0">
                <a:solidFill>
                  <a:srgbClr val="FF0000"/>
                </a:solidFill>
                <a:latin typeface="Calibri" panose="020F0502020204030204" pitchFamily="34" charset="0"/>
                <a:cs typeface="Calibri" panose="020F0502020204030204" pitchFamily="34" charset="0"/>
                <a:sym typeface="Arial"/>
              </a:endParaRPr>
            </a:p>
          </p:txBody>
        </p:sp>
        <p:pic>
          <p:nvPicPr>
            <p:cNvPr id="11" name="Picture 26">
              <a:extLst>
                <a:ext uri="{FF2B5EF4-FFF2-40B4-BE49-F238E27FC236}">
                  <a16:creationId xmlns:a16="http://schemas.microsoft.com/office/drawing/2014/main" id="{C04E8150-0BF5-645C-19D4-CC00220B605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grpSp>
        <p:nvGrpSpPr>
          <p:cNvPr id="12" name="Nhóm 26">
            <a:extLst>
              <a:ext uri="{FF2B5EF4-FFF2-40B4-BE49-F238E27FC236}">
                <a16:creationId xmlns:a16="http://schemas.microsoft.com/office/drawing/2014/main" id="{436778C7-405D-71D6-4032-C45C25AB2426}"/>
              </a:ext>
            </a:extLst>
          </p:cNvPr>
          <p:cNvGrpSpPr/>
          <p:nvPr/>
        </p:nvGrpSpPr>
        <p:grpSpPr>
          <a:xfrm>
            <a:off x="1110458" y="4303131"/>
            <a:ext cx="10495737" cy="1890840"/>
            <a:chOff x="4145308" y="2811382"/>
            <a:chExt cx="7354684" cy="1225009"/>
          </a:xfrm>
        </p:grpSpPr>
        <p:sp>
          <p:nvSpPr>
            <p:cNvPr id="13" name="Hình chữ nhật: Góc Tròn 27">
              <a:extLst>
                <a:ext uri="{FF2B5EF4-FFF2-40B4-BE49-F238E27FC236}">
                  <a16:creationId xmlns:a16="http://schemas.microsoft.com/office/drawing/2014/main" id="{168627B6-5E32-493A-3E2B-1A0DFCCFDD43}"/>
                </a:ext>
              </a:extLst>
            </p:cNvPr>
            <p:cNvSpPr/>
            <p:nvPr/>
          </p:nvSpPr>
          <p:spPr>
            <a:xfrm>
              <a:off x="4145308" y="2976302"/>
              <a:ext cx="7354684" cy="1060089"/>
            </a:xfrm>
            <a:custGeom>
              <a:avLst/>
              <a:gdLst>
                <a:gd name="connsiteX0" fmla="*/ 0 w 7354684"/>
                <a:gd name="connsiteY0" fmla="*/ 176685 h 1060089"/>
                <a:gd name="connsiteX1" fmla="*/ 176685 w 7354684"/>
                <a:gd name="connsiteY1" fmla="*/ 0 h 1060089"/>
                <a:gd name="connsiteX2" fmla="*/ 7177999 w 7354684"/>
                <a:gd name="connsiteY2" fmla="*/ 0 h 1060089"/>
                <a:gd name="connsiteX3" fmla="*/ 7354684 w 7354684"/>
                <a:gd name="connsiteY3" fmla="*/ 176685 h 1060089"/>
                <a:gd name="connsiteX4" fmla="*/ 7354684 w 7354684"/>
                <a:gd name="connsiteY4" fmla="*/ 883404 h 1060089"/>
                <a:gd name="connsiteX5" fmla="*/ 7177999 w 7354684"/>
                <a:gd name="connsiteY5" fmla="*/ 1060089 h 1060089"/>
                <a:gd name="connsiteX6" fmla="*/ 176685 w 7354684"/>
                <a:gd name="connsiteY6" fmla="*/ 1060089 h 1060089"/>
                <a:gd name="connsiteX7" fmla="*/ 0 w 7354684"/>
                <a:gd name="connsiteY7" fmla="*/ 883404 h 1060089"/>
                <a:gd name="connsiteX8" fmla="*/ 0 w 7354684"/>
                <a:gd name="connsiteY8" fmla="*/ 176685 h 10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4684" h="1060089" fill="none" extrusionOk="0">
                  <a:moveTo>
                    <a:pt x="0" y="176685"/>
                  </a:moveTo>
                  <a:cubicBezTo>
                    <a:pt x="15558" y="67662"/>
                    <a:pt x="85914" y="13855"/>
                    <a:pt x="176685" y="0"/>
                  </a:cubicBezTo>
                  <a:cubicBezTo>
                    <a:pt x="1472334" y="-106144"/>
                    <a:pt x="6241445" y="-57456"/>
                    <a:pt x="7177999" y="0"/>
                  </a:cubicBezTo>
                  <a:cubicBezTo>
                    <a:pt x="7286458" y="5736"/>
                    <a:pt x="7365002" y="79153"/>
                    <a:pt x="7354684" y="176685"/>
                  </a:cubicBezTo>
                  <a:cubicBezTo>
                    <a:pt x="7346829" y="438346"/>
                    <a:pt x="7383305" y="563424"/>
                    <a:pt x="7354684" y="883404"/>
                  </a:cubicBezTo>
                  <a:cubicBezTo>
                    <a:pt x="7357452" y="984910"/>
                    <a:pt x="7278081" y="1052249"/>
                    <a:pt x="7177999" y="1060089"/>
                  </a:cubicBezTo>
                  <a:cubicBezTo>
                    <a:pt x="6144624" y="1031092"/>
                    <a:pt x="1502516" y="986725"/>
                    <a:pt x="176685" y="1060089"/>
                  </a:cubicBezTo>
                  <a:cubicBezTo>
                    <a:pt x="82328" y="1054737"/>
                    <a:pt x="289" y="979796"/>
                    <a:pt x="0" y="883404"/>
                  </a:cubicBezTo>
                  <a:cubicBezTo>
                    <a:pt x="8871" y="704056"/>
                    <a:pt x="-40857" y="323224"/>
                    <a:pt x="0" y="176685"/>
                  </a:cubicBezTo>
                  <a:close/>
                </a:path>
                <a:path w="7354684" h="1060089" stroke="0" extrusionOk="0">
                  <a:moveTo>
                    <a:pt x="0" y="176685"/>
                  </a:moveTo>
                  <a:cubicBezTo>
                    <a:pt x="11399" y="75234"/>
                    <a:pt x="72192" y="17314"/>
                    <a:pt x="176685" y="0"/>
                  </a:cubicBezTo>
                  <a:cubicBezTo>
                    <a:pt x="1672042" y="-6525"/>
                    <a:pt x="3830206" y="152743"/>
                    <a:pt x="7177999" y="0"/>
                  </a:cubicBezTo>
                  <a:cubicBezTo>
                    <a:pt x="7291879" y="8531"/>
                    <a:pt x="7347082" y="90126"/>
                    <a:pt x="7354684" y="176685"/>
                  </a:cubicBezTo>
                  <a:cubicBezTo>
                    <a:pt x="7409493" y="357434"/>
                    <a:pt x="7372236" y="778221"/>
                    <a:pt x="7354684" y="883404"/>
                  </a:cubicBezTo>
                  <a:cubicBezTo>
                    <a:pt x="7373039" y="979382"/>
                    <a:pt x="7269053" y="1067466"/>
                    <a:pt x="7177999" y="1060089"/>
                  </a:cubicBezTo>
                  <a:cubicBezTo>
                    <a:pt x="6260526" y="1173923"/>
                    <a:pt x="3337756" y="1059443"/>
                    <a:pt x="176685" y="1060089"/>
                  </a:cubicBezTo>
                  <a:cubicBezTo>
                    <a:pt x="80526" y="1063173"/>
                    <a:pt x="-2186" y="968744"/>
                    <a:pt x="0" y="883404"/>
                  </a:cubicBezTo>
                  <a:cubicBezTo>
                    <a:pt x="38194" y="689446"/>
                    <a:pt x="-50598" y="356117"/>
                    <a:pt x="0" y="176685"/>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panose="020F0502020204030204" pitchFamily="34" charset="0"/>
                <a:cs typeface="Calibri" panose="020F0502020204030204" pitchFamily="34" charset="0"/>
                <a:sym typeface="Arial"/>
              </a:endParaRPr>
            </a:p>
          </p:txBody>
        </p:sp>
        <p:sp>
          <p:nvSpPr>
            <p:cNvPr id="14" name="Hộp Văn bản 28">
              <a:extLst>
                <a:ext uri="{FF2B5EF4-FFF2-40B4-BE49-F238E27FC236}">
                  <a16:creationId xmlns:a16="http://schemas.microsoft.com/office/drawing/2014/main" id="{6D9BCB8B-2205-A322-01A3-A649DD2CF13A}"/>
                </a:ext>
              </a:extLst>
            </p:cNvPr>
            <p:cNvSpPr txBox="1"/>
            <p:nvPr/>
          </p:nvSpPr>
          <p:spPr>
            <a:xfrm>
              <a:off x="4293038" y="3190347"/>
              <a:ext cx="6462099" cy="777651"/>
            </a:xfrm>
            <a:prstGeom prst="rect">
              <a:avLst/>
            </a:prstGeom>
            <a:noFill/>
          </p:spPr>
          <p:txBody>
            <a:bodyPr wrap="square" rtlCol="0">
              <a:spAutoFit/>
            </a:bodyPr>
            <a:lstStyle/>
            <a:p>
              <a:pPr marL="0" marR="0" algn="just">
                <a:spcBef>
                  <a:spcPts val="0"/>
                </a:spcBef>
                <a:spcAft>
                  <a:spcPts val="0"/>
                </a:spcAft>
              </a:pP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giúp</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điều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núi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thung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lũng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nương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ngàn</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5" name="Picture 26">
              <a:extLst>
                <a:ext uri="{FF2B5EF4-FFF2-40B4-BE49-F238E27FC236}">
                  <a16:creationId xmlns:a16="http://schemas.microsoft.com/office/drawing/2014/main" id="{FA99E12D-093A-C8E5-A4F1-CEB52B81F35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
        <p:nvSpPr>
          <p:cNvPr id="17" name="TextBox 16">
            <a:extLst>
              <a:ext uri="{FF2B5EF4-FFF2-40B4-BE49-F238E27FC236}">
                <a16:creationId xmlns:a16="http://schemas.microsoft.com/office/drawing/2014/main" id="{F0522D40-7E6B-E07F-029F-A511AEA28E63}"/>
              </a:ext>
            </a:extLst>
          </p:cNvPr>
          <p:cNvSpPr txBox="1"/>
          <p:nvPr/>
        </p:nvSpPr>
        <p:spPr>
          <a:xfrm>
            <a:off x="759147" y="711449"/>
            <a:ext cx="1808461" cy="523220"/>
          </a:xfrm>
          <a:prstGeom prst="rect">
            <a:avLst/>
          </a:prstGeom>
          <a:noFill/>
        </p:spPr>
        <p:txBody>
          <a:bodyPr wrap="square" rtlCol="0">
            <a:spAutoFit/>
          </a:bodyPr>
          <a:lstStyle/>
          <a:p>
            <a:r>
              <a:rPr lang="en-US" sz="2800" u="sng">
                <a:solidFill>
                  <a:schemeClr val="accent1">
                    <a:lumMod val="75000"/>
                  </a:schemeClr>
                </a:solidFill>
                <a:latin typeface="Times New Roman" panose="02020603050405020304" pitchFamily="18" charset="0"/>
                <a:cs typeface="Times New Roman" panose="02020603050405020304" pitchFamily="18" charset="0"/>
              </a:rPr>
              <a:t>Tiếng Việt:</a:t>
            </a:r>
          </a:p>
        </p:txBody>
      </p:sp>
      <p:sp>
        <p:nvSpPr>
          <p:cNvPr id="18" name="TextBox 17">
            <a:extLst>
              <a:ext uri="{FF2B5EF4-FFF2-40B4-BE49-F238E27FC236}">
                <a16:creationId xmlns:a16="http://schemas.microsoft.com/office/drawing/2014/main" id="{48442510-D5DD-97F9-B689-615FE4726F63}"/>
              </a:ext>
            </a:extLst>
          </p:cNvPr>
          <p:cNvSpPr txBox="1"/>
          <p:nvPr/>
        </p:nvSpPr>
        <p:spPr>
          <a:xfrm>
            <a:off x="4450204" y="705446"/>
            <a:ext cx="4398373" cy="523220"/>
          </a:xfrm>
          <a:prstGeom prst="rect">
            <a:avLst/>
          </a:prstGeom>
          <a:noFill/>
        </p:spPr>
        <p:txBody>
          <a:bodyPr wrap="square" rtlCol="0">
            <a:spAutoFit/>
          </a:bodyPr>
          <a:lstStyle/>
          <a:p>
            <a:r>
              <a:rPr lang="en-US" sz="2800" b="1">
                <a:solidFill>
                  <a:srgbClr val="FF0000"/>
                </a:solidFill>
                <a:latin typeface="Cambria" panose="02040503050406030204" pitchFamily="18" charset="0"/>
                <a:ea typeface="Cambria" panose="02040503050406030204" pitchFamily="18" charset="0"/>
              </a:rPr>
              <a:t>GẶT CHỮ TRÊN NON (T1) </a:t>
            </a:r>
          </a:p>
        </p:txBody>
      </p:sp>
      <p:sp>
        <p:nvSpPr>
          <p:cNvPr id="19" name="TextBox 18">
            <a:extLst>
              <a:ext uri="{FF2B5EF4-FFF2-40B4-BE49-F238E27FC236}">
                <a16:creationId xmlns:a16="http://schemas.microsoft.com/office/drawing/2014/main" id="{50085364-4DEE-7FE2-0225-3D9FA93840FD}"/>
              </a:ext>
            </a:extLst>
          </p:cNvPr>
          <p:cNvSpPr txBox="1"/>
          <p:nvPr/>
        </p:nvSpPr>
        <p:spPr>
          <a:xfrm>
            <a:off x="3768804" y="28136"/>
            <a:ext cx="5772771" cy="523220"/>
          </a:xfrm>
          <a:prstGeom prst="rect">
            <a:avLst/>
          </a:prstGeom>
          <a:noFill/>
        </p:spPr>
        <p:txBody>
          <a:bodyPr wrap="square" rtlCol="0">
            <a:spAutoFit/>
          </a:bodyPr>
          <a:lstStyle/>
          <a:p>
            <a:r>
              <a:rPr lang="en-US" sz="2800">
                <a:solidFill>
                  <a:schemeClr val="accent1">
                    <a:lumMod val="75000"/>
                  </a:schemeClr>
                </a:solidFill>
                <a:latin typeface="Times New Roman" panose="02020603050405020304" pitchFamily="18" charset="0"/>
                <a:cs typeface="Times New Roman" panose="02020603050405020304" pitchFamily="18" charset="0"/>
              </a:rPr>
              <a:t>Thứ hai ngày 28 tháng 10 năm 2024</a:t>
            </a:r>
          </a:p>
        </p:txBody>
      </p:sp>
    </p:spTree>
    <p:extLst>
      <p:ext uri="{BB962C8B-B14F-4D97-AF65-F5344CB8AC3E}">
        <p14:creationId xmlns:p14="http://schemas.microsoft.com/office/powerpoint/2010/main" val="353699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1437</Words>
  <Application>Microsoft Office PowerPoint</Application>
  <PresentationFormat>Widescreen</PresentationFormat>
  <Paragraphs>176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lục nguyễn</dc:creator>
  <cp:lastModifiedBy>lục nguyễn</cp:lastModifiedBy>
  <cp:revision>4</cp:revision>
  <dcterms:created xsi:type="dcterms:W3CDTF">2024-07-18T10:52:07Z</dcterms:created>
  <dcterms:modified xsi:type="dcterms:W3CDTF">2024-10-15T09:27:13Z</dcterms:modified>
</cp:coreProperties>
</file>