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35" r:id="rId3"/>
    <p:sldId id="2007577379" r:id="rId4"/>
    <p:sldId id="337" r:id="rId5"/>
    <p:sldId id="338" r:id="rId6"/>
    <p:sldId id="2007577382" r:id="rId7"/>
    <p:sldId id="2007577384" r:id="rId8"/>
    <p:sldId id="2007577402" r:id="rId9"/>
    <p:sldId id="2007577385" r:id="rId10"/>
    <p:sldId id="2007577387" r:id="rId11"/>
    <p:sldId id="2007577394" r:id="rId12"/>
    <p:sldId id="278" r:id="rId13"/>
    <p:sldId id="2007577393" r:id="rId14"/>
    <p:sldId id="2007577392" r:id="rId15"/>
    <p:sldId id="2007577397" r:id="rId16"/>
    <p:sldId id="2007577403" r:id="rId17"/>
    <p:sldId id="33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81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9E1E5-4AD1-4154-9803-29CC73BE6C6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6173E-6E78-444B-A264-29ADA0480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13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8" name="Google Shape;3988;g10922682c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9" name="Google Shape;3989;g10922682c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892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E89F-1C24-E75D-41B1-81E4AFF64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C471F-97AA-61CF-5580-299F7390D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3712B-FC00-4832-DA4D-2CB7AC4D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460-05C3-4677-A85D-8B54A7F9652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406B7-1D71-E594-05B5-5081ED61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2AFDB-A1B2-95E6-665E-A983FC07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9D4A-74BC-48CE-BCE6-DA36A81BD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3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1942B-D14D-5EDD-5783-3318C61C2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6A27AC-F915-FDC3-86A7-4961F1E99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43C2E-97BD-E0E9-3AF3-03723AA7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460-05C3-4677-A85D-8B54A7F9652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8A93A-F352-B698-5117-3C843815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D80E4-A3A7-3002-B2E6-E66ACC625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9D4A-74BC-48CE-BCE6-DA36A81BD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3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8B0210-2F07-938F-A0D0-E9C25A4DCE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FD9209-FD83-6C34-E666-84B781A60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B07E9-6D30-653B-706F-8068A720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460-05C3-4677-A85D-8B54A7F9652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91FD5-3AF9-31BB-EB99-72237BAA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AAB7-38EC-43FD-EA66-3F9B3461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9D4A-74BC-48CE-BCE6-DA36A81BD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1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205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D5F08-4016-DB50-0794-52714076B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D1CF6-E321-E896-B5F7-BED2160AE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84C26-F8A4-8C02-1CCC-B2C1ADE4D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460-05C3-4677-A85D-8B54A7F9652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285FD-AF2B-3DD5-3297-6BECFCCF5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7FEB5-B7CE-C4D2-969B-A43589654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9D4A-74BC-48CE-BCE6-DA36A81BD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18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1D180-8BB6-1F4A-DE1B-BEC8F5939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2FCF1-6BAF-A5F1-BD71-07F2ACF37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AA9D4-E9C2-AF27-656E-AD0D85C8C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460-05C3-4677-A85D-8B54A7F9652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4837B-D105-4609-8DA3-37EA9DE53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08ACF-913D-B6FE-FE4C-9947E3BF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9D4A-74BC-48CE-BCE6-DA36A81BD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07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B27E4-4DB3-094C-25CD-E842A64F5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5DB1B-10C5-8B47-6402-7BFFAC444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E2734-8D47-B5F8-5407-F16006B44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C8B57-6C1E-8FE5-F8A6-D452DF61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460-05C3-4677-A85D-8B54A7F9652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73344-085D-15C8-C550-6F46DB059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2DFA4-910F-AC29-4324-CE4805DC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9D4A-74BC-48CE-BCE6-DA36A81BD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45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A0CA-C4FE-71D7-6C78-F05AE71FF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78239-0027-84F7-D9DE-F445AD6EC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5C46B-938A-1926-AE69-F3D835845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3227C6-A62C-7DF7-EEF9-870CDF2435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5DB455-2784-15B1-51D2-3881427C8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13AAE4-80F4-E1C6-9C8B-FC53B9B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460-05C3-4677-A85D-8B54A7F9652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9260B3-0B8A-8FAF-E205-FAC315FA0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D2B57C-9AD5-A005-DEEB-51BE38B4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9D4A-74BC-48CE-BCE6-DA36A81BD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3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FF8C-8C29-FFC5-4BE2-8E90BDDB1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E40685-0611-4CAB-F732-F10FF9B0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460-05C3-4677-A85D-8B54A7F9652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C815EE-034A-8791-254E-ACA369AD5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97CA8-908D-4E1A-6E86-7CF56BED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9D4A-74BC-48CE-BCE6-DA36A81BD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3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CC6997-EE3B-55DF-FF62-91BBCA670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460-05C3-4677-A85D-8B54A7F9652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A338D-D4EE-C010-6788-5A49058E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43BBA-7BBC-4972-C4F1-09C6DC1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9D4A-74BC-48CE-BCE6-DA36A81BD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67B87-B999-624E-CEBA-8EFA036AF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4841D-A033-F29A-A095-4333E2C76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0B8C8-E104-BC86-857B-5F30FECA2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A5B57-6ECA-9543-BC58-111E9EE0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460-05C3-4677-A85D-8B54A7F9652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0EFA7-2674-3060-0C51-E96CDAEE7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D60A6-FAA6-12CD-DC56-729D8341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9D4A-74BC-48CE-BCE6-DA36A81BD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1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73AB1-5BE4-67BE-49E8-B2FE449D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FF10F-D070-608A-3B39-7FFDBBF59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1270D-61E8-52D8-7513-111E42CE3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A441A-65F9-FCD7-0FDF-DBB7692DC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460-05C3-4677-A85D-8B54A7F9652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513A0-AC93-1EB9-76EA-8A66ABBC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C6345-4CCF-395C-E31D-89E76DFF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E9D4A-74BC-48CE-BCE6-DA36A81BD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6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712EB8-5D5C-74AA-C570-839A2DD8C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089B4-C5CF-F304-EFB6-E631713D5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C109-0835-3398-6828-171F395F6F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9A460-05C3-4677-A85D-8B54A7F96520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E99D6-A7CE-AB0A-1D05-5EFFBBA4A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8E861-4574-2AB9-AB82-A2DBB5DCE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E9D4A-74BC-48CE-BCE6-DA36A81BD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4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4.wdp"/><Relationship Id="rId18" Type="http://schemas.microsoft.com/office/2007/relationships/hdphoto" Target="../media/hdphoto16.wdp"/><Relationship Id="rId3" Type="http://schemas.openxmlformats.org/officeDocument/2006/relationships/image" Target="../media/image48.png"/><Relationship Id="rId21" Type="http://schemas.openxmlformats.org/officeDocument/2006/relationships/image" Target="../media/image58.png"/><Relationship Id="rId7" Type="http://schemas.microsoft.com/office/2007/relationships/hdphoto" Target="../media/hdphoto11.wdp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microsoft.com/office/2007/relationships/hdphoto" Target="../media/hdphoto13.wdp"/><Relationship Id="rId5" Type="http://schemas.openxmlformats.org/officeDocument/2006/relationships/image" Target="../media/image49.png"/><Relationship Id="rId15" Type="http://schemas.microsoft.com/office/2007/relationships/hdphoto" Target="../media/hdphoto15.wdp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microsoft.com/office/2007/relationships/hdphoto" Target="../media/hdphoto12.wdp"/><Relationship Id="rId14" Type="http://schemas.openxmlformats.org/officeDocument/2006/relationships/image" Target="../media/image54.png"/><Relationship Id="rId22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slide" Target="slide3.xml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7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0.png"/><Relationship Id="rId18" Type="http://schemas.openxmlformats.org/officeDocument/2006/relationships/slide" Target="slide2.xml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23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2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1.wmf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24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1.wmf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24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5.wdp"/><Relationship Id="rId18" Type="http://schemas.openxmlformats.org/officeDocument/2006/relationships/image" Target="../media/image38.png"/><Relationship Id="rId3" Type="http://schemas.openxmlformats.org/officeDocument/2006/relationships/image" Target="../media/image30.pn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17" Type="http://schemas.microsoft.com/office/2007/relationships/hdphoto" Target="../media/hdphoto7.wdp"/><Relationship Id="rId2" Type="http://schemas.openxmlformats.org/officeDocument/2006/relationships/image" Target="../media/image29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34.png"/><Relationship Id="rId19" Type="http://schemas.microsoft.com/office/2007/relationships/hdphoto" Target="../media/hdphoto8.wdp"/><Relationship Id="rId4" Type="http://schemas.openxmlformats.org/officeDocument/2006/relationships/image" Target="../media/image31.png"/><Relationship Id="rId9" Type="http://schemas.microsoft.com/office/2007/relationships/hdphoto" Target="../media/hdphoto3.wdp"/><Relationship Id="rId14" Type="http://schemas.openxmlformats.org/officeDocument/2006/relationships/image" Target="../media/image36.png"/><Relationship Id="rId2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7" descr="100+ Hình nền, ảnh quyển sách cho Powerpoint, máy tính, điện thoại">
            <a:extLst>
              <a:ext uri="{FF2B5EF4-FFF2-40B4-BE49-F238E27FC236}">
                <a16:creationId xmlns:a16="http://schemas.microsoft.com/office/drawing/2014/main" id="{62498DCF-EE1F-EBA3-107D-E9C7CAB37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2180887" cy="7025558"/>
          </a:xfrm>
          <a:prstGeom prst="ellipse">
            <a:avLst/>
          </a:prstGeom>
          <a:ln w="190500" cap="rnd">
            <a:solidFill>
              <a:schemeClr val="accent4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490DD7-B20E-D7EE-0C63-E0BCD2EA5E77}"/>
              </a:ext>
            </a:extLst>
          </p:cNvPr>
          <p:cNvSpPr txBox="1"/>
          <p:nvPr/>
        </p:nvSpPr>
        <p:spPr>
          <a:xfrm>
            <a:off x="2699801" y="1902041"/>
            <a:ext cx="6330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CHÀO MỪNG  CÁC EM ĐẾN VỚI </a:t>
            </a:r>
          </a:p>
          <a:p>
            <a:r>
              <a:rPr lang="en-US" sz="3600">
                <a:solidFill>
                  <a:srgbClr val="FF0000"/>
                </a:solidFill>
              </a:rPr>
              <a:t>              TIẾT HỌC HÔM NAY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DC83A-1E0E-76C8-CBA4-4BA0FF3EFB52}"/>
              </a:ext>
            </a:extLst>
          </p:cNvPr>
          <p:cNvSpPr txBox="1"/>
          <p:nvPr/>
        </p:nvSpPr>
        <p:spPr>
          <a:xfrm>
            <a:off x="3404381" y="4130407"/>
            <a:ext cx="3938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</a:rPr>
              <a:t>MÔN: TIẾNG VIỆT (T2)</a:t>
            </a:r>
          </a:p>
          <a:p>
            <a:r>
              <a:rPr lang="en-US" sz="2400" b="1">
                <a:solidFill>
                  <a:schemeClr val="accent1"/>
                </a:solidFill>
              </a:rPr>
              <a:t>BÀI: ĐỘNG TỪ</a:t>
            </a:r>
          </a:p>
          <a:p>
            <a:r>
              <a:rPr lang="en-US" sz="2400" b="1">
                <a:solidFill>
                  <a:schemeClr val="accent1"/>
                </a:solidFill>
              </a:rPr>
              <a:t>LỚP : 4C</a:t>
            </a:r>
          </a:p>
          <a:p>
            <a:r>
              <a:rPr lang="en-US" sz="2400" b="1">
                <a:solidFill>
                  <a:schemeClr val="accent1"/>
                </a:solidFill>
              </a:rPr>
              <a:t>GIÁO VIÊN : Nguyễn Thị Lục</a:t>
            </a:r>
          </a:p>
          <a:p>
            <a:endParaRPr lang="en-US" sz="2400" b="1">
              <a:solidFill>
                <a:schemeClr val="accent1"/>
              </a:solidFill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D32D3AB1-A92F-C649-C029-189CBE637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52" y="1899114"/>
            <a:ext cx="1938478" cy="251649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20">
            <a:hlinkClick r:id="" action="ppaction://noaction"/>
            <a:extLst>
              <a:ext uri="{FF2B5EF4-FFF2-40B4-BE49-F238E27FC236}">
                <a16:creationId xmlns:a16="http://schemas.microsoft.com/office/drawing/2014/main" id="{D2663943-8868-1040-A08C-C0BC34926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7735" y="-22188"/>
            <a:ext cx="1311250" cy="1195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0">
            <a:hlinkClick r:id="" action="ppaction://noaction"/>
            <a:extLst>
              <a:ext uri="{FF2B5EF4-FFF2-40B4-BE49-F238E27FC236}">
                <a16:creationId xmlns:a16="http://schemas.microsoft.com/office/drawing/2014/main" id="{FC75151A-AF5B-FD52-99BF-8A1357B00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3" y="-22188"/>
            <a:ext cx="1311250" cy="1195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0">
            <a:hlinkClick r:id="" action="ppaction://noaction"/>
            <a:extLst>
              <a:ext uri="{FF2B5EF4-FFF2-40B4-BE49-F238E27FC236}">
                <a16:creationId xmlns:a16="http://schemas.microsoft.com/office/drawing/2014/main" id="{1A2E8B14-85FA-9539-439C-005FBFA68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637" y="5662810"/>
            <a:ext cx="1311250" cy="1195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0">
            <a:hlinkClick r:id="" action="ppaction://noaction"/>
            <a:extLst>
              <a:ext uri="{FF2B5EF4-FFF2-40B4-BE49-F238E27FC236}">
                <a16:creationId xmlns:a16="http://schemas.microsoft.com/office/drawing/2014/main" id="{095C2CF1-27AA-20C0-4E92-9D4D6DF7B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2810"/>
            <a:ext cx="1311250" cy="1195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98590B-C54A-E495-850E-D2DF18A5ED71}"/>
              </a:ext>
            </a:extLst>
          </p:cNvPr>
          <p:cNvSpPr txBox="1"/>
          <p:nvPr/>
        </p:nvSpPr>
        <p:spPr>
          <a:xfrm>
            <a:off x="3839821" y="575407"/>
            <a:ext cx="4130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NGHIÊN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AE25A2-FBF1-F79F-CDCB-68D8E83116AA}"/>
              </a:ext>
            </a:extLst>
          </p:cNvPr>
          <p:cNvSpPr txBox="1"/>
          <p:nvPr/>
        </p:nvSpPr>
        <p:spPr>
          <a:xfrm>
            <a:off x="4304714" y="1173002"/>
            <a:ext cx="3137095" cy="1668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85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724015"/>
            <a:chOff x="2006826" y="1120840"/>
            <a:chExt cx="5858631" cy="158403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6588B3E-C439-4943-9BCC-01ADAA178FE5}"/>
              </a:ext>
            </a:extLst>
          </p:cNvPr>
          <p:cNvSpPr txBox="1"/>
          <p:nvPr/>
        </p:nvSpPr>
        <p:spPr>
          <a:xfrm>
            <a:off x="759147" y="725517"/>
            <a:ext cx="1808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9A54FB-C619-8D96-94B2-C00F71BEB663}"/>
              </a:ext>
            </a:extLst>
          </p:cNvPr>
          <p:cNvSpPr txBox="1"/>
          <p:nvPr/>
        </p:nvSpPr>
        <p:spPr>
          <a:xfrm>
            <a:off x="3366993" y="719514"/>
            <a:ext cx="605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 TRỜI TRONG QUẢ TRỨNG (T2)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52170-BD62-309D-58CB-BABC1C20EC99}"/>
              </a:ext>
            </a:extLst>
          </p:cNvPr>
          <p:cNvSpPr txBox="1"/>
          <p:nvPr/>
        </p:nvSpPr>
        <p:spPr>
          <a:xfrm>
            <a:off x="3768804" y="42204"/>
            <a:ext cx="577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7 tháng 10  năm 2024</a:t>
            </a:r>
          </a:p>
        </p:txBody>
      </p: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3653682" y="3340188"/>
            <a:ext cx="4153768" cy="6479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63" y="4191903"/>
            <a:ext cx="10597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3768804" y="4908096"/>
            <a:ext cx="4175952" cy="6463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4" y="5703578"/>
            <a:ext cx="100189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AC58B-B7D3-EC7D-256E-7DA84371D773}"/>
              </a:ext>
            </a:extLst>
          </p:cNvPr>
          <p:cNvSpPr txBox="1"/>
          <p:nvPr/>
        </p:nvSpPr>
        <p:spPr>
          <a:xfrm>
            <a:off x="1010094" y="2291577"/>
            <a:ext cx="10705515" cy="681038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E7A68E-AF27-7E9D-088E-C8870AF77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403" y="1303572"/>
            <a:ext cx="4694327" cy="9144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ED8CD-71AF-C530-5832-2D5294439EF4}"/>
              </a:ext>
            </a:extLst>
          </p:cNvPr>
          <p:cNvSpPr txBox="1"/>
          <p:nvPr/>
        </p:nvSpPr>
        <p:spPr>
          <a:xfrm>
            <a:off x="3768804" y="42204"/>
            <a:ext cx="577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7 tháng 10  năm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9C68DB-6548-EC0C-AE90-E324346727AA}"/>
              </a:ext>
            </a:extLst>
          </p:cNvPr>
          <p:cNvSpPr txBox="1"/>
          <p:nvPr/>
        </p:nvSpPr>
        <p:spPr>
          <a:xfrm>
            <a:off x="759147" y="725517"/>
            <a:ext cx="1808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B168CE-4DC2-8703-CDC7-DA213B4C8B0B}"/>
              </a:ext>
            </a:extLst>
          </p:cNvPr>
          <p:cNvSpPr txBox="1"/>
          <p:nvPr/>
        </p:nvSpPr>
        <p:spPr>
          <a:xfrm>
            <a:off x="3366993" y="719514"/>
            <a:ext cx="605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 TRỜI TRONG QUẢ TRỨNG (T2) 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D2D262-3DFC-CCE5-4A0A-300F951EB61A}"/>
              </a:ext>
            </a:extLst>
          </p:cNvPr>
          <p:cNvSpPr txBox="1"/>
          <p:nvPr/>
        </p:nvSpPr>
        <p:spPr>
          <a:xfrm>
            <a:off x="1526453" y="1826644"/>
            <a:ext cx="7350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 từ trong các câu tục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E35808-4B5A-CE59-DA4E-36A6E135340B}"/>
              </a:ext>
            </a:extLst>
          </p:cNvPr>
          <p:cNvSpPr txBox="1"/>
          <p:nvPr/>
        </p:nvSpPr>
        <p:spPr>
          <a:xfrm>
            <a:off x="1487258" y="2721114"/>
            <a:ext cx="9217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4000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000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 trẻ, trẻ đến nhà. </a:t>
            </a:r>
            <a:endParaRPr lang="vi-VN" sz="400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980E8-79B6-99C6-78EE-566CDCC521BE}"/>
              </a:ext>
            </a:extLst>
          </p:cNvPr>
          <p:cNvSpPr txBox="1"/>
          <p:nvPr/>
        </p:nvSpPr>
        <p:spPr>
          <a:xfrm>
            <a:off x="1487258" y="3429000"/>
            <a:ext cx="9217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0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0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1091D1-0B52-F559-DDDC-CB429DDC0F26}"/>
              </a:ext>
            </a:extLst>
          </p:cNvPr>
          <p:cNvCxnSpPr/>
          <p:nvPr/>
        </p:nvCxnSpPr>
        <p:spPr>
          <a:xfrm>
            <a:off x="2073764" y="3307652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851A93-3B88-86EE-6430-305DB256A674}"/>
              </a:ext>
            </a:extLst>
          </p:cNvPr>
          <p:cNvCxnSpPr/>
          <p:nvPr/>
        </p:nvCxnSpPr>
        <p:spPr>
          <a:xfrm>
            <a:off x="4520393" y="3300781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BCE842-6262-8614-903C-4A8AD1B0E5A5}"/>
              </a:ext>
            </a:extLst>
          </p:cNvPr>
          <p:cNvCxnSpPr>
            <a:cxnSpLocks/>
          </p:cNvCxnSpPr>
          <p:nvPr/>
        </p:nvCxnSpPr>
        <p:spPr>
          <a:xfrm>
            <a:off x="2208788" y="4000304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B66349-02B8-B634-727A-5EC538C9AD9D}"/>
              </a:ext>
            </a:extLst>
          </p:cNvPr>
          <p:cNvCxnSpPr>
            <a:cxnSpLocks/>
          </p:cNvCxnSpPr>
          <p:nvPr/>
        </p:nvCxnSpPr>
        <p:spPr>
          <a:xfrm>
            <a:off x="7078499" y="3989671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F3CDFAC-4A07-6338-9925-02D7C5F105C1}"/>
              </a:ext>
            </a:extLst>
          </p:cNvPr>
          <p:cNvSpPr txBox="1"/>
          <p:nvPr/>
        </p:nvSpPr>
        <p:spPr>
          <a:xfrm>
            <a:off x="1460801" y="4136886"/>
            <a:ext cx="5305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Uống nước nhớ nguồn. 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7E75B7-0E8C-5539-611E-E7AC55AEE275}"/>
              </a:ext>
            </a:extLst>
          </p:cNvPr>
          <p:cNvCxnSpPr>
            <a:cxnSpLocks/>
          </p:cNvCxnSpPr>
          <p:nvPr/>
        </p:nvCxnSpPr>
        <p:spPr>
          <a:xfrm>
            <a:off x="2002549" y="4707321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187B57-D590-6A18-70A6-C0DD5229E5C9}"/>
              </a:ext>
            </a:extLst>
          </p:cNvPr>
          <p:cNvCxnSpPr>
            <a:cxnSpLocks/>
          </p:cNvCxnSpPr>
          <p:nvPr/>
        </p:nvCxnSpPr>
        <p:spPr>
          <a:xfrm>
            <a:off x="4160958" y="4643526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1BF9568-3CBC-B2D1-44D2-C6819961EDB3}"/>
              </a:ext>
            </a:extLst>
          </p:cNvPr>
          <p:cNvSpPr txBox="1"/>
          <p:nvPr/>
        </p:nvSpPr>
        <p:spPr>
          <a:xfrm>
            <a:off x="1487258" y="4783217"/>
            <a:ext cx="796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Đi một ngày đàng, học một sàng khôn.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D64CE8-C324-ED75-17C2-3827BCC2A787}"/>
              </a:ext>
            </a:extLst>
          </p:cNvPr>
          <p:cNvCxnSpPr>
            <a:cxnSpLocks/>
          </p:cNvCxnSpPr>
          <p:nvPr/>
        </p:nvCxnSpPr>
        <p:spPr>
          <a:xfrm>
            <a:off x="2040954" y="5314082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2ED3CB-37B6-259A-B09C-792B83C83977}"/>
              </a:ext>
            </a:extLst>
          </p:cNvPr>
          <p:cNvCxnSpPr>
            <a:cxnSpLocks/>
          </p:cNvCxnSpPr>
          <p:nvPr/>
        </p:nvCxnSpPr>
        <p:spPr>
          <a:xfrm>
            <a:off x="5549698" y="5292817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D6AE26-53BB-98CA-2D47-B697E3AA047C}"/>
              </a:ext>
            </a:extLst>
          </p:cNvPr>
          <p:cNvSpPr txBox="1"/>
          <p:nvPr/>
        </p:nvSpPr>
        <p:spPr>
          <a:xfrm>
            <a:off x="759147" y="739585"/>
            <a:ext cx="1808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DFD78B-526C-85C7-D4E9-0322F5CF4689}"/>
              </a:ext>
            </a:extLst>
          </p:cNvPr>
          <p:cNvSpPr txBox="1"/>
          <p:nvPr/>
        </p:nvSpPr>
        <p:spPr>
          <a:xfrm>
            <a:off x="3366993" y="733582"/>
            <a:ext cx="605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 TRỜI TRONG QUẢ TRỨNG (T2)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20407C-3C22-D7A4-CF4D-C1D9C6885B88}"/>
              </a:ext>
            </a:extLst>
          </p:cNvPr>
          <p:cNvSpPr txBox="1"/>
          <p:nvPr/>
        </p:nvSpPr>
        <p:spPr>
          <a:xfrm>
            <a:off x="3768804" y="42204"/>
            <a:ext cx="577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7 tháng 10  năm 2024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580" y="2276909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711867-E345-4637-1EF7-15B27F4FB54C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HS: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095A1C-E1BA-26BA-CB74-8479996AAAC7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1CFC9A-7E04-F5D3-D7CB-85D7CAF42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4" y="-59720"/>
            <a:ext cx="7749309" cy="6863675"/>
          </a:xfrm>
          <a:prstGeom prst="rect">
            <a:avLst/>
          </a:prstGeom>
        </p:spPr>
      </p:pic>
      <p:sp>
        <p:nvSpPr>
          <p:cNvPr id="3991" name="Google Shape;3991;p37"/>
          <p:cNvSpPr/>
          <p:nvPr/>
        </p:nvSpPr>
        <p:spPr>
          <a:xfrm flipH="1">
            <a:off x="10563440" y="-74562"/>
            <a:ext cx="1810643" cy="107515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92" name="Google Shape;3992;p37"/>
          <p:cNvSpPr/>
          <p:nvPr/>
        </p:nvSpPr>
        <p:spPr>
          <a:xfrm flipH="1">
            <a:off x="4713507" y="-263682"/>
            <a:ext cx="2371045" cy="1147453"/>
          </a:xfrm>
          <a:custGeom>
            <a:avLst/>
            <a:gdLst/>
            <a:ahLst/>
            <a:cxnLst/>
            <a:rect l="l" t="t" r="r" b="b"/>
            <a:pathLst>
              <a:path w="61036" h="29538" extrusionOk="0">
                <a:moveTo>
                  <a:pt x="60341" y="2245"/>
                </a:moveTo>
                <a:cubicBezTo>
                  <a:pt x="60335" y="2245"/>
                  <a:pt x="60329" y="2245"/>
                  <a:pt x="60323" y="2245"/>
                </a:cubicBezTo>
                <a:lnTo>
                  <a:pt x="60323" y="2245"/>
                </a:lnTo>
                <a:cubicBezTo>
                  <a:pt x="60363" y="2249"/>
                  <a:pt x="60403" y="2254"/>
                  <a:pt x="60442" y="2258"/>
                </a:cubicBezTo>
                <a:cubicBezTo>
                  <a:pt x="60408" y="2249"/>
                  <a:pt x="60374" y="2245"/>
                  <a:pt x="60341" y="2245"/>
                </a:cubicBezTo>
                <a:close/>
                <a:moveTo>
                  <a:pt x="50777" y="0"/>
                </a:moveTo>
                <a:cubicBezTo>
                  <a:pt x="50712" y="0"/>
                  <a:pt x="50646" y="7"/>
                  <a:pt x="50582" y="21"/>
                </a:cubicBezTo>
                <a:lnTo>
                  <a:pt x="3105" y="569"/>
                </a:lnTo>
                <a:cubicBezTo>
                  <a:pt x="4155" y="661"/>
                  <a:pt x="4338" y="2167"/>
                  <a:pt x="3881" y="3103"/>
                </a:cubicBezTo>
                <a:cubicBezTo>
                  <a:pt x="3425" y="4039"/>
                  <a:pt x="2649" y="4952"/>
                  <a:pt x="2808" y="5979"/>
                </a:cubicBezTo>
                <a:cubicBezTo>
                  <a:pt x="1987" y="6253"/>
                  <a:pt x="1165" y="6527"/>
                  <a:pt x="343" y="6823"/>
                </a:cubicBezTo>
                <a:cubicBezTo>
                  <a:pt x="1028" y="7303"/>
                  <a:pt x="823" y="8581"/>
                  <a:pt x="1" y="8832"/>
                </a:cubicBezTo>
                <a:cubicBezTo>
                  <a:pt x="1804" y="8604"/>
                  <a:pt x="3973" y="8079"/>
                  <a:pt x="4452" y="6344"/>
                </a:cubicBezTo>
                <a:cubicBezTo>
                  <a:pt x="4703" y="6664"/>
                  <a:pt x="4931" y="6960"/>
                  <a:pt x="5160" y="7280"/>
                </a:cubicBezTo>
                <a:cubicBezTo>
                  <a:pt x="4292" y="9037"/>
                  <a:pt x="3448" y="10772"/>
                  <a:pt x="2580" y="12530"/>
                </a:cubicBezTo>
                <a:cubicBezTo>
                  <a:pt x="5296" y="11868"/>
                  <a:pt x="7214" y="8855"/>
                  <a:pt x="6666" y="6093"/>
                </a:cubicBezTo>
                <a:lnTo>
                  <a:pt x="6666" y="6093"/>
                </a:lnTo>
                <a:cubicBezTo>
                  <a:pt x="7031" y="6549"/>
                  <a:pt x="7625" y="6846"/>
                  <a:pt x="8218" y="6846"/>
                </a:cubicBezTo>
                <a:cubicBezTo>
                  <a:pt x="8583" y="5865"/>
                  <a:pt x="8515" y="4701"/>
                  <a:pt x="8013" y="3765"/>
                </a:cubicBezTo>
                <a:lnTo>
                  <a:pt x="8013" y="3765"/>
                </a:lnTo>
                <a:cubicBezTo>
                  <a:pt x="8482" y="4546"/>
                  <a:pt x="9365" y="5044"/>
                  <a:pt x="10258" y="5044"/>
                </a:cubicBezTo>
                <a:cubicBezTo>
                  <a:pt x="10278" y="5044"/>
                  <a:pt x="10298" y="5043"/>
                  <a:pt x="10318" y="5043"/>
                </a:cubicBezTo>
                <a:lnTo>
                  <a:pt x="10318" y="5043"/>
                </a:lnTo>
                <a:cubicBezTo>
                  <a:pt x="10501" y="6937"/>
                  <a:pt x="9839" y="8900"/>
                  <a:pt x="8583" y="10316"/>
                </a:cubicBezTo>
                <a:cubicBezTo>
                  <a:pt x="10113" y="11754"/>
                  <a:pt x="9702" y="14698"/>
                  <a:pt x="7830" y="15657"/>
                </a:cubicBezTo>
                <a:cubicBezTo>
                  <a:pt x="8880" y="15862"/>
                  <a:pt x="9816" y="16798"/>
                  <a:pt x="9793" y="17871"/>
                </a:cubicBezTo>
                <a:cubicBezTo>
                  <a:pt x="9757" y="18725"/>
                  <a:pt x="8938" y="19464"/>
                  <a:pt x="8134" y="19464"/>
                </a:cubicBezTo>
                <a:cubicBezTo>
                  <a:pt x="7928" y="19464"/>
                  <a:pt x="7724" y="19416"/>
                  <a:pt x="7533" y="19309"/>
                </a:cubicBezTo>
                <a:lnTo>
                  <a:pt x="7533" y="19309"/>
                </a:lnTo>
                <a:cubicBezTo>
                  <a:pt x="8150" y="19879"/>
                  <a:pt x="7853" y="21066"/>
                  <a:pt x="7054" y="21295"/>
                </a:cubicBezTo>
                <a:cubicBezTo>
                  <a:pt x="7465" y="21637"/>
                  <a:pt x="7853" y="21979"/>
                  <a:pt x="8264" y="22322"/>
                </a:cubicBezTo>
                <a:cubicBezTo>
                  <a:pt x="7374" y="22915"/>
                  <a:pt x="6826" y="23965"/>
                  <a:pt x="6803" y="25038"/>
                </a:cubicBezTo>
                <a:cubicBezTo>
                  <a:pt x="8675" y="24079"/>
                  <a:pt x="10158" y="22390"/>
                  <a:pt x="10820" y="20404"/>
                </a:cubicBezTo>
                <a:cubicBezTo>
                  <a:pt x="10839" y="20403"/>
                  <a:pt x="10857" y="20402"/>
                  <a:pt x="10876" y="20402"/>
                </a:cubicBezTo>
                <a:cubicBezTo>
                  <a:pt x="11836" y="20402"/>
                  <a:pt x="12126" y="22144"/>
                  <a:pt x="11185" y="22413"/>
                </a:cubicBezTo>
                <a:cubicBezTo>
                  <a:pt x="12190" y="22413"/>
                  <a:pt x="13126" y="23258"/>
                  <a:pt x="13285" y="24239"/>
                </a:cubicBezTo>
                <a:lnTo>
                  <a:pt x="14723" y="23235"/>
                </a:lnTo>
                <a:lnTo>
                  <a:pt x="14723" y="23235"/>
                </a:lnTo>
                <a:cubicBezTo>
                  <a:pt x="15613" y="23874"/>
                  <a:pt x="15362" y="25517"/>
                  <a:pt x="14335" y="25905"/>
                </a:cubicBezTo>
                <a:cubicBezTo>
                  <a:pt x="14974" y="25951"/>
                  <a:pt x="15613" y="26019"/>
                  <a:pt x="16253" y="26065"/>
                </a:cubicBezTo>
                <a:cubicBezTo>
                  <a:pt x="15819" y="27183"/>
                  <a:pt x="15865" y="28462"/>
                  <a:pt x="16367" y="29534"/>
                </a:cubicBezTo>
                <a:cubicBezTo>
                  <a:pt x="16403" y="29537"/>
                  <a:pt x="16439" y="29538"/>
                  <a:pt x="16475" y="29538"/>
                </a:cubicBezTo>
                <a:cubicBezTo>
                  <a:pt x="17568" y="29538"/>
                  <a:pt x="18475" y="28541"/>
                  <a:pt x="18741" y="27480"/>
                </a:cubicBezTo>
                <a:cubicBezTo>
                  <a:pt x="18992" y="26362"/>
                  <a:pt x="18718" y="25198"/>
                  <a:pt x="18467" y="24102"/>
                </a:cubicBezTo>
                <a:cubicBezTo>
                  <a:pt x="17850" y="21614"/>
                  <a:pt x="17622" y="19332"/>
                  <a:pt x="15340" y="17757"/>
                </a:cubicBezTo>
                <a:lnTo>
                  <a:pt x="15340" y="17757"/>
                </a:lnTo>
                <a:cubicBezTo>
                  <a:pt x="15564" y="17878"/>
                  <a:pt x="15828" y="17933"/>
                  <a:pt x="16092" y="17933"/>
                </a:cubicBezTo>
                <a:cubicBezTo>
                  <a:pt x="16176" y="17933"/>
                  <a:pt x="16261" y="17927"/>
                  <a:pt x="16344" y="17916"/>
                </a:cubicBezTo>
                <a:cubicBezTo>
                  <a:pt x="16275" y="17323"/>
                  <a:pt x="16116" y="16729"/>
                  <a:pt x="15865" y="16159"/>
                </a:cubicBezTo>
                <a:lnTo>
                  <a:pt x="15865" y="16159"/>
                </a:lnTo>
                <a:cubicBezTo>
                  <a:pt x="16390" y="16433"/>
                  <a:pt x="16915" y="16684"/>
                  <a:pt x="17462" y="16935"/>
                </a:cubicBezTo>
                <a:cubicBezTo>
                  <a:pt x="17074" y="15565"/>
                  <a:pt x="17143" y="14105"/>
                  <a:pt x="17668" y="12804"/>
                </a:cubicBezTo>
                <a:lnTo>
                  <a:pt x="17668" y="12804"/>
                </a:lnTo>
                <a:cubicBezTo>
                  <a:pt x="18238" y="13694"/>
                  <a:pt x="18193" y="14903"/>
                  <a:pt x="17622" y="15748"/>
                </a:cubicBezTo>
                <a:cubicBezTo>
                  <a:pt x="17725" y="15771"/>
                  <a:pt x="17830" y="15782"/>
                  <a:pt x="17936" y="15782"/>
                </a:cubicBezTo>
                <a:cubicBezTo>
                  <a:pt x="18557" y="15782"/>
                  <a:pt x="19191" y="15397"/>
                  <a:pt x="19425" y="14812"/>
                </a:cubicBezTo>
                <a:lnTo>
                  <a:pt x="19425" y="14812"/>
                </a:lnTo>
                <a:cubicBezTo>
                  <a:pt x="20064" y="15155"/>
                  <a:pt x="19927" y="16319"/>
                  <a:pt x="19220" y="16524"/>
                </a:cubicBezTo>
                <a:cubicBezTo>
                  <a:pt x="19471" y="16981"/>
                  <a:pt x="19608" y="17483"/>
                  <a:pt x="19608" y="18008"/>
                </a:cubicBezTo>
                <a:cubicBezTo>
                  <a:pt x="19996" y="17574"/>
                  <a:pt x="20316" y="17118"/>
                  <a:pt x="20589" y="16615"/>
                </a:cubicBezTo>
                <a:lnTo>
                  <a:pt x="20589" y="16615"/>
                </a:lnTo>
                <a:cubicBezTo>
                  <a:pt x="20544" y="17437"/>
                  <a:pt x="20521" y="18282"/>
                  <a:pt x="20475" y="19126"/>
                </a:cubicBezTo>
                <a:cubicBezTo>
                  <a:pt x="20653" y="19326"/>
                  <a:pt x="20928" y="19429"/>
                  <a:pt x="21203" y="19429"/>
                </a:cubicBezTo>
                <a:cubicBezTo>
                  <a:pt x="21493" y="19429"/>
                  <a:pt x="21783" y="19315"/>
                  <a:pt x="21959" y="19080"/>
                </a:cubicBezTo>
                <a:cubicBezTo>
                  <a:pt x="22282" y="18671"/>
                  <a:pt x="22158" y="17977"/>
                  <a:pt x="21720" y="17689"/>
                </a:cubicBezTo>
                <a:lnTo>
                  <a:pt x="21720" y="17689"/>
                </a:lnTo>
                <a:cubicBezTo>
                  <a:pt x="21771" y="17711"/>
                  <a:pt x="21826" y="17721"/>
                  <a:pt x="21882" y="17721"/>
                </a:cubicBezTo>
                <a:cubicBezTo>
                  <a:pt x="22122" y="17721"/>
                  <a:pt x="22383" y="17535"/>
                  <a:pt x="22484" y="17300"/>
                </a:cubicBezTo>
                <a:cubicBezTo>
                  <a:pt x="22598" y="16981"/>
                  <a:pt x="22507" y="16615"/>
                  <a:pt x="22415" y="16273"/>
                </a:cubicBezTo>
                <a:lnTo>
                  <a:pt x="22027" y="14881"/>
                </a:lnTo>
                <a:lnTo>
                  <a:pt x="22027" y="14881"/>
                </a:lnTo>
                <a:cubicBezTo>
                  <a:pt x="22319" y="14973"/>
                  <a:pt x="22624" y="15018"/>
                  <a:pt x="22929" y="15018"/>
                </a:cubicBezTo>
                <a:cubicBezTo>
                  <a:pt x="23676" y="15018"/>
                  <a:pt x="24428" y="14750"/>
                  <a:pt x="24995" y="14264"/>
                </a:cubicBezTo>
                <a:lnTo>
                  <a:pt x="24995" y="14264"/>
                </a:lnTo>
                <a:cubicBezTo>
                  <a:pt x="25200" y="15040"/>
                  <a:pt x="25132" y="15908"/>
                  <a:pt x="24812" y="16661"/>
                </a:cubicBezTo>
                <a:cubicBezTo>
                  <a:pt x="25200" y="16547"/>
                  <a:pt x="25588" y="16410"/>
                  <a:pt x="25953" y="16273"/>
                </a:cubicBezTo>
                <a:lnTo>
                  <a:pt x="25953" y="16273"/>
                </a:lnTo>
                <a:cubicBezTo>
                  <a:pt x="26364" y="16615"/>
                  <a:pt x="25999" y="17254"/>
                  <a:pt x="25588" y="17574"/>
                </a:cubicBezTo>
                <a:cubicBezTo>
                  <a:pt x="25177" y="17894"/>
                  <a:pt x="24652" y="18350"/>
                  <a:pt x="24858" y="18829"/>
                </a:cubicBezTo>
                <a:cubicBezTo>
                  <a:pt x="25360" y="18373"/>
                  <a:pt x="25999" y="18031"/>
                  <a:pt x="26684" y="17916"/>
                </a:cubicBezTo>
                <a:lnTo>
                  <a:pt x="26684" y="17916"/>
                </a:lnTo>
                <a:cubicBezTo>
                  <a:pt x="26912" y="18419"/>
                  <a:pt x="26592" y="19080"/>
                  <a:pt x="26067" y="19217"/>
                </a:cubicBezTo>
                <a:cubicBezTo>
                  <a:pt x="26296" y="19469"/>
                  <a:pt x="26547" y="19697"/>
                  <a:pt x="26798" y="19925"/>
                </a:cubicBezTo>
                <a:cubicBezTo>
                  <a:pt x="26273" y="20404"/>
                  <a:pt x="26113" y="21226"/>
                  <a:pt x="26410" y="21842"/>
                </a:cubicBezTo>
                <a:cubicBezTo>
                  <a:pt x="27026" y="21043"/>
                  <a:pt x="27528" y="20153"/>
                  <a:pt x="27871" y="19217"/>
                </a:cubicBezTo>
                <a:lnTo>
                  <a:pt x="27871" y="19217"/>
                </a:lnTo>
                <a:cubicBezTo>
                  <a:pt x="27734" y="19765"/>
                  <a:pt x="27894" y="20382"/>
                  <a:pt x="28282" y="20792"/>
                </a:cubicBezTo>
                <a:cubicBezTo>
                  <a:pt x="28898" y="20382"/>
                  <a:pt x="29354" y="19720"/>
                  <a:pt x="29491" y="18989"/>
                </a:cubicBezTo>
                <a:cubicBezTo>
                  <a:pt x="30085" y="19058"/>
                  <a:pt x="30678" y="19195"/>
                  <a:pt x="31226" y="19423"/>
                </a:cubicBezTo>
                <a:cubicBezTo>
                  <a:pt x="30929" y="19902"/>
                  <a:pt x="30610" y="20382"/>
                  <a:pt x="30290" y="20884"/>
                </a:cubicBezTo>
                <a:cubicBezTo>
                  <a:pt x="30464" y="20993"/>
                  <a:pt x="30675" y="21050"/>
                  <a:pt x="30885" y="21050"/>
                </a:cubicBezTo>
                <a:cubicBezTo>
                  <a:pt x="31115" y="21050"/>
                  <a:pt x="31344" y="20981"/>
                  <a:pt x="31523" y="20838"/>
                </a:cubicBezTo>
                <a:lnTo>
                  <a:pt x="31523" y="20838"/>
                </a:lnTo>
                <a:cubicBezTo>
                  <a:pt x="31431" y="21203"/>
                  <a:pt x="31386" y="21705"/>
                  <a:pt x="31705" y="21911"/>
                </a:cubicBezTo>
                <a:cubicBezTo>
                  <a:pt x="31831" y="21979"/>
                  <a:pt x="31968" y="21991"/>
                  <a:pt x="32108" y="21991"/>
                </a:cubicBezTo>
                <a:cubicBezTo>
                  <a:pt x="32178" y="21991"/>
                  <a:pt x="32248" y="21988"/>
                  <a:pt x="32318" y="21988"/>
                </a:cubicBezTo>
                <a:cubicBezTo>
                  <a:pt x="32389" y="21988"/>
                  <a:pt x="32459" y="21991"/>
                  <a:pt x="32527" y="22002"/>
                </a:cubicBezTo>
                <a:cubicBezTo>
                  <a:pt x="32892" y="22093"/>
                  <a:pt x="33166" y="22459"/>
                  <a:pt x="33121" y="22824"/>
                </a:cubicBezTo>
                <a:cubicBezTo>
                  <a:pt x="33098" y="23212"/>
                  <a:pt x="32755" y="23531"/>
                  <a:pt x="32390" y="23531"/>
                </a:cubicBezTo>
                <a:cubicBezTo>
                  <a:pt x="32984" y="23646"/>
                  <a:pt x="32915" y="24513"/>
                  <a:pt x="32801" y="25106"/>
                </a:cubicBezTo>
                <a:cubicBezTo>
                  <a:pt x="32700" y="25629"/>
                  <a:pt x="32972" y="26382"/>
                  <a:pt x="33413" y="26382"/>
                </a:cubicBezTo>
                <a:cubicBezTo>
                  <a:pt x="33472" y="26382"/>
                  <a:pt x="33535" y="26369"/>
                  <a:pt x="33600" y="26339"/>
                </a:cubicBezTo>
                <a:cubicBezTo>
                  <a:pt x="33737" y="26270"/>
                  <a:pt x="33828" y="26133"/>
                  <a:pt x="33919" y="25997"/>
                </a:cubicBezTo>
                <a:cubicBezTo>
                  <a:pt x="34069" y="25762"/>
                  <a:pt x="35356" y="22153"/>
                  <a:pt x="34365" y="22153"/>
                </a:cubicBezTo>
                <a:cubicBezTo>
                  <a:pt x="34296" y="22153"/>
                  <a:pt x="34217" y="22171"/>
                  <a:pt x="34125" y="22208"/>
                </a:cubicBezTo>
                <a:cubicBezTo>
                  <a:pt x="34558" y="22025"/>
                  <a:pt x="35015" y="21842"/>
                  <a:pt x="35449" y="21683"/>
                </a:cubicBezTo>
                <a:lnTo>
                  <a:pt x="35449" y="21683"/>
                </a:lnTo>
                <a:cubicBezTo>
                  <a:pt x="35406" y="21685"/>
                  <a:pt x="35364" y="21686"/>
                  <a:pt x="35322" y="21686"/>
                </a:cubicBezTo>
                <a:cubicBezTo>
                  <a:pt x="34089" y="21686"/>
                  <a:pt x="32907" y="20729"/>
                  <a:pt x="32664" y="19537"/>
                </a:cubicBezTo>
                <a:cubicBezTo>
                  <a:pt x="32915" y="19514"/>
                  <a:pt x="33166" y="19514"/>
                  <a:pt x="33417" y="19491"/>
                </a:cubicBezTo>
                <a:cubicBezTo>
                  <a:pt x="33075" y="18624"/>
                  <a:pt x="32367" y="17939"/>
                  <a:pt x="31477" y="17620"/>
                </a:cubicBezTo>
                <a:cubicBezTo>
                  <a:pt x="31885" y="17447"/>
                  <a:pt x="32315" y="17361"/>
                  <a:pt x="32744" y="17361"/>
                </a:cubicBezTo>
                <a:cubicBezTo>
                  <a:pt x="32939" y="17361"/>
                  <a:pt x="33133" y="17379"/>
                  <a:pt x="33326" y="17414"/>
                </a:cubicBezTo>
                <a:cubicBezTo>
                  <a:pt x="33463" y="16889"/>
                  <a:pt x="32869" y="16478"/>
                  <a:pt x="32344" y="16364"/>
                </a:cubicBezTo>
                <a:cubicBezTo>
                  <a:pt x="31797" y="16250"/>
                  <a:pt x="31180" y="16250"/>
                  <a:pt x="30838" y="15816"/>
                </a:cubicBezTo>
                <a:lnTo>
                  <a:pt x="33531" y="15269"/>
                </a:lnTo>
                <a:cubicBezTo>
                  <a:pt x="33235" y="14675"/>
                  <a:pt x="32481" y="14538"/>
                  <a:pt x="31819" y="14447"/>
                </a:cubicBezTo>
                <a:cubicBezTo>
                  <a:pt x="29628" y="14196"/>
                  <a:pt x="28807" y="13968"/>
                  <a:pt x="27916" y="11982"/>
                </a:cubicBezTo>
                <a:cubicBezTo>
                  <a:pt x="27662" y="11363"/>
                  <a:pt x="28364" y="10788"/>
                  <a:pt x="29041" y="10788"/>
                </a:cubicBezTo>
                <a:cubicBezTo>
                  <a:pt x="29213" y="10788"/>
                  <a:pt x="29384" y="10826"/>
                  <a:pt x="29537" y="10909"/>
                </a:cubicBezTo>
                <a:cubicBezTo>
                  <a:pt x="30267" y="11320"/>
                  <a:pt x="30541" y="12233"/>
                  <a:pt x="30724" y="13055"/>
                </a:cubicBezTo>
                <a:cubicBezTo>
                  <a:pt x="31203" y="12301"/>
                  <a:pt x="31340" y="11343"/>
                  <a:pt x="31135" y="10475"/>
                </a:cubicBezTo>
                <a:lnTo>
                  <a:pt x="31135" y="10475"/>
                </a:lnTo>
                <a:cubicBezTo>
                  <a:pt x="31842" y="11503"/>
                  <a:pt x="32847" y="12324"/>
                  <a:pt x="33988" y="12849"/>
                </a:cubicBezTo>
                <a:cubicBezTo>
                  <a:pt x="34204" y="11539"/>
                  <a:pt x="35552" y="10638"/>
                  <a:pt x="36852" y="10638"/>
                </a:cubicBezTo>
                <a:cubicBezTo>
                  <a:pt x="37340" y="10638"/>
                  <a:pt x="37822" y="10765"/>
                  <a:pt x="38233" y="11046"/>
                </a:cubicBezTo>
                <a:cubicBezTo>
                  <a:pt x="38213" y="11043"/>
                  <a:pt x="38193" y="11042"/>
                  <a:pt x="38174" y="11042"/>
                </a:cubicBezTo>
                <a:cubicBezTo>
                  <a:pt x="37692" y="11042"/>
                  <a:pt x="37494" y="11838"/>
                  <a:pt x="37845" y="12233"/>
                </a:cubicBezTo>
                <a:cubicBezTo>
                  <a:pt x="38211" y="12621"/>
                  <a:pt x="38827" y="12644"/>
                  <a:pt x="39352" y="12667"/>
                </a:cubicBezTo>
                <a:cubicBezTo>
                  <a:pt x="40288" y="11731"/>
                  <a:pt x="40972" y="10544"/>
                  <a:pt x="41315" y="9288"/>
                </a:cubicBezTo>
                <a:cubicBezTo>
                  <a:pt x="41349" y="9811"/>
                  <a:pt x="41857" y="10073"/>
                  <a:pt x="42368" y="10073"/>
                </a:cubicBezTo>
                <a:cubicBezTo>
                  <a:pt x="42884" y="10073"/>
                  <a:pt x="43403" y="9805"/>
                  <a:pt x="43438" y="9266"/>
                </a:cubicBezTo>
                <a:cubicBezTo>
                  <a:pt x="43483" y="10293"/>
                  <a:pt x="44008" y="11274"/>
                  <a:pt x="44830" y="11891"/>
                </a:cubicBezTo>
                <a:cubicBezTo>
                  <a:pt x="45811" y="11183"/>
                  <a:pt x="46450" y="10019"/>
                  <a:pt x="46542" y="8809"/>
                </a:cubicBezTo>
                <a:cubicBezTo>
                  <a:pt x="47888" y="9334"/>
                  <a:pt x="49235" y="9836"/>
                  <a:pt x="50559" y="10361"/>
                </a:cubicBezTo>
                <a:cubicBezTo>
                  <a:pt x="51518" y="11959"/>
                  <a:pt x="50673" y="14356"/>
                  <a:pt x="48916" y="14995"/>
                </a:cubicBezTo>
                <a:cubicBezTo>
                  <a:pt x="49966" y="15474"/>
                  <a:pt x="50148" y="17163"/>
                  <a:pt x="49235" y="17825"/>
                </a:cubicBezTo>
                <a:cubicBezTo>
                  <a:pt x="50011" y="18487"/>
                  <a:pt x="50810" y="19149"/>
                  <a:pt x="51586" y="19811"/>
                </a:cubicBezTo>
                <a:cubicBezTo>
                  <a:pt x="50993" y="21043"/>
                  <a:pt x="50787" y="22481"/>
                  <a:pt x="51016" y="23851"/>
                </a:cubicBezTo>
                <a:cubicBezTo>
                  <a:pt x="52727" y="23098"/>
                  <a:pt x="53526" y="20792"/>
                  <a:pt x="52636" y="19149"/>
                </a:cubicBezTo>
                <a:lnTo>
                  <a:pt x="52636" y="19149"/>
                </a:lnTo>
                <a:cubicBezTo>
                  <a:pt x="53093" y="19902"/>
                  <a:pt x="53937" y="20404"/>
                  <a:pt x="54805" y="20473"/>
                </a:cubicBezTo>
                <a:cubicBezTo>
                  <a:pt x="54485" y="21523"/>
                  <a:pt x="55101" y="22778"/>
                  <a:pt x="56128" y="23166"/>
                </a:cubicBezTo>
                <a:cubicBezTo>
                  <a:pt x="56859" y="21112"/>
                  <a:pt x="56699" y="18784"/>
                  <a:pt x="55695" y="16866"/>
                </a:cubicBezTo>
                <a:cubicBezTo>
                  <a:pt x="56973" y="16159"/>
                  <a:pt x="55855" y="14196"/>
                  <a:pt x="54690" y="13306"/>
                </a:cubicBezTo>
                <a:lnTo>
                  <a:pt x="54690" y="13306"/>
                </a:lnTo>
                <a:cubicBezTo>
                  <a:pt x="55170" y="13351"/>
                  <a:pt x="55672" y="13420"/>
                  <a:pt x="56151" y="13488"/>
                </a:cubicBezTo>
                <a:cubicBezTo>
                  <a:pt x="55901" y="13199"/>
                  <a:pt x="55650" y="12894"/>
                  <a:pt x="55400" y="12600"/>
                </a:cubicBezTo>
                <a:lnTo>
                  <a:pt x="55400" y="12600"/>
                </a:lnTo>
                <a:cubicBezTo>
                  <a:pt x="55568" y="12756"/>
                  <a:pt x="55774" y="12825"/>
                  <a:pt x="55990" y="12825"/>
                </a:cubicBezTo>
                <a:cubicBezTo>
                  <a:pt x="56772" y="12825"/>
                  <a:pt x="57701" y="11930"/>
                  <a:pt x="57566" y="11023"/>
                </a:cubicBezTo>
                <a:cubicBezTo>
                  <a:pt x="57384" y="9791"/>
                  <a:pt x="56197" y="8992"/>
                  <a:pt x="55124" y="8353"/>
                </a:cubicBezTo>
                <a:lnTo>
                  <a:pt x="55124" y="8353"/>
                </a:lnTo>
                <a:cubicBezTo>
                  <a:pt x="55155" y="8358"/>
                  <a:pt x="55186" y="8361"/>
                  <a:pt x="55216" y="8361"/>
                </a:cubicBezTo>
                <a:cubicBezTo>
                  <a:pt x="55691" y="8361"/>
                  <a:pt x="56003" y="7707"/>
                  <a:pt x="55832" y="7234"/>
                </a:cubicBezTo>
                <a:cubicBezTo>
                  <a:pt x="55649" y="6732"/>
                  <a:pt x="55170" y="6412"/>
                  <a:pt x="54713" y="6139"/>
                </a:cubicBezTo>
                <a:cubicBezTo>
                  <a:pt x="54881" y="5958"/>
                  <a:pt x="55088" y="5881"/>
                  <a:pt x="55308" y="5881"/>
                </a:cubicBezTo>
                <a:cubicBezTo>
                  <a:pt x="55895" y="5881"/>
                  <a:pt x="56576" y="6431"/>
                  <a:pt x="56859" y="7029"/>
                </a:cubicBezTo>
                <a:cubicBezTo>
                  <a:pt x="57247" y="7873"/>
                  <a:pt x="57407" y="8923"/>
                  <a:pt x="58206" y="9380"/>
                </a:cubicBezTo>
                <a:cubicBezTo>
                  <a:pt x="58418" y="9506"/>
                  <a:pt x="58646" y="9563"/>
                  <a:pt x="58874" y="9563"/>
                </a:cubicBezTo>
                <a:cubicBezTo>
                  <a:pt x="59800" y="9563"/>
                  <a:pt x="60739" y="8633"/>
                  <a:pt x="60739" y="7645"/>
                </a:cubicBezTo>
                <a:cubicBezTo>
                  <a:pt x="60739" y="6390"/>
                  <a:pt x="59689" y="5363"/>
                  <a:pt x="58502" y="4929"/>
                </a:cubicBezTo>
                <a:cubicBezTo>
                  <a:pt x="59438" y="4929"/>
                  <a:pt x="60374" y="4518"/>
                  <a:pt x="61036" y="3856"/>
                </a:cubicBezTo>
                <a:cubicBezTo>
                  <a:pt x="60602" y="3719"/>
                  <a:pt x="60146" y="3559"/>
                  <a:pt x="59917" y="3171"/>
                </a:cubicBezTo>
                <a:cubicBezTo>
                  <a:pt x="59731" y="2820"/>
                  <a:pt x="59957" y="2263"/>
                  <a:pt x="60323" y="2245"/>
                </a:cubicBezTo>
                <a:lnTo>
                  <a:pt x="60323" y="2245"/>
                </a:lnTo>
                <a:cubicBezTo>
                  <a:pt x="60008" y="2213"/>
                  <a:pt x="59693" y="2197"/>
                  <a:pt x="59378" y="2197"/>
                </a:cubicBezTo>
                <a:cubicBezTo>
                  <a:pt x="58156" y="2197"/>
                  <a:pt x="56946" y="2437"/>
                  <a:pt x="55832" y="2897"/>
                </a:cubicBezTo>
                <a:lnTo>
                  <a:pt x="55809" y="1505"/>
                </a:lnTo>
                <a:cubicBezTo>
                  <a:pt x="55127" y="1701"/>
                  <a:pt x="54418" y="1799"/>
                  <a:pt x="53708" y="1799"/>
                </a:cubicBezTo>
                <a:cubicBezTo>
                  <a:pt x="52848" y="1799"/>
                  <a:pt x="51988" y="1656"/>
                  <a:pt x="51175" y="1368"/>
                </a:cubicBezTo>
                <a:cubicBezTo>
                  <a:pt x="50491" y="1939"/>
                  <a:pt x="49806" y="2487"/>
                  <a:pt x="49121" y="3034"/>
                </a:cubicBezTo>
                <a:cubicBezTo>
                  <a:pt x="48756" y="2441"/>
                  <a:pt x="49167" y="1596"/>
                  <a:pt x="49806" y="1277"/>
                </a:cubicBezTo>
                <a:cubicBezTo>
                  <a:pt x="50199" y="1080"/>
                  <a:pt x="50634" y="1022"/>
                  <a:pt x="51076" y="1022"/>
                </a:cubicBezTo>
                <a:cubicBezTo>
                  <a:pt x="51353" y="1022"/>
                  <a:pt x="51633" y="1045"/>
                  <a:pt x="51906" y="1071"/>
                </a:cubicBezTo>
                <a:cubicBezTo>
                  <a:pt x="51885" y="499"/>
                  <a:pt x="51334" y="0"/>
                  <a:pt x="50777" y="0"/>
                </a:cubicBezTo>
                <a:close/>
              </a:path>
            </a:pathLst>
          </a:custGeom>
          <a:solidFill>
            <a:srgbClr val="3270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5" name="Google Shape;3995;p37"/>
          <p:cNvGrpSpPr/>
          <p:nvPr/>
        </p:nvGrpSpPr>
        <p:grpSpPr>
          <a:xfrm flipH="1">
            <a:off x="11659967" y="3112651"/>
            <a:ext cx="1479867" cy="1581100"/>
            <a:chOff x="454950" y="2869750"/>
            <a:chExt cx="1109900" cy="1185825"/>
          </a:xfrm>
        </p:grpSpPr>
        <p:sp>
          <p:nvSpPr>
            <p:cNvPr id="3996" name="Google Shape;3996;p37"/>
            <p:cNvSpPr/>
            <p:nvPr/>
          </p:nvSpPr>
          <p:spPr>
            <a:xfrm>
              <a:off x="454950" y="3726850"/>
              <a:ext cx="470800" cy="328725"/>
            </a:xfrm>
            <a:custGeom>
              <a:avLst/>
              <a:gdLst/>
              <a:ahLst/>
              <a:cxnLst/>
              <a:rect l="l" t="t" r="r" b="b"/>
              <a:pathLst>
                <a:path w="18832" h="13149" extrusionOk="0">
                  <a:moveTo>
                    <a:pt x="9998" y="685"/>
                  </a:moveTo>
                  <a:cubicBezTo>
                    <a:pt x="9998" y="765"/>
                    <a:pt x="10013" y="843"/>
                    <a:pt x="10040" y="917"/>
                  </a:cubicBezTo>
                  <a:lnTo>
                    <a:pt x="10040" y="917"/>
                  </a:lnTo>
                  <a:cubicBezTo>
                    <a:pt x="10028" y="839"/>
                    <a:pt x="10014" y="762"/>
                    <a:pt x="9998" y="685"/>
                  </a:cubicBezTo>
                  <a:close/>
                  <a:moveTo>
                    <a:pt x="2694" y="4109"/>
                  </a:moveTo>
                  <a:lnTo>
                    <a:pt x="2694" y="4109"/>
                  </a:lnTo>
                  <a:cubicBezTo>
                    <a:pt x="3038" y="4399"/>
                    <a:pt x="3454" y="4602"/>
                    <a:pt x="3896" y="4697"/>
                  </a:cubicBezTo>
                  <a:lnTo>
                    <a:pt x="3896" y="4697"/>
                  </a:lnTo>
                  <a:cubicBezTo>
                    <a:pt x="3549" y="4408"/>
                    <a:pt x="3137" y="4202"/>
                    <a:pt x="2694" y="4109"/>
                  </a:cubicBezTo>
                  <a:close/>
                  <a:moveTo>
                    <a:pt x="1758" y="11048"/>
                  </a:moveTo>
                  <a:cubicBezTo>
                    <a:pt x="1802" y="11064"/>
                    <a:pt x="1846" y="11072"/>
                    <a:pt x="1890" y="11072"/>
                  </a:cubicBezTo>
                  <a:cubicBezTo>
                    <a:pt x="1937" y="11072"/>
                    <a:pt x="1983" y="11063"/>
                    <a:pt x="2027" y="11048"/>
                  </a:cubicBezTo>
                  <a:lnTo>
                    <a:pt x="2027" y="11048"/>
                  </a:lnTo>
                  <a:cubicBezTo>
                    <a:pt x="1938" y="11048"/>
                    <a:pt x="1849" y="11048"/>
                    <a:pt x="1758" y="11048"/>
                  </a:cubicBezTo>
                  <a:close/>
                  <a:moveTo>
                    <a:pt x="10523" y="0"/>
                  </a:moveTo>
                  <a:cubicBezTo>
                    <a:pt x="10500" y="457"/>
                    <a:pt x="10500" y="890"/>
                    <a:pt x="10477" y="1347"/>
                  </a:cubicBezTo>
                  <a:cubicBezTo>
                    <a:pt x="10277" y="1280"/>
                    <a:pt x="10114" y="1116"/>
                    <a:pt x="10040" y="917"/>
                  </a:cubicBezTo>
                  <a:lnTo>
                    <a:pt x="10040" y="917"/>
                  </a:lnTo>
                  <a:cubicBezTo>
                    <a:pt x="10192" y="1923"/>
                    <a:pt x="9952" y="2986"/>
                    <a:pt x="9359" y="3812"/>
                  </a:cubicBezTo>
                  <a:cubicBezTo>
                    <a:pt x="9336" y="3812"/>
                    <a:pt x="9336" y="3789"/>
                    <a:pt x="9313" y="3766"/>
                  </a:cubicBezTo>
                  <a:cubicBezTo>
                    <a:pt x="9131" y="3538"/>
                    <a:pt x="9062" y="3219"/>
                    <a:pt x="9176" y="2945"/>
                  </a:cubicBezTo>
                  <a:cubicBezTo>
                    <a:pt x="9137" y="2935"/>
                    <a:pt x="9098" y="2930"/>
                    <a:pt x="9060" y="2930"/>
                  </a:cubicBezTo>
                  <a:cubicBezTo>
                    <a:pt x="8966" y="2930"/>
                    <a:pt x="8876" y="2957"/>
                    <a:pt x="8794" y="3001"/>
                  </a:cubicBezTo>
                  <a:lnTo>
                    <a:pt x="8794" y="3001"/>
                  </a:lnTo>
                  <a:cubicBezTo>
                    <a:pt x="9252" y="2631"/>
                    <a:pt x="9276" y="1841"/>
                    <a:pt x="8811" y="1461"/>
                  </a:cubicBezTo>
                  <a:lnTo>
                    <a:pt x="8811" y="1461"/>
                  </a:lnTo>
                  <a:cubicBezTo>
                    <a:pt x="8697" y="1781"/>
                    <a:pt x="8583" y="2100"/>
                    <a:pt x="8309" y="2306"/>
                  </a:cubicBezTo>
                  <a:cubicBezTo>
                    <a:pt x="8190" y="2392"/>
                    <a:pt x="8029" y="2443"/>
                    <a:pt x="7874" y="2443"/>
                  </a:cubicBezTo>
                  <a:cubicBezTo>
                    <a:pt x="7703" y="2443"/>
                    <a:pt x="7538" y="2381"/>
                    <a:pt x="7442" y="2237"/>
                  </a:cubicBezTo>
                  <a:cubicBezTo>
                    <a:pt x="7670" y="1826"/>
                    <a:pt x="7647" y="1301"/>
                    <a:pt x="7350" y="936"/>
                  </a:cubicBezTo>
                  <a:cubicBezTo>
                    <a:pt x="6962" y="1233"/>
                    <a:pt x="6803" y="1803"/>
                    <a:pt x="7008" y="2260"/>
                  </a:cubicBezTo>
                  <a:cubicBezTo>
                    <a:pt x="6643" y="1918"/>
                    <a:pt x="6255" y="1552"/>
                    <a:pt x="5867" y="1210"/>
                  </a:cubicBezTo>
                  <a:lnTo>
                    <a:pt x="5867" y="1210"/>
                  </a:lnTo>
                  <a:cubicBezTo>
                    <a:pt x="6072" y="1689"/>
                    <a:pt x="6278" y="2169"/>
                    <a:pt x="6483" y="2648"/>
                  </a:cubicBezTo>
                  <a:cubicBezTo>
                    <a:pt x="6163" y="2374"/>
                    <a:pt x="5844" y="2077"/>
                    <a:pt x="5524" y="1781"/>
                  </a:cubicBezTo>
                  <a:lnTo>
                    <a:pt x="5524" y="1781"/>
                  </a:lnTo>
                  <a:cubicBezTo>
                    <a:pt x="5821" y="2351"/>
                    <a:pt x="5730" y="3105"/>
                    <a:pt x="5319" y="3584"/>
                  </a:cubicBezTo>
                  <a:cubicBezTo>
                    <a:pt x="5365" y="3127"/>
                    <a:pt x="5296" y="2648"/>
                    <a:pt x="5136" y="2214"/>
                  </a:cubicBezTo>
                  <a:cubicBezTo>
                    <a:pt x="4497" y="2694"/>
                    <a:pt x="4497" y="3789"/>
                    <a:pt x="5136" y="4246"/>
                  </a:cubicBezTo>
                  <a:cubicBezTo>
                    <a:pt x="4566" y="3858"/>
                    <a:pt x="3904" y="3607"/>
                    <a:pt x="3196" y="3584"/>
                  </a:cubicBezTo>
                  <a:lnTo>
                    <a:pt x="3196" y="3584"/>
                  </a:lnTo>
                  <a:cubicBezTo>
                    <a:pt x="3539" y="3972"/>
                    <a:pt x="3881" y="4360"/>
                    <a:pt x="4246" y="4748"/>
                  </a:cubicBezTo>
                  <a:cubicBezTo>
                    <a:pt x="4128" y="4739"/>
                    <a:pt x="4011" y="4721"/>
                    <a:pt x="3896" y="4697"/>
                  </a:cubicBezTo>
                  <a:lnTo>
                    <a:pt x="3896" y="4697"/>
                  </a:lnTo>
                  <a:cubicBezTo>
                    <a:pt x="4229" y="4974"/>
                    <a:pt x="4501" y="5327"/>
                    <a:pt x="4680" y="5729"/>
                  </a:cubicBezTo>
                  <a:cubicBezTo>
                    <a:pt x="4337" y="5524"/>
                    <a:pt x="3972" y="5387"/>
                    <a:pt x="3584" y="5296"/>
                  </a:cubicBezTo>
                  <a:lnTo>
                    <a:pt x="3584" y="5296"/>
                  </a:lnTo>
                  <a:cubicBezTo>
                    <a:pt x="3516" y="5684"/>
                    <a:pt x="3653" y="6095"/>
                    <a:pt x="3949" y="6369"/>
                  </a:cubicBezTo>
                  <a:cubicBezTo>
                    <a:pt x="3773" y="6240"/>
                    <a:pt x="3552" y="6168"/>
                    <a:pt x="3326" y="6168"/>
                  </a:cubicBezTo>
                  <a:cubicBezTo>
                    <a:pt x="3229" y="6168"/>
                    <a:pt x="3132" y="6182"/>
                    <a:pt x="3036" y="6209"/>
                  </a:cubicBezTo>
                  <a:cubicBezTo>
                    <a:pt x="3721" y="6734"/>
                    <a:pt x="4725" y="6871"/>
                    <a:pt x="5182" y="7601"/>
                  </a:cubicBezTo>
                  <a:cubicBezTo>
                    <a:pt x="4452" y="8058"/>
                    <a:pt x="3402" y="8149"/>
                    <a:pt x="2534" y="8354"/>
                  </a:cubicBezTo>
                  <a:cubicBezTo>
                    <a:pt x="2648" y="8651"/>
                    <a:pt x="2877" y="8925"/>
                    <a:pt x="3128" y="9108"/>
                  </a:cubicBezTo>
                  <a:cubicBezTo>
                    <a:pt x="2781" y="9400"/>
                    <a:pt x="2302" y="9429"/>
                    <a:pt x="1833" y="9429"/>
                  </a:cubicBezTo>
                  <a:cubicBezTo>
                    <a:pt x="1715" y="9429"/>
                    <a:pt x="1598" y="9427"/>
                    <a:pt x="1484" y="9427"/>
                  </a:cubicBezTo>
                  <a:cubicBezTo>
                    <a:pt x="914" y="9427"/>
                    <a:pt x="229" y="9564"/>
                    <a:pt x="1" y="10089"/>
                  </a:cubicBezTo>
                  <a:cubicBezTo>
                    <a:pt x="526" y="9975"/>
                    <a:pt x="1051" y="9861"/>
                    <a:pt x="1576" y="9747"/>
                  </a:cubicBezTo>
                  <a:lnTo>
                    <a:pt x="1576" y="9747"/>
                  </a:lnTo>
                  <a:cubicBezTo>
                    <a:pt x="1439" y="9998"/>
                    <a:pt x="1324" y="10272"/>
                    <a:pt x="1188" y="10523"/>
                  </a:cubicBezTo>
                  <a:cubicBezTo>
                    <a:pt x="1477" y="10414"/>
                    <a:pt x="1794" y="10349"/>
                    <a:pt x="2106" y="10349"/>
                  </a:cubicBezTo>
                  <a:cubicBezTo>
                    <a:pt x="2189" y="10349"/>
                    <a:pt x="2271" y="10353"/>
                    <a:pt x="2352" y="10363"/>
                  </a:cubicBezTo>
                  <a:cubicBezTo>
                    <a:pt x="2489" y="10621"/>
                    <a:pt x="2290" y="10957"/>
                    <a:pt x="2027" y="11048"/>
                  </a:cubicBezTo>
                  <a:lnTo>
                    <a:pt x="2027" y="11048"/>
                  </a:lnTo>
                  <a:cubicBezTo>
                    <a:pt x="2318" y="11049"/>
                    <a:pt x="2602" y="11053"/>
                    <a:pt x="2899" y="11071"/>
                  </a:cubicBezTo>
                  <a:cubicBezTo>
                    <a:pt x="2968" y="11390"/>
                    <a:pt x="2534" y="11550"/>
                    <a:pt x="2215" y="11596"/>
                  </a:cubicBezTo>
                  <a:cubicBezTo>
                    <a:pt x="1895" y="11641"/>
                    <a:pt x="1461" y="11892"/>
                    <a:pt x="1621" y="12189"/>
                  </a:cubicBezTo>
                  <a:cubicBezTo>
                    <a:pt x="1678" y="12303"/>
                    <a:pt x="1798" y="12343"/>
                    <a:pt x="1932" y="12343"/>
                  </a:cubicBezTo>
                  <a:cubicBezTo>
                    <a:pt x="2066" y="12343"/>
                    <a:pt x="2215" y="12303"/>
                    <a:pt x="2329" y="12257"/>
                  </a:cubicBezTo>
                  <a:cubicBezTo>
                    <a:pt x="3014" y="11938"/>
                    <a:pt x="3653" y="11527"/>
                    <a:pt x="4223" y="11048"/>
                  </a:cubicBezTo>
                  <a:lnTo>
                    <a:pt x="4223" y="11048"/>
                  </a:lnTo>
                  <a:cubicBezTo>
                    <a:pt x="4200" y="11207"/>
                    <a:pt x="4246" y="11367"/>
                    <a:pt x="4360" y="11459"/>
                  </a:cubicBezTo>
                  <a:cubicBezTo>
                    <a:pt x="4589" y="11322"/>
                    <a:pt x="4794" y="11185"/>
                    <a:pt x="4999" y="11048"/>
                  </a:cubicBezTo>
                  <a:lnTo>
                    <a:pt x="4999" y="11048"/>
                  </a:lnTo>
                  <a:cubicBezTo>
                    <a:pt x="4771" y="11459"/>
                    <a:pt x="4611" y="11892"/>
                    <a:pt x="4520" y="12349"/>
                  </a:cubicBezTo>
                  <a:cubicBezTo>
                    <a:pt x="4550" y="12339"/>
                    <a:pt x="4579" y="12335"/>
                    <a:pt x="4607" y="12335"/>
                  </a:cubicBezTo>
                  <a:cubicBezTo>
                    <a:pt x="4974" y="12335"/>
                    <a:pt x="5122" y="13126"/>
                    <a:pt x="5547" y="13148"/>
                  </a:cubicBezTo>
                  <a:cubicBezTo>
                    <a:pt x="5555" y="13148"/>
                    <a:pt x="5562" y="13148"/>
                    <a:pt x="5570" y="13148"/>
                  </a:cubicBezTo>
                  <a:cubicBezTo>
                    <a:pt x="5901" y="13148"/>
                    <a:pt x="5994" y="12683"/>
                    <a:pt x="5963" y="12349"/>
                  </a:cubicBezTo>
                  <a:lnTo>
                    <a:pt x="5963" y="12349"/>
                  </a:lnTo>
                  <a:cubicBezTo>
                    <a:pt x="6008" y="12631"/>
                    <a:pt x="6284" y="12839"/>
                    <a:pt x="6557" y="12839"/>
                  </a:cubicBezTo>
                  <a:cubicBezTo>
                    <a:pt x="6594" y="12839"/>
                    <a:pt x="6630" y="12836"/>
                    <a:pt x="6666" y="12828"/>
                  </a:cubicBezTo>
                  <a:cubicBezTo>
                    <a:pt x="6975" y="12746"/>
                    <a:pt x="7154" y="12403"/>
                    <a:pt x="7085" y="12102"/>
                  </a:cubicBezTo>
                  <a:lnTo>
                    <a:pt x="7085" y="12102"/>
                  </a:lnTo>
                  <a:cubicBezTo>
                    <a:pt x="7183" y="12326"/>
                    <a:pt x="7429" y="12453"/>
                    <a:pt x="7676" y="12453"/>
                  </a:cubicBezTo>
                  <a:cubicBezTo>
                    <a:pt x="7802" y="12453"/>
                    <a:pt x="7929" y="12420"/>
                    <a:pt x="8035" y="12349"/>
                  </a:cubicBezTo>
                  <a:cubicBezTo>
                    <a:pt x="8378" y="12121"/>
                    <a:pt x="8492" y="11687"/>
                    <a:pt x="8423" y="11276"/>
                  </a:cubicBezTo>
                  <a:cubicBezTo>
                    <a:pt x="8363" y="10937"/>
                    <a:pt x="8181" y="10615"/>
                    <a:pt x="7999" y="10311"/>
                  </a:cubicBezTo>
                  <a:lnTo>
                    <a:pt x="7999" y="10311"/>
                  </a:lnTo>
                  <a:cubicBezTo>
                    <a:pt x="8188" y="10592"/>
                    <a:pt x="8471" y="10815"/>
                    <a:pt x="8788" y="10934"/>
                  </a:cubicBezTo>
                  <a:cubicBezTo>
                    <a:pt x="8720" y="10546"/>
                    <a:pt x="8674" y="10135"/>
                    <a:pt x="8629" y="9724"/>
                  </a:cubicBezTo>
                  <a:cubicBezTo>
                    <a:pt x="8583" y="9541"/>
                    <a:pt x="8560" y="9313"/>
                    <a:pt x="8651" y="9130"/>
                  </a:cubicBezTo>
                  <a:cubicBezTo>
                    <a:pt x="8705" y="8988"/>
                    <a:pt x="8856" y="8873"/>
                    <a:pt x="9006" y="8873"/>
                  </a:cubicBezTo>
                  <a:cubicBezTo>
                    <a:pt x="9048" y="8873"/>
                    <a:pt x="9091" y="8882"/>
                    <a:pt x="9131" y="8902"/>
                  </a:cubicBezTo>
                  <a:cubicBezTo>
                    <a:pt x="9405" y="9016"/>
                    <a:pt x="9313" y="9404"/>
                    <a:pt x="9245" y="9678"/>
                  </a:cubicBezTo>
                  <a:cubicBezTo>
                    <a:pt x="9154" y="9975"/>
                    <a:pt x="9222" y="10386"/>
                    <a:pt x="9496" y="10386"/>
                  </a:cubicBezTo>
                  <a:cubicBezTo>
                    <a:pt x="9587" y="10089"/>
                    <a:pt x="9724" y="9815"/>
                    <a:pt x="9952" y="9610"/>
                  </a:cubicBezTo>
                  <a:cubicBezTo>
                    <a:pt x="9998" y="10135"/>
                    <a:pt x="10181" y="10660"/>
                    <a:pt x="10455" y="11139"/>
                  </a:cubicBezTo>
                  <a:cubicBezTo>
                    <a:pt x="10637" y="10911"/>
                    <a:pt x="10706" y="10614"/>
                    <a:pt x="10637" y="10340"/>
                  </a:cubicBezTo>
                  <a:lnTo>
                    <a:pt x="10637" y="10340"/>
                  </a:lnTo>
                  <a:cubicBezTo>
                    <a:pt x="10837" y="10685"/>
                    <a:pt x="11238" y="10943"/>
                    <a:pt x="11635" y="10943"/>
                  </a:cubicBezTo>
                  <a:cubicBezTo>
                    <a:pt x="11737" y="10943"/>
                    <a:pt x="11840" y="10925"/>
                    <a:pt x="11938" y="10888"/>
                  </a:cubicBezTo>
                  <a:cubicBezTo>
                    <a:pt x="12397" y="10691"/>
                    <a:pt x="12521" y="9950"/>
                    <a:pt x="12110" y="9707"/>
                  </a:cubicBezTo>
                  <a:lnTo>
                    <a:pt x="12110" y="9707"/>
                  </a:lnTo>
                  <a:cubicBezTo>
                    <a:pt x="12424" y="9860"/>
                    <a:pt x="12781" y="9932"/>
                    <a:pt x="13142" y="9932"/>
                  </a:cubicBezTo>
                  <a:cubicBezTo>
                    <a:pt x="13266" y="9932"/>
                    <a:pt x="13390" y="9923"/>
                    <a:pt x="13513" y="9906"/>
                  </a:cubicBezTo>
                  <a:cubicBezTo>
                    <a:pt x="13650" y="9861"/>
                    <a:pt x="13833" y="9792"/>
                    <a:pt x="13833" y="9655"/>
                  </a:cubicBezTo>
                  <a:cubicBezTo>
                    <a:pt x="13833" y="9541"/>
                    <a:pt x="13719" y="9450"/>
                    <a:pt x="13627" y="9381"/>
                  </a:cubicBezTo>
                  <a:cubicBezTo>
                    <a:pt x="13308" y="9153"/>
                    <a:pt x="12988" y="8971"/>
                    <a:pt x="12737" y="8651"/>
                  </a:cubicBezTo>
                  <a:cubicBezTo>
                    <a:pt x="12943" y="8583"/>
                    <a:pt x="13171" y="8309"/>
                    <a:pt x="13399" y="8240"/>
                  </a:cubicBezTo>
                  <a:cubicBezTo>
                    <a:pt x="13250" y="8155"/>
                    <a:pt x="12686" y="7754"/>
                    <a:pt x="12462" y="7754"/>
                  </a:cubicBezTo>
                  <a:cubicBezTo>
                    <a:pt x="12451" y="7754"/>
                    <a:pt x="12440" y="7755"/>
                    <a:pt x="12431" y="7757"/>
                  </a:cubicBezTo>
                  <a:lnTo>
                    <a:pt x="12431" y="7757"/>
                  </a:lnTo>
                  <a:cubicBezTo>
                    <a:pt x="12814" y="7645"/>
                    <a:pt x="13198" y="7554"/>
                    <a:pt x="13582" y="7441"/>
                  </a:cubicBezTo>
                  <a:cubicBezTo>
                    <a:pt x="13080" y="6962"/>
                    <a:pt x="12395" y="6711"/>
                    <a:pt x="11710" y="6711"/>
                  </a:cubicBezTo>
                  <a:cubicBezTo>
                    <a:pt x="11915" y="6437"/>
                    <a:pt x="12235" y="6254"/>
                    <a:pt x="12600" y="6232"/>
                  </a:cubicBezTo>
                  <a:cubicBezTo>
                    <a:pt x="12052" y="6140"/>
                    <a:pt x="11527" y="5912"/>
                    <a:pt x="11094" y="5592"/>
                  </a:cubicBezTo>
                  <a:cubicBezTo>
                    <a:pt x="11438" y="5396"/>
                    <a:pt x="11852" y="5293"/>
                    <a:pt x="12262" y="5293"/>
                  </a:cubicBezTo>
                  <a:cubicBezTo>
                    <a:pt x="12422" y="5293"/>
                    <a:pt x="12583" y="5309"/>
                    <a:pt x="12737" y="5341"/>
                  </a:cubicBezTo>
                  <a:cubicBezTo>
                    <a:pt x="12486" y="5273"/>
                    <a:pt x="12281" y="5067"/>
                    <a:pt x="12189" y="4816"/>
                  </a:cubicBezTo>
                  <a:lnTo>
                    <a:pt x="12189" y="4816"/>
                  </a:lnTo>
                  <a:cubicBezTo>
                    <a:pt x="13125" y="5182"/>
                    <a:pt x="14038" y="5547"/>
                    <a:pt x="14951" y="5889"/>
                  </a:cubicBezTo>
                  <a:cubicBezTo>
                    <a:pt x="14860" y="5684"/>
                    <a:pt x="15111" y="5478"/>
                    <a:pt x="15339" y="5478"/>
                  </a:cubicBezTo>
                  <a:cubicBezTo>
                    <a:pt x="15567" y="5478"/>
                    <a:pt x="15773" y="5592"/>
                    <a:pt x="15978" y="5638"/>
                  </a:cubicBezTo>
                  <a:cubicBezTo>
                    <a:pt x="16022" y="5645"/>
                    <a:pt x="16066" y="5649"/>
                    <a:pt x="16110" y="5649"/>
                  </a:cubicBezTo>
                  <a:cubicBezTo>
                    <a:pt x="16614" y="5649"/>
                    <a:pt x="17095" y="5184"/>
                    <a:pt x="17074" y="4679"/>
                  </a:cubicBezTo>
                  <a:lnTo>
                    <a:pt x="17074" y="4679"/>
                  </a:lnTo>
                  <a:cubicBezTo>
                    <a:pt x="16893" y="4770"/>
                    <a:pt x="16692" y="4813"/>
                    <a:pt x="16489" y="4813"/>
                  </a:cubicBezTo>
                  <a:cubicBezTo>
                    <a:pt x="16128" y="4813"/>
                    <a:pt x="15762" y="4677"/>
                    <a:pt x="15499" y="4428"/>
                  </a:cubicBezTo>
                  <a:lnTo>
                    <a:pt x="15499" y="4428"/>
                  </a:lnTo>
                  <a:cubicBezTo>
                    <a:pt x="15583" y="4447"/>
                    <a:pt x="15668" y="4456"/>
                    <a:pt x="15753" y="4456"/>
                  </a:cubicBezTo>
                  <a:cubicBezTo>
                    <a:pt x="16292" y="4456"/>
                    <a:pt x="16825" y="4097"/>
                    <a:pt x="16983" y="3584"/>
                  </a:cubicBezTo>
                  <a:cubicBezTo>
                    <a:pt x="17095" y="3611"/>
                    <a:pt x="17209" y="3624"/>
                    <a:pt x="17324" y="3624"/>
                  </a:cubicBezTo>
                  <a:cubicBezTo>
                    <a:pt x="17975" y="3624"/>
                    <a:pt x="18618" y="3201"/>
                    <a:pt x="18831" y="2580"/>
                  </a:cubicBezTo>
                  <a:lnTo>
                    <a:pt x="18831" y="2580"/>
                  </a:lnTo>
                  <a:cubicBezTo>
                    <a:pt x="18483" y="2970"/>
                    <a:pt x="17973" y="3079"/>
                    <a:pt x="17436" y="3079"/>
                  </a:cubicBezTo>
                  <a:cubicBezTo>
                    <a:pt x="17094" y="3079"/>
                    <a:pt x="16741" y="3035"/>
                    <a:pt x="16412" y="2990"/>
                  </a:cubicBezTo>
                  <a:cubicBezTo>
                    <a:pt x="16236" y="2971"/>
                    <a:pt x="16050" y="2959"/>
                    <a:pt x="15863" y="2959"/>
                  </a:cubicBezTo>
                  <a:cubicBezTo>
                    <a:pt x="15152" y="2959"/>
                    <a:pt x="14423" y="3134"/>
                    <a:pt x="14152" y="3766"/>
                  </a:cubicBezTo>
                  <a:lnTo>
                    <a:pt x="14152" y="3766"/>
                  </a:lnTo>
                  <a:cubicBezTo>
                    <a:pt x="14175" y="3470"/>
                    <a:pt x="14129" y="3150"/>
                    <a:pt x="14038" y="2876"/>
                  </a:cubicBezTo>
                  <a:cubicBezTo>
                    <a:pt x="14540" y="2762"/>
                    <a:pt x="14997" y="2351"/>
                    <a:pt x="15157" y="1849"/>
                  </a:cubicBezTo>
                  <a:cubicBezTo>
                    <a:pt x="15081" y="1819"/>
                    <a:pt x="15002" y="1803"/>
                    <a:pt x="14924" y="1803"/>
                  </a:cubicBezTo>
                  <a:cubicBezTo>
                    <a:pt x="14776" y="1803"/>
                    <a:pt x="14631" y="1859"/>
                    <a:pt x="14512" y="1969"/>
                  </a:cubicBezTo>
                  <a:lnTo>
                    <a:pt x="14512" y="1969"/>
                  </a:lnTo>
                  <a:cubicBezTo>
                    <a:pt x="14885" y="1601"/>
                    <a:pt x="14947" y="953"/>
                    <a:pt x="14654" y="548"/>
                  </a:cubicBezTo>
                  <a:lnTo>
                    <a:pt x="14654" y="548"/>
                  </a:lnTo>
                  <a:cubicBezTo>
                    <a:pt x="14107" y="594"/>
                    <a:pt x="13901" y="1233"/>
                    <a:pt x="13719" y="1735"/>
                  </a:cubicBezTo>
                  <a:cubicBezTo>
                    <a:pt x="13579" y="2174"/>
                    <a:pt x="13231" y="2682"/>
                    <a:pt x="12810" y="2682"/>
                  </a:cubicBezTo>
                  <a:cubicBezTo>
                    <a:pt x="12749" y="2682"/>
                    <a:pt x="12687" y="2671"/>
                    <a:pt x="12623" y="2648"/>
                  </a:cubicBezTo>
                  <a:cubicBezTo>
                    <a:pt x="12965" y="2169"/>
                    <a:pt x="13308" y="1667"/>
                    <a:pt x="13582" y="1164"/>
                  </a:cubicBezTo>
                  <a:cubicBezTo>
                    <a:pt x="13450" y="1134"/>
                    <a:pt x="13316" y="1119"/>
                    <a:pt x="13181" y="1119"/>
                  </a:cubicBezTo>
                  <a:cubicBezTo>
                    <a:pt x="12705" y="1119"/>
                    <a:pt x="12225" y="1301"/>
                    <a:pt x="11870" y="1621"/>
                  </a:cubicBezTo>
                  <a:cubicBezTo>
                    <a:pt x="12189" y="1256"/>
                    <a:pt x="12281" y="708"/>
                    <a:pt x="12098" y="251"/>
                  </a:cubicBezTo>
                  <a:lnTo>
                    <a:pt x="12098" y="251"/>
                  </a:lnTo>
                  <a:cubicBezTo>
                    <a:pt x="11710" y="617"/>
                    <a:pt x="11413" y="1050"/>
                    <a:pt x="11185" y="1507"/>
                  </a:cubicBezTo>
                  <a:cubicBezTo>
                    <a:pt x="11071" y="982"/>
                    <a:pt x="10843" y="457"/>
                    <a:pt x="10523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7" name="Google Shape;3997;p37"/>
            <p:cNvSpPr/>
            <p:nvPr/>
          </p:nvSpPr>
          <p:spPr>
            <a:xfrm>
              <a:off x="711175" y="3498025"/>
              <a:ext cx="215725" cy="210575"/>
            </a:xfrm>
            <a:custGeom>
              <a:avLst/>
              <a:gdLst/>
              <a:ahLst/>
              <a:cxnLst/>
              <a:rect l="l" t="t" r="r" b="b"/>
              <a:pathLst>
                <a:path w="8629" h="8423" extrusionOk="0">
                  <a:moveTo>
                    <a:pt x="206" y="4337"/>
                  </a:moveTo>
                  <a:lnTo>
                    <a:pt x="206" y="4337"/>
                  </a:lnTo>
                  <a:cubicBezTo>
                    <a:pt x="460" y="4431"/>
                    <a:pt x="706" y="4548"/>
                    <a:pt x="940" y="4689"/>
                  </a:cubicBezTo>
                  <a:lnTo>
                    <a:pt x="940" y="4689"/>
                  </a:lnTo>
                  <a:cubicBezTo>
                    <a:pt x="811" y="4465"/>
                    <a:pt x="487" y="4381"/>
                    <a:pt x="206" y="4337"/>
                  </a:cubicBezTo>
                  <a:close/>
                  <a:moveTo>
                    <a:pt x="548" y="5205"/>
                  </a:moveTo>
                  <a:lnTo>
                    <a:pt x="548" y="5205"/>
                  </a:lnTo>
                  <a:cubicBezTo>
                    <a:pt x="563" y="5217"/>
                    <a:pt x="579" y="5227"/>
                    <a:pt x="596" y="5234"/>
                  </a:cubicBezTo>
                  <a:lnTo>
                    <a:pt x="596" y="5234"/>
                  </a:lnTo>
                  <a:cubicBezTo>
                    <a:pt x="580" y="5224"/>
                    <a:pt x="564" y="5214"/>
                    <a:pt x="548" y="5205"/>
                  </a:cubicBezTo>
                  <a:close/>
                  <a:moveTo>
                    <a:pt x="5045" y="0"/>
                  </a:moveTo>
                  <a:cubicBezTo>
                    <a:pt x="4953" y="251"/>
                    <a:pt x="4908" y="525"/>
                    <a:pt x="4953" y="822"/>
                  </a:cubicBezTo>
                  <a:cubicBezTo>
                    <a:pt x="4657" y="685"/>
                    <a:pt x="4360" y="525"/>
                    <a:pt x="4109" y="343"/>
                  </a:cubicBezTo>
                  <a:lnTo>
                    <a:pt x="4109" y="343"/>
                  </a:lnTo>
                  <a:cubicBezTo>
                    <a:pt x="4380" y="823"/>
                    <a:pt x="4384" y="1361"/>
                    <a:pt x="3770" y="1361"/>
                  </a:cubicBezTo>
                  <a:cubicBezTo>
                    <a:pt x="3713" y="1361"/>
                    <a:pt x="3651" y="1357"/>
                    <a:pt x="3584" y="1347"/>
                  </a:cubicBezTo>
                  <a:cubicBezTo>
                    <a:pt x="3264" y="1301"/>
                    <a:pt x="2990" y="1119"/>
                    <a:pt x="2739" y="936"/>
                  </a:cubicBezTo>
                  <a:lnTo>
                    <a:pt x="2739" y="936"/>
                  </a:lnTo>
                  <a:cubicBezTo>
                    <a:pt x="2945" y="1119"/>
                    <a:pt x="3059" y="1416"/>
                    <a:pt x="3013" y="1689"/>
                  </a:cubicBezTo>
                  <a:cubicBezTo>
                    <a:pt x="2873" y="1615"/>
                    <a:pt x="2718" y="1578"/>
                    <a:pt x="2564" y="1578"/>
                  </a:cubicBezTo>
                  <a:cubicBezTo>
                    <a:pt x="2339" y="1578"/>
                    <a:pt x="2116" y="1655"/>
                    <a:pt x="1940" y="1804"/>
                  </a:cubicBezTo>
                  <a:cubicBezTo>
                    <a:pt x="2260" y="1918"/>
                    <a:pt x="2648" y="2123"/>
                    <a:pt x="2625" y="2465"/>
                  </a:cubicBezTo>
                  <a:cubicBezTo>
                    <a:pt x="2625" y="2717"/>
                    <a:pt x="2397" y="2922"/>
                    <a:pt x="2146" y="2968"/>
                  </a:cubicBezTo>
                  <a:cubicBezTo>
                    <a:pt x="2116" y="2971"/>
                    <a:pt x="2085" y="2972"/>
                    <a:pt x="2055" y="2972"/>
                  </a:cubicBezTo>
                  <a:cubicBezTo>
                    <a:pt x="1852" y="2972"/>
                    <a:pt x="1636" y="2910"/>
                    <a:pt x="1438" y="2831"/>
                  </a:cubicBezTo>
                  <a:cubicBezTo>
                    <a:pt x="1320" y="2791"/>
                    <a:pt x="1185" y="2735"/>
                    <a:pt x="1062" y="2735"/>
                  </a:cubicBezTo>
                  <a:cubicBezTo>
                    <a:pt x="1042" y="2735"/>
                    <a:pt x="1023" y="2736"/>
                    <a:pt x="1004" y="2739"/>
                  </a:cubicBezTo>
                  <a:cubicBezTo>
                    <a:pt x="845" y="2762"/>
                    <a:pt x="685" y="2899"/>
                    <a:pt x="731" y="3036"/>
                  </a:cubicBezTo>
                  <a:cubicBezTo>
                    <a:pt x="753" y="3150"/>
                    <a:pt x="868" y="3219"/>
                    <a:pt x="959" y="3264"/>
                  </a:cubicBezTo>
                  <a:cubicBezTo>
                    <a:pt x="1291" y="3430"/>
                    <a:pt x="1659" y="3510"/>
                    <a:pt x="2030" y="3510"/>
                  </a:cubicBezTo>
                  <a:cubicBezTo>
                    <a:pt x="2373" y="3510"/>
                    <a:pt x="2718" y="3442"/>
                    <a:pt x="3036" y="3310"/>
                  </a:cubicBezTo>
                  <a:cubicBezTo>
                    <a:pt x="3134" y="3271"/>
                    <a:pt x="3250" y="3214"/>
                    <a:pt x="3368" y="3214"/>
                  </a:cubicBezTo>
                  <a:cubicBezTo>
                    <a:pt x="3387" y="3214"/>
                    <a:pt x="3405" y="3216"/>
                    <a:pt x="3424" y="3219"/>
                  </a:cubicBezTo>
                  <a:cubicBezTo>
                    <a:pt x="3812" y="3287"/>
                    <a:pt x="3721" y="3903"/>
                    <a:pt x="3424" y="4155"/>
                  </a:cubicBezTo>
                  <a:cubicBezTo>
                    <a:pt x="2967" y="4200"/>
                    <a:pt x="2579" y="4565"/>
                    <a:pt x="2511" y="4999"/>
                  </a:cubicBezTo>
                  <a:cubicBezTo>
                    <a:pt x="2274" y="4726"/>
                    <a:pt x="1906" y="4554"/>
                    <a:pt x="1547" y="4554"/>
                  </a:cubicBezTo>
                  <a:cubicBezTo>
                    <a:pt x="1456" y="4554"/>
                    <a:pt x="1366" y="4565"/>
                    <a:pt x="1278" y="4588"/>
                  </a:cubicBezTo>
                  <a:cubicBezTo>
                    <a:pt x="1324" y="4725"/>
                    <a:pt x="1370" y="4862"/>
                    <a:pt x="1415" y="5022"/>
                  </a:cubicBezTo>
                  <a:cubicBezTo>
                    <a:pt x="1264" y="4899"/>
                    <a:pt x="1105" y="4788"/>
                    <a:pt x="940" y="4689"/>
                  </a:cubicBezTo>
                  <a:lnTo>
                    <a:pt x="940" y="4689"/>
                  </a:lnTo>
                  <a:cubicBezTo>
                    <a:pt x="947" y="4700"/>
                    <a:pt x="953" y="4713"/>
                    <a:pt x="959" y="4725"/>
                  </a:cubicBezTo>
                  <a:cubicBezTo>
                    <a:pt x="1071" y="4950"/>
                    <a:pt x="876" y="5252"/>
                    <a:pt x="676" y="5252"/>
                  </a:cubicBezTo>
                  <a:cubicBezTo>
                    <a:pt x="649" y="5252"/>
                    <a:pt x="622" y="5246"/>
                    <a:pt x="596" y="5234"/>
                  </a:cubicBezTo>
                  <a:lnTo>
                    <a:pt x="596" y="5234"/>
                  </a:lnTo>
                  <a:cubicBezTo>
                    <a:pt x="857" y="5406"/>
                    <a:pt x="1128" y="5741"/>
                    <a:pt x="913" y="5935"/>
                  </a:cubicBezTo>
                  <a:cubicBezTo>
                    <a:pt x="832" y="6009"/>
                    <a:pt x="714" y="6025"/>
                    <a:pt x="590" y="6025"/>
                  </a:cubicBezTo>
                  <a:cubicBezTo>
                    <a:pt x="492" y="6025"/>
                    <a:pt x="390" y="6015"/>
                    <a:pt x="299" y="6015"/>
                  </a:cubicBezTo>
                  <a:cubicBezTo>
                    <a:pt x="150" y="6015"/>
                    <a:pt x="29" y="6042"/>
                    <a:pt x="0" y="6186"/>
                  </a:cubicBezTo>
                  <a:cubicBezTo>
                    <a:pt x="206" y="6254"/>
                    <a:pt x="411" y="6346"/>
                    <a:pt x="571" y="6506"/>
                  </a:cubicBezTo>
                  <a:cubicBezTo>
                    <a:pt x="708" y="6665"/>
                    <a:pt x="776" y="6939"/>
                    <a:pt x="639" y="7099"/>
                  </a:cubicBezTo>
                  <a:cubicBezTo>
                    <a:pt x="548" y="7213"/>
                    <a:pt x="388" y="7259"/>
                    <a:pt x="251" y="7350"/>
                  </a:cubicBezTo>
                  <a:cubicBezTo>
                    <a:pt x="137" y="7441"/>
                    <a:pt x="46" y="7624"/>
                    <a:pt x="137" y="7738"/>
                  </a:cubicBezTo>
                  <a:cubicBezTo>
                    <a:pt x="174" y="7775"/>
                    <a:pt x="221" y="7791"/>
                    <a:pt x="272" y="7791"/>
                  </a:cubicBezTo>
                  <a:cubicBezTo>
                    <a:pt x="377" y="7791"/>
                    <a:pt x="501" y="7724"/>
                    <a:pt x="594" y="7647"/>
                  </a:cubicBezTo>
                  <a:cubicBezTo>
                    <a:pt x="982" y="7350"/>
                    <a:pt x="1347" y="7031"/>
                    <a:pt x="1712" y="6665"/>
                  </a:cubicBezTo>
                  <a:lnTo>
                    <a:pt x="1712" y="6665"/>
                  </a:lnTo>
                  <a:cubicBezTo>
                    <a:pt x="1552" y="6848"/>
                    <a:pt x="1484" y="7145"/>
                    <a:pt x="1644" y="7304"/>
                  </a:cubicBezTo>
                  <a:cubicBezTo>
                    <a:pt x="1685" y="7351"/>
                    <a:pt x="1739" y="7371"/>
                    <a:pt x="1796" y="7371"/>
                  </a:cubicBezTo>
                  <a:cubicBezTo>
                    <a:pt x="1916" y="7371"/>
                    <a:pt x="2044" y="7280"/>
                    <a:pt x="2060" y="7171"/>
                  </a:cubicBezTo>
                  <a:lnTo>
                    <a:pt x="2060" y="7171"/>
                  </a:lnTo>
                  <a:cubicBezTo>
                    <a:pt x="2178" y="7630"/>
                    <a:pt x="2374" y="8065"/>
                    <a:pt x="2648" y="8423"/>
                  </a:cubicBezTo>
                  <a:cubicBezTo>
                    <a:pt x="3127" y="7875"/>
                    <a:pt x="3104" y="7099"/>
                    <a:pt x="2762" y="6506"/>
                  </a:cubicBezTo>
                  <a:cubicBezTo>
                    <a:pt x="3107" y="5949"/>
                    <a:pt x="3458" y="5886"/>
                    <a:pt x="3820" y="5886"/>
                  </a:cubicBezTo>
                  <a:cubicBezTo>
                    <a:pt x="3924" y="5886"/>
                    <a:pt x="4029" y="5891"/>
                    <a:pt x="4135" y="5891"/>
                  </a:cubicBezTo>
                  <a:cubicBezTo>
                    <a:pt x="4415" y="5891"/>
                    <a:pt x="4702" y="5855"/>
                    <a:pt x="4999" y="5593"/>
                  </a:cubicBezTo>
                  <a:cubicBezTo>
                    <a:pt x="4588" y="5113"/>
                    <a:pt x="4314" y="4497"/>
                    <a:pt x="4337" y="3858"/>
                  </a:cubicBezTo>
                  <a:lnTo>
                    <a:pt x="4337" y="3858"/>
                  </a:lnTo>
                  <a:cubicBezTo>
                    <a:pt x="4474" y="3980"/>
                    <a:pt x="4651" y="4051"/>
                    <a:pt x="4829" y="4051"/>
                  </a:cubicBezTo>
                  <a:cubicBezTo>
                    <a:pt x="4918" y="4051"/>
                    <a:pt x="5007" y="4033"/>
                    <a:pt x="5090" y="3995"/>
                  </a:cubicBezTo>
                  <a:cubicBezTo>
                    <a:pt x="4930" y="3698"/>
                    <a:pt x="4793" y="3424"/>
                    <a:pt x="4634" y="3127"/>
                  </a:cubicBezTo>
                  <a:cubicBezTo>
                    <a:pt x="4588" y="3036"/>
                    <a:pt x="4542" y="2945"/>
                    <a:pt x="4565" y="2854"/>
                  </a:cubicBezTo>
                  <a:cubicBezTo>
                    <a:pt x="4565" y="2704"/>
                    <a:pt x="4701" y="2629"/>
                    <a:pt x="4850" y="2629"/>
                  </a:cubicBezTo>
                  <a:cubicBezTo>
                    <a:pt x="4975" y="2629"/>
                    <a:pt x="5109" y="2681"/>
                    <a:pt x="5182" y="2785"/>
                  </a:cubicBezTo>
                  <a:cubicBezTo>
                    <a:pt x="5341" y="3013"/>
                    <a:pt x="5296" y="3310"/>
                    <a:pt x="5250" y="3584"/>
                  </a:cubicBezTo>
                  <a:cubicBezTo>
                    <a:pt x="5275" y="3457"/>
                    <a:pt x="5399" y="3394"/>
                    <a:pt x="5532" y="3394"/>
                  </a:cubicBezTo>
                  <a:cubicBezTo>
                    <a:pt x="5638" y="3394"/>
                    <a:pt x="5750" y="3434"/>
                    <a:pt x="5821" y="3515"/>
                  </a:cubicBezTo>
                  <a:cubicBezTo>
                    <a:pt x="5958" y="3675"/>
                    <a:pt x="5958" y="3949"/>
                    <a:pt x="5889" y="4177"/>
                  </a:cubicBezTo>
                  <a:cubicBezTo>
                    <a:pt x="5798" y="4428"/>
                    <a:pt x="5661" y="4657"/>
                    <a:pt x="5615" y="4885"/>
                  </a:cubicBezTo>
                  <a:cubicBezTo>
                    <a:pt x="5866" y="4748"/>
                    <a:pt x="6483" y="4497"/>
                    <a:pt x="6460" y="4155"/>
                  </a:cubicBezTo>
                  <a:cubicBezTo>
                    <a:pt x="6437" y="3903"/>
                    <a:pt x="6140" y="3652"/>
                    <a:pt x="6323" y="3493"/>
                  </a:cubicBezTo>
                  <a:lnTo>
                    <a:pt x="6323" y="3493"/>
                  </a:lnTo>
                  <a:cubicBezTo>
                    <a:pt x="6665" y="3675"/>
                    <a:pt x="7053" y="3812"/>
                    <a:pt x="7441" y="3881"/>
                  </a:cubicBezTo>
                  <a:cubicBezTo>
                    <a:pt x="7396" y="3538"/>
                    <a:pt x="7236" y="3242"/>
                    <a:pt x="7008" y="2990"/>
                  </a:cubicBezTo>
                  <a:cubicBezTo>
                    <a:pt x="7373" y="2968"/>
                    <a:pt x="7738" y="2922"/>
                    <a:pt x="8080" y="2808"/>
                  </a:cubicBezTo>
                  <a:cubicBezTo>
                    <a:pt x="8012" y="2694"/>
                    <a:pt x="7966" y="2580"/>
                    <a:pt x="7898" y="2465"/>
                  </a:cubicBezTo>
                  <a:cubicBezTo>
                    <a:pt x="8103" y="2397"/>
                    <a:pt x="8331" y="2374"/>
                    <a:pt x="8537" y="2351"/>
                  </a:cubicBezTo>
                  <a:cubicBezTo>
                    <a:pt x="8354" y="2123"/>
                    <a:pt x="8080" y="1963"/>
                    <a:pt x="7784" y="1895"/>
                  </a:cubicBezTo>
                  <a:cubicBezTo>
                    <a:pt x="8012" y="1872"/>
                    <a:pt x="8240" y="1849"/>
                    <a:pt x="8400" y="1689"/>
                  </a:cubicBezTo>
                  <a:cubicBezTo>
                    <a:pt x="8582" y="1552"/>
                    <a:pt x="8628" y="1256"/>
                    <a:pt x="8446" y="1119"/>
                  </a:cubicBezTo>
                  <a:cubicBezTo>
                    <a:pt x="8391" y="1080"/>
                    <a:pt x="8328" y="1065"/>
                    <a:pt x="8262" y="1065"/>
                  </a:cubicBezTo>
                  <a:cubicBezTo>
                    <a:pt x="8137" y="1065"/>
                    <a:pt x="8003" y="1119"/>
                    <a:pt x="7898" y="1164"/>
                  </a:cubicBezTo>
                  <a:cubicBezTo>
                    <a:pt x="8058" y="891"/>
                    <a:pt x="8058" y="503"/>
                    <a:pt x="7875" y="229"/>
                  </a:cubicBezTo>
                  <a:cubicBezTo>
                    <a:pt x="7738" y="480"/>
                    <a:pt x="7601" y="754"/>
                    <a:pt x="7487" y="1005"/>
                  </a:cubicBezTo>
                  <a:cubicBezTo>
                    <a:pt x="7464" y="1050"/>
                    <a:pt x="7441" y="1096"/>
                    <a:pt x="7396" y="1119"/>
                  </a:cubicBezTo>
                  <a:cubicBezTo>
                    <a:pt x="7374" y="1130"/>
                    <a:pt x="7354" y="1134"/>
                    <a:pt x="7334" y="1134"/>
                  </a:cubicBezTo>
                  <a:cubicBezTo>
                    <a:pt x="7157" y="1134"/>
                    <a:pt x="7061" y="728"/>
                    <a:pt x="6854" y="728"/>
                  </a:cubicBezTo>
                  <a:cubicBezTo>
                    <a:pt x="6845" y="728"/>
                    <a:pt x="6835" y="729"/>
                    <a:pt x="6825" y="731"/>
                  </a:cubicBezTo>
                  <a:cubicBezTo>
                    <a:pt x="6665" y="1096"/>
                    <a:pt x="6323" y="1347"/>
                    <a:pt x="5935" y="1416"/>
                  </a:cubicBezTo>
                  <a:cubicBezTo>
                    <a:pt x="6163" y="1096"/>
                    <a:pt x="6254" y="662"/>
                    <a:pt x="6186" y="274"/>
                  </a:cubicBezTo>
                  <a:lnTo>
                    <a:pt x="6186" y="274"/>
                  </a:lnTo>
                  <a:cubicBezTo>
                    <a:pt x="5935" y="388"/>
                    <a:pt x="5729" y="571"/>
                    <a:pt x="5592" y="799"/>
                  </a:cubicBezTo>
                  <a:cubicBezTo>
                    <a:pt x="5478" y="503"/>
                    <a:pt x="5296" y="206"/>
                    <a:pt x="5045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8" name="Google Shape;3998;p37"/>
            <p:cNvSpPr/>
            <p:nvPr/>
          </p:nvSpPr>
          <p:spPr>
            <a:xfrm>
              <a:off x="978800" y="3383800"/>
              <a:ext cx="109575" cy="132050"/>
            </a:xfrm>
            <a:custGeom>
              <a:avLst/>
              <a:gdLst/>
              <a:ahLst/>
              <a:cxnLst/>
              <a:rect l="l" t="t" r="r" b="b"/>
              <a:pathLst>
                <a:path w="4383" h="5282" extrusionOk="0">
                  <a:moveTo>
                    <a:pt x="1531" y="5227"/>
                  </a:moveTo>
                  <a:cubicBezTo>
                    <a:pt x="1530" y="5229"/>
                    <a:pt x="1530" y="5230"/>
                    <a:pt x="1530" y="5231"/>
                  </a:cubicBezTo>
                  <a:cubicBezTo>
                    <a:pt x="1530" y="5230"/>
                    <a:pt x="1530" y="5229"/>
                    <a:pt x="1531" y="5227"/>
                  </a:cubicBezTo>
                  <a:close/>
                  <a:moveTo>
                    <a:pt x="2915" y="1"/>
                  </a:moveTo>
                  <a:cubicBezTo>
                    <a:pt x="2100" y="1"/>
                    <a:pt x="1322" y="349"/>
                    <a:pt x="502" y="392"/>
                  </a:cubicBezTo>
                  <a:lnTo>
                    <a:pt x="1598" y="917"/>
                  </a:lnTo>
                  <a:cubicBezTo>
                    <a:pt x="1164" y="1237"/>
                    <a:pt x="639" y="1419"/>
                    <a:pt x="92" y="1465"/>
                  </a:cubicBezTo>
                  <a:cubicBezTo>
                    <a:pt x="244" y="1558"/>
                    <a:pt x="415" y="1595"/>
                    <a:pt x="593" y="1595"/>
                  </a:cubicBezTo>
                  <a:cubicBezTo>
                    <a:pt x="896" y="1595"/>
                    <a:pt x="1219" y="1489"/>
                    <a:pt x="1507" y="1374"/>
                  </a:cubicBezTo>
                  <a:lnTo>
                    <a:pt x="1507" y="1374"/>
                  </a:lnTo>
                  <a:cubicBezTo>
                    <a:pt x="1278" y="1648"/>
                    <a:pt x="936" y="1762"/>
                    <a:pt x="639" y="1922"/>
                  </a:cubicBezTo>
                  <a:cubicBezTo>
                    <a:pt x="320" y="2081"/>
                    <a:pt x="23" y="2332"/>
                    <a:pt x="0" y="2675"/>
                  </a:cubicBezTo>
                  <a:cubicBezTo>
                    <a:pt x="160" y="2515"/>
                    <a:pt x="365" y="2378"/>
                    <a:pt x="571" y="2310"/>
                  </a:cubicBezTo>
                  <a:lnTo>
                    <a:pt x="571" y="2310"/>
                  </a:lnTo>
                  <a:cubicBezTo>
                    <a:pt x="480" y="2447"/>
                    <a:pt x="388" y="2606"/>
                    <a:pt x="343" y="2789"/>
                  </a:cubicBezTo>
                  <a:cubicBezTo>
                    <a:pt x="665" y="2708"/>
                    <a:pt x="969" y="2486"/>
                    <a:pt x="1146" y="2200"/>
                  </a:cubicBezTo>
                  <a:lnTo>
                    <a:pt x="1146" y="2200"/>
                  </a:lnTo>
                  <a:cubicBezTo>
                    <a:pt x="1144" y="2271"/>
                    <a:pt x="1174" y="2356"/>
                    <a:pt x="1187" y="2424"/>
                  </a:cubicBezTo>
                  <a:cubicBezTo>
                    <a:pt x="1256" y="2721"/>
                    <a:pt x="982" y="2949"/>
                    <a:pt x="753" y="3109"/>
                  </a:cubicBezTo>
                  <a:cubicBezTo>
                    <a:pt x="525" y="3291"/>
                    <a:pt x="251" y="3497"/>
                    <a:pt x="274" y="3793"/>
                  </a:cubicBezTo>
                  <a:cubicBezTo>
                    <a:pt x="753" y="3565"/>
                    <a:pt x="1210" y="3223"/>
                    <a:pt x="1552" y="2812"/>
                  </a:cubicBezTo>
                  <a:lnTo>
                    <a:pt x="1552" y="2812"/>
                  </a:lnTo>
                  <a:cubicBezTo>
                    <a:pt x="1438" y="2972"/>
                    <a:pt x="1301" y="3131"/>
                    <a:pt x="1187" y="3291"/>
                  </a:cubicBezTo>
                  <a:cubicBezTo>
                    <a:pt x="1031" y="3470"/>
                    <a:pt x="439" y="4846"/>
                    <a:pt x="1093" y="4846"/>
                  </a:cubicBezTo>
                  <a:cubicBezTo>
                    <a:pt x="1108" y="4846"/>
                    <a:pt x="1125" y="4845"/>
                    <a:pt x="1142" y="4843"/>
                  </a:cubicBezTo>
                  <a:cubicBezTo>
                    <a:pt x="1507" y="4820"/>
                    <a:pt x="1301" y="4136"/>
                    <a:pt x="1598" y="3953"/>
                  </a:cubicBezTo>
                  <a:lnTo>
                    <a:pt x="1598" y="3953"/>
                  </a:lnTo>
                  <a:cubicBezTo>
                    <a:pt x="1666" y="4363"/>
                    <a:pt x="1644" y="4818"/>
                    <a:pt x="1531" y="5227"/>
                  </a:cubicBezTo>
                  <a:lnTo>
                    <a:pt x="1531" y="5227"/>
                  </a:lnTo>
                  <a:cubicBezTo>
                    <a:pt x="1601" y="4979"/>
                    <a:pt x="1850" y="4819"/>
                    <a:pt x="1940" y="4592"/>
                  </a:cubicBezTo>
                  <a:cubicBezTo>
                    <a:pt x="2009" y="4341"/>
                    <a:pt x="2009" y="4067"/>
                    <a:pt x="2009" y="3839"/>
                  </a:cubicBezTo>
                  <a:cubicBezTo>
                    <a:pt x="2191" y="4067"/>
                    <a:pt x="2191" y="4410"/>
                    <a:pt x="2260" y="4683"/>
                  </a:cubicBezTo>
                  <a:cubicBezTo>
                    <a:pt x="2346" y="4962"/>
                    <a:pt x="2532" y="5281"/>
                    <a:pt x="2800" y="5281"/>
                  </a:cubicBezTo>
                  <a:cubicBezTo>
                    <a:pt x="2818" y="5281"/>
                    <a:pt x="2835" y="5280"/>
                    <a:pt x="2853" y="5277"/>
                  </a:cubicBezTo>
                  <a:cubicBezTo>
                    <a:pt x="2625" y="4866"/>
                    <a:pt x="2488" y="4387"/>
                    <a:pt x="2488" y="3907"/>
                  </a:cubicBezTo>
                  <a:lnTo>
                    <a:pt x="2488" y="3907"/>
                  </a:lnTo>
                  <a:cubicBezTo>
                    <a:pt x="2534" y="4159"/>
                    <a:pt x="2739" y="4387"/>
                    <a:pt x="3013" y="4432"/>
                  </a:cubicBezTo>
                  <a:cubicBezTo>
                    <a:pt x="2968" y="4273"/>
                    <a:pt x="2899" y="4136"/>
                    <a:pt x="2831" y="3999"/>
                  </a:cubicBezTo>
                  <a:lnTo>
                    <a:pt x="2831" y="3999"/>
                  </a:lnTo>
                  <a:cubicBezTo>
                    <a:pt x="2994" y="4137"/>
                    <a:pt x="3212" y="4206"/>
                    <a:pt x="3433" y="4206"/>
                  </a:cubicBezTo>
                  <a:cubicBezTo>
                    <a:pt x="3613" y="4206"/>
                    <a:pt x="3795" y="4160"/>
                    <a:pt x="3949" y="4067"/>
                  </a:cubicBezTo>
                  <a:cubicBezTo>
                    <a:pt x="3744" y="3907"/>
                    <a:pt x="3515" y="3748"/>
                    <a:pt x="3333" y="3542"/>
                  </a:cubicBezTo>
                  <a:cubicBezTo>
                    <a:pt x="3173" y="3337"/>
                    <a:pt x="3036" y="3063"/>
                    <a:pt x="3059" y="2789"/>
                  </a:cubicBezTo>
                  <a:lnTo>
                    <a:pt x="3059" y="2789"/>
                  </a:lnTo>
                  <a:cubicBezTo>
                    <a:pt x="3150" y="3086"/>
                    <a:pt x="3424" y="3291"/>
                    <a:pt x="3721" y="3291"/>
                  </a:cubicBezTo>
                  <a:cubicBezTo>
                    <a:pt x="3264" y="3063"/>
                    <a:pt x="3036" y="2447"/>
                    <a:pt x="3219" y="1967"/>
                  </a:cubicBezTo>
                  <a:lnTo>
                    <a:pt x="3219" y="1967"/>
                  </a:lnTo>
                  <a:cubicBezTo>
                    <a:pt x="3287" y="2287"/>
                    <a:pt x="3561" y="2538"/>
                    <a:pt x="3881" y="2606"/>
                  </a:cubicBezTo>
                  <a:lnTo>
                    <a:pt x="3629" y="1922"/>
                  </a:lnTo>
                  <a:lnTo>
                    <a:pt x="3629" y="1922"/>
                  </a:lnTo>
                  <a:cubicBezTo>
                    <a:pt x="3812" y="2127"/>
                    <a:pt x="4040" y="2310"/>
                    <a:pt x="4291" y="2447"/>
                  </a:cubicBezTo>
                  <a:cubicBezTo>
                    <a:pt x="4337" y="2264"/>
                    <a:pt x="4200" y="2059"/>
                    <a:pt x="4109" y="1899"/>
                  </a:cubicBezTo>
                  <a:cubicBezTo>
                    <a:pt x="3721" y="1077"/>
                    <a:pt x="4383" y="73"/>
                    <a:pt x="3059" y="4"/>
                  </a:cubicBezTo>
                  <a:cubicBezTo>
                    <a:pt x="3011" y="2"/>
                    <a:pt x="2963" y="1"/>
                    <a:pt x="2915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9" name="Google Shape;3999;p37"/>
            <p:cNvSpPr/>
            <p:nvPr/>
          </p:nvSpPr>
          <p:spPr>
            <a:xfrm>
              <a:off x="874950" y="3357925"/>
              <a:ext cx="139550" cy="126425"/>
            </a:xfrm>
            <a:custGeom>
              <a:avLst/>
              <a:gdLst/>
              <a:ahLst/>
              <a:cxnLst/>
              <a:rect l="l" t="t" r="r" b="b"/>
              <a:pathLst>
                <a:path w="5582" h="5057" extrusionOk="0">
                  <a:moveTo>
                    <a:pt x="959" y="674"/>
                  </a:moveTo>
                  <a:cubicBezTo>
                    <a:pt x="974" y="690"/>
                    <a:pt x="989" y="705"/>
                    <a:pt x="1004" y="720"/>
                  </a:cubicBezTo>
                  <a:lnTo>
                    <a:pt x="1004" y="720"/>
                  </a:lnTo>
                  <a:cubicBezTo>
                    <a:pt x="989" y="705"/>
                    <a:pt x="974" y="689"/>
                    <a:pt x="959" y="674"/>
                  </a:cubicBezTo>
                  <a:close/>
                  <a:moveTo>
                    <a:pt x="4486" y="1"/>
                  </a:moveTo>
                  <a:cubicBezTo>
                    <a:pt x="3922" y="1"/>
                    <a:pt x="3185" y="194"/>
                    <a:pt x="2536" y="194"/>
                  </a:cubicBezTo>
                  <a:cubicBezTo>
                    <a:pt x="2280" y="194"/>
                    <a:pt x="2038" y="164"/>
                    <a:pt x="1826" y="81"/>
                  </a:cubicBezTo>
                  <a:lnTo>
                    <a:pt x="1826" y="81"/>
                  </a:lnTo>
                  <a:cubicBezTo>
                    <a:pt x="2283" y="263"/>
                    <a:pt x="2922" y="423"/>
                    <a:pt x="3287" y="743"/>
                  </a:cubicBezTo>
                  <a:cubicBezTo>
                    <a:pt x="2899" y="961"/>
                    <a:pt x="2454" y="1121"/>
                    <a:pt x="2022" y="1121"/>
                  </a:cubicBezTo>
                  <a:cubicBezTo>
                    <a:pt x="1659" y="1121"/>
                    <a:pt x="1305" y="1007"/>
                    <a:pt x="1004" y="720"/>
                  </a:cubicBezTo>
                  <a:lnTo>
                    <a:pt x="1004" y="720"/>
                  </a:lnTo>
                  <a:cubicBezTo>
                    <a:pt x="1240" y="953"/>
                    <a:pt x="1476" y="1169"/>
                    <a:pt x="1712" y="1405"/>
                  </a:cubicBezTo>
                  <a:cubicBezTo>
                    <a:pt x="1370" y="1248"/>
                    <a:pt x="974" y="1100"/>
                    <a:pt x="609" y="1100"/>
                  </a:cubicBezTo>
                  <a:cubicBezTo>
                    <a:pt x="389" y="1100"/>
                    <a:pt x="180" y="1153"/>
                    <a:pt x="0" y="1290"/>
                  </a:cubicBezTo>
                  <a:cubicBezTo>
                    <a:pt x="548" y="1313"/>
                    <a:pt x="1096" y="1473"/>
                    <a:pt x="1598" y="1701"/>
                  </a:cubicBezTo>
                  <a:cubicBezTo>
                    <a:pt x="1415" y="1724"/>
                    <a:pt x="1255" y="1747"/>
                    <a:pt x="1073" y="1747"/>
                  </a:cubicBezTo>
                  <a:cubicBezTo>
                    <a:pt x="1278" y="1793"/>
                    <a:pt x="1484" y="1884"/>
                    <a:pt x="1643" y="2021"/>
                  </a:cubicBezTo>
                  <a:cubicBezTo>
                    <a:pt x="1164" y="2249"/>
                    <a:pt x="662" y="2386"/>
                    <a:pt x="160" y="2432"/>
                  </a:cubicBezTo>
                  <a:cubicBezTo>
                    <a:pt x="381" y="2517"/>
                    <a:pt x="617" y="2557"/>
                    <a:pt x="855" y="2557"/>
                  </a:cubicBezTo>
                  <a:cubicBezTo>
                    <a:pt x="1258" y="2557"/>
                    <a:pt x="1665" y="2441"/>
                    <a:pt x="2009" y="2226"/>
                  </a:cubicBezTo>
                  <a:lnTo>
                    <a:pt x="2009" y="2226"/>
                  </a:lnTo>
                  <a:cubicBezTo>
                    <a:pt x="1895" y="2500"/>
                    <a:pt x="1575" y="2660"/>
                    <a:pt x="1324" y="2820"/>
                  </a:cubicBezTo>
                  <a:cubicBezTo>
                    <a:pt x="1096" y="3002"/>
                    <a:pt x="867" y="3322"/>
                    <a:pt x="1027" y="3596"/>
                  </a:cubicBezTo>
                  <a:cubicBezTo>
                    <a:pt x="1210" y="3367"/>
                    <a:pt x="1438" y="3162"/>
                    <a:pt x="1666" y="3002"/>
                  </a:cubicBezTo>
                  <a:lnTo>
                    <a:pt x="1666" y="3002"/>
                  </a:lnTo>
                  <a:cubicBezTo>
                    <a:pt x="1552" y="3253"/>
                    <a:pt x="1484" y="3550"/>
                    <a:pt x="1484" y="3824"/>
                  </a:cubicBezTo>
                  <a:cubicBezTo>
                    <a:pt x="1758" y="3550"/>
                    <a:pt x="2031" y="3299"/>
                    <a:pt x="2305" y="3048"/>
                  </a:cubicBezTo>
                  <a:lnTo>
                    <a:pt x="2305" y="3048"/>
                  </a:lnTo>
                  <a:cubicBezTo>
                    <a:pt x="2397" y="3390"/>
                    <a:pt x="2031" y="3687"/>
                    <a:pt x="1849" y="3984"/>
                  </a:cubicBezTo>
                  <a:cubicBezTo>
                    <a:pt x="1666" y="4303"/>
                    <a:pt x="1689" y="4737"/>
                    <a:pt x="1917" y="5057"/>
                  </a:cubicBezTo>
                  <a:cubicBezTo>
                    <a:pt x="2100" y="4600"/>
                    <a:pt x="2374" y="4166"/>
                    <a:pt x="2693" y="3801"/>
                  </a:cubicBezTo>
                  <a:lnTo>
                    <a:pt x="2693" y="3801"/>
                  </a:lnTo>
                  <a:cubicBezTo>
                    <a:pt x="2625" y="4029"/>
                    <a:pt x="2671" y="4303"/>
                    <a:pt x="2830" y="4486"/>
                  </a:cubicBezTo>
                  <a:cubicBezTo>
                    <a:pt x="2945" y="4258"/>
                    <a:pt x="3059" y="4029"/>
                    <a:pt x="3173" y="3801"/>
                  </a:cubicBezTo>
                  <a:cubicBezTo>
                    <a:pt x="3218" y="4029"/>
                    <a:pt x="3310" y="4280"/>
                    <a:pt x="3447" y="4463"/>
                  </a:cubicBezTo>
                  <a:cubicBezTo>
                    <a:pt x="3515" y="3824"/>
                    <a:pt x="3652" y="3162"/>
                    <a:pt x="3835" y="2546"/>
                  </a:cubicBezTo>
                  <a:lnTo>
                    <a:pt x="3835" y="2546"/>
                  </a:lnTo>
                  <a:cubicBezTo>
                    <a:pt x="3812" y="2843"/>
                    <a:pt x="3835" y="3162"/>
                    <a:pt x="3949" y="3459"/>
                  </a:cubicBezTo>
                  <a:cubicBezTo>
                    <a:pt x="4040" y="3162"/>
                    <a:pt x="4154" y="2843"/>
                    <a:pt x="4268" y="2546"/>
                  </a:cubicBezTo>
                  <a:lnTo>
                    <a:pt x="4428" y="3071"/>
                  </a:lnTo>
                  <a:cubicBezTo>
                    <a:pt x="4474" y="2683"/>
                    <a:pt x="4565" y="2318"/>
                    <a:pt x="4565" y="1929"/>
                  </a:cubicBezTo>
                  <a:cubicBezTo>
                    <a:pt x="4650" y="1986"/>
                    <a:pt x="4769" y="2025"/>
                    <a:pt x="4881" y="2025"/>
                  </a:cubicBezTo>
                  <a:cubicBezTo>
                    <a:pt x="4949" y="2025"/>
                    <a:pt x="5015" y="2010"/>
                    <a:pt x="5067" y="1975"/>
                  </a:cubicBezTo>
                  <a:cubicBezTo>
                    <a:pt x="5204" y="1861"/>
                    <a:pt x="5296" y="1656"/>
                    <a:pt x="5318" y="1473"/>
                  </a:cubicBezTo>
                  <a:cubicBezTo>
                    <a:pt x="5581" y="274"/>
                    <a:pt x="5156" y="1"/>
                    <a:pt x="4486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0" name="Google Shape;4000;p37"/>
            <p:cNvSpPr/>
            <p:nvPr/>
          </p:nvSpPr>
          <p:spPr>
            <a:xfrm>
              <a:off x="990775" y="3326500"/>
              <a:ext cx="114150" cy="99075"/>
            </a:xfrm>
            <a:custGeom>
              <a:avLst/>
              <a:gdLst/>
              <a:ahLst/>
              <a:cxnLst/>
              <a:rect l="l" t="t" r="r" b="b"/>
              <a:pathLst>
                <a:path w="4566" h="3963" extrusionOk="0">
                  <a:moveTo>
                    <a:pt x="1100" y="0"/>
                  </a:moveTo>
                  <a:cubicBezTo>
                    <a:pt x="1009" y="0"/>
                    <a:pt x="944" y="32"/>
                    <a:pt x="914" y="105"/>
                  </a:cubicBezTo>
                  <a:cubicBezTo>
                    <a:pt x="822" y="311"/>
                    <a:pt x="1028" y="493"/>
                    <a:pt x="1210" y="607"/>
                  </a:cubicBezTo>
                  <a:cubicBezTo>
                    <a:pt x="1393" y="744"/>
                    <a:pt x="1576" y="950"/>
                    <a:pt x="1461" y="1132"/>
                  </a:cubicBezTo>
                  <a:cubicBezTo>
                    <a:pt x="1406" y="1212"/>
                    <a:pt x="1325" y="1237"/>
                    <a:pt x="1232" y="1237"/>
                  </a:cubicBezTo>
                  <a:cubicBezTo>
                    <a:pt x="1065" y="1237"/>
                    <a:pt x="858" y="1155"/>
                    <a:pt x="693" y="1155"/>
                  </a:cubicBezTo>
                  <a:cubicBezTo>
                    <a:pt x="607" y="1155"/>
                    <a:pt x="532" y="1177"/>
                    <a:pt x="480" y="1246"/>
                  </a:cubicBezTo>
                  <a:cubicBezTo>
                    <a:pt x="777" y="1406"/>
                    <a:pt x="1119" y="1520"/>
                    <a:pt x="1484" y="1543"/>
                  </a:cubicBezTo>
                  <a:cubicBezTo>
                    <a:pt x="936" y="1589"/>
                    <a:pt x="343" y="1657"/>
                    <a:pt x="1" y="2068"/>
                  </a:cubicBezTo>
                  <a:cubicBezTo>
                    <a:pt x="54" y="2101"/>
                    <a:pt x="111" y="2115"/>
                    <a:pt x="170" y="2115"/>
                  </a:cubicBezTo>
                  <a:cubicBezTo>
                    <a:pt x="313" y="2115"/>
                    <a:pt x="465" y="2035"/>
                    <a:pt x="594" y="1954"/>
                  </a:cubicBezTo>
                  <a:cubicBezTo>
                    <a:pt x="704" y="1899"/>
                    <a:pt x="839" y="1844"/>
                    <a:pt x="959" y="1844"/>
                  </a:cubicBezTo>
                  <a:cubicBezTo>
                    <a:pt x="1038" y="1844"/>
                    <a:pt x="1110" y="1868"/>
                    <a:pt x="1165" y="1931"/>
                  </a:cubicBezTo>
                  <a:cubicBezTo>
                    <a:pt x="936" y="2091"/>
                    <a:pt x="708" y="2319"/>
                    <a:pt x="548" y="2570"/>
                  </a:cubicBezTo>
                  <a:cubicBezTo>
                    <a:pt x="461" y="2702"/>
                    <a:pt x="457" y="2960"/>
                    <a:pt x="599" y="2960"/>
                  </a:cubicBezTo>
                  <a:cubicBezTo>
                    <a:pt x="604" y="2960"/>
                    <a:pt x="611" y="2959"/>
                    <a:pt x="617" y="2958"/>
                  </a:cubicBezTo>
                  <a:cubicBezTo>
                    <a:pt x="663" y="2958"/>
                    <a:pt x="708" y="2935"/>
                    <a:pt x="754" y="2890"/>
                  </a:cubicBezTo>
                  <a:cubicBezTo>
                    <a:pt x="1142" y="2570"/>
                    <a:pt x="1507" y="2251"/>
                    <a:pt x="1895" y="1908"/>
                  </a:cubicBezTo>
                  <a:lnTo>
                    <a:pt x="1895" y="1908"/>
                  </a:lnTo>
                  <a:cubicBezTo>
                    <a:pt x="1735" y="2410"/>
                    <a:pt x="1370" y="2821"/>
                    <a:pt x="914" y="3004"/>
                  </a:cubicBezTo>
                  <a:cubicBezTo>
                    <a:pt x="1598" y="2776"/>
                    <a:pt x="2192" y="2342"/>
                    <a:pt x="2625" y="1771"/>
                  </a:cubicBezTo>
                  <a:lnTo>
                    <a:pt x="2625" y="1771"/>
                  </a:lnTo>
                  <a:cubicBezTo>
                    <a:pt x="2557" y="2137"/>
                    <a:pt x="2329" y="2479"/>
                    <a:pt x="2032" y="2707"/>
                  </a:cubicBezTo>
                  <a:cubicBezTo>
                    <a:pt x="2283" y="2525"/>
                    <a:pt x="2557" y="2342"/>
                    <a:pt x="2831" y="2205"/>
                  </a:cubicBezTo>
                  <a:lnTo>
                    <a:pt x="2831" y="2205"/>
                  </a:lnTo>
                  <a:cubicBezTo>
                    <a:pt x="2808" y="2753"/>
                    <a:pt x="2306" y="3164"/>
                    <a:pt x="2237" y="3689"/>
                  </a:cubicBezTo>
                  <a:cubicBezTo>
                    <a:pt x="2219" y="3802"/>
                    <a:pt x="2294" y="3962"/>
                    <a:pt x="2385" y="3962"/>
                  </a:cubicBezTo>
                  <a:cubicBezTo>
                    <a:pt x="2404" y="3962"/>
                    <a:pt x="2423" y="3955"/>
                    <a:pt x="2443" y="3940"/>
                  </a:cubicBezTo>
                  <a:cubicBezTo>
                    <a:pt x="2466" y="3917"/>
                    <a:pt x="2466" y="3871"/>
                    <a:pt x="2489" y="3848"/>
                  </a:cubicBezTo>
                  <a:cubicBezTo>
                    <a:pt x="2625" y="3415"/>
                    <a:pt x="2785" y="3004"/>
                    <a:pt x="2922" y="2570"/>
                  </a:cubicBezTo>
                  <a:cubicBezTo>
                    <a:pt x="3014" y="2844"/>
                    <a:pt x="3105" y="3164"/>
                    <a:pt x="3265" y="3369"/>
                  </a:cubicBezTo>
                  <a:cubicBezTo>
                    <a:pt x="3515" y="3164"/>
                    <a:pt x="3561" y="2710"/>
                    <a:pt x="3380" y="2413"/>
                  </a:cubicBezTo>
                  <a:lnTo>
                    <a:pt x="3380" y="2413"/>
                  </a:lnTo>
                  <a:cubicBezTo>
                    <a:pt x="3632" y="2822"/>
                    <a:pt x="4087" y="3118"/>
                    <a:pt x="4566" y="3141"/>
                  </a:cubicBezTo>
                  <a:cubicBezTo>
                    <a:pt x="4543" y="2707"/>
                    <a:pt x="4292" y="2296"/>
                    <a:pt x="3927" y="2045"/>
                  </a:cubicBezTo>
                  <a:lnTo>
                    <a:pt x="3927" y="2045"/>
                  </a:lnTo>
                  <a:cubicBezTo>
                    <a:pt x="4086" y="2068"/>
                    <a:pt x="4246" y="2114"/>
                    <a:pt x="4383" y="2137"/>
                  </a:cubicBezTo>
                  <a:cubicBezTo>
                    <a:pt x="4178" y="2022"/>
                    <a:pt x="3972" y="1908"/>
                    <a:pt x="3767" y="1817"/>
                  </a:cubicBezTo>
                  <a:lnTo>
                    <a:pt x="3767" y="1817"/>
                  </a:lnTo>
                  <a:cubicBezTo>
                    <a:pt x="3835" y="1840"/>
                    <a:pt x="3909" y="1851"/>
                    <a:pt x="3984" y="1851"/>
                  </a:cubicBezTo>
                  <a:cubicBezTo>
                    <a:pt x="4058" y="1851"/>
                    <a:pt x="4132" y="1840"/>
                    <a:pt x="4200" y="1817"/>
                  </a:cubicBezTo>
                  <a:lnTo>
                    <a:pt x="3675" y="1497"/>
                  </a:lnTo>
                  <a:cubicBezTo>
                    <a:pt x="3904" y="1452"/>
                    <a:pt x="4086" y="1224"/>
                    <a:pt x="4063" y="995"/>
                  </a:cubicBezTo>
                  <a:lnTo>
                    <a:pt x="4063" y="995"/>
                  </a:lnTo>
                  <a:cubicBezTo>
                    <a:pt x="3927" y="1064"/>
                    <a:pt x="3790" y="1132"/>
                    <a:pt x="3675" y="1224"/>
                  </a:cubicBezTo>
                  <a:cubicBezTo>
                    <a:pt x="3767" y="927"/>
                    <a:pt x="3835" y="607"/>
                    <a:pt x="3881" y="288"/>
                  </a:cubicBezTo>
                  <a:lnTo>
                    <a:pt x="3881" y="288"/>
                  </a:lnTo>
                  <a:cubicBezTo>
                    <a:pt x="3630" y="447"/>
                    <a:pt x="3470" y="699"/>
                    <a:pt x="3424" y="995"/>
                  </a:cubicBezTo>
                  <a:cubicBezTo>
                    <a:pt x="3265" y="858"/>
                    <a:pt x="3150" y="676"/>
                    <a:pt x="3082" y="493"/>
                  </a:cubicBezTo>
                  <a:lnTo>
                    <a:pt x="3082" y="493"/>
                  </a:lnTo>
                  <a:cubicBezTo>
                    <a:pt x="3105" y="721"/>
                    <a:pt x="3128" y="950"/>
                    <a:pt x="3150" y="1201"/>
                  </a:cubicBezTo>
                  <a:cubicBezTo>
                    <a:pt x="3033" y="1084"/>
                    <a:pt x="1634" y="0"/>
                    <a:pt x="1100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1" name="Google Shape;4001;p37"/>
            <p:cNvSpPr/>
            <p:nvPr/>
          </p:nvSpPr>
          <p:spPr>
            <a:xfrm>
              <a:off x="896625" y="3209850"/>
              <a:ext cx="121000" cy="143650"/>
            </a:xfrm>
            <a:custGeom>
              <a:avLst/>
              <a:gdLst/>
              <a:ahLst/>
              <a:cxnLst/>
              <a:rect l="l" t="t" r="r" b="b"/>
              <a:pathLst>
                <a:path w="4840" h="5746" extrusionOk="0">
                  <a:moveTo>
                    <a:pt x="3150" y="1"/>
                  </a:moveTo>
                  <a:lnTo>
                    <a:pt x="3150" y="1"/>
                  </a:lnTo>
                  <a:cubicBezTo>
                    <a:pt x="3125" y="56"/>
                    <a:pt x="3114" y="112"/>
                    <a:pt x="3115" y="168"/>
                  </a:cubicBezTo>
                  <a:lnTo>
                    <a:pt x="3115" y="168"/>
                  </a:lnTo>
                  <a:cubicBezTo>
                    <a:pt x="3126" y="112"/>
                    <a:pt x="3137" y="56"/>
                    <a:pt x="3150" y="1"/>
                  </a:cubicBezTo>
                  <a:close/>
                  <a:moveTo>
                    <a:pt x="3115" y="168"/>
                  </a:moveTo>
                  <a:cubicBezTo>
                    <a:pt x="3015" y="710"/>
                    <a:pt x="3028" y="1266"/>
                    <a:pt x="3173" y="1804"/>
                  </a:cubicBezTo>
                  <a:cubicBezTo>
                    <a:pt x="2831" y="1712"/>
                    <a:pt x="2717" y="1302"/>
                    <a:pt x="2602" y="959"/>
                  </a:cubicBezTo>
                  <a:cubicBezTo>
                    <a:pt x="2497" y="665"/>
                    <a:pt x="2276" y="312"/>
                    <a:pt x="1974" y="312"/>
                  </a:cubicBezTo>
                  <a:cubicBezTo>
                    <a:pt x="1948" y="312"/>
                    <a:pt x="1922" y="315"/>
                    <a:pt x="1895" y="320"/>
                  </a:cubicBezTo>
                  <a:cubicBezTo>
                    <a:pt x="2260" y="594"/>
                    <a:pt x="2511" y="1028"/>
                    <a:pt x="2602" y="1484"/>
                  </a:cubicBezTo>
                  <a:cubicBezTo>
                    <a:pt x="2397" y="1302"/>
                    <a:pt x="2214" y="1142"/>
                    <a:pt x="2009" y="982"/>
                  </a:cubicBezTo>
                  <a:lnTo>
                    <a:pt x="2009" y="982"/>
                  </a:lnTo>
                  <a:cubicBezTo>
                    <a:pt x="2009" y="1188"/>
                    <a:pt x="2169" y="1370"/>
                    <a:pt x="2214" y="1576"/>
                  </a:cubicBezTo>
                  <a:cubicBezTo>
                    <a:pt x="2280" y="1773"/>
                    <a:pt x="2177" y="2056"/>
                    <a:pt x="1965" y="2056"/>
                  </a:cubicBezTo>
                  <a:cubicBezTo>
                    <a:pt x="1957" y="2056"/>
                    <a:pt x="1949" y="2056"/>
                    <a:pt x="1941" y="2055"/>
                  </a:cubicBezTo>
                  <a:cubicBezTo>
                    <a:pt x="1849" y="2032"/>
                    <a:pt x="1781" y="1964"/>
                    <a:pt x="1712" y="1872"/>
                  </a:cubicBezTo>
                  <a:cubicBezTo>
                    <a:pt x="1393" y="1461"/>
                    <a:pt x="1187" y="982"/>
                    <a:pt x="1096" y="480"/>
                  </a:cubicBezTo>
                  <a:lnTo>
                    <a:pt x="1096" y="480"/>
                  </a:lnTo>
                  <a:cubicBezTo>
                    <a:pt x="1005" y="1119"/>
                    <a:pt x="1119" y="1804"/>
                    <a:pt x="1438" y="2374"/>
                  </a:cubicBezTo>
                  <a:cubicBezTo>
                    <a:pt x="1119" y="2078"/>
                    <a:pt x="799" y="1781"/>
                    <a:pt x="457" y="1484"/>
                  </a:cubicBezTo>
                  <a:lnTo>
                    <a:pt x="457" y="1484"/>
                  </a:lnTo>
                  <a:cubicBezTo>
                    <a:pt x="708" y="1849"/>
                    <a:pt x="982" y="2215"/>
                    <a:pt x="1233" y="2580"/>
                  </a:cubicBezTo>
                  <a:cubicBezTo>
                    <a:pt x="1093" y="2533"/>
                    <a:pt x="946" y="2511"/>
                    <a:pt x="799" y="2511"/>
                  </a:cubicBezTo>
                  <a:cubicBezTo>
                    <a:pt x="512" y="2511"/>
                    <a:pt x="226" y="2597"/>
                    <a:pt x="0" y="2762"/>
                  </a:cubicBezTo>
                  <a:cubicBezTo>
                    <a:pt x="503" y="2877"/>
                    <a:pt x="1028" y="2968"/>
                    <a:pt x="1530" y="3036"/>
                  </a:cubicBezTo>
                  <a:cubicBezTo>
                    <a:pt x="1164" y="3082"/>
                    <a:pt x="776" y="3242"/>
                    <a:pt x="480" y="3470"/>
                  </a:cubicBezTo>
                  <a:cubicBezTo>
                    <a:pt x="776" y="3539"/>
                    <a:pt x="1096" y="3561"/>
                    <a:pt x="1416" y="3561"/>
                  </a:cubicBezTo>
                  <a:cubicBezTo>
                    <a:pt x="1119" y="3653"/>
                    <a:pt x="845" y="3858"/>
                    <a:pt x="708" y="4132"/>
                  </a:cubicBezTo>
                  <a:cubicBezTo>
                    <a:pt x="1164" y="4178"/>
                    <a:pt x="1644" y="4246"/>
                    <a:pt x="2100" y="4383"/>
                  </a:cubicBezTo>
                  <a:cubicBezTo>
                    <a:pt x="1826" y="4543"/>
                    <a:pt x="1621" y="4817"/>
                    <a:pt x="1530" y="5091"/>
                  </a:cubicBezTo>
                  <a:cubicBezTo>
                    <a:pt x="1572" y="5109"/>
                    <a:pt x="1616" y="5117"/>
                    <a:pt x="1661" y="5117"/>
                  </a:cubicBezTo>
                  <a:cubicBezTo>
                    <a:pt x="1811" y="5117"/>
                    <a:pt x="1973" y="5038"/>
                    <a:pt x="2119" y="5038"/>
                  </a:cubicBezTo>
                  <a:cubicBezTo>
                    <a:pt x="2144" y="5038"/>
                    <a:pt x="2168" y="5040"/>
                    <a:pt x="2192" y="5045"/>
                  </a:cubicBezTo>
                  <a:cubicBezTo>
                    <a:pt x="2374" y="5091"/>
                    <a:pt x="2466" y="5273"/>
                    <a:pt x="2602" y="5410"/>
                  </a:cubicBezTo>
                  <a:cubicBezTo>
                    <a:pt x="2694" y="5519"/>
                    <a:pt x="2817" y="5594"/>
                    <a:pt x="2951" y="5635"/>
                  </a:cubicBezTo>
                  <a:lnTo>
                    <a:pt x="2951" y="5635"/>
                  </a:lnTo>
                  <a:cubicBezTo>
                    <a:pt x="2956" y="5644"/>
                    <a:pt x="2962" y="5653"/>
                    <a:pt x="2968" y="5661"/>
                  </a:cubicBezTo>
                  <a:cubicBezTo>
                    <a:pt x="3205" y="5703"/>
                    <a:pt x="3451" y="5745"/>
                    <a:pt x="3691" y="5745"/>
                  </a:cubicBezTo>
                  <a:cubicBezTo>
                    <a:pt x="3842" y="5745"/>
                    <a:pt x="3990" y="5728"/>
                    <a:pt x="4132" y="5684"/>
                  </a:cubicBezTo>
                  <a:cubicBezTo>
                    <a:pt x="4520" y="5547"/>
                    <a:pt x="4839" y="5136"/>
                    <a:pt x="4702" y="4748"/>
                  </a:cubicBezTo>
                  <a:cubicBezTo>
                    <a:pt x="4657" y="4566"/>
                    <a:pt x="4474" y="4406"/>
                    <a:pt x="4269" y="4360"/>
                  </a:cubicBezTo>
                  <a:cubicBezTo>
                    <a:pt x="4223" y="3424"/>
                    <a:pt x="4269" y="2352"/>
                    <a:pt x="4702" y="1507"/>
                  </a:cubicBezTo>
                  <a:lnTo>
                    <a:pt x="4702" y="1507"/>
                  </a:lnTo>
                  <a:cubicBezTo>
                    <a:pt x="4411" y="1888"/>
                    <a:pt x="4164" y="2313"/>
                    <a:pt x="4004" y="2760"/>
                  </a:cubicBezTo>
                  <a:lnTo>
                    <a:pt x="4004" y="2760"/>
                  </a:lnTo>
                  <a:cubicBezTo>
                    <a:pt x="4004" y="2624"/>
                    <a:pt x="4009" y="2488"/>
                    <a:pt x="4018" y="2352"/>
                  </a:cubicBezTo>
                  <a:lnTo>
                    <a:pt x="4018" y="2352"/>
                  </a:lnTo>
                  <a:cubicBezTo>
                    <a:pt x="4002" y="2382"/>
                    <a:pt x="3986" y="2412"/>
                    <a:pt x="3968" y="2441"/>
                  </a:cubicBezTo>
                  <a:lnTo>
                    <a:pt x="3968" y="2441"/>
                  </a:lnTo>
                  <a:cubicBezTo>
                    <a:pt x="3916" y="1891"/>
                    <a:pt x="3814" y="1344"/>
                    <a:pt x="3493" y="891"/>
                  </a:cubicBezTo>
                  <a:cubicBezTo>
                    <a:pt x="3344" y="668"/>
                    <a:pt x="3120" y="415"/>
                    <a:pt x="3115" y="168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2" name="Google Shape;4002;p37"/>
            <p:cNvSpPr/>
            <p:nvPr/>
          </p:nvSpPr>
          <p:spPr>
            <a:xfrm>
              <a:off x="1095775" y="3194450"/>
              <a:ext cx="103300" cy="84475"/>
            </a:xfrm>
            <a:custGeom>
              <a:avLst/>
              <a:gdLst/>
              <a:ahLst/>
              <a:cxnLst/>
              <a:rect l="l" t="t" r="r" b="b"/>
              <a:pathLst>
                <a:path w="4132" h="3379" extrusionOk="0">
                  <a:moveTo>
                    <a:pt x="1941" y="0"/>
                  </a:moveTo>
                  <a:cubicBezTo>
                    <a:pt x="1986" y="297"/>
                    <a:pt x="2146" y="594"/>
                    <a:pt x="2397" y="776"/>
                  </a:cubicBezTo>
                  <a:cubicBezTo>
                    <a:pt x="2388" y="777"/>
                    <a:pt x="2380" y="777"/>
                    <a:pt x="2371" y="777"/>
                  </a:cubicBezTo>
                  <a:cubicBezTo>
                    <a:pt x="1846" y="777"/>
                    <a:pt x="1444" y="161"/>
                    <a:pt x="956" y="161"/>
                  </a:cubicBezTo>
                  <a:cubicBezTo>
                    <a:pt x="905" y="161"/>
                    <a:pt x="853" y="168"/>
                    <a:pt x="799" y="183"/>
                  </a:cubicBezTo>
                  <a:cubicBezTo>
                    <a:pt x="1096" y="434"/>
                    <a:pt x="1347" y="731"/>
                    <a:pt x="1553" y="1050"/>
                  </a:cubicBezTo>
                  <a:cubicBezTo>
                    <a:pt x="1497" y="1082"/>
                    <a:pt x="1437" y="1094"/>
                    <a:pt x="1373" y="1094"/>
                  </a:cubicBezTo>
                  <a:cubicBezTo>
                    <a:pt x="1197" y="1094"/>
                    <a:pt x="998" y="1005"/>
                    <a:pt x="826" y="1005"/>
                  </a:cubicBezTo>
                  <a:cubicBezTo>
                    <a:pt x="749" y="1005"/>
                    <a:pt x="678" y="1023"/>
                    <a:pt x="617" y="1073"/>
                  </a:cubicBezTo>
                  <a:cubicBezTo>
                    <a:pt x="776" y="1164"/>
                    <a:pt x="936" y="1233"/>
                    <a:pt x="1096" y="1301"/>
                  </a:cubicBezTo>
                  <a:cubicBezTo>
                    <a:pt x="822" y="1353"/>
                    <a:pt x="548" y="1378"/>
                    <a:pt x="274" y="1378"/>
                  </a:cubicBezTo>
                  <a:cubicBezTo>
                    <a:pt x="183" y="1378"/>
                    <a:pt x="92" y="1376"/>
                    <a:pt x="0" y="1370"/>
                  </a:cubicBezTo>
                  <a:lnTo>
                    <a:pt x="0" y="1370"/>
                  </a:lnTo>
                  <a:cubicBezTo>
                    <a:pt x="238" y="1590"/>
                    <a:pt x="551" y="1710"/>
                    <a:pt x="865" y="1710"/>
                  </a:cubicBezTo>
                  <a:cubicBezTo>
                    <a:pt x="974" y="1710"/>
                    <a:pt x="1082" y="1696"/>
                    <a:pt x="1187" y="1667"/>
                  </a:cubicBezTo>
                  <a:lnTo>
                    <a:pt x="1187" y="1667"/>
                  </a:lnTo>
                  <a:cubicBezTo>
                    <a:pt x="845" y="1849"/>
                    <a:pt x="503" y="2032"/>
                    <a:pt x="160" y="2192"/>
                  </a:cubicBezTo>
                  <a:cubicBezTo>
                    <a:pt x="503" y="2100"/>
                    <a:pt x="845" y="2009"/>
                    <a:pt x="1165" y="1895"/>
                  </a:cubicBezTo>
                  <a:lnTo>
                    <a:pt x="1165" y="1895"/>
                  </a:lnTo>
                  <a:cubicBezTo>
                    <a:pt x="1187" y="2032"/>
                    <a:pt x="1050" y="2123"/>
                    <a:pt x="936" y="2214"/>
                  </a:cubicBezTo>
                  <a:cubicBezTo>
                    <a:pt x="822" y="2306"/>
                    <a:pt x="731" y="2465"/>
                    <a:pt x="822" y="2580"/>
                  </a:cubicBezTo>
                  <a:cubicBezTo>
                    <a:pt x="854" y="2603"/>
                    <a:pt x="891" y="2613"/>
                    <a:pt x="930" y="2613"/>
                  </a:cubicBezTo>
                  <a:cubicBezTo>
                    <a:pt x="1003" y="2613"/>
                    <a:pt x="1082" y="2579"/>
                    <a:pt x="1142" y="2534"/>
                  </a:cubicBezTo>
                  <a:cubicBezTo>
                    <a:pt x="1279" y="2436"/>
                    <a:pt x="1416" y="2322"/>
                    <a:pt x="1524" y="2190"/>
                  </a:cubicBezTo>
                  <a:lnTo>
                    <a:pt x="1524" y="2190"/>
                  </a:lnTo>
                  <a:cubicBezTo>
                    <a:pt x="1334" y="2458"/>
                    <a:pt x="1265" y="2812"/>
                    <a:pt x="1370" y="3127"/>
                  </a:cubicBezTo>
                  <a:cubicBezTo>
                    <a:pt x="1644" y="2739"/>
                    <a:pt x="1872" y="2351"/>
                    <a:pt x="2078" y="1940"/>
                  </a:cubicBezTo>
                  <a:cubicBezTo>
                    <a:pt x="2169" y="2237"/>
                    <a:pt x="2214" y="2534"/>
                    <a:pt x="2192" y="2831"/>
                  </a:cubicBezTo>
                  <a:cubicBezTo>
                    <a:pt x="2306" y="2694"/>
                    <a:pt x="2420" y="2534"/>
                    <a:pt x="2488" y="2374"/>
                  </a:cubicBezTo>
                  <a:lnTo>
                    <a:pt x="2488" y="2374"/>
                  </a:lnTo>
                  <a:cubicBezTo>
                    <a:pt x="2443" y="2739"/>
                    <a:pt x="2557" y="3105"/>
                    <a:pt x="2785" y="3378"/>
                  </a:cubicBezTo>
                  <a:lnTo>
                    <a:pt x="3059" y="1940"/>
                  </a:lnTo>
                  <a:cubicBezTo>
                    <a:pt x="3196" y="2237"/>
                    <a:pt x="3242" y="2580"/>
                    <a:pt x="3173" y="2899"/>
                  </a:cubicBezTo>
                  <a:cubicBezTo>
                    <a:pt x="3721" y="2397"/>
                    <a:pt x="4132" y="1575"/>
                    <a:pt x="3561" y="959"/>
                  </a:cubicBezTo>
                  <a:cubicBezTo>
                    <a:pt x="3287" y="662"/>
                    <a:pt x="2009" y="411"/>
                    <a:pt x="194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3" name="Google Shape;4003;p37"/>
            <p:cNvSpPr/>
            <p:nvPr/>
          </p:nvSpPr>
          <p:spPr>
            <a:xfrm>
              <a:off x="1059250" y="3331975"/>
              <a:ext cx="123850" cy="123275"/>
            </a:xfrm>
            <a:custGeom>
              <a:avLst/>
              <a:gdLst/>
              <a:ahLst/>
              <a:cxnLst/>
              <a:rect l="l" t="t" r="r" b="b"/>
              <a:pathLst>
                <a:path w="4954" h="4931" extrusionOk="0">
                  <a:moveTo>
                    <a:pt x="411" y="2009"/>
                  </a:moveTo>
                  <a:cubicBezTo>
                    <a:pt x="412" y="2010"/>
                    <a:pt x="412" y="2010"/>
                    <a:pt x="413" y="2011"/>
                  </a:cubicBezTo>
                  <a:lnTo>
                    <a:pt x="413" y="2011"/>
                  </a:lnTo>
                  <a:cubicBezTo>
                    <a:pt x="412" y="2010"/>
                    <a:pt x="412" y="2010"/>
                    <a:pt x="411" y="2009"/>
                  </a:cubicBezTo>
                  <a:close/>
                  <a:moveTo>
                    <a:pt x="2877" y="0"/>
                  </a:moveTo>
                  <a:cubicBezTo>
                    <a:pt x="2694" y="502"/>
                    <a:pt x="2648" y="1027"/>
                    <a:pt x="2762" y="1530"/>
                  </a:cubicBezTo>
                  <a:cubicBezTo>
                    <a:pt x="2648" y="1393"/>
                    <a:pt x="2534" y="1256"/>
                    <a:pt x="2420" y="1119"/>
                  </a:cubicBezTo>
                  <a:lnTo>
                    <a:pt x="2420" y="1119"/>
                  </a:lnTo>
                  <a:cubicBezTo>
                    <a:pt x="2557" y="1370"/>
                    <a:pt x="2534" y="1712"/>
                    <a:pt x="2352" y="1940"/>
                  </a:cubicBezTo>
                  <a:cubicBezTo>
                    <a:pt x="2260" y="1712"/>
                    <a:pt x="2237" y="1461"/>
                    <a:pt x="2260" y="1210"/>
                  </a:cubicBezTo>
                  <a:lnTo>
                    <a:pt x="2260" y="1210"/>
                  </a:lnTo>
                  <a:cubicBezTo>
                    <a:pt x="2192" y="1347"/>
                    <a:pt x="2101" y="1461"/>
                    <a:pt x="2009" y="1575"/>
                  </a:cubicBezTo>
                  <a:cubicBezTo>
                    <a:pt x="2055" y="1278"/>
                    <a:pt x="2009" y="1005"/>
                    <a:pt x="1895" y="731"/>
                  </a:cubicBezTo>
                  <a:cubicBezTo>
                    <a:pt x="1781" y="936"/>
                    <a:pt x="1713" y="1164"/>
                    <a:pt x="1713" y="1393"/>
                  </a:cubicBezTo>
                  <a:cubicBezTo>
                    <a:pt x="1621" y="1073"/>
                    <a:pt x="1553" y="776"/>
                    <a:pt x="1461" y="457"/>
                  </a:cubicBezTo>
                  <a:lnTo>
                    <a:pt x="1461" y="457"/>
                  </a:lnTo>
                  <a:cubicBezTo>
                    <a:pt x="1256" y="845"/>
                    <a:pt x="1279" y="1370"/>
                    <a:pt x="1507" y="1735"/>
                  </a:cubicBezTo>
                  <a:cubicBezTo>
                    <a:pt x="1302" y="1552"/>
                    <a:pt x="1073" y="1347"/>
                    <a:pt x="868" y="1141"/>
                  </a:cubicBezTo>
                  <a:lnTo>
                    <a:pt x="868" y="1141"/>
                  </a:lnTo>
                  <a:cubicBezTo>
                    <a:pt x="982" y="1415"/>
                    <a:pt x="1096" y="1689"/>
                    <a:pt x="1210" y="1963"/>
                  </a:cubicBezTo>
                  <a:cubicBezTo>
                    <a:pt x="1065" y="1859"/>
                    <a:pt x="957" y="1755"/>
                    <a:pt x="800" y="1755"/>
                  </a:cubicBezTo>
                  <a:cubicBezTo>
                    <a:pt x="785" y="1755"/>
                    <a:pt x="770" y="1756"/>
                    <a:pt x="754" y="1758"/>
                  </a:cubicBezTo>
                  <a:cubicBezTo>
                    <a:pt x="712" y="1779"/>
                    <a:pt x="475" y="2014"/>
                    <a:pt x="421" y="2014"/>
                  </a:cubicBezTo>
                  <a:cubicBezTo>
                    <a:pt x="418" y="2014"/>
                    <a:pt x="415" y="2013"/>
                    <a:pt x="413" y="2011"/>
                  </a:cubicBezTo>
                  <a:lnTo>
                    <a:pt x="413" y="2011"/>
                  </a:lnTo>
                  <a:cubicBezTo>
                    <a:pt x="434" y="2040"/>
                    <a:pt x="468" y="2052"/>
                    <a:pt x="503" y="2052"/>
                  </a:cubicBezTo>
                  <a:cubicBezTo>
                    <a:pt x="546" y="2052"/>
                    <a:pt x="592" y="2034"/>
                    <a:pt x="617" y="2009"/>
                  </a:cubicBezTo>
                  <a:lnTo>
                    <a:pt x="617" y="2009"/>
                  </a:lnTo>
                  <a:cubicBezTo>
                    <a:pt x="663" y="2100"/>
                    <a:pt x="548" y="2191"/>
                    <a:pt x="480" y="2260"/>
                  </a:cubicBezTo>
                  <a:cubicBezTo>
                    <a:pt x="411" y="2328"/>
                    <a:pt x="389" y="2488"/>
                    <a:pt x="503" y="2488"/>
                  </a:cubicBezTo>
                  <a:cubicBezTo>
                    <a:pt x="252" y="2762"/>
                    <a:pt x="92" y="3082"/>
                    <a:pt x="1" y="3424"/>
                  </a:cubicBezTo>
                  <a:cubicBezTo>
                    <a:pt x="252" y="3264"/>
                    <a:pt x="457" y="3059"/>
                    <a:pt x="640" y="2831"/>
                  </a:cubicBezTo>
                  <a:lnTo>
                    <a:pt x="640" y="2831"/>
                  </a:lnTo>
                  <a:cubicBezTo>
                    <a:pt x="434" y="3150"/>
                    <a:pt x="252" y="3538"/>
                    <a:pt x="389" y="3881"/>
                  </a:cubicBezTo>
                  <a:cubicBezTo>
                    <a:pt x="594" y="3538"/>
                    <a:pt x="822" y="3219"/>
                    <a:pt x="1028" y="2876"/>
                  </a:cubicBezTo>
                  <a:lnTo>
                    <a:pt x="1028" y="2876"/>
                  </a:lnTo>
                  <a:cubicBezTo>
                    <a:pt x="982" y="3082"/>
                    <a:pt x="959" y="3310"/>
                    <a:pt x="982" y="3515"/>
                  </a:cubicBezTo>
                  <a:cubicBezTo>
                    <a:pt x="1269" y="3185"/>
                    <a:pt x="1555" y="2854"/>
                    <a:pt x="1821" y="2523"/>
                  </a:cubicBezTo>
                  <a:lnTo>
                    <a:pt x="1821" y="2523"/>
                  </a:lnTo>
                  <a:cubicBezTo>
                    <a:pt x="1457" y="3009"/>
                    <a:pt x="1830" y="3849"/>
                    <a:pt x="1986" y="4405"/>
                  </a:cubicBezTo>
                  <a:cubicBezTo>
                    <a:pt x="1986" y="4451"/>
                    <a:pt x="2009" y="4497"/>
                    <a:pt x="2009" y="4542"/>
                  </a:cubicBezTo>
                  <a:cubicBezTo>
                    <a:pt x="2032" y="4634"/>
                    <a:pt x="2078" y="4748"/>
                    <a:pt x="2169" y="4748"/>
                  </a:cubicBezTo>
                  <a:cubicBezTo>
                    <a:pt x="2237" y="4725"/>
                    <a:pt x="2260" y="4634"/>
                    <a:pt x="2283" y="4565"/>
                  </a:cubicBezTo>
                  <a:cubicBezTo>
                    <a:pt x="2329" y="4360"/>
                    <a:pt x="2374" y="4132"/>
                    <a:pt x="2420" y="3926"/>
                  </a:cubicBezTo>
                  <a:cubicBezTo>
                    <a:pt x="2443" y="4269"/>
                    <a:pt x="2557" y="4611"/>
                    <a:pt x="2740" y="4930"/>
                  </a:cubicBezTo>
                  <a:cubicBezTo>
                    <a:pt x="2877" y="4816"/>
                    <a:pt x="2968" y="4657"/>
                    <a:pt x="3036" y="4497"/>
                  </a:cubicBezTo>
                  <a:cubicBezTo>
                    <a:pt x="3082" y="4634"/>
                    <a:pt x="3151" y="4771"/>
                    <a:pt x="3196" y="4908"/>
                  </a:cubicBezTo>
                  <a:cubicBezTo>
                    <a:pt x="3493" y="4542"/>
                    <a:pt x="3561" y="4017"/>
                    <a:pt x="3356" y="3584"/>
                  </a:cubicBezTo>
                  <a:lnTo>
                    <a:pt x="3356" y="3584"/>
                  </a:lnTo>
                  <a:cubicBezTo>
                    <a:pt x="3539" y="3766"/>
                    <a:pt x="3744" y="3926"/>
                    <a:pt x="3927" y="4109"/>
                  </a:cubicBezTo>
                  <a:cubicBezTo>
                    <a:pt x="3959" y="4141"/>
                    <a:pt x="4014" y="4173"/>
                    <a:pt x="4060" y="4173"/>
                  </a:cubicBezTo>
                  <a:cubicBezTo>
                    <a:pt x="4079" y="4173"/>
                    <a:pt x="4096" y="4168"/>
                    <a:pt x="4109" y="4154"/>
                  </a:cubicBezTo>
                  <a:cubicBezTo>
                    <a:pt x="4155" y="4132"/>
                    <a:pt x="4155" y="4086"/>
                    <a:pt x="4155" y="4040"/>
                  </a:cubicBezTo>
                  <a:cubicBezTo>
                    <a:pt x="4132" y="3607"/>
                    <a:pt x="3904" y="3196"/>
                    <a:pt x="3584" y="2922"/>
                  </a:cubicBezTo>
                  <a:lnTo>
                    <a:pt x="3584" y="2922"/>
                  </a:lnTo>
                  <a:cubicBezTo>
                    <a:pt x="3790" y="3082"/>
                    <a:pt x="3995" y="3241"/>
                    <a:pt x="4200" y="3401"/>
                  </a:cubicBezTo>
                  <a:cubicBezTo>
                    <a:pt x="4124" y="3132"/>
                    <a:pt x="3950" y="2880"/>
                    <a:pt x="3734" y="2698"/>
                  </a:cubicBezTo>
                  <a:lnTo>
                    <a:pt x="3734" y="2698"/>
                  </a:lnTo>
                  <a:cubicBezTo>
                    <a:pt x="3955" y="2851"/>
                    <a:pt x="4203" y="2956"/>
                    <a:pt x="4452" y="3013"/>
                  </a:cubicBezTo>
                  <a:cubicBezTo>
                    <a:pt x="4474" y="2671"/>
                    <a:pt x="4155" y="2328"/>
                    <a:pt x="3790" y="2306"/>
                  </a:cubicBezTo>
                  <a:cubicBezTo>
                    <a:pt x="3904" y="2237"/>
                    <a:pt x="4041" y="2237"/>
                    <a:pt x="4178" y="2237"/>
                  </a:cubicBezTo>
                  <a:cubicBezTo>
                    <a:pt x="4315" y="2214"/>
                    <a:pt x="4452" y="2214"/>
                    <a:pt x="4566" y="2169"/>
                  </a:cubicBezTo>
                  <a:cubicBezTo>
                    <a:pt x="4703" y="2100"/>
                    <a:pt x="4794" y="1963"/>
                    <a:pt x="4748" y="1849"/>
                  </a:cubicBezTo>
                  <a:cubicBezTo>
                    <a:pt x="4734" y="1765"/>
                    <a:pt x="4652" y="1716"/>
                    <a:pt x="4575" y="1716"/>
                  </a:cubicBezTo>
                  <a:cubicBezTo>
                    <a:pt x="4553" y="1716"/>
                    <a:pt x="4530" y="1720"/>
                    <a:pt x="4511" y="1729"/>
                  </a:cubicBezTo>
                  <a:lnTo>
                    <a:pt x="4511" y="1729"/>
                  </a:lnTo>
                  <a:cubicBezTo>
                    <a:pt x="4650" y="1604"/>
                    <a:pt x="4785" y="1459"/>
                    <a:pt x="4885" y="1278"/>
                  </a:cubicBezTo>
                  <a:cubicBezTo>
                    <a:pt x="4931" y="1256"/>
                    <a:pt x="4954" y="1210"/>
                    <a:pt x="4954" y="1141"/>
                  </a:cubicBezTo>
                  <a:cubicBezTo>
                    <a:pt x="4940" y="1072"/>
                    <a:pt x="4857" y="1044"/>
                    <a:pt x="4769" y="1044"/>
                  </a:cubicBezTo>
                  <a:cubicBezTo>
                    <a:pt x="4713" y="1044"/>
                    <a:pt x="4656" y="1055"/>
                    <a:pt x="4611" y="1073"/>
                  </a:cubicBezTo>
                  <a:cubicBezTo>
                    <a:pt x="4450" y="1153"/>
                    <a:pt x="4325" y="1269"/>
                    <a:pt x="4219" y="1421"/>
                  </a:cubicBezTo>
                  <a:lnTo>
                    <a:pt x="4219" y="1421"/>
                  </a:lnTo>
                  <a:cubicBezTo>
                    <a:pt x="4353" y="1206"/>
                    <a:pt x="4423" y="957"/>
                    <a:pt x="4360" y="708"/>
                  </a:cubicBezTo>
                  <a:lnTo>
                    <a:pt x="4360" y="708"/>
                  </a:lnTo>
                  <a:cubicBezTo>
                    <a:pt x="4155" y="1119"/>
                    <a:pt x="3812" y="1438"/>
                    <a:pt x="3424" y="1666"/>
                  </a:cubicBezTo>
                  <a:cubicBezTo>
                    <a:pt x="3698" y="1415"/>
                    <a:pt x="3995" y="1050"/>
                    <a:pt x="3858" y="685"/>
                  </a:cubicBezTo>
                  <a:lnTo>
                    <a:pt x="3858" y="685"/>
                  </a:lnTo>
                  <a:cubicBezTo>
                    <a:pt x="3675" y="766"/>
                    <a:pt x="3510" y="920"/>
                    <a:pt x="3412" y="1098"/>
                  </a:cubicBezTo>
                  <a:lnTo>
                    <a:pt x="3412" y="1098"/>
                  </a:lnTo>
                  <a:cubicBezTo>
                    <a:pt x="3519" y="862"/>
                    <a:pt x="3531" y="595"/>
                    <a:pt x="3447" y="365"/>
                  </a:cubicBezTo>
                  <a:lnTo>
                    <a:pt x="3447" y="365"/>
                  </a:lnTo>
                  <a:cubicBezTo>
                    <a:pt x="3265" y="457"/>
                    <a:pt x="3128" y="616"/>
                    <a:pt x="3082" y="822"/>
                  </a:cubicBezTo>
                  <a:cubicBezTo>
                    <a:pt x="3014" y="548"/>
                    <a:pt x="2945" y="274"/>
                    <a:pt x="2877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4" name="Google Shape;4004;p37"/>
            <p:cNvSpPr/>
            <p:nvPr/>
          </p:nvSpPr>
          <p:spPr>
            <a:xfrm>
              <a:off x="1018750" y="3192175"/>
              <a:ext cx="87600" cy="116125"/>
            </a:xfrm>
            <a:custGeom>
              <a:avLst/>
              <a:gdLst/>
              <a:ahLst/>
              <a:cxnLst/>
              <a:rect l="l" t="t" r="r" b="b"/>
              <a:pathLst>
                <a:path w="3504" h="4645" extrusionOk="0">
                  <a:moveTo>
                    <a:pt x="2944" y="1529"/>
                  </a:moveTo>
                  <a:cubicBezTo>
                    <a:pt x="2916" y="1577"/>
                    <a:pt x="2890" y="1626"/>
                    <a:pt x="2865" y="1676"/>
                  </a:cubicBezTo>
                  <a:lnTo>
                    <a:pt x="2865" y="1676"/>
                  </a:lnTo>
                  <a:cubicBezTo>
                    <a:pt x="2892" y="1628"/>
                    <a:pt x="2918" y="1579"/>
                    <a:pt x="2944" y="1529"/>
                  </a:cubicBezTo>
                  <a:close/>
                  <a:moveTo>
                    <a:pt x="3264" y="1849"/>
                  </a:moveTo>
                  <a:lnTo>
                    <a:pt x="3264" y="1849"/>
                  </a:lnTo>
                  <a:cubicBezTo>
                    <a:pt x="3256" y="1858"/>
                    <a:pt x="3248" y="1866"/>
                    <a:pt x="3241" y="1875"/>
                  </a:cubicBezTo>
                  <a:lnTo>
                    <a:pt x="3241" y="1875"/>
                  </a:lnTo>
                  <a:cubicBezTo>
                    <a:pt x="3249" y="1867"/>
                    <a:pt x="3256" y="1858"/>
                    <a:pt x="3264" y="1849"/>
                  </a:cubicBezTo>
                  <a:close/>
                  <a:moveTo>
                    <a:pt x="1986" y="0"/>
                  </a:moveTo>
                  <a:cubicBezTo>
                    <a:pt x="1986" y="708"/>
                    <a:pt x="1780" y="1415"/>
                    <a:pt x="1392" y="2009"/>
                  </a:cubicBezTo>
                  <a:cubicBezTo>
                    <a:pt x="1529" y="1461"/>
                    <a:pt x="1461" y="845"/>
                    <a:pt x="1187" y="342"/>
                  </a:cubicBezTo>
                  <a:cubicBezTo>
                    <a:pt x="1004" y="799"/>
                    <a:pt x="982" y="1347"/>
                    <a:pt x="1118" y="1826"/>
                  </a:cubicBezTo>
                  <a:cubicBezTo>
                    <a:pt x="845" y="1438"/>
                    <a:pt x="662" y="1027"/>
                    <a:pt x="548" y="571"/>
                  </a:cubicBezTo>
                  <a:cubicBezTo>
                    <a:pt x="388" y="1096"/>
                    <a:pt x="388" y="1689"/>
                    <a:pt x="525" y="2214"/>
                  </a:cubicBezTo>
                  <a:cubicBezTo>
                    <a:pt x="297" y="1963"/>
                    <a:pt x="114" y="1689"/>
                    <a:pt x="0" y="1392"/>
                  </a:cubicBezTo>
                  <a:lnTo>
                    <a:pt x="0" y="1392"/>
                  </a:lnTo>
                  <a:cubicBezTo>
                    <a:pt x="68" y="2214"/>
                    <a:pt x="479" y="3036"/>
                    <a:pt x="1255" y="3401"/>
                  </a:cubicBezTo>
                  <a:cubicBezTo>
                    <a:pt x="1235" y="3398"/>
                    <a:pt x="1215" y="3396"/>
                    <a:pt x="1195" y="3396"/>
                  </a:cubicBezTo>
                  <a:cubicBezTo>
                    <a:pt x="949" y="3396"/>
                    <a:pt x="757" y="3648"/>
                    <a:pt x="799" y="3880"/>
                  </a:cubicBezTo>
                  <a:cubicBezTo>
                    <a:pt x="847" y="4057"/>
                    <a:pt x="1031" y="4177"/>
                    <a:pt x="1207" y="4177"/>
                  </a:cubicBezTo>
                  <a:cubicBezTo>
                    <a:pt x="1281" y="4177"/>
                    <a:pt x="1354" y="4156"/>
                    <a:pt x="1415" y="4109"/>
                  </a:cubicBezTo>
                  <a:lnTo>
                    <a:pt x="1415" y="4109"/>
                  </a:lnTo>
                  <a:cubicBezTo>
                    <a:pt x="1278" y="4246"/>
                    <a:pt x="1278" y="4474"/>
                    <a:pt x="1392" y="4611"/>
                  </a:cubicBezTo>
                  <a:cubicBezTo>
                    <a:pt x="1552" y="4629"/>
                    <a:pt x="1715" y="4644"/>
                    <a:pt x="1877" y="4644"/>
                  </a:cubicBezTo>
                  <a:cubicBezTo>
                    <a:pt x="2110" y="4644"/>
                    <a:pt x="2341" y="4614"/>
                    <a:pt x="2556" y="4519"/>
                  </a:cubicBezTo>
                  <a:cubicBezTo>
                    <a:pt x="3504" y="4091"/>
                    <a:pt x="2624" y="2615"/>
                    <a:pt x="3241" y="1875"/>
                  </a:cubicBezTo>
                  <a:lnTo>
                    <a:pt x="3241" y="1875"/>
                  </a:lnTo>
                  <a:cubicBezTo>
                    <a:pt x="2912" y="2259"/>
                    <a:pt x="2715" y="2728"/>
                    <a:pt x="2648" y="3218"/>
                  </a:cubicBezTo>
                  <a:cubicBezTo>
                    <a:pt x="2565" y="2702"/>
                    <a:pt x="2632" y="2149"/>
                    <a:pt x="2865" y="1676"/>
                  </a:cubicBezTo>
                  <a:lnTo>
                    <a:pt x="2865" y="1676"/>
                  </a:lnTo>
                  <a:cubicBezTo>
                    <a:pt x="2681" y="2010"/>
                    <a:pt x="2479" y="2329"/>
                    <a:pt x="2260" y="2648"/>
                  </a:cubicBezTo>
                  <a:cubicBezTo>
                    <a:pt x="2511" y="2146"/>
                    <a:pt x="2602" y="1575"/>
                    <a:pt x="2556" y="1004"/>
                  </a:cubicBezTo>
                  <a:lnTo>
                    <a:pt x="2556" y="1004"/>
                  </a:lnTo>
                  <a:cubicBezTo>
                    <a:pt x="2442" y="1370"/>
                    <a:pt x="2283" y="1712"/>
                    <a:pt x="2077" y="2031"/>
                  </a:cubicBezTo>
                  <a:cubicBezTo>
                    <a:pt x="2442" y="1438"/>
                    <a:pt x="2214" y="662"/>
                    <a:pt x="1986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5" name="Google Shape;4005;p37"/>
            <p:cNvSpPr/>
            <p:nvPr/>
          </p:nvSpPr>
          <p:spPr>
            <a:xfrm>
              <a:off x="1124300" y="3276625"/>
              <a:ext cx="110150" cy="126700"/>
            </a:xfrm>
            <a:custGeom>
              <a:avLst/>
              <a:gdLst/>
              <a:ahLst/>
              <a:cxnLst/>
              <a:rect l="l" t="t" r="r" b="b"/>
              <a:pathLst>
                <a:path w="4406" h="5068" extrusionOk="0">
                  <a:moveTo>
                    <a:pt x="3493" y="0"/>
                  </a:moveTo>
                  <a:lnTo>
                    <a:pt x="3493" y="0"/>
                  </a:lnTo>
                  <a:cubicBezTo>
                    <a:pt x="3356" y="662"/>
                    <a:pt x="3082" y="1324"/>
                    <a:pt x="2671" y="1872"/>
                  </a:cubicBezTo>
                  <a:cubicBezTo>
                    <a:pt x="2831" y="1461"/>
                    <a:pt x="2900" y="1027"/>
                    <a:pt x="2854" y="594"/>
                  </a:cubicBezTo>
                  <a:lnTo>
                    <a:pt x="2854" y="594"/>
                  </a:lnTo>
                  <a:cubicBezTo>
                    <a:pt x="2694" y="1210"/>
                    <a:pt x="2489" y="1803"/>
                    <a:pt x="2192" y="2374"/>
                  </a:cubicBezTo>
                  <a:cubicBezTo>
                    <a:pt x="2238" y="1963"/>
                    <a:pt x="2238" y="1461"/>
                    <a:pt x="1872" y="1256"/>
                  </a:cubicBezTo>
                  <a:lnTo>
                    <a:pt x="1872" y="1256"/>
                  </a:lnTo>
                  <a:cubicBezTo>
                    <a:pt x="1964" y="1781"/>
                    <a:pt x="1850" y="2374"/>
                    <a:pt x="1598" y="2853"/>
                  </a:cubicBezTo>
                  <a:lnTo>
                    <a:pt x="1553" y="1598"/>
                  </a:lnTo>
                  <a:cubicBezTo>
                    <a:pt x="1484" y="1940"/>
                    <a:pt x="1416" y="2283"/>
                    <a:pt x="1347" y="2625"/>
                  </a:cubicBezTo>
                  <a:cubicBezTo>
                    <a:pt x="1325" y="2762"/>
                    <a:pt x="1302" y="2876"/>
                    <a:pt x="1210" y="2967"/>
                  </a:cubicBezTo>
                  <a:cubicBezTo>
                    <a:pt x="1164" y="3006"/>
                    <a:pt x="1104" y="3024"/>
                    <a:pt x="1040" y="3024"/>
                  </a:cubicBezTo>
                  <a:cubicBezTo>
                    <a:pt x="918" y="3024"/>
                    <a:pt x="783" y="2959"/>
                    <a:pt x="708" y="2853"/>
                  </a:cubicBezTo>
                  <a:cubicBezTo>
                    <a:pt x="594" y="2716"/>
                    <a:pt x="571" y="2511"/>
                    <a:pt x="549" y="2306"/>
                  </a:cubicBezTo>
                  <a:cubicBezTo>
                    <a:pt x="229" y="2534"/>
                    <a:pt x="1" y="3104"/>
                    <a:pt x="46" y="3470"/>
                  </a:cubicBezTo>
                  <a:cubicBezTo>
                    <a:pt x="138" y="4154"/>
                    <a:pt x="549" y="4771"/>
                    <a:pt x="1165" y="5067"/>
                  </a:cubicBezTo>
                  <a:cubicBezTo>
                    <a:pt x="959" y="4839"/>
                    <a:pt x="845" y="4497"/>
                    <a:pt x="891" y="4177"/>
                  </a:cubicBezTo>
                  <a:lnTo>
                    <a:pt x="891" y="4177"/>
                  </a:lnTo>
                  <a:cubicBezTo>
                    <a:pt x="1005" y="4451"/>
                    <a:pt x="1233" y="4679"/>
                    <a:pt x="1507" y="4816"/>
                  </a:cubicBezTo>
                  <a:cubicBezTo>
                    <a:pt x="1553" y="4748"/>
                    <a:pt x="1553" y="4657"/>
                    <a:pt x="1484" y="4588"/>
                  </a:cubicBezTo>
                  <a:lnTo>
                    <a:pt x="1484" y="4588"/>
                  </a:lnTo>
                  <a:cubicBezTo>
                    <a:pt x="1827" y="4888"/>
                    <a:pt x="2289" y="5047"/>
                    <a:pt x="2741" y="5047"/>
                  </a:cubicBezTo>
                  <a:cubicBezTo>
                    <a:pt x="2771" y="5047"/>
                    <a:pt x="2801" y="5046"/>
                    <a:pt x="2831" y="5045"/>
                  </a:cubicBezTo>
                  <a:cubicBezTo>
                    <a:pt x="2443" y="4976"/>
                    <a:pt x="2078" y="4748"/>
                    <a:pt x="1850" y="4405"/>
                  </a:cubicBezTo>
                  <a:lnTo>
                    <a:pt x="1850" y="4405"/>
                  </a:lnTo>
                  <a:cubicBezTo>
                    <a:pt x="2131" y="4660"/>
                    <a:pt x="2507" y="4797"/>
                    <a:pt x="2880" y="4797"/>
                  </a:cubicBezTo>
                  <a:cubicBezTo>
                    <a:pt x="3143" y="4797"/>
                    <a:pt x="3404" y="4729"/>
                    <a:pt x="3630" y="4588"/>
                  </a:cubicBezTo>
                  <a:cubicBezTo>
                    <a:pt x="3333" y="4497"/>
                    <a:pt x="3059" y="4383"/>
                    <a:pt x="2785" y="4223"/>
                  </a:cubicBezTo>
                  <a:lnTo>
                    <a:pt x="2785" y="4223"/>
                  </a:lnTo>
                  <a:cubicBezTo>
                    <a:pt x="3333" y="4246"/>
                    <a:pt x="3881" y="4360"/>
                    <a:pt x="4406" y="4565"/>
                  </a:cubicBezTo>
                  <a:cubicBezTo>
                    <a:pt x="4338" y="4017"/>
                    <a:pt x="3721" y="3721"/>
                    <a:pt x="3196" y="3538"/>
                  </a:cubicBezTo>
                  <a:cubicBezTo>
                    <a:pt x="3516" y="3538"/>
                    <a:pt x="3858" y="3538"/>
                    <a:pt x="4201" y="3584"/>
                  </a:cubicBezTo>
                  <a:cubicBezTo>
                    <a:pt x="3915" y="3377"/>
                    <a:pt x="3574" y="3270"/>
                    <a:pt x="3239" y="3270"/>
                  </a:cubicBezTo>
                  <a:cubicBezTo>
                    <a:pt x="3093" y="3270"/>
                    <a:pt x="2947" y="3291"/>
                    <a:pt x="2808" y="3333"/>
                  </a:cubicBezTo>
                  <a:cubicBezTo>
                    <a:pt x="2945" y="3082"/>
                    <a:pt x="3219" y="2967"/>
                    <a:pt x="3470" y="2808"/>
                  </a:cubicBezTo>
                  <a:cubicBezTo>
                    <a:pt x="3721" y="2648"/>
                    <a:pt x="3927" y="2374"/>
                    <a:pt x="3835" y="2100"/>
                  </a:cubicBezTo>
                  <a:lnTo>
                    <a:pt x="3835" y="2100"/>
                  </a:lnTo>
                  <a:cubicBezTo>
                    <a:pt x="3493" y="2579"/>
                    <a:pt x="3014" y="2967"/>
                    <a:pt x="2466" y="3173"/>
                  </a:cubicBezTo>
                  <a:cubicBezTo>
                    <a:pt x="3014" y="2716"/>
                    <a:pt x="3516" y="2054"/>
                    <a:pt x="3447" y="1347"/>
                  </a:cubicBezTo>
                  <a:lnTo>
                    <a:pt x="3447" y="1347"/>
                  </a:lnTo>
                  <a:cubicBezTo>
                    <a:pt x="3396" y="1435"/>
                    <a:pt x="3344" y="1526"/>
                    <a:pt x="3293" y="1617"/>
                  </a:cubicBezTo>
                  <a:lnTo>
                    <a:pt x="3293" y="1617"/>
                  </a:lnTo>
                  <a:cubicBezTo>
                    <a:pt x="3552" y="1094"/>
                    <a:pt x="3708" y="529"/>
                    <a:pt x="3493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6" name="Google Shape;4006;p37"/>
            <p:cNvSpPr/>
            <p:nvPr/>
          </p:nvSpPr>
          <p:spPr>
            <a:xfrm>
              <a:off x="1298925" y="3327325"/>
              <a:ext cx="174625" cy="138200"/>
            </a:xfrm>
            <a:custGeom>
              <a:avLst/>
              <a:gdLst/>
              <a:ahLst/>
              <a:cxnLst/>
              <a:rect l="l" t="t" r="r" b="b"/>
              <a:pathLst>
                <a:path w="6985" h="5528" extrusionOk="0">
                  <a:moveTo>
                    <a:pt x="4891" y="0"/>
                  </a:moveTo>
                  <a:cubicBezTo>
                    <a:pt x="4335" y="0"/>
                    <a:pt x="3837" y="223"/>
                    <a:pt x="3766" y="848"/>
                  </a:cubicBezTo>
                  <a:lnTo>
                    <a:pt x="3926" y="985"/>
                  </a:lnTo>
                  <a:cubicBezTo>
                    <a:pt x="3150" y="1201"/>
                    <a:pt x="2464" y="1272"/>
                    <a:pt x="1743" y="1272"/>
                  </a:cubicBezTo>
                  <a:cubicBezTo>
                    <a:pt x="1320" y="1272"/>
                    <a:pt x="884" y="1247"/>
                    <a:pt x="411" y="1213"/>
                  </a:cubicBezTo>
                  <a:lnTo>
                    <a:pt x="411" y="1213"/>
                  </a:lnTo>
                  <a:lnTo>
                    <a:pt x="1096" y="1738"/>
                  </a:lnTo>
                  <a:cubicBezTo>
                    <a:pt x="845" y="1784"/>
                    <a:pt x="617" y="1898"/>
                    <a:pt x="434" y="2035"/>
                  </a:cubicBezTo>
                  <a:cubicBezTo>
                    <a:pt x="845" y="2218"/>
                    <a:pt x="1301" y="2332"/>
                    <a:pt x="1781" y="2332"/>
                  </a:cubicBezTo>
                  <a:cubicBezTo>
                    <a:pt x="1575" y="2606"/>
                    <a:pt x="1164" y="2651"/>
                    <a:pt x="822" y="2697"/>
                  </a:cubicBezTo>
                  <a:cubicBezTo>
                    <a:pt x="480" y="2765"/>
                    <a:pt x="92" y="2902"/>
                    <a:pt x="0" y="3222"/>
                  </a:cubicBezTo>
                  <a:cubicBezTo>
                    <a:pt x="388" y="2994"/>
                    <a:pt x="822" y="2880"/>
                    <a:pt x="1278" y="2857"/>
                  </a:cubicBezTo>
                  <a:lnTo>
                    <a:pt x="1278" y="2857"/>
                  </a:lnTo>
                  <a:cubicBezTo>
                    <a:pt x="1050" y="3017"/>
                    <a:pt x="913" y="3245"/>
                    <a:pt x="845" y="3519"/>
                  </a:cubicBezTo>
                  <a:cubicBezTo>
                    <a:pt x="1187" y="3336"/>
                    <a:pt x="1552" y="3199"/>
                    <a:pt x="1918" y="3131"/>
                  </a:cubicBezTo>
                  <a:lnTo>
                    <a:pt x="1918" y="3131"/>
                  </a:lnTo>
                  <a:cubicBezTo>
                    <a:pt x="1963" y="3405"/>
                    <a:pt x="1735" y="3633"/>
                    <a:pt x="1552" y="3815"/>
                  </a:cubicBezTo>
                  <a:cubicBezTo>
                    <a:pt x="1393" y="4021"/>
                    <a:pt x="1210" y="4318"/>
                    <a:pt x="1370" y="4546"/>
                  </a:cubicBezTo>
                  <a:cubicBezTo>
                    <a:pt x="1438" y="4649"/>
                    <a:pt x="1558" y="4694"/>
                    <a:pt x="1684" y="4694"/>
                  </a:cubicBezTo>
                  <a:cubicBezTo>
                    <a:pt x="1809" y="4694"/>
                    <a:pt x="1940" y="4649"/>
                    <a:pt x="2032" y="4569"/>
                  </a:cubicBezTo>
                  <a:cubicBezTo>
                    <a:pt x="2214" y="4386"/>
                    <a:pt x="2306" y="4135"/>
                    <a:pt x="2374" y="3907"/>
                  </a:cubicBezTo>
                  <a:lnTo>
                    <a:pt x="2374" y="3907"/>
                  </a:lnTo>
                  <a:cubicBezTo>
                    <a:pt x="2237" y="4455"/>
                    <a:pt x="2328" y="5048"/>
                    <a:pt x="2602" y="5527"/>
                  </a:cubicBezTo>
                  <a:cubicBezTo>
                    <a:pt x="2671" y="5253"/>
                    <a:pt x="2739" y="4980"/>
                    <a:pt x="2785" y="4706"/>
                  </a:cubicBezTo>
                  <a:cubicBezTo>
                    <a:pt x="2899" y="5048"/>
                    <a:pt x="3196" y="5345"/>
                    <a:pt x="3538" y="5459"/>
                  </a:cubicBezTo>
                  <a:cubicBezTo>
                    <a:pt x="3470" y="4820"/>
                    <a:pt x="3401" y="4181"/>
                    <a:pt x="3333" y="3564"/>
                  </a:cubicBezTo>
                  <a:lnTo>
                    <a:pt x="3333" y="3564"/>
                  </a:lnTo>
                  <a:cubicBezTo>
                    <a:pt x="3515" y="3793"/>
                    <a:pt x="3721" y="3998"/>
                    <a:pt x="3926" y="4203"/>
                  </a:cubicBezTo>
                  <a:cubicBezTo>
                    <a:pt x="3972" y="4021"/>
                    <a:pt x="4040" y="3815"/>
                    <a:pt x="4086" y="3610"/>
                  </a:cubicBezTo>
                  <a:cubicBezTo>
                    <a:pt x="4314" y="3770"/>
                    <a:pt x="4565" y="3930"/>
                    <a:pt x="4794" y="4089"/>
                  </a:cubicBezTo>
                  <a:cubicBezTo>
                    <a:pt x="4853" y="4134"/>
                    <a:pt x="4932" y="4169"/>
                    <a:pt x="4999" y="4169"/>
                  </a:cubicBezTo>
                  <a:cubicBezTo>
                    <a:pt x="5034" y="4169"/>
                    <a:pt x="5066" y="4159"/>
                    <a:pt x="5090" y="4135"/>
                  </a:cubicBezTo>
                  <a:cubicBezTo>
                    <a:pt x="5136" y="4089"/>
                    <a:pt x="5136" y="4021"/>
                    <a:pt x="5136" y="3975"/>
                  </a:cubicBezTo>
                  <a:cubicBezTo>
                    <a:pt x="5136" y="3610"/>
                    <a:pt x="5067" y="3245"/>
                    <a:pt x="4908" y="2925"/>
                  </a:cubicBezTo>
                  <a:lnTo>
                    <a:pt x="4908" y="2925"/>
                  </a:lnTo>
                  <a:cubicBezTo>
                    <a:pt x="5204" y="3108"/>
                    <a:pt x="5524" y="3222"/>
                    <a:pt x="5866" y="3245"/>
                  </a:cubicBezTo>
                  <a:cubicBezTo>
                    <a:pt x="6072" y="3245"/>
                    <a:pt x="6346" y="3153"/>
                    <a:pt x="6323" y="2948"/>
                  </a:cubicBezTo>
                  <a:cubicBezTo>
                    <a:pt x="6300" y="2857"/>
                    <a:pt x="6232" y="2811"/>
                    <a:pt x="6186" y="2743"/>
                  </a:cubicBezTo>
                  <a:cubicBezTo>
                    <a:pt x="5958" y="2560"/>
                    <a:pt x="5729" y="2400"/>
                    <a:pt x="5478" y="2263"/>
                  </a:cubicBezTo>
                  <a:cubicBezTo>
                    <a:pt x="6026" y="1989"/>
                    <a:pt x="6528" y="1647"/>
                    <a:pt x="6985" y="1259"/>
                  </a:cubicBezTo>
                  <a:cubicBezTo>
                    <a:pt x="6872" y="1254"/>
                    <a:pt x="6759" y="1251"/>
                    <a:pt x="6646" y="1251"/>
                  </a:cubicBezTo>
                  <a:cubicBezTo>
                    <a:pt x="6261" y="1251"/>
                    <a:pt x="5879" y="1284"/>
                    <a:pt x="5511" y="1371"/>
                  </a:cubicBezTo>
                  <a:lnTo>
                    <a:pt x="5511" y="1371"/>
                  </a:lnTo>
                  <a:cubicBezTo>
                    <a:pt x="5742" y="1308"/>
                    <a:pt x="6187" y="617"/>
                    <a:pt x="6300" y="437"/>
                  </a:cubicBezTo>
                  <a:cubicBezTo>
                    <a:pt x="5980" y="195"/>
                    <a:pt x="5410" y="0"/>
                    <a:pt x="489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7" name="Google Shape;4007;p37"/>
            <p:cNvSpPr/>
            <p:nvPr/>
          </p:nvSpPr>
          <p:spPr>
            <a:xfrm>
              <a:off x="1227600" y="3212700"/>
              <a:ext cx="186050" cy="156375"/>
            </a:xfrm>
            <a:custGeom>
              <a:avLst/>
              <a:gdLst/>
              <a:ahLst/>
              <a:cxnLst/>
              <a:rect l="l" t="t" r="r" b="b"/>
              <a:pathLst>
                <a:path w="7442" h="6255" extrusionOk="0">
                  <a:moveTo>
                    <a:pt x="4588" y="1"/>
                  </a:moveTo>
                  <a:cubicBezTo>
                    <a:pt x="4109" y="503"/>
                    <a:pt x="3972" y="1325"/>
                    <a:pt x="4268" y="1941"/>
                  </a:cubicBezTo>
                  <a:cubicBezTo>
                    <a:pt x="4040" y="1781"/>
                    <a:pt x="3812" y="1644"/>
                    <a:pt x="3561" y="1507"/>
                  </a:cubicBezTo>
                  <a:lnTo>
                    <a:pt x="3561" y="1507"/>
                  </a:lnTo>
                  <a:cubicBezTo>
                    <a:pt x="3470" y="1690"/>
                    <a:pt x="3561" y="1918"/>
                    <a:pt x="3629" y="2101"/>
                  </a:cubicBezTo>
                  <a:lnTo>
                    <a:pt x="3858" y="2603"/>
                  </a:lnTo>
                  <a:cubicBezTo>
                    <a:pt x="3323" y="2202"/>
                    <a:pt x="2421" y="1793"/>
                    <a:pt x="1605" y="1793"/>
                  </a:cubicBezTo>
                  <a:cubicBezTo>
                    <a:pt x="1027" y="1793"/>
                    <a:pt x="491" y="1999"/>
                    <a:pt x="160" y="2557"/>
                  </a:cubicBezTo>
                  <a:cubicBezTo>
                    <a:pt x="484" y="2267"/>
                    <a:pt x="923" y="2117"/>
                    <a:pt x="1353" y="2117"/>
                  </a:cubicBezTo>
                  <a:cubicBezTo>
                    <a:pt x="1498" y="2117"/>
                    <a:pt x="1642" y="2135"/>
                    <a:pt x="1780" y="2169"/>
                  </a:cubicBezTo>
                  <a:cubicBezTo>
                    <a:pt x="1507" y="2306"/>
                    <a:pt x="1210" y="2466"/>
                    <a:pt x="913" y="2603"/>
                  </a:cubicBezTo>
                  <a:cubicBezTo>
                    <a:pt x="959" y="2854"/>
                    <a:pt x="1370" y="3014"/>
                    <a:pt x="1255" y="3242"/>
                  </a:cubicBezTo>
                  <a:cubicBezTo>
                    <a:pt x="1210" y="3356"/>
                    <a:pt x="1050" y="3379"/>
                    <a:pt x="936" y="3402"/>
                  </a:cubicBezTo>
                  <a:cubicBezTo>
                    <a:pt x="616" y="3425"/>
                    <a:pt x="297" y="3470"/>
                    <a:pt x="0" y="3493"/>
                  </a:cubicBezTo>
                  <a:cubicBezTo>
                    <a:pt x="287" y="3780"/>
                    <a:pt x="703" y="3956"/>
                    <a:pt x="1115" y="3956"/>
                  </a:cubicBezTo>
                  <a:cubicBezTo>
                    <a:pt x="1162" y="3956"/>
                    <a:pt x="1209" y="3954"/>
                    <a:pt x="1255" y="3950"/>
                  </a:cubicBezTo>
                  <a:lnTo>
                    <a:pt x="1255" y="3950"/>
                  </a:lnTo>
                  <a:cubicBezTo>
                    <a:pt x="1050" y="3995"/>
                    <a:pt x="913" y="4178"/>
                    <a:pt x="845" y="4360"/>
                  </a:cubicBezTo>
                  <a:cubicBezTo>
                    <a:pt x="879" y="4355"/>
                    <a:pt x="912" y="4352"/>
                    <a:pt x="943" y="4352"/>
                  </a:cubicBezTo>
                  <a:cubicBezTo>
                    <a:pt x="1039" y="4352"/>
                    <a:pt x="1124" y="4377"/>
                    <a:pt x="1210" y="4429"/>
                  </a:cubicBezTo>
                  <a:cubicBezTo>
                    <a:pt x="1062" y="4675"/>
                    <a:pt x="820" y="4850"/>
                    <a:pt x="552" y="4938"/>
                  </a:cubicBezTo>
                  <a:lnTo>
                    <a:pt x="552" y="4938"/>
                  </a:lnTo>
                  <a:cubicBezTo>
                    <a:pt x="540" y="4910"/>
                    <a:pt x="524" y="4884"/>
                    <a:pt x="502" y="4863"/>
                  </a:cubicBezTo>
                  <a:cubicBezTo>
                    <a:pt x="475" y="4846"/>
                    <a:pt x="444" y="4839"/>
                    <a:pt x="413" y="4839"/>
                  </a:cubicBezTo>
                  <a:cubicBezTo>
                    <a:pt x="313" y="4839"/>
                    <a:pt x="211" y="4913"/>
                    <a:pt x="228" y="4999"/>
                  </a:cubicBezTo>
                  <a:cubicBezTo>
                    <a:pt x="338" y="4993"/>
                    <a:pt x="447" y="4972"/>
                    <a:pt x="552" y="4938"/>
                  </a:cubicBezTo>
                  <a:lnTo>
                    <a:pt x="552" y="4938"/>
                  </a:lnTo>
                  <a:cubicBezTo>
                    <a:pt x="590" y="5027"/>
                    <a:pt x="577" y="5141"/>
                    <a:pt x="525" y="5228"/>
                  </a:cubicBezTo>
                  <a:cubicBezTo>
                    <a:pt x="479" y="5319"/>
                    <a:pt x="365" y="5410"/>
                    <a:pt x="251" y="5479"/>
                  </a:cubicBezTo>
                  <a:cubicBezTo>
                    <a:pt x="390" y="5575"/>
                    <a:pt x="559" y="5620"/>
                    <a:pt x="729" y="5620"/>
                  </a:cubicBezTo>
                  <a:cubicBezTo>
                    <a:pt x="1005" y="5620"/>
                    <a:pt x="1283" y="5499"/>
                    <a:pt x="1438" y="5273"/>
                  </a:cubicBezTo>
                  <a:lnTo>
                    <a:pt x="1438" y="5273"/>
                  </a:lnTo>
                  <a:cubicBezTo>
                    <a:pt x="1529" y="5661"/>
                    <a:pt x="1301" y="6095"/>
                    <a:pt x="913" y="6255"/>
                  </a:cubicBezTo>
                  <a:cubicBezTo>
                    <a:pt x="1415" y="6255"/>
                    <a:pt x="1849" y="5935"/>
                    <a:pt x="2146" y="5547"/>
                  </a:cubicBezTo>
                  <a:cubicBezTo>
                    <a:pt x="2420" y="5159"/>
                    <a:pt x="2579" y="4680"/>
                    <a:pt x="2716" y="4223"/>
                  </a:cubicBezTo>
                  <a:lnTo>
                    <a:pt x="2967" y="5912"/>
                  </a:lnTo>
                  <a:cubicBezTo>
                    <a:pt x="3196" y="5410"/>
                    <a:pt x="3424" y="4908"/>
                    <a:pt x="3652" y="4406"/>
                  </a:cubicBezTo>
                  <a:lnTo>
                    <a:pt x="3652" y="4406"/>
                  </a:lnTo>
                  <a:cubicBezTo>
                    <a:pt x="3584" y="4817"/>
                    <a:pt x="3515" y="5228"/>
                    <a:pt x="3470" y="5639"/>
                  </a:cubicBezTo>
                  <a:cubicBezTo>
                    <a:pt x="3538" y="5045"/>
                    <a:pt x="3789" y="4269"/>
                    <a:pt x="4177" y="3835"/>
                  </a:cubicBezTo>
                  <a:cubicBezTo>
                    <a:pt x="4223" y="4292"/>
                    <a:pt x="4702" y="4520"/>
                    <a:pt x="5022" y="4794"/>
                  </a:cubicBezTo>
                  <a:cubicBezTo>
                    <a:pt x="5090" y="4863"/>
                    <a:pt x="5159" y="4931"/>
                    <a:pt x="5250" y="4931"/>
                  </a:cubicBezTo>
                  <a:cubicBezTo>
                    <a:pt x="5275" y="4939"/>
                    <a:pt x="5301" y="4943"/>
                    <a:pt x="5326" y="4943"/>
                  </a:cubicBezTo>
                  <a:cubicBezTo>
                    <a:pt x="5503" y="4943"/>
                    <a:pt x="5664" y="4746"/>
                    <a:pt x="5684" y="4566"/>
                  </a:cubicBezTo>
                  <a:cubicBezTo>
                    <a:pt x="5706" y="4338"/>
                    <a:pt x="5615" y="4132"/>
                    <a:pt x="5501" y="3927"/>
                  </a:cubicBezTo>
                  <a:cubicBezTo>
                    <a:pt x="5535" y="3910"/>
                    <a:pt x="5569" y="3902"/>
                    <a:pt x="5603" y="3902"/>
                  </a:cubicBezTo>
                  <a:cubicBezTo>
                    <a:pt x="5750" y="3902"/>
                    <a:pt x="5892" y="4044"/>
                    <a:pt x="6003" y="4155"/>
                  </a:cubicBezTo>
                  <a:cubicBezTo>
                    <a:pt x="6089" y="4228"/>
                    <a:pt x="6213" y="4275"/>
                    <a:pt x="6314" y="4275"/>
                  </a:cubicBezTo>
                  <a:cubicBezTo>
                    <a:pt x="6402" y="4275"/>
                    <a:pt x="6472" y="4240"/>
                    <a:pt x="6482" y="4155"/>
                  </a:cubicBezTo>
                  <a:cubicBezTo>
                    <a:pt x="6505" y="4086"/>
                    <a:pt x="6482" y="4018"/>
                    <a:pt x="6460" y="3972"/>
                  </a:cubicBezTo>
                  <a:cubicBezTo>
                    <a:pt x="6391" y="3790"/>
                    <a:pt x="6323" y="3607"/>
                    <a:pt x="6254" y="3425"/>
                  </a:cubicBezTo>
                  <a:cubicBezTo>
                    <a:pt x="6825" y="3333"/>
                    <a:pt x="7327" y="2854"/>
                    <a:pt x="7441" y="2260"/>
                  </a:cubicBezTo>
                  <a:lnTo>
                    <a:pt x="7441" y="2260"/>
                  </a:lnTo>
                  <a:cubicBezTo>
                    <a:pt x="7146" y="2575"/>
                    <a:pt x="6733" y="2754"/>
                    <a:pt x="6318" y="2754"/>
                  </a:cubicBezTo>
                  <a:cubicBezTo>
                    <a:pt x="6251" y="2754"/>
                    <a:pt x="6184" y="2749"/>
                    <a:pt x="6117" y="2740"/>
                  </a:cubicBezTo>
                  <a:cubicBezTo>
                    <a:pt x="6346" y="2648"/>
                    <a:pt x="6505" y="2375"/>
                    <a:pt x="6460" y="2101"/>
                  </a:cubicBezTo>
                  <a:lnTo>
                    <a:pt x="6460" y="2101"/>
                  </a:lnTo>
                  <a:cubicBezTo>
                    <a:pt x="6368" y="2123"/>
                    <a:pt x="6277" y="2146"/>
                    <a:pt x="6186" y="2169"/>
                  </a:cubicBezTo>
                  <a:cubicBezTo>
                    <a:pt x="6323" y="1872"/>
                    <a:pt x="6391" y="1507"/>
                    <a:pt x="6368" y="1165"/>
                  </a:cubicBezTo>
                  <a:lnTo>
                    <a:pt x="6368" y="1165"/>
                  </a:lnTo>
                  <a:cubicBezTo>
                    <a:pt x="6072" y="1416"/>
                    <a:pt x="5752" y="1667"/>
                    <a:pt x="5455" y="1918"/>
                  </a:cubicBezTo>
                  <a:cubicBezTo>
                    <a:pt x="5866" y="1530"/>
                    <a:pt x="6026" y="937"/>
                    <a:pt x="5889" y="389"/>
                  </a:cubicBezTo>
                  <a:lnTo>
                    <a:pt x="5889" y="389"/>
                  </a:lnTo>
                  <a:cubicBezTo>
                    <a:pt x="5729" y="663"/>
                    <a:pt x="5547" y="914"/>
                    <a:pt x="5296" y="1119"/>
                  </a:cubicBezTo>
                  <a:cubicBezTo>
                    <a:pt x="5410" y="800"/>
                    <a:pt x="5387" y="412"/>
                    <a:pt x="5273" y="92"/>
                  </a:cubicBezTo>
                  <a:cubicBezTo>
                    <a:pt x="5067" y="526"/>
                    <a:pt x="4885" y="937"/>
                    <a:pt x="4679" y="1347"/>
                  </a:cubicBezTo>
                  <a:cubicBezTo>
                    <a:pt x="4497" y="937"/>
                    <a:pt x="4451" y="434"/>
                    <a:pt x="4588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8" name="Google Shape;4008;p37"/>
            <p:cNvSpPr/>
            <p:nvPr/>
          </p:nvSpPr>
          <p:spPr>
            <a:xfrm>
              <a:off x="1236150" y="3123125"/>
              <a:ext cx="168800" cy="116425"/>
            </a:xfrm>
            <a:custGeom>
              <a:avLst/>
              <a:gdLst/>
              <a:ahLst/>
              <a:cxnLst/>
              <a:rect l="l" t="t" r="r" b="b"/>
              <a:pathLst>
                <a:path w="6752" h="4657" extrusionOk="0">
                  <a:moveTo>
                    <a:pt x="731" y="0"/>
                  </a:moveTo>
                  <a:cubicBezTo>
                    <a:pt x="750" y="57"/>
                    <a:pt x="771" y="112"/>
                    <a:pt x="794" y="163"/>
                  </a:cubicBezTo>
                  <a:lnTo>
                    <a:pt x="794" y="163"/>
                  </a:lnTo>
                  <a:cubicBezTo>
                    <a:pt x="772" y="109"/>
                    <a:pt x="751" y="54"/>
                    <a:pt x="731" y="0"/>
                  </a:cubicBezTo>
                  <a:close/>
                  <a:moveTo>
                    <a:pt x="6688" y="23"/>
                  </a:moveTo>
                  <a:lnTo>
                    <a:pt x="6688" y="23"/>
                  </a:lnTo>
                  <a:cubicBezTo>
                    <a:pt x="6414" y="708"/>
                    <a:pt x="5752" y="1210"/>
                    <a:pt x="5045" y="1301"/>
                  </a:cubicBezTo>
                  <a:cubicBezTo>
                    <a:pt x="5227" y="1096"/>
                    <a:pt x="5387" y="890"/>
                    <a:pt x="5524" y="662"/>
                  </a:cubicBezTo>
                  <a:cubicBezTo>
                    <a:pt x="5442" y="621"/>
                    <a:pt x="5346" y="598"/>
                    <a:pt x="5249" y="598"/>
                  </a:cubicBezTo>
                  <a:cubicBezTo>
                    <a:pt x="5132" y="598"/>
                    <a:pt x="5013" y="631"/>
                    <a:pt x="4914" y="703"/>
                  </a:cubicBezTo>
                  <a:lnTo>
                    <a:pt x="4914" y="703"/>
                  </a:lnTo>
                  <a:cubicBezTo>
                    <a:pt x="4973" y="655"/>
                    <a:pt x="4928" y="547"/>
                    <a:pt x="4862" y="525"/>
                  </a:cubicBezTo>
                  <a:cubicBezTo>
                    <a:pt x="4850" y="521"/>
                    <a:pt x="4836" y="519"/>
                    <a:pt x="4823" y="519"/>
                  </a:cubicBezTo>
                  <a:cubicBezTo>
                    <a:pt x="4762" y="519"/>
                    <a:pt x="4694" y="556"/>
                    <a:pt x="4657" y="594"/>
                  </a:cubicBezTo>
                  <a:cubicBezTo>
                    <a:pt x="4383" y="799"/>
                    <a:pt x="4177" y="1050"/>
                    <a:pt x="4018" y="1324"/>
                  </a:cubicBezTo>
                  <a:cubicBezTo>
                    <a:pt x="3995" y="1415"/>
                    <a:pt x="3949" y="1507"/>
                    <a:pt x="3858" y="1552"/>
                  </a:cubicBezTo>
                  <a:cubicBezTo>
                    <a:pt x="3835" y="1567"/>
                    <a:pt x="3807" y="1575"/>
                    <a:pt x="3779" y="1575"/>
                  </a:cubicBezTo>
                  <a:cubicBezTo>
                    <a:pt x="3724" y="1575"/>
                    <a:pt x="3668" y="1545"/>
                    <a:pt x="3653" y="1484"/>
                  </a:cubicBezTo>
                  <a:cubicBezTo>
                    <a:pt x="3630" y="1438"/>
                    <a:pt x="3675" y="1370"/>
                    <a:pt x="3653" y="1301"/>
                  </a:cubicBezTo>
                  <a:cubicBezTo>
                    <a:pt x="3644" y="1250"/>
                    <a:pt x="3601" y="1228"/>
                    <a:pt x="3548" y="1228"/>
                  </a:cubicBezTo>
                  <a:cubicBezTo>
                    <a:pt x="3458" y="1228"/>
                    <a:pt x="3339" y="1292"/>
                    <a:pt x="3310" y="1393"/>
                  </a:cubicBezTo>
                  <a:cubicBezTo>
                    <a:pt x="3242" y="1529"/>
                    <a:pt x="3242" y="1735"/>
                    <a:pt x="3105" y="1803"/>
                  </a:cubicBezTo>
                  <a:cubicBezTo>
                    <a:pt x="2410" y="1131"/>
                    <a:pt x="1241" y="1159"/>
                    <a:pt x="794" y="163"/>
                  </a:cubicBezTo>
                  <a:lnTo>
                    <a:pt x="794" y="163"/>
                  </a:lnTo>
                  <a:cubicBezTo>
                    <a:pt x="949" y="541"/>
                    <a:pt x="1156" y="910"/>
                    <a:pt x="1416" y="1210"/>
                  </a:cubicBezTo>
                  <a:cubicBezTo>
                    <a:pt x="1142" y="1050"/>
                    <a:pt x="822" y="959"/>
                    <a:pt x="525" y="959"/>
                  </a:cubicBezTo>
                  <a:cubicBezTo>
                    <a:pt x="708" y="1256"/>
                    <a:pt x="982" y="1507"/>
                    <a:pt x="1302" y="1689"/>
                  </a:cubicBezTo>
                  <a:cubicBezTo>
                    <a:pt x="1005" y="1666"/>
                    <a:pt x="731" y="1644"/>
                    <a:pt x="457" y="1621"/>
                  </a:cubicBezTo>
                  <a:cubicBezTo>
                    <a:pt x="320" y="1621"/>
                    <a:pt x="183" y="1621"/>
                    <a:pt x="92" y="1712"/>
                  </a:cubicBezTo>
                  <a:cubicBezTo>
                    <a:pt x="0" y="1826"/>
                    <a:pt x="69" y="2032"/>
                    <a:pt x="206" y="2123"/>
                  </a:cubicBezTo>
                  <a:cubicBezTo>
                    <a:pt x="320" y="2214"/>
                    <a:pt x="503" y="2214"/>
                    <a:pt x="662" y="2214"/>
                  </a:cubicBezTo>
                  <a:lnTo>
                    <a:pt x="1781" y="2214"/>
                  </a:lnTo>
                  <a:cubicBezTo>
                    <a:pt x="1484" y="2420"/>
                    <a:pt x="1187" y="2625"/>
                    <a:pt x="891" y="2808"/>
                  </a:cubicBezTo>
                  <a:cubicBezTo>
                    <a:pt x="951" y="2842"/>
                    <a:pt x="1014" y="2854"/>
                    <a:pt x="1079" y="2854"/>
                  </a:cubicBezTo>
                  <a:cubicBezTo>
                    <a:pt x="1185" y="2854"/>
                    <a:pt x="1293" y="2822"/>
                    <a:pt x="1393" y="2808"/>
                  </a:cubicBezTo>
                  <a:cubicBezTo>
                    <a:pt x="1412" y="2805"/>
                    <a:pt x="1433" y="2803"/>
                    <a:pt x="1454" y="2803"/>
                  </a:cubicBezTo>
                  <a:cubicBezTo>
                    <a:pt x="1605" y="2803"/>
                    <a:pt x="1781" y="2876"/>
                    <a:pt x="1781" y="3036"/>
                  </a:cubicBezTo>
                  <a:cubicBezTo>
                    <a:pt x="1781" y="3104"/>
                    <a:pt x="1735" y="3173"/>
                    <a:pt x="1667" y="3241"/>
                  </a:cubicBezTo>
                  <a:cubicBezTo>
                    <a:pt x="1347" y="3584"/>
                    <a:pt x="936" y="3835"/>
                    <a:pt x="480" y="3949"/>
                  </a:cubicBezTo>
                  <a:cubicBezTo>
                    <a:pt x="634" y="4005"/>
                    <a:pt x="795" y="4032"/>
                    <a:pt x="954" y="4032"/>
                  </a:cubicBezTo>
                  <a:cubicBezTo>
                    <a:pt x="1520" y="4032"/>
                    <a:pt x="2078" y="3698"/>
                    <a:pt x="2335" y="3182"/>
                  </a:cubicBezTo>
                  <a:lnTo>
                    <a:pt x="2335" y="3182"/>
                  </a:lnTo>
                  <a:cubicBezTo>
                    <a:pt x="2322" y="3225"/>
                    <a:pt x="2318" y="3267"/>
                    <a:pt x="2329" y="3310"/>
                  </a:cubicBezTo>
                  <a:cubicBezTo>
                    <a:pt x="2345" y="3375"/>
                    <a:pt x="2420" y="3429"/>
                    <a:pt x="2486" y="3429"/>
                  </a:cubicBezTo>
                  <a:cubicBezTo>
                    <a:pt x="2513" y="3429"/>
                    <a:pt x="2537" y="3421"/>
                    <a:pt x="2557" y="3401"/>
                  </a:cubicBezTo>
                  <a:cubicBezTo>
                    <a:pt x="2557" y="3835"/>
                    <a:pt x="2671" y="4268"/>
                    <a:pt x="2854" y="4657"/>
                  </a:cubicBezTo>
                  <a:cubicBezTo>
                    <a:pt x="3032" y="4321"/>
                    <a:pt x="3080" y="3899"/>
                    <a:pt x="2953" y="3538"/>
                  </a:cubicBezTo>
                  <a:lnTo>
                    <a:pt x="2953" y="3538"/>
                  </a:lnTo>
                  <a:cubicBezTo>
                    <a:pt x="3095" y="3917"/>
                    <a:pt x="3409" y="4248"/>
                    <a:pt x="3789" y="4383"/>
                  </a:cubicBezTo>
                  <a:cubicBezTo>
                    <a:pt x="3653" y="4063"/>
                    <a:pt x="3516" y="3721"/>
                    <a:pt x="3379" y="3378"/>
                  </a:cubicBezTo>
                  <a:lnTo>
                    <a:pt x="3379" y="3378"/>
                  </a:lnTo>
                  <a:cubicBezTo>
                    <a:pt x="3544" y="3618"/>
                    <a:pt x="3843" y="3857"/>
                    <a:pt x="4121" y="3857"/>
                  </a:cubicBezTo>
                  <a:cubicBezTo>
                    <a:pt x="4187" y="3857"/>
                    <a:pt x="4253" y="3843"/>
                    <a:pt x="4314" y="3812"/>
                  </a:cubicBezTo>
                  <a:cubicBezTo>
                    <a:pt x="4272" y="3726"/>
                    <a:pt x="4049" y="3240"/>
                    <a:pt x="3946" y="3179"/>
                  </a:cubicBezTo>
                  <a:lnTo>
                    <a:pt x="3946" y="3179"/>
                  </a:lnTo>
                  <a:cubicBezTo>
                    <a:pt x="4283" y="3290"/>
                    <a:pt x="4664" y="3355"/>
                    <a:pt x="5045" y="3355"/>
                  </a:cubicBezTo>
                  <a:cubicBezTo>
                    <a:pt x="4817" y="3219"/>
                    <a:pt x="4611" y="3036"/>
                    <a:pt x="4429" y="2876"/>
                  </a:cubicBezTo>
                  <a:lnTo>
                    <a:pt x="4429" y="2876"/>
                  </a:lnTo>
                  <a:cubicBezTo>
                    <a:pt x="4748" y="2899"/>
                    <a:pt x="5091" y="2922"/>
                    <a:pt x="5410" y="2945"/>
                  </a:cubicBezTo>
                  <a:cubicBezTo>
                    <a:pt x="5159" y="2853"/>
                    <a:pt x="4908" y="2694"/>
                    <a:pt x="4680" y="2511"/>
                  </a:cubicBezTo>
                  <a:cubicBezTo>
                    <a:pt x="5296" y="2488"/>
                    <a:pt x="5981" y="2420"/>
                    <a:pt x="6369" y="1963"/>
                  </a:cubicBezTo>
                  <a:cubicBezTo>
                    <a:pt x="6460" y="1849"/>
                    <a:pt x="6551" y="1689"/>
                    <a:pt x="6483" y="1529"/>
                  </a:cubicBezTo>
                  <a:cubicBezTo>
                    <a:pt x="6456" y="1450"/>
                    <a:pt x="6360" y="1401"/>
                    <a:pt x="6276" y="1401"/>
                  </a:cubicBezTo>
                  <a:cubicBezTo>
                    <a:pt x="6258" y="1401"/>
                    <a:pt x="6241" y="1403"/>
                    <a:pt x="6225" y="1408"/>
                  </a:cubicBezTo>
                  <a:lnTo>
                    <a:pt x="6225" y="1408"/>
                  </a:lnTo>
                  <a:cubicBezTo>
                    <a:pt x="6579" y="1061"/>
                    <a:pt x="6752" y="532"/>
                    <a:pt x="6688" y="23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9" name="Google Shape;4009;p37"/>
            <p:cNvSpPr/>
            <p:nvPr/>
          </p:nvSpPr>
          <p:spPr>
            <a:xfrm>
              <a:off x="1388500" y="3064350"/>
              <a:ext cx="176350" cy="175200"/>
            </a:xfrm>
            <a:custGeom>
              <a:avLst/>
              <a:gdLst/>
              <a:ahLst/>
              <a:cxnLst/>
              <a:rect l="l" t="t" r="r" b="b"/>
              <a:pathLst>
                <a:path w="7054" h="7008" extrusionOk="0">
                  <a:moveTo>
                    <a:pt x="4229" y="5501"/>
                  </a:moveTo>
                  <a:cubicBezTo>
                    <a:pt x="4402" y="5676"/>
                    <a:pt x="4609" y="5817"/>
                    <a:pt x="4794" y="5889"/>
                  </a:cubicBezTo>
                  <a:cubicBezTo>
                    <a:pt x="4613" y="5748"/>
                    <a:pt x="4424" y="5619"/>
                    <a:pt x="4229" y="5501"/>
                  </a:cubicBezTo>
                  <a:close/>
                  <a:moveTo>
                    <a:pt x="5479" y="0"/>
                  </a:moveTo>
                  <a:lnTo>
                    <a:pt x="5479" y="0"/>
                  </a:lnTo>
                  <a:cubicBezTo>
                    <a:pt x="5000" y="274"/>
                    <a:pt x="4589" y="662"/>
                    <a:pt x="4292" y="1119"/>
                  </a:cubicBezTo>
                  <a:cubicBezTo>
                    <a:pt x="4429" y="753"/>
                    <a:pt x="4543" y="411"/>
                    <a:pt x="4657" y="23"/>
                  </a:cubicBezTo>
                  <a:lnTo>
                    <a:pt x="4657" y="23"/>
                  </a:lnTo>
                  <a:cubicBezTo>
                    <a:pt x="4292" y="274"/>
                    <a:pt x="3995" y="639"/>
                    <a:pt x="3835" y="1050"/>
                  </a:cubicBezTo>
                  <a:cubicBezTo>
                    <a:pt x="3858" y="731"/>
                    <a:pt x="3858" y="434"/>
                    <a:pt x="3881" y="114"/>
                  </a:cubicBezTo>
                  <a:lnTo>
                    <a:pt x="3881" y="114"/>
                  </a:lnTo>
                  <a:cubicBezTo>
                    <a:pt x="3447" y="685"/>
                    <a:pt x="3242" y="1393"/>
                    <a:pt x="3059" y="2100"/>
                  </a:cubicBezTo>
                  <a:cubicBezTo>
                    <a:pt x="2968" y="1644"/>
                    <a:pt x="2854" y="1187"/>
                    <a:pt x="2649" y="776"/>
                  </a:cubicBezTo>
                  <a:cubicBezTo>
                    <a:pt x="2397" y="1187"/>
                    <a:pt x="2375" y="1735"/>
                    <a:pt x="2603" y="2169"/>
                  </a:cubicBezTo>
                  <a:cubicBezTo>
                    <a:pt x="2329" y="1803"/>
                    <a:pt x="1964" y="1507"/>
                    <a:pt x="1530" y="1347"/>
                  </a:cubicBezTo>
                  <a:lnTo>
                    <a:pt x="1530" y="1347"/>
                  </a:lnTo>
                  <a:cubicBezTo>
                    <a:pt x="1713" y="1781"/>
                    <a:pt x="1941" y="2214"/>
                    <a:pt x="2238" y="2579"/>
                  </a:cubicBezTo>
                  <a:cubicBezTo>
                    <a:pt x="1987" y="2511"/>
                    <a:pt x="1736" y="2442"/>
                    <a:pt x="1484" y="2351"/>
                  </a:cubicBezTo>
                  <a:lnTo>
                    <a:pt x="1484" y="2351"/>
                  </a:lnTo>
                  <a:cubicBezTo>
                    <a:pt x="1576" y="2534"/>
                    <a:pt x="1667" y="2716"/>
                    <a:pt x="1758" y="2899"/>
                  </a:cubicBezTo>
                  <a:cubicBezTo>
                    <a:pt x="1804" y="2990"/>
                    <a:pt x="1827" y="3059"/>
                    <a:pt x="1781" y="3150"/>
                  </a:cubicBezTo>
                  <a:cubicBezTo>
                    <a:pt x="1758" y="3196"/>
                    <a:pt x="1690" y="3219"/>
                    <a:pt x="1644" y="3241"/>
                  </a:cubicBezTo>
                  <a:lnTo>
                    <a:pt x="1074" y="3447"/>
                  </a:lnTo>
                  <a:cubicBezTo>
                    <a:pt x="1140" y="3438"/>
                    <a:pt x="1210" y="3433"/>
                    <a:pt x="1281" y="3433"/>
                  </a:cubicBezTo>
                  <a:cubicBezTo>
                    <a:pt x="1404" y="3433"/>
                    <a:pt x="1528" y="3449"/>
                    <a:pt x="1644" y="3492"/>
                  </a:cubicBezTo>
                  <a:cubicBezTo>
                    <a:pt x="1325" y="3607"/>
                    <a:pt x="1051" y="3812"/>
                    <a:pt x="823" y="4040"/>
                  </a:cubicBezTo>
                  <a:cubicBezTo>
                    <a:pt x="1011" y="4092"/>
                    <a:pt x="1199" y="4117"/>
                    <a:pt x="1387" y="4117"/>
                  </a:cubicBezTo>
                  <a:cubicBezTo>
                    <a:pt x="1450" y="4117"/>
                    <a:pt x="1513" y="4114"/>
                    <a:pt x="1576" y="4109"/>
                  </a:cubicBezTo>
                  <a:lnTo>
                    <a:pt x="1576" y="4109"/>
                  </a:lnTo>
                  <a:cubicBezTo>
                    <a:pt x="1667" y="4177"/>
                    <a:pt x="1553" y="4314"/>
                    <a:pt x="1462" y="4383"/>
                  </a:cubicBezTo>
                  <a:cubicBezTo>
                    <a:pt x="1188" y="4588"/>
                    <a:pt x="891" y="4816"/>
                    <a:pt x="617" y="5045"/>
                  </a:cubicBezTo>
                  <a:cubicBezTo>
                    <a:pt x="651" y="5072"/>
                    <a:pt x="690" y="5083"/>
                    <a:pt x="731" y="5083"/>
                  </a:cubicBezTo>
                  <a:cubicBezTo>
                    <a:pt x="825" y="5083"/>
                    <a:pt x="932" y="5024"/>
                    <a:pt x="1028" y="4976"/>
                  </a:cubicBezTo>
                  <a:cubicBezTo>
                    <a:pt x="1069" y="4962"/>
                    <a:pt x="1117" y="4955"/>
                    <a:pt x="1164" y="4955"/>
                  </a:cubicBezTo>
                  <a:cubicBezTo>
                    <a:pt x="1270" y="4955"/>
                    <a:pt x="1370" y="4995"/>
                    <a:pt x="1370" y="5090"/>
                  </a:cubicBezTo>
                  <a:cubicBezTo>
                    <a:pt x="1370" y="5159"/>
                    <a:pt x="1325" y="5204"/>
                    <a:pt x="1279" y="5227"/>
                  </a:cubicBezTo>
                  <a:cubicBezTo>
                    <a:pt x="914" y="5638"/>
                    <a:pt x="229" y="6049"/>
                    <a:pt x="1" y="6551"/>
                  </a:cubicBezTo>
                  <a:cubicBezTo>
                    <a:pt x="29" y="6556"/>
                    <a:pt x="60" y="6559"/>
                    <a:pt x="94" y="6559"/>
                  </a:cubicBezTo>
                  <a:cubicBezTo>
                    <a:pt x="486" y="6559"/>
                    <a:pt x="1200" y="6211"/>
                    <a:pt x="1232" y="5782"/>
                  </a:cubicBezTo>
                  <a:lnTo>
                    <a:pt x="1232" y="5782"/>
                  </a:lnTo>
                  <a:cubicBezTo>
                    <a:pt x="1219" y="6253"/>
                    <a:pt x="1425" y="6762"/>
                    <a:pt x="1850" y="7008"/>
                  </a:cubicBezTo>
                  <a:cubicBezTo>
                    <a:pt x="1941" y="6483"/>
                    <a:pt x="1644" y="5798"/>
                    <a:pt x="2009" y="5364"/>
                  </a:cubicBezTo>
                  <a:cubicBezTo>
                    <a:pt x="2201" y="5961"/>
                    <a:pt x="2691" y="6816"/>
                    <a:pt x="3424" y="6816"/>
                  </a:cubicBezTo>
                  <a:cubicBezTo>
                    <a:pt x="3476" y="6816"/>
                    <a:pt x="3530" y="6811"/>
                    <a:pt x="3584" y="6802"/>
                  </a:cubicBezTo>
                  <a:cubicBezTo>
                    <a:pt x="3151" y="6277"/>
                    <a:pt x="2854" y="5547"/>
                    <a:pt x="3059" y="4908"/>
                  </a:cubicBezTo>
                  <a:lnTo>
                    <a:pt x="3059" y="4908"/>
                  </a:lnTo>
                  <a:cubicBezTo>
                    <a:pt x="3463" y="5087"/>
                    <a:pt x="3857" y="5276"/>
                    <a:pt x="4229" y="5501"/>
                  </a:cubicBezTo>
                  <a:lnTo>
                    <a:pt x="4229" y="5501"/>
                  </a:lnTo>
                  <a:cubicBezTo>
                    <a:pt x="4017" y="5287"/>
                    <a:pt x="3858" y="5022"/>
                    <a:pt x="3858" y="4771"/>
                  </a:cubicBezTo>
                  <a:lnTo>
                    <a:pt x="3858" y="4771"/>
                  </a:lnTo>
                  <a:cubicBezTo>
                    <a:pt x="4612" y="5433"/>
                    <a:pt x="4748" y="5684"/>
                    <a:pt x="5890" y="5752"/>
                  </a:cubicBezTo>
                  <a:cubicBezTo>
                    <a:pt x="5981" y="5250"/>
                    <a:pt x="5365" y="5045"/>
                    <a:pt x="5365" y="4634"/>
                  </a:cubicBezTo>
                  <a:lnTo>
                    <a:pt x="5365" y="4634"/>
                  </a:lnTo>
                  <a:cubicBezTo>
                    <a:pt x="5422" y="4637"/>
                    <a:pt x="5476" y="4639"/>
                    <a:pt x="5526" y="4639"/>
                  </a:cubicBezTo>
                  <a:cubicBezTo>
                    <a:pt x="6460" y="4639"/>
                    <a:pt x="6236" y="4049"/>
                    <a:pt x="5890" y="3355"/>
                  </a:cubicBezTo>
                  <a:cubicBezTo>
                    <a:pt x="6147" y="3201"/>
                    <a:pt x="6455" y="3163"/>
                    <a:pt x="6756" y="3163"/>
                  </a:cubicBezTo>
                  <a:cubicBezTo>
                    <a:pt x="6857" y="3163"/>
                    <a:pt x="6957" y="3167"/>
                    <a:pt x="7054" y="3173"/>
                  </a:cubicBezTo>
                  <a:cubicBezTo>
                    <a:pt x="6803" y="2875"/>
                    <a:pt x="6555" y="2769"/>
                    <a:pt x="6307" y="2769"/>
                  </a:cubicBezTo>
                  <a:cubicBezTo>
                    <a:pt x="5917" y="2769"/>
                    <a:pt x="5524" y="3031"/>
                    <a:pt x="5115" y="3233"/>
                  </a:cubicBezTo>
                  <a:lnTo>
                    <a:pt x="5115" y="3233"/>
                  </a:lnTo>
                  <a:cubicBezTo>
                    <a:pt x="5385" y="3063"/>
                    <a:pt x="5616" y="2768"/>
                    <a:pt x="5616" y="2511"/>
                  </a:cubicBezTo>
                  <a:lnTo>
                    <a:pt x="5616" y="2511"/>
                  </a:lnTo>
                  <a:cubicBezTo>
                    <a:pt x="5277" y="2611"/>
                    <a:pt x="4816" y="2797"/>
                    <a:pt x="4461" y="2797"/>
                  </a:cubicBezTo>
                  <a:cubicBezTo>
                    <a:pt x="4410" y="2797"/>
                    <a:pt x="4361" y="2794"/>
                    <a:pt x="4315" y="2785"/>
                  </a:cubicBezTo>
                  <a:cubicBezTo>
                    <a:pt x="5205" y="2306"/>
                    <a:pt x="5867" y="1484"/>
                    <a:pt x="5890" y="434"/>
                  </a:cubicBezTo>
                  <a:lnTo>
                    <a:pt x="5890" y="434"/>
                  </a:lnTo>
                  <a:cubicBezTo>
                    <a:pt x="5502" y="890"/>
                    <a:pt x="5045" y="1278"/>
                    <a:pt x="4566" y="1621"/>
                  </a:cubicBezTo>
                  <a:cubicBezTo>
                    <a:pt x="4863" y="1096"/>
                    <a:pt x="5159" y="548"/>
                    <a:pt x="5479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0" name="Google Shape;4010;p37"/>
            <p:cNvSpPr/>
            <p:nvPr/>
          </p:nvSpPr>
          <p:spPr>
            <a:xfrm>
              <a:off x="1370250" y="2869750"/>
              <a:ext cx="176925" cy="175225"/>
            </a:xfrm>
            <a:custGeom>
              <a:avLst/>
              <a:gdLst/>
              <a:ahLst/>
              <a:cxnLst/>
              <a:rect l="l" t="t" r="r" b="b"/>
              <a:pathLst>
                <a:path w="7077" h="7009" extrusionOk="0">
                  <a:moveTo>
                    <a:pt x="4254" y="5481"/>
                  </a:moveTo>
                  <a:cubicBezTo>
                    <a:pt x="4426" y="5655"/>
                    <a:pt x="4633" y="5795"/>
                    <a:pt x="4817" y="5867"/>
                  </a:cubicBezTo>
                  <a:cubicBezTo>
                    <a:pt x="4636" y="5726"/>
                    <a:pt x="4448" y="5598"/>
                    <a:pt x="4254" y="5481"/>
                  </a:cubicBezTo>
                  <a:close/>
                  <a:moveTo>
                    <a:pt x="5501" y="1"/>
                  </a:moveTo>
                  <a:cubicBezTo>
                    <a:pt x="5022" y="252"/>
                    <a:pt x="4611" y="640"/>
                    <a:pt x="4292" y="1096"/>
                  </a:cubicBezTo>
                  <a:cubicBezTo>
                    <a:pt x="4451" y="754"/>
                    <a:pt x="4565" y="389"/>
                    <a:pt x="4680" y="24"/>
                  </a:cubicBezTo>
                  <a:lnTo>
                    <a:pt x="4680" y="24"/>
                  </a:lnTo>
                  <a:cubicBezTo>
                    <a:pt x="4314" y="252"/>
                    <a:pt x="4018" y="617"/>
                    <a:pt x="3858" y="1028"/>
                  </a:cubicBezTo>
                  <a:cubicBezTo>
                    <a:pt x="3858" y="708"/>
                    <a:pt x="3881" y="412"/>
                    <a:pt x="3904" y="92"/>
                  </a:cubicBezTo>
                  <a:lnTo>
                    <a:pt x="3904" y="92"/>
                  </a:lnTo>
                  <a:cubicBezTo>
                    <a:pt x="3470" y="663"/>
                    <a:pt x="3264" y="1370"/>
                    <a:pt x="3082" y="2078"/>
                  </a:cubicBezTo>
                  <a:cubicBezTo>
                    <a:pt x="2991" y="1621"/>
                    <a:pt x="2876" y="1188"/>
                    <a:pt x="2671" y="777"/>
                  </a:cubicBezTo>
                  <a:cubicBezTo>
                    <a:pt x="2420" y="1165"/>
                    <a:pt x="2397" y="1713"/>
                    <a:pt x="2625" y="2146"/>
                  </a:cubicBezTo>
                  <a:cubicBezTo>
                    <a:pt x="2351" y="1781"/>
                    <a:pt x="1986" y="1484"/>
                    <a:pt x="1553" y="1325"/>
                  </a:cubicBezTo>
                  <a:lnTo>
                    <a:pt x="1553" y="1325"/>
                  </a:lnTo>
                  <a:cubicBezTo>
                    <a:pt x="1735" y="1758"/>
                    <a:pt x="1963" y="2192"/>
                    <a:pt x="2260" y="2580"/>
                  </a:cubicBezTo>
                  <a:cubicBezTo>
                    <a:pt x="2009" y="2489"/>
                    <a:pt x="1758" y="2420"/>
                    <a:pt x="1507" y="2329"/>
                  </a:cubicBezTo>
                  <a:lnTo>
                    <a:pt x="1507" y="2329"/>
                  </a:lnTo>
                  <a:cubicBezTo>
                    <a:pt x="1598" y="2512"/>
                    <a:pt x="1689" y="2694"/>
                    <a:pt x="1781" y="2900"/>
                  </a:cubicBezTo>
                  <a:cubicBezTo>
                    <a:pt x="1826" y="2968"/>
                    <a:pt x="1849" y="3059"/>
                    <a:pt x="1804" y="3128"/>
                  </a:cubicBezTo>
                  <a:cubicBezTo>
                    <a:pt x="1781" y="3173"/>
                    <a:pt x="1712" y="3196"/>
                    <a:pt x="1667" y="3219"/>
                  </a:cubicBezTo>
                  <a:lnTo>
                    <a:pt x="1096" y="3447"/>
                  </a:lnTo>
                  <a:cubicBezTo>
                    <a:pt x="1166" y="3430"/>
                    <a:pt x="1239" y="3422"/>
                    <a:pt x="1311" y="3422"/>
                  </a:cubicBezTo>
                  <a:cubicBezTo>
                    <a:pt x="1429" y="3422"/>
                    <a:pt x="1545" y="3442"/>
                    <a:pt x="1644" y="3470"/>
                  </a:cubicBezTo>
                  <a:cubicBezTo>
                    <a:pt x="1347" y="3584"/>
                    <a:pt x="1073" y="3790"/>
                    <a:pt x="845" y="4018"/>
                  </a:cubicBezTo>
                  <a:cubicBezTo>
                    <a:pt x="1033" y="4069"/>
                    <a:pt x="1222" y="4095"/>
                    <a:pt x="1410" y="4095"/>
                  </a:cubicBezTo>
                  <a:cubicBezTo>
                    <a:pt x="1473" y="4095"/>
                    <a:pt x="1535" y="4092"/>
                    <a:pt x="1598" y="4086"/>
                  </a:cubicBezTo>
                  <a:lnTo>
                    <a:pt x="1598" y="4086"/>
                  </a:lnTo>
                  <a:cubicBezTo>
                    <a:pt x="1667" y="4155"/>
                    <a:pt x="1575" y="4292"/>
                    <a:pt x="1484" y="4360"/>
                  </a:cubicBezTo>
                  <a:cubicBezTo>
                    <a:pt x="1210" y="4589"/>
                    <a:pt x="913" y="4794"/>
                    <a:pt x="640" y="5022"/>
                  </a:cubicBezTo>
                  <a:cubicBezTo>
                    <a:pt x="674" y="5050"/>
                    <a:pt x="712" y="5061"/>
                    <a:pt x="753" y="5061"/>
                  </a:cubicBezTo>
                  <a:cubicBezTo>
                    <a:pt x="848" y="5061"/>
                    <a:pt x="955" y="5002"/>
                    <a:pt x="1050" y="4954"/>
                  </a:cubicBezTo>
                  <a:cubicBezTo>
                    <a:pt x="1090" y="4941"/>
                    <a:pt x="1136" y="4933"/>
                    <a:pt x="1181" y="4933"/>
                  </a:cubicBezTo>
                  <a:cubicBezTo>
                    <a:pt x="1289" y="4933"/>
                    <a:pt x="1393" y="4977"/>
                    <a:pt x="1393" y="5091"/>
                  </a:cubicBezTo>
                  <a:cubicBezTo>
                    <a:pt x="1393" y="5136"/>
                    <a:pt x="1347" y="5182"/>
                    <a:pt x="1301" y="5228"/>
                  </a:cubicBezTo>
                  <a:cubicBezTo>
                    <a:pt x="936" y="5616"/>
                    <a:pt x="251" y="6049"/>
                    <a:pt x="0" y="6529"/>
                  </a:cubicBezTo>
                  <a:cubicBezTo>
                    <a:pt x="30" y="6534"/>
                    <a:pt x="63" y="6537"/>
                    <a:pt x="98" y="6537"/>
                  </a:cubicBezTo>
                  <a:cubicBezTo>
                    <a:pt x="508" y="6537"/>
                    <a:pt x="1222" y="6188"/>
                    <a:pt x="1255" y="5760"/>
                  </a:cubicBezTo>
                  <a:lnTo>
                    <a:pt x="1255" y="5760"/>
                  </a:lnTo>
                  <a:cubicBezTo>
                    <a:pt x="1242" y="6232"/>
                    <a:pt x="1447" y="6762"/>
                    <a:pt x="1849" y="7008"/>
                  </a:cubicBezTo>
                  <a:cubicBezTo>
                    <a:pt x="1963" y="6460"/>
                    <a:pt x="1667" y="5776"/>
                    <a:pt x="2032" y="5365"/>
                  </a:cubicBezTo>
                  <a:cubicBezTo>
                    <a:pt x="2204" y="5946"/>
                    <a:pt x="2722" y="6812"/>
                    <a:pt x="3470" y="6812"/>
                  </a:cubicBezTo>
                  <a:cubicBezTo>
                    <a:pt x="3515" y="6812"/>
                    <a:pt x="3560" y="6809"/>
                    <a:pt x="3607" y="6803"/>
                  </a:cubicBezTo>
                  <a:cubicBezTo>
                    <a:pt x="3173" y="6278"/>
                    <a:pt x="2876" y="5524"/>
                    <a:pt x="3082" y="4908"/>
                  </a:cubicBezTo>
                  <a:lnTo>
                    <a:pt x="3082" y="4908"/>
                  </a:lnTo>
                  <a:cubicBezTo>
                    <a:pt x="3487" y="5073"/>
                    <a:pt x="3881" y="5258"/>
                    <a:pt x="4254" y="5481"/>
                  </a:cubicBezTo>
                  <a:lnTo>
                    <a:pt x="4254" y="5481"/>
                  </a:lnTo>
                  <a:cubicBezTo>
                    <a:pt x="4041" y="5267"/>
                    <a:pt x="3881" y="5001"/>
                    <a:pt x="3881" y="4748"/>
                  </a:cubicBezTo>
                  <a:lnTo>
                    <a:pt x="3881" y="4748"/>
                  </a:lnTo>
                  <a:cubicBezTo>
                    <a:pt x="4634" y="5410"/>
                    <a:pt x="4771" y="5684"/>
                    <a:pt x="5889" y="5730"/>
                  </a:cubicBezTo>
                  <a:cubicBezTo>
                    <a:pt x="6003" y="5228"/>
                    <a:pt x="5387" y="5022"/>
                    <a:pt x="5387" y="4611"/>
                  </a:cubicBezTo>
                  <a:lnTo>
                    <a:pt x="5387" y="4611"/>
                  </a:lnTo>
                  <a:cubicBezTo>
                    <a:pt x="5444" y="4615"/>
                    <a:pt x="5498" y="4617"/>
                    <a:pt x="5548" y="4617"/>
                  </a:cubicBezTo>
                  <a:cubicBezTo>
                    <a:pt x="6482" y="4617"/>
                    <a:pt x="6259" y="4026"/>
                    <a:pt x="5912" y="3333"/>
                  </a:cubicBezTo>
                  <a:cubicBezTo>
                    <a:pt x="6169" y="3179"/>
                    <a:pt x="6477" y="3141"/>
                    <a:pt x="6779" y="3141"/>
                  </a:cubicBezTo>
                  <a:cubicBezTo>
                    <a:pt x="6879" y="3141"/>
                    <a:pt x="6979" y="3145"/>
                    <a:pt x="7076" y="3151"/>
                  </a:cubicBezTo>
                  <a:cubicBezTo>
                    <a:pt x="6827" y="2854"/>
                    <a:pt x="6580" y="2747"/>
                    <a:pt x="6332" y="2747"/>
                  </a:cubicBezTo>
                  <a:cubicBezTo>
                    <a:pt x="5956" y="2747"/>
                    <a:pt x="5578" y="2994"/>
                    <a:pt x="5185" y="3202"/>
                  </a:cubicBezTo>
                  <a:lnTo>
                    <a:pt x="5185" y="3202"/>
                  </a:lnTo>
                  <a:cubicBezTo>
                    <a:pt x="5434" y="3027"/>
                    <a:pt x="5638" y="2746"/>
                    <a:pt x="5638" y="2489"/>
                  </a:cubicBezTo>
                  <a:lnTo>
                    <a:pt x="5638" y="2489"/>
                  </a:lnTo>
                  <a:cubicBezTo>
                    <a:pt x="5299" y="2588"/>
                    <a:pt x="4838" y="2775"/>
                    <a:pt x="4484" y="2775"/>
                  </a:cubicBezTo>
                  <a:cubicBezTo>
                    <a:pt x="4433" y="2775"/>
                    <a:pt x="4383" y="2771"/>
                    <a:pt x="4337" y="2763"/>
                  </a:cubicBezTo>
                  <a:cubicBezTo>
                    <a:pt x="5227" y="2283"/>
                    <a:pt x="5889" y="1484"/>
                    <a:pt x="5912" y="412"/>
                  </a:cubicBezTo>
                  <a:lnTo>
                    <a:pt x="5912" y="412"/>
                  </a:lnTo>
                  <a:cubicBezTo>
                    <a:pt x="5524" y="868"/>
                    <a:pt x="5068" y="1256"/>
                    <a:pt x="4588" y="1621"/>
                  </a:cubicBezTo>
                  <a:cubicBezTo>
                    <a:pt x="4885" y="1074"/>
                    <a:pt x="5182" y="526"/>
                    <a:pt x="5501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1" name="Google Shape;4011;p37"/>
            <p:cNvSpPr/>
            <p:nvPr/>
          </p:nvSpPr>
          <p:spPr>
            <a:xfrm>
              <a:off x="1291500" y="2931375"/>
              <a:ext cx="161525" cy="119875"/>
            </a:xfrm>
            <a:custGeom>
              <a:avLst/>
              <a:gdLst/>
              <a:ahLst/>
              <a:cxnLst/>
              <a:rect l="l" t="t" r="r" b="b"/>
              <a:pathLst>
                <a:path w="6461" h="4795" extrusionOk="0">
                  <a:moveTo>
                    <a:pt x="3283" y="3894"/>
                  </a:moveTo>
                  <a:cubicBezTo>
                    <a:pt x="3330" y="4109"/>
                    <a:pt x="3426" y="4316"/>
                    <a:pt x="3538" y="4452"/>
                  </a:cubicBezTo>
                  <a:cubicBezTo>
                    <a:pt x="3468" y="4259"/>
                    <a:pt x="3382" y="4074"/>
                    <a:pt x="3283" y="3894"/>
                  </a:cubicBezTo>
                  <a:close/>
                  <a:moveTo>
                    <a:pt x="3150" y="1"/>
                  </a:moveTo>
                  <a:cubicBezTo>
                    <a:pt x="3082" y="366"/>
                    <a:pt x="3082" y="754"/>
                    <a:pt x="3128" y="1142"/>
                  </a:cubicBezTo>
                  <a:cubicBezTo>
                    <a:pt x="2991" y="982"/>
                    <a:pt x="2854" y="823"/>
                    <a:pt x="2717" y="686"/>
                  </a:cubicBezTo>
                  <a:cubicBezTo>
                    <a:pt x="2694" y="845"/>
                    <a:pt x="2694" y="1005"/>
                    <a:pt x="2671" y="1165"/>
                  </a:cubicBezTo>
                  <a:cubicBezTo>
                    <a:pt x="2671" y="1233"/>
                    <a:pt x="2648" y="1302"/>
                    <a:pt x="2603" y="1348"/>
                  </a:cubicBezTo>
                  <a:cubicBezTo>
                    <a:pt x="2587" y="1355"/>
                    <a:pt x="2572" y="1358"/>
                    <a:pt x="2557" y="1358"/>
                  </a:cubicBezTo>
                  <a:cubicBezTo>
                    <a:pt x="2527" y="1358"/>
                    <a:pt x="2496" y="1348"/>
                    <a:pt x="2466" y="1348"/>
                  </a:cubicBezTo>
                  <a:lnTo>
                    <a:pt x="1986" y="1256"/>
                  </a:lnTo>
                  <a:lnTo>
                    <a:pt x="1986" y="1256"/>
                  </a:lnTo>
                  <a:cubicBezTo>
                    <a:pt x="2123" y="1302"/>
                    <a:pt x="2260" y="1393"/>
                    <a:pt x="2352" y="1530"/>
                  </a:cubicBezTo>
                  <a:cubicBezTo>
                    <a:pt x="2252" y="1503"/>
                    <a:pt x="2150" y="1490"/>
                    <a:pt x="2047" y="1490"/>
                  </a:cubicBezTo>
                  <a:cubicBezTo>
                    <a:pt x="1888" y="1490"/>
                    <a:pt x="1728" y="1521"/>
                    <a:pt x="1575" y="1576"/>
                  </a:cubicBezTo>
                  <a:cubicBezTo>
                    <a:pt x="1712" y="1713"/>
                    <a:pt x="1895" y="1827"/>
                    <a:pt x="2078" y="1918"/>
                  </a:cubicBezTo>
                  <a:cubicBezTo>
                    <a:pt x="2078" y="2009"/>
                    <a:pt x="1963" y="2055"/>
                    <a:pt x="1895" y="2055"/>
                  </a:cubicBezTo>
                  <a:cubicBezTo>
                    <a:pt x="1598" y="2101"/>
                    <a:pt x="1324" y="2124"/>
                    <a:pt x="1028" y="2169"/>
                  </a:cubicBezTo>
                  <a:cubicBezTo>
                    <a:pt x="1073" y="2261"/>
                    <a:pt x="1233" y="2283"/>
                    <a:pt x="1347" y="2283"/>
                  </a:cubicBezTo>
                  <a:cubicBezTo>
                    <a:pt x="1461" y="2306"/>
                    <a:pt x="1598" y="2420"/>
                    <a:pt x="1530" y="2512"/>
                  </a:cubicBezTo>
                  <a:cubicBezTo>
                    <a:pt x="1507" y="2557"/>
                    <a:pt x="1461" y="2557"/>
                    <a:pt x="1416" y="2580"/>
                  </a:cubicBezTo>
                  <a:cubicBezTo>
                    <a:pt x="1005" y="2694"/>
                    <a:pt x="366" y="2694"/>
                    <a:pt x="1" y="2945"/>
                  </a:cubicBezTo>
                  <a:cubicBezTo>
                    <a:pt x="117" y="3050"/>
                    <a:pt x="371" y="3119"/>
                    <a:pt x="618" y="3119"/>
                  </a:cubicBezTo>
                  <a:cubicBezTo>
                    <a:pt x="852" y="3119"/>
                    <a:pt x="1080" y="3058"/>
                    <a:pt x="1183" y="2907"/>
                  </a:cubicBezTo>
                  <a:lnTo>
                    <a:pt x="1183" y="2907"/>
                  </a:lnTo>
                  <a:cubicBezTo>
                    <a:pt x="958" y="3248"/>
                    <a:pt x="892" y="3678"/>
                    <a:pt x="1073" y="4018"/>
                  </a:cubicBezTo>
                  <a:cubicBezTo>
                    <a:pt x="1347" y="3699"/>
                    <a:pt x="1439" y="3105"/>
                    <a:pt x="1849" y="2968"/>
                  </a:cubicBezTo>
                  <a:lnTo>
                    <a:pt x="1849" y="2968"/>
                  </a:lnTo>
                  <a:cubicBezTo>
                    <a:pt x="1735" y="3470"/>
                    <a:pt x="1735" y="4338"/>
                    <a:pt x="2329" y="4589"/>
                  </a:cubicBezTo>
                  <a:cubicBezTo>
                    <a:pt x="2260" y="4064"/>
                    <a:pt x="2352" y="3425"/>
                    <a:pt x="2740" y="3082"/>
                  </a:cubicBezTo>
                  <a:cubicBezTo>
                    <a:pt x="2937" y="3336"/>
                    <a:pt x="3125" y="3606"/>
                    <a:pt x="3283" y="3894"/>
                  </a:cubicBezTo>
                  <a:lnTo>
                    <a:pt x="3283" y="3894"/>
                  </a:lnTo>
                  <a:cubicBezTo>
                    <a:pt x="3236" y="3675"/>
                    <a:pt x="3241" y="3449"/>
                    <a:pt x="3333" y="3288"/>
                  </a:cubicBezTo>
                  <a:lnTo>
                    <a:pt x="3333" y="3288"/>
                  </a:lnTo>
                  <a:cubicBezTo>
                    <a:pt x="3584" y="4064"/>
                    <a:pt x="3584" y="4292"/>
                    <a:pt x="4337" y="4794"/>
                  </a:cubicBezTo>
                  <a:cubicBezTo>
                    <a:pt x="4588" y="4497"/>
                    <a:pt x="4269" y="4109"/>
                    <a:pt x="4429" y="3813"/>
                  </a:cubicBezTo>
                  <a:lnTo>
                    <a:pt x="4429" y="3813"/>
                  </a:lnTo>
                  <a:cubicBezTo>
                    <a:pt x="4632" y="3953"/>
                    <a:pt x="4787" y="4013"/>
                    <a:pt x="4904" y="4013"/>
                  </a:cubicBezTo>
                  <a:cubicBezTo>
                    <a:pt x="5206" y="4013"/>
                    <a:pt x="5263" y="3612"/>
                    <a:pt x="5296" y="3151"/>
                  </a:cubicBezTo>
                  <a:cubicBezTo>
                    <a:pt x="5616" y="3151"/>
                    <a:pt x="5912" y="3333"/>
                    <a:pt x="6163" y="3493"/>
                  </a:cubicBezTo>
                  <a:cubicBezTo>
                    <a:pt x="6027" y="2731"/>
                    <a:pt x="5438" y="2789"/>
                    <a:pt x="4870" y="2764"/>
                  </a:cubicBezTo>
                  <a:lnTo>
                    <a:pt x="4870" y="2764"/>
                  </a:lnTo>
                  <a:cubicBezTo>
                    <a:pt x="5101" y="2740"/>
                    <a:pt x="5345" y="2625"/>
                    <a:pt x="5456" y="2466"/>
                  </a:cubicBezTo>
                  <a:cubicBezTo>
                    <a:pt x="5136" y="2375"/>
                    <a:pt x="4680" y="2306"/>
                    <a:pt x="4451" y="2124"/>
                  </a:cubicBezTo>
                  <a:lnTo>
                    <a:pt x="4451" y="2124"/>
                  </a:lnTo>
                  <a:cubicBezTo>
                    <a:pt x="4504" y="2127"/>
                    <a:pt x="4557" y="2128"/>
                    <a:pt x="4609" y="2128"/>
                  </a:cubicBezTo>
                  <a:cubicBezTo>
                    <a:pt x="5351" y="2128"/>
                    <a:pt x="6055" y="1824"/>
                    <a:pt x="6460" y="1142"/>
                  </a:cubicBezTo>
                  <a:lnTo>
                    <a:pt x="6460" y="1142"/>
                  </a:lnTo>
                  <a:cubicBezTo>
                    <a:pt x="6026" y="1302"/>
                    <a:pt x="5547" y="1393"/>
                    <a:pt x="5091" y="1416"/>
                  </a:cubicBezTo>
                  <a:cubicBezTo>
                    <a:pt x="5501" y="1188"/>
                    <a:pt x="5935" y="937"/>
                    <a:pt x="6346" y="686"/>
                  </a:cubicBezTo>
                  <a:cubicBezTo>
                    <a:pt x="6311" y="684"/>
                    <a:pt x="6276" y="683"/>
                    <a:pt x="6241" y="683"/>
                  </a:cubicBezTo>
                  <a:cubicBezTo>
                    <a:pt x="5862" y="683"/>
                    <a:pt x="5468" y="792"/>
                    <a:pt x="5113" y="960"/>
                  </a:cubicBezTo>
                  <a:cubicBezTo>
                    <a:pt x="5342" y="777"/>
                    <a:pt x="5570" y="572"/>
                    <a:pt x="5798" y="366"/>
                  </a:cubicBezTo>
                  <a:lnTo>
                    <a:pt x="5798" y="366"/>
                  </a:lnTo>
                  <a:cubicBezTo>
                    <a:pt x="5456" y="389"/>
                    <a:pt x="5113" y="526"/>
                    <a:pt x="4817" y="731"/>
                  </a:cubicBezTo>
                  <a:cubicBezTo>
                    <a:pt x="4954" y="526"/>
                    <a:pt x="5091" y="320"/>
                    <a:pt x="5228" y="115"/>
                  </a:cubicBezTo>
                  <a:lnTo>
                    <a:pt x="5228" y="115"/>
                  </a:lnTo>
                  <a:cubicBezTo>
                    <a:pt x="4703" y="320"/>
                    <a:pt x="4292" y="731"/>
                    <a:pt x="3881" y="1119"/>
                  </a:cubicBezTo>
                  <a:cubicBezTo>
                    <a:pt x="4018" y="800"/>
                    <a:pt x="4086" y="435"/>
                    <a:pt x="4132" y="69"/>
                  </a:cubicBezTo>
                  <a:lnTo>
                    <a:pt x="4132" y="69"/>
                  </a:lnTo>
                  <a:cubicBezTo>
                    <a:pt x="3790" y="252"/>
                    <a:pt x="3561" y="617"/>
                    <a:pt x="3538" y="1005"/>
                  </a:cubicBezTo>
                  <a:cubicBezTo>
                    <a:pt x="3516" y="640"/>
                    <a:pt x="3379" y="275"/>
                    <a:pt x="3150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106DF529-A15D-8A2D-6421-C811FFE21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821051" y="2873910"/>
            <a:ext cx="4536664" cy="4017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41297D-FD94-C7AE-5F1D-D1960CD1E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030" y="1607771"/>
            <a:ext cx="5785605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0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6735" y="-22188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787658" y="1023036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07273" y="3280214"/>
            <a:ext cx="8718689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6666617" y="4008786"/>
            <a:ext cx="10543952" cy="837473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tắc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tên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cơ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tổ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chức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568" y="1138238"/>
            <a:ext cx="9459432" cy="140576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Đâu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cơ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quan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tổ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chức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Quốc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Toản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Hà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Củ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Chi,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Bộ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Giáo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dục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Đào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tạo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149335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77D6764-CCEF-7584-41AF-3DB8F8EBDD31}"/>
              </a:ext>
            </a:extLst>
          </p:cNvPr>
          <p:cNvSpPr txBox="1"/>
          <p:nvPr/>
        </p:nvSpPr>
        <p:spPr>
          <a:xfrm>
            <a:off x="548082" y="1342074"/>
            <a:ext cx="8134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Tìm từ chỉ hoạt động thích hợp với người và vật trong tranh. 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91" y="2799471"/>
            <a:ext cx="10842618" cy="39035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630" y="1540026"/>
            <a:ext cx="2547288" cy="1729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11749C-CA28-066D-FBC5-BDF59B70FEFA}"/>
              </a:ext>
            </a:extLst>
          </p:cNvPr>
          <p:cNvSpPr txBox="1"/>
          <p:nvPr/>
        </p:nvSpPr>
        <p:spPr>
          <a:xfrm>
            <a:off x="759147" y="711449"/>
            <a:ext cx="1808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F6B4C-B1F9-727F-A8F5-10ECE470F582}"/>
              </a:ext>
            </a:extLst>
          </p:cNvPr>
          <p:cNvSpPr txBox="1"/>
          <p:nvPr/>
        </p:nvSpPr>
        <p:spPr>
          <a:xfrm>
            <a:off x="3366993" y="705446"/>
            <a:ext cx="605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 TRỜI TRONG QUẢ TRỨNG (T2)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9437F-77BE-851A-2D69-887CEC15A756}"/>
              </a:ext>
            </a:extLst>
          </p:cNvPr>
          <p:cNvSpPr txBox="1"/>
          <p:nvPr/>
        </p:nvSpPr>
        <p:spPr>
          <a:xfrm>
            <a:off x="3768804" y="42204"/>
            <a:ext cx="577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7 tháng 10  năm 2024</a:t>
            </a:r>
          </a:p>
        </p:txBody>
      </p:sp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23" y="2133378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2F012A-59A1-2A58-3FBF-A8B30B3E1DC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15710" y="1382756"/>
            <a:ext cx="2970479" cy="555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ACCDB-1E85-351A-F590-C42056DBECCB}"/>
              </a:ext>
            </a:extLst>
          </p:cNvPr>
          <p:cNvSpPr txBox="1"/>
          <p:nvPr/>
        </p:nvSpPr>
        <p:spPr>
          <a:xfrm>
            <a:off x="759147" y="711449"/>
            <a:ext cx="1808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CFD5AA-A47C-AEF6-4AF0-99BE34641448}"/>
              </a:ext>
            </a:extLst>
          </p:cNvPr>
          <p:cNvSpPr txBox="1"/>
          <p:nvPr/>
        </p:nvSpPr>
        <p:spPr>
          <a:xfrm>
            <a:off x="3366993" y="705446"/>
            <a:ext cx="605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 TRỜI TRONG QUẢ TRỨNG (T2)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F2145-7286-1D20-65B4-AF47B2EB2712}"/>
              </a:ext>
            </a:extLst>
          </p:cNvPr>
          <p:cNvSpPr txBox="1"/>
          <p:nvPr/>
        </p:nvSpPr>
        <p:spPr>
          <a:xfrm>
            <a:off x="3768804" y="42204"/>
            <a:ext cx="577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7 tháng 10  năm 2024</a:t>
            </a:r>
          </a:p>
        </p:txBody>
      </p:sp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BE9E319-66C0-D9A5-DD2C-B92A660DEAC9}"/>
              </a:ext>
            </a:extLst>
          </p:cNvPr>
          <p:cNvSpPr/>
          <p:nvPr/>
        </p:nvSpPr>
        <p:spPr>
          <a:xfrm>
            <a:off x="7607526" y="25979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14DD1-9F5A-22D4-1E7C-72313AB125C3}"/>
              </a:ext>
            </a:extLst>
          </p:cNvPr>
          <p:cNvGrpSpPr/>
          <p:nvPr/>
        </p:nvGrpSpPr>
        <p:grpSpPr>
          <a:xfrm>
            <a:off x="4678556" y="2308393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F9DD94-673B-091B-E149-0C8F9894571A}"/>
              </a:ext>
            </a:extLst>
          </p:cNvPr>
          <p:cNvSpPr txBox="1"/>
          <p:nvPr/>
        </p:nvSpPr>
        <p:spPr>
          <a:xfrm>
            <a:off x="8205172" y="1581439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63289-992D-DC0A-5482-C11C70AE7BD5}"/>
              </a:ext>
            </a:extLst>
          </p:cNvPr>
          <p:cNvSpPr txBox="1"/>
          <p:nvPr/>
        </p:nvSpPr>
        <p:spPr>
          <a:xfrm>
            <a:off x="759147" y="711449"/>
            <a:ext cx="1808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2683B8-9A4D-C735-3122-902C379FA66F}"/>
              </a:ext>
            </a:extLst>
          </p:cNvPr>
          <p:cNvSpPr txBox="1"/>
          <p:nvPr/>
        </p:nvSpPr>
        <p:spPr>
          <a:xfrm>
            <a:off x="3366993" y="705446"/>
            <a:ext cx="605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 TRỜI TRONG QUẢ TRỨNG (T2)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8B739-8382-4E05-AB19-F86F992121FD}"/>
              </a:ext>
            </a:extLst>
          </p:cNvPr>
          <p:cNvSpPr txBox="1"/>
          <p:nvPr/>
        </p:nvSpPr>
        <p:spPr>
          <a:xfrm>
            <a:off x="3768804" y="42204"/>
            <a:ext cx="577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7 tháng 10  năm 2024</a:t>
            </a: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746</Words>
  <Application>Microsoft Office PowerPoint</Application>
  <PresentationFormat>Widescreen</PresentationFormat>
  <Paragraphs>135</Paragraphs>
  <Slides>17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iCiel Cucho Bold</vt:lpstr>
      <vt:lpstr>UTM Duepuntozero</vt:lpstr>
      <vt:lpstr>Arial</vt:lpstr>
      <vt:lpstr>Calibri</vt:lpstr>
      <vt:lpstr>Calibri Light</vt:lpstr>
      <vt:lpstr>Cambria</vt:lpstr>
      <vt:lpstr>Euphemia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lục nguyễn</dc:creator>
  <cp:lastModifiedBy>lục nguyễn</cp:lastModifiedBy>
  <cp:revision>15</cp:revision>
  <dcterms:created xsi:type="dcterms:W3CDTF">2024-07-13T11:23:16Z</dcterms:created>
  <dcterms:modified xsi:type="dcterms:W3CDTF">2024-10-15T09:17:06Z</dcterms:modified>
</cp:coreProperties>
</file>